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98" d="100"/>
          <a:sy n="98" d="100"/>
        </p:scale>
        <p:origin x="115" y="2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de-D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de-DE"/>
          </a:p>
        </p:txBody>
      </p:sp>
      <p:sp>
        <p:nvSpPr>
          <p:cNvPr id="4" name="Date Placeholder 3"/>
          <p:cNvSpPr>
            <a:spLocks noGrp="1"/>
          </p:cNvSpPr>
          <p:nvPr>
            <p:ph type="dt" sz="half" idx="10"/>
          </p:nvPr>
        </p:nvSpPr>
        <p:spPr/>
        <p:txBody>
          <a:bodyPr/>
          <a:lstStyle/>
          <a:p>
            <a:fld id="{06FEE514-88F5-4A60-9BF2-3B85AA6CADB5}" type="datetimeFigureOut">
              <a:rPr lang="de-DE" smtClean="0"/>
              <a:t>19.12.2018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0042064-DB42-45E0-A8B9-6B0DAD350864}" type="slidenum">
              <a:rPr lang="de-DE" smtClean="0"/>
              <a:t>‹#›</a:t>
            </a:fld>
            <a:endParaRPr lang="de-DE"/>
          </a:p>
        </p:txBody>
      </p:sp>
    </p:spTree>
    <p:extLst>
      <p:ext uri="{BB962C8B-B14F-4D97-AF65-F5344CB8AC3E}">
        <p14:creationId xmlns:p14="http://schemas.microsoft.com/office/powerpoint/2010/main" val="3384940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06FEE514-88F5-4A60-9BF2-3B85AA6CADB5}" type="datetimeFigureOut">
              <a:rPr lang="de-DE" smtClean="0"/>
              <a:t>19.12.2018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0042064-DB42-45E0-A8B9-6B0DAD350864}" type="slidenum">
              <a:rPr lang="de-DE" smtClean="0"/>
              <a:t>‹#›</a:t>
            </a:fld>
            <a:endParaRPr lang="de-DE"/>
          </a:p>
        </p:txBody>
      </p:sp>
    </p:spTree>
    <p:extLst>
      <p:ext uri="{BB962C8B-B14F-4D97-AF65-F5344CB8AC3E}">
        <p14:creationId xmlns:p14="http://schemas.microsoft.com/office/powerpoint/2010/main" val="1116861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06FEE514-88F5-4A60-9BF2-3B85AA6CADB5}" type="datetimeFigureOut">
              <a:rPr lang="de-DE" smtClean="0"/>
              <a:t>19.12.2018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0042064-DB42-45E0-A8B9-6B0DAD350864}" type="slidenum">
              <a:rPr lang="de-DE" smtClean="0"/>
              <a:t>‹#›</a:t>
            </a:fld>
            <a:endParaRPr lang="de-DE"/>
          </a:p>
        </p:txBody>
      </p:sp>
    </p:spTree>
    <p:extLst>
      <p:ext uri="{BB962C8B-B14F-4D97-AF65-F5344CB8AC3E}">
        <p14:creationId xmlns:p14="http://schemas.microsoft.com/office/powerpoint/2010/main" val="1392889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06FEE514-88F5-4A60-9BF2-3B85AA6CADB5}" type="datetimeFigureOut">
              <a:rPr lang="de-DE" smtClean="0"/>
              <a:t>19.12.2018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0042064-DB42-45E0-A8B9-6B0DAD350864}" type="slidenum">
              <a:rPr lang="de-DE" smtClean="0"/>
              <a:t>‹#›</a:t>
            </a:fld>
            <a:endParaRPr lang="de-DE"/>
          </a:p>
        </p:txBody>
      </p:sp>
    </p:spTree>
    <p:extLst>
      <p:ext uri="{BB962C8B-B14F-4D97-AF65-F5344CB8AC3E}">
        <p14:creationId xmlns:p14="http://schemas.microsoft.com/office/powerpoint/2010/main" val="2174329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de-D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6FEE514-88F5-4A60-9BF2-3B85AA6CADB5}" type="datetimeFigureOut">
              <a:rPr lang="de-DE" smtClean="0"/>
              <a:t>19.12.2018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0042064-DB42-45E0-A8B9-6B0DAD350864}" type="slidenum">
              <a:rPr lang="de-DE" smtClean="0"/>
              <a:t>‹#›</a:t>
            </a:fld>
            <a:endParaRPr lang="de-DE"/>
          </a:p>
        </p:txBody>
      </p:sp>
    </p:spTree>
    <p:extLst>
      <p:ext uri="{BB962C8B-B14F-4D97-AF65-F5344CB8AC3E}">
        <p14:creationId xmlns:p14="http://schemas.microsoft.com/office/powerpoint/2010/main" val="1415416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Date Placeholder 4"/>
          <p:cNvSpPr>
            <a:spLocks noGrp="1"/>
          </p:cNvSpPr>
          <p:nvPr>
            <p:ph type="dt" sz="half" idx="10"/>
          </p:nvPr>
        </p:nvSpPr>
        <p:spPr/>
        <p:txBody>
          <a:bodyPr/>
          <a:lstStyle/>
          <a:p>
            <a:fld id="{06FEE514-88F5-4A60-9BF2-3B85AA6CADB5}" type="datetimeFigureOut">
              <a:rPr lang="de-DE" smtClean="0"/>
              <a:t>19.12.2018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0042064-DB42-45E0-A8B9-6B0DAD350864}" type="slidenum">
              <a:rPr lang="de-DE" smtClean="0"/>
              <a:t>‹#›</a:t>
            </a:fld>
            <a:endParaRPr lang="de-DE"/>
          </a:p>
        </p:txBody>
      </p:sp>
    </p:spTree>
    <p:extLst>
      <p:ext uri="{BB962C8B-B14F-4D97-AF65-F5344CB8AC3E}">
        <p14:creationId xmlns:p14="http://schemas.microsoft.com/office/powerpoint/2010/main" val="2289752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de-D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7" name="Date Placeholder 6"/>
          <p:cNvSpPr>
            <a:spLocks noGrp="1"/>
          </p:cNvSpPr>
          <p:nvPr>
            <p:ph type="dt" sz="half" idx="10"/>
          </p:nvPr>
        </p:nvSpPr>
        <p:spPr/>
        <p:txBody>
          <a:bodyPr/>
          <a:lstStyle/>
          <a:p>
            <a:fld id="{06FEE514-88F5-4A60-9BF2-3B85AA6CADB5}" type="datetimeFigureOut">
              <a:rPr lang="de-DE" smtClean="0"/>
              <a:t>19.12.2018</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40042064-DB42-45E0-A8B9-6B0DAD350864}" type="slidenum">
              <a:rPr lang="de-DE" smtClean="0"/>
              <a:t>‹#›</a:t>
            </a:fld>
            <a:endParaRPr lang="de-DE"/>
          </a:p>
        </p:txBody>
      </p:sp>
    </p:spTree>
    <p:extLst>
      <p:ext uri="{BB962C8B-B14F-4D97-AF65-F5344CB8AC3E}">
        <p14:creationId xmlns:p14="http://schemas.microsoft.com/office/powerpoint/2010/main" val="278149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Date Placeholder 2"/>
          <p:cNvSpPr>
            <a:spLocks noGrp="1"/>
          </p:cNvSpPr>
          <p:nvPr>
            <p:ph type="dt" sz="half" idx="10"/>
          </p:nvPr>
        </p:nvSpPr>
        <p:spPr/>
        <p:txBody>
          <a:bodyPr/>
          <a:lstStyle/>
          <a:p>
            <a:fld id="{06FEE514-88F5-4A60-9BF2-3B85AA6CADB5}" type="datetimeFigureOut">
              <a:rPr lang="de-DE" smtClean="0"/>
              <a:t>19.12.2018</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40042064-DB42-45E0-A8B9-6B0DAD350864}" type="slidenum">
              <a:rPr lang="de-DE" smtClean="0"/>
              <a:t>‹#›</a:t>
            </a:fld>
            <a:endParaRPr lang="de-DE"/>
          </a:p>
        </p:txBody>
      </p:sp>
    </p:spTree>
    <p:extLst>
      <p:ext uri="{BB962C8B-B14F-4D97-AF65-F5344CB8AC3E}">
        <p14:creationId xmlns:p14="http://schemas.microsoft.com/office/powerpoint/2010/main" val="50672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FEE514-88F5-4A60-9BF2-3B85AA6CADB5}" type="datetimeFigureOut">
              <a:rPr lang="de-DE" smtClean="0"/>
              <a:t>19.12.2018</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40042064-DB42-45E0-A8B9-6B0DAD350864}" type="slidenum">
              <a:rPr lang="de-DE" smtClean="0"/>
              <a:t>‹#›</a:t>
            </a:fld>
            <a:endParaRPr lang="de-DE"/>
          </a:p>
        </p:txBody>
      </p:sp>
    </p:spTree>
    <p:extLst>
      <p:ext uri="{BB962C8B-B14F-4D97-AF65-F5344CB8AC3E}">
        <p14:creationId xmlns:p14="http://schemas.microsoft.com/office/powerpoint/2010/main" val="3640241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de-D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6FEE514-88F5-4A60-9BF2-3B85AA6CADB5}" type="datetimeFigureOut">
              <a:rPr lang="de-DE" smtClean="0"/>
              <a:t>19.12.2018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0042064-DB42-45E0-A8B9-6B0DAD350864}" type="slidenum">
              <a:rPr lang="de-DE" smtClean="0"/>
              <a:t>‹#›</a:t>
            </a:fld>
            <a:endParaRPr lang="de-DE"/>
          </a:p>
        </p:txBody>
      </p:sp>
    </p:spTree>
    <p:extLst>
      <p:ext uri="{BB962C8B-B14F-4D97-AF65-F5344CB8AC3E}">
        <p14:creationId xmlns:p14="http://schemas.microsoft.com/office/powerpoint/2010/main" val="438336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de-D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6FEE514-88F5-4A60-9BF2-3B85AA6CADB5}" type="datetimeFigureOut">
              <a:rPr lang="de-DE" smtClean="0"/>
              <a:t>19.12.2018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0042064-DB42-45E0-A8B9-6B0DAD350864}" type="slidenum">
              <a:rPr lang="de-DE" smtClean="0"/>
              <a:t>‹#›</a:t>
            </a:fld>
            <a:endParaRPr lang="de-DE"/>
          </a:p>
        </p:txBody>
      </p:sp>
    </p:spTree>
    <p:extLst>
      <p:ext uri="{BB962C8B-B14F-4D97-AF65-F5344CB8AC3E}">
        <p14:creationId xmlns:p14="http://schemas.microsoft.com/office/powerpoint/2010/main" val="1705135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de-D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FEE514-88F5-4A60-9BF2-3B85AA6CADB5}" type="datetimeFigureOut">
              <a:rPr lang="de-DE" smtClean="0"/>
              <a:t>19.12.2018</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042064-DB42-45E0-A8B9-6B0DAD350864}" type="slidenum">
              <a:rPr lang="de-DE" smtClean="0"/>
              <a:t>‹#›</a:t>
            </a:fld>
            <a:endParaRPr lang="de-DE"/>
          </a:p>
        </p:txBody>
      </p:sp>
    </p:spTree>
    <p:extLst>
      <p:ext uri="{BB962C8B-B14F-4D97-AF65-F5344CB8AC3E}">
        <p14:creationId xmlns:p14="http://schemas.microsoft.com/office/powerpoint/2010/main" val="41041391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8487"/>
            <a:ext cx="9144000" cy="2387600"/>
          </a:xfrm>
        </p:spPr>
        <p:txBody>
          <a:bodyPr/>
          <a:lstStyle/>
          <a:p>
            <a:r>
              <a:rPr lang="en-US" dirty="0" smtClean="0"/>
              <a:t>Template for journal paper rehearsals in WPS1</a:t>
            </a:r>
            <a:endParaRPr lang="de-DE" dirty="0"/>
          </a:p>
        </p:txBody>
      </p:sp>
      <p:sp>
        <p:nvSpPr>
          <p:cNvPr id="3" name="Subtitle 2"/>
          <p:cNvSpPr>
            <a:spLocks noGrp="1"/>
          </p:cNvSpPr>
          <p:nvPr>
            <p:ph type="subTitle" idx="1"/>
          </p:nvPr>
        </p:nvSpPr>
        <p:spPr>
          <a:xfrm>
            <a:off x="1524000" y="3602038"/>
            <a:ext cx="9144000" cy="2406876"/>
          </a:xfrm>
        </p:spPr>
        <p:txBody>
          <a:bodyPr>
            <a:normAutofit lnSpcReduction="10000"/>
          </a:bodyPr>
          <a:lstStyle/>
          <a:p>
            <a:r>
              <a:rPr lang="en-US" dirty="0" smtClean="0"/>
              <a:t>To make sure that the clearance-relevant information is conveyed efficiently and concisely.</a:t>
            </a:r>
          </a:p>
          <a:p>
            <a:endParaRPr lang="en-US" dirty="0"/>
          </a:p>
          <a:p>
            <a:pPr algn="l"/>
            <a:r>
              <a:rPr lang="en-US" dirty="0" smtClean="0"/>
              <a:t>Note: this template is thought with a “typical PPCF-like” type of paper in mind. If your paper does not fit the proposed structure, modify it as needed keeping the total  number of slides under 12 (or total duration under 15 minutes).</a:t>
            </a:r>
            <a:endParaRPr lang="de-DE" dirty="0"/>
          </a:p>
        </p:txBody>
      </p:sp>
    </p:spTree>
    <p:extLst>
      <p:ext uri="{BB962C8B-B14F-4D97-AF65-F5344CB8AC3E}">
        <p14:creationId xmlns:p14="http://schemas.microsoft.com/office/powerpoint/2010/main" val="2202336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author list and Abstract (1 slide)</a:t>
            </a:r>
            <a:endParaRPr lang="de-DE" dirty="0"/>
          </a:p>
        </p:txBody>
      </p:sp>
      <p:sp>
        <p:nvSpPr>
          <p:cNvPr id="3" name="Content Placeholder 2"/>
          <p:cNvSpPr>
            <a:spLocks noGrp="1"/>
          </p:cNvSpPr>
          <p:nvPr>
            <p:ph idx="1"/>
          </p:nvPr>
        </p:nvSpPr>
        <p:spPr/>
        <p:txBody>
          <a:bodyPr/>
          <a:lstStyle/>
          <a:p>
            <a:r>
              <a:rPr lang="en-US" dirty="0"/>
              <a:t>C</a:t>
            </a:r>
            <a:r>
              <a:rPr lang="en-US" dirty="0" smtClean="0"/>
              <a:t>opy and paste your title, author list and abstract here</a:t>
            </a:r>
          </a:p>
          <a:p>
            <a:r>
              <a:rPr lang="en-US" dirty="0" smtClean="0"/>
              <a:t>Go through the abstract as a starting point in your presentation. This will let people know what to expect and what  to look for.</a:t>
            </a:r>
            <a:endParaRPr lang="de-DE" dirty="0"/>
          </a:p>
        </p:txBody>
      </p:sp>
    </p:spTree>
    <p:extLst>
      <p:ext uri="{BB962C8B-B14F-4D97-AF65-F5344CB8AC3E}">
        <p14:creationId xmlns:p14="http://schemas.microsoft.com/office/powerpoint/2010/main" val="984171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and Motivation (2-3 slides)</a:t>
            </a:r>
            <a:endParaRPr lang="de-DE" dirty="0"/>
          </a:p>
        </p:txBody>
      </p:sp>
      <p:sp>
        <p:nvSpPr>
          <p:cNvPr id="3" name="Content Placeholder 2"/>
          <p:cNvSpPr>
            <a:spLocks noGrp="1"/>
          </p:cNvSpPr>
          <p:nvPr>
            <p:ph idx="1"/>
          </p:nvPr>
        </p:nvSpPr>
        <p:spPr/>
        <p:txBody>
          <a:bodyPr/>
          <a:lstStyle/>
          <a:p>
            <a:r>
              <a:rPr lang="en-US" dirty="0" smtClean="0"/>
              <a:t>The WHY</a:t>
            </a:r>
          </a:p>
          <a:p>
            <a:r>
              <a:rPr lang="en-US" dirty="0" smtClean="0"/>
              <a:t>Provide references to previous work (as they appear in your paper</a:t>
            </a:r>
            <a:r>
              <a:rPr lang="en-US" dirty="0" smtClean="0"/>
              <a:t>).</a:t>
            </a:r>
          </a:p>
          <a:p>
            <a:r>
              <a:rPr lang="en-US" dirty="0" smtClean="0"/>
              <a:t>If the reference list is </a:t>
            </a:r>
            <a:r>
              <a:rPr lang="en-US" smtClean="0"/>
              <a:t>too long, </a:t>
            </a:r>
            <a:r>
              <a:rPr lang="en-US" dirty="0" smtClean="0"/>
              <a:t>at least do mention those that you cite as important precedents to your work (this is meant to ensure that previous work is properly credited).</a:t>
            </a:r>
            <a:endParaRPr lang="de-DE" dirty="0"/>
          </a:p>
        </p:txBody>
      </p:sp>
    </p:spTree>
    <p:extLst>
      <p:ext uri="{BB962C8B-B14F-4D97-AF65-F5344CB8AC3E}">
        <p14:creationId xmlns:p14="http://schemas.microsoft.com/office/powerpoint/2010/main" val="3492675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(1-2 slides)</a:t>
            </a:r>
            <a:endParaRPr lang="de-DE" dirty="0"/>
          </a:p>
        </p:txBody>
      </p:sp>
      <p:sp>
        <p:nvSpPr>
          <p:cNvPr id="3" name="Content Placeholder 2"/>
          <p:cNvSpPr>
            <a:spLocks noGrp="1"/>
          </p:cNvSpPr>
          <p:nvPr>
            <p:ph idx="1"/>
          </p:nvPr>
        </p:nvSpPr>
        <p:spPr/>
        <p:txBody>
          <a:bodyPr/>
          <a:lstStyle/>
          <a:p>
            <a:r>
              <a:rPr lang="en-US" dirty="0" smtClean="0"/>
              <a:t>The HOW</a:t>
            </a:r>
          </a:p>
          <a:p>
            <a:r>
              <a:rPr lang="en-US" dirty="0" smtClean="0"/>
              <a:t>Provide sufficient details of the methods used to judge their adequacy to the results and conclusions.</a:t>
            </a:r>
          </a:p>
          <a:p>
            <a:r>
              <a:rPr lang="en-US" dirty="0" smtClean="0"/>
              <a:t>Avoid excessively technical details (use the appendix if necessary).</a:t>
            </a:r>
          </a:p>
          <a:p>
            <a:pPr marL="0" indent="0">
              <a:buNone/>
            </a:pPr>
            <a:endParaRPr lang="en-US" dirty="0" smtClean="0"/>
          </a:p>
          <a:p>
            <a:endParaRPr lang="de-DE" dirty="0"/>
          </a:p>
        </p:txBody>
      </p:sp>
    </p:spTree>
    <p:extLst>
      <p:ext uri="{BB962C8B-B14F-4D97-AF65-F5344CB8AC3E}">
        <p14:creationId xmlns:p14="http://schemas.microsoft.com/office/powerpoint/2010/main" val="932354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(3-4 slides)</a:t>
            </a:r>
            <a:endParaRPr lang="de-DE" dirty="0"/>
          </a:p>
        </p:txBody>
      </p:sp>
      <p:sp>
        <p:nvSpPr>
          <p:cNvPr id="3" name="Content Placeholder 2"/>
          <p:cNvSpPr>
            <a:spLocks noGrp="1"/>
          </p:cNvSpPr>
          <p:nvPr>
            <p:ph idx="1"/>
          </p:nvPr>
        </p:nvSpPr>
        <p:spPr/>
        <p:txBody>
          <a:bodyPr/>
          <a:lstStyle/>
          <a:p>
            <a:r>
              <a:rPr lang="en-US" dirty="0" smtClean="0"/>
              <a:t>The WHAT</a:t>
            </a:r>
          </a:p>
          <a:p>
            <a:r>
              <a:rPr lang="en-US" dirty="0" smtClean="0"/>
              <a:t>Concentrate on those results that have a direct reflection in your conclusions </a:t>
            </a:r>
          </a:p>
          <a:p>
            <a:pPr marL="0" indent="0">
              <a:buNone/>
            </a:pPr>
            <a:endParaRPr lang="de-DE" dirty="0"/>
          </a:p>
        </p:txBody>
      </p:sp>
    </p:spTree>
    <p:extLst>
      <p:ext uri="{BB962C8B-B14F-4D97-AF65-F5344CB8AC3E}">
        <p14:creationId xmlns:p14="http://schemas.microsoft.com/office/powerpoint/2010/main" val="3521975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conclusions (1-2)</a:t>
            </a:r>
            <a:endParaRPr lang="de-DE" dirty="0"/>
          </a:p>
        </p:txBody>
      </p:sp>
      <p:sp>
        <p:nvSpPr>
          <p:cNvPr id="3" name="Content Placeholder 2"/>
          <p:cNvSpPr>
            <a:spLocks noGrp="1"/>
          </p:cNvSpPr>
          <p:nvPr>
            <p:ph idx="1"/>
          </p:nvPr>
        </p:nvSpPr>
        <p:spPr/>
        <p:txBody>
          <a:bodyPr/>
          <a:lstStyle/>
          <a:p>
            <a:r>
              <a:rPr lang="en-US" dirty="0" smtClean="0"/>
              <a:t>Copy and paste your conclusions as they appear in the manuscript (itemize them for clarity if necessary).</a:t>
            </a:r>
            <a:endParaRPr lang="de-DE" dirty="0"/>
          </a:p>
        </p:txBody>
      </p:sp>
    </p:spTree>
    <p:extLst>
      <p:ext uri="{BB962C8B-B14F-4D97-AF65-F5344CB8AC3E}">
        <p14:creationId xmlns:p14="http://schemas.microsoft.com/office/powerpoint/2010/main" val="59826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de-DE" dirty="0"/>
          </a:p>
        </p:txBody>
      </p:sp>
      <p:sp>
        <p:nvSpPr>
          <p:cNvPr id="3" name="Content Placeholder 2"/>
          <p:cNvSpPr>
            <a:spLocks noGrp="1"/>
          </p:cNvSpPr>
          <p:nvPr>
            <p:ph idx="1"/>
          </p:nvPr>
        </p:nvSpPr>
        <p:spPr/>
        <p:txBody>
          <a:bodyPr/>
          <a:lstStyle/>
          <a:p>
            <a:r>
              <a:rPr lang="en-US" dirty="0" smtClean="0"/>
              <a:t>Put any material for discussion and clarifications in the appendix</a:t>
            </a:r>
            <a:endParaRPr lang="de-DE" dirty="0"/>
          </a:p>
        </p:txBody>
      </p:sp>
    </p:spTree>
    <p:extLst>
      <p:ext uri="{BB962C8B-B14F-4D97-AF65-F5344CB8AC3E}">
        <p14:creationId xmlns:p14="http://schemas.microsoft.com/office/powerpoint/2010/main" val="15940438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261</Words>
  <Application>Microsoft Office PowerPoint</Application>
  <PresentationFormat>Widescreen</PresentationFormat>
  <Paragraphs>22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Template for journal paper rehearsals in WPS1</vt:lpstr>
      <vt:lpstr>Title, author list and Abstract (1 slide)</vt:lpstr>
      <vt:lpstr>Introduction and Motivation (2-3 slides)</vt:lpstr>
      <vt:lpstr>Methods (1-2 slides)</vt:lpstr>
      <vt:lpstr>Results (3-4 slides)</vt:lpstr>
      <vt:lpstr>Main conclusions (1-2)</vt:lpstr>
      <vt:lpstr>Appendix</vt:lpstr>
    </vt:vector>
  </TitlesOfParts>
  <Company>Max-Planck-Institut f. Plasmaphysik, Greifswald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for journal paper rehearsals in WPS1</dc:title>
  <dc:creator>Arturo Alonso</dc:creator>
  <cp:lastModifiedBy>Arturo Alonso</cp:lastModifiedBy>
  <cp:revision>6</cp:revision>
  <dcterms:created xsi:type="dcterms:W3CDTF">2018-08-27T15:12:07Z</dcterms:created>
  <dcterms:modified xsi:type="dcterms:W3CDTF">2018-12-19T08:11:23Z</dcterms:modified>
</cp:coreProperties>
</file>