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9" r:id="rId7"/>
    <p:sldId id="263" r:id="rId8"/>
    <p:sldId id="266" r:id="rId9"/>
    <p:sldId id="267" r:id="rId10"/>
    <p:sldId id="268" r:id="rId11"/>
    <p:sldId id="269" r:id="rId12"/>
    <p:sldId id="265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D8EAB-BE78-4F4A-AB07-3099A132ADBD}" v="2" dt="2020-10-12T07:56:13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舘 暁" userId="S::ohdachi.satoshi@nifs.ac.jp::91a272a3-7359-4995-84ef-141742575243" providerId="AD" clId="Web-{DB064352-CFD0-43E0-BDA1-8512ECC3891F}"/>
    <pc:docChg chg="modSld">
      <pc:chgData name="大舘 暁" userId="S::ohdachi.satoshi@nifs.ac.jp::91a272a3-7359-4995-84ef-141742575243" providerId="AD" clId="Web-{DB064352-CFD0-43E0-BDA1-8512ECC3891F}" dt="2020-09-25T00:24:40.727" v="0"/>
      <pc:docMkLst>
        <pc:docMk/>
      </pc:docMkLst>
      <pc:sldChg chg="addSp">
        <pc:chgData name="大舘 暁" userId="S::ohdachi.satoshi@nifs.ac.jp::91a272a3-7359-4995-84ef-141742575243" providerId="AD" clId="Web-{DB064352-CFD0-43E0-BDA1-8512ECC3891F}" dt="2020-09-25T00:24:40.727" v="0"/>
        <pc:sldMkLst>
          <pc:docMk/>
          <pc:sldMk cId="3939031888" sldId="262"/>
        </pc:sldMkLst>
        <pc:spChg chg="add">
          <ac:chgData name="大舘 暁" userId="S::ohdachi.satoshi@nifs.ac.jp::91a272a3-7359-4995-84ef-141742575243" providerId="AD" clId="Web-{DB064352-CFD0-43E0-BDA1-8512ECC3891F}" dt="2020-09-25T00:24:40.727" v="0"/>
          <ac:spMkLst>
            <pc:docMk/>
            <pc:sldMk cId="3939031888" sldId="262"/>
            <ac:spMk id="2" creationId="{EDADC1EA-8161-4261-8BAB-D604A7B7B792}"/>
          </ac:spMkLst>
        </pc:spChg>
      </pc:sldChg>
    </pc:docChg>
  </pc:docChgLst>
  <pc:docChgLst>
    <pc:chgData name="大舘 暁" userId="S::ohdachi.satoshi@nifs.ac.jp::91a272a3-7359-4995-84ef-141742575243" providerId="AD" clId="Web-{6E00A50D-B901-44D7-B0CB-E9E486E777BB}"/>
    <pc:docChg chg="delSld modSld">
      <pc:chgData name="大舘 暁" userId="S::ohdachi.satoshi@nifs.ac.jp::91a272a3-7359-4995-84ef-141742575243" providerId="AD" clId="Web-{6E00A50D-B901-44D7-B0CB-E9E486E777BB}" dt="2020-10-08T06:57:02.641" v="596" actId="20577"/>
      <pc:docMkLst>
        <pc:docMk/>
      </pc:docMkLst>
      <pc:sldChg chg="del">
        <pc:chgData name="大舘 暁" userId="S::ohdachi.satoshi@nifs.ac.jp::91a272a3-7359-4995-84ef-141742575243" providerId="AD" clId="Web-{6E00A50D-B901-44D7-B0CB-E9E486E777BB}" dt="2020-10-08T06:33:45.087" v="60"/>
        <pc:sldMkLst>
          <pc:docMk/>
          <pc:sldMk cId="129485110" sldId="257"/>
        </pc:sldMkLst>
      </pc:sldChg>
      <pc:sldChg chg="del">
        <pc:chgData name="大舘 暁" userId="S::ohdachi.satoshi@nifs.ac.jp::91a272a3-7359-4995-84ef-141742575243" providerId="AD" clId="Web-{6E00A50D-B901-44D7-B0CB-E9E486E777BB}" dt="2020-10-08T06:33:45.915" v="61"/>
        <pc:sldMkLst>
          <pc:docMk/>
          <pc:sldMk cId="2027211536" sldId="258"/>
        </pc:sldMkLst>
      </pc:sldChg>
      <pc:sldChg chg="modSp">
        <pc:chgData name="大舘 暁" userId="S::ohdachi.satoshi@nifs.ac.jp::91a272a3-7359-4995-84ef-141742575243" providerId="AD" clId="Web-{6E00A50D-B901-44D7-B0CB-E9E486E777BB}" dt="2020-10-08T06:43:52.490" v="572" actId="1076"/>
        <pc:sldMkLst>
          <pc:docMk/>
          <pc:sldMk cId="2719985019" sldId="259"/>
        </pc:sldMkLst>
        <pc:spChg chg="mod">
          <ac:chgData name="大舘 暁" userId="S::ohdachi.satoshi@nifs.ac.jp::91a272a3-7359-4995-84ef-141742575243" providerId="AD" clId="Web-{6E00A50D-B901-44D7-B0CB-E9E486E777BB}" dt="2020-10-08T06:43:34.552" v="561" actId="1076"/>
          <ac:spMkLst>
            <pc:docMk/>
            <pc:sldMk cId="2719985019" sldId="259"/>
            <ac:spMk id="3" creationId="{6037F874-D92A-4B82-97D1-6D04AE92514D}"/>
          </ac:spMkLst>
        </pc:spChg>
        <pc:spChg chg="mod">
          <ac:chgData name="大舘 暁" userId="S::ohdachi.satoshi@nifs.ac.jp::91a272a3-7359-4995-84ef-141742575243" providerId="AD" clId="Web-{6E00A50D-B901-44D7-B0CB-E9E486E777BB}" dt="2020-10-08T06:43:52.490" v="572" actId="1076"/>
          <ac:spMkLst>
            <pc:docMk/>
            <pc:sldMk cId="2719985019" sldId="259"/>
            <ac:spMk id="95" creationId="{0CDFE008-5F38-4E04-81D4-E38081407E6C}"/>
          </ac:spMkLst>
        </pc:spChg>
      </pc:sldChg>
      <pc:sldChg chg="del">
        <pc:chgData name="大舘 暁" userId="S::ohdachi.satoshi@nifs.ac.jp::91a272a3-7359-4995-84ef-141742575243" providerId="AD" clId="Web-{6E00A50D-B901-44D7-B0CB-E9E486E777BB}" dt="2020-10-08T06:33:43.962" v="59"/>
        <pc:sldMkLst>
          <pc:docMk/>
          <pc:sldMk cId="3327505376" sldId="260"/>
        </pc:sldMkLst>
      </pc:sldChg>
      <pc:sldChg chg="modSp">
        <pc:chgData name="大舘 暁" userId="S::ohdachi.satoshi@nifs.ac.jp::91a272a3-7359-4995-84ef-141742575243" providerId="AD" clId="Web-{6E00A50D-B901-44D7-B0CB-E9E486E777BB}" dt="2020-10-08T06:31:27.822" v="18" actId="1076"/>
        <pc:sldMkLst>
          <pc:docMk/>
          <pc:sldMk cId="1043134072" sldId="261"/>
        </pc:sldMkLst>
        <pc:spChg chg="mod">
          <ac:chgData name="大舘 暁" userId="S::ohdachi.satoshi@nifs.ac.jp::91a272a3-7359-4995-84ef-141742575243" providerId="AD" clId="Web-{6E00A50D-B901-44D7-B0CB-E9E486E777BB}" dt="2020-10-08T06:31:24.775" v="16" actId="20577"/>
          <ac:spMkLst>
            <pc:docMk/>
            <pc:sldMk cId="1043134072" sldId="261"/>
            <ac:spMk id="3" creationId="{4239E130-9754-4540-8706-E42BCB287362}"/>
          </ac:spMkLst>
        </pc:spChg>
        <pc:spChg chg="mod">
          <ac:chgData name="大舘 暁" userId="S::ohdachi.satoshi@nifs.ac.jp::91a272a3-7359-4995-84ef-141742575243" providerId="AD" clId="Web-{6E00A50D-B901-44D7-B0CB-E9E486E777BB}" dt="2020-10-08T06:31:27.822" v="18" actId="1076"/>
          <ac:spMkLst>
            <pc:docMk/>
            <pc:sldMk cId="1043134072" sldId="261"/>
            <ac:spMk id="5" creationId="{CB713E1A-7CCF-4E7B-A1A1-5E62E8A408C8}"/>
          </ac:spMkLst>
        </pc:spChg>
      </pc:sldChg>
      <pc:sldChg chg="del">
        <pc:chgData name="大舘 暁" userId="S::ohdachi.satoshi@nifs.ac.jp::91a272a3-7359-4995-84ef-141742575243" providerId="AD" clId="Web-{6E00A50D-B901-44D7-B0CB-E9E486E777BB}" dt="2020-10-08T06:33:42.399" v="58"/>
        <pc:sldMkLst>
          <pc:docMk/>
          <pc:sldMk cId="3939031888" sldId="262"/>
        </pc:sldMkLst>
      </pc:sldChg>
      <pc:sldChg chg="modSp">
        <pc:chgData name="大舘 暁" userId="S::ohdachi.satoshi@nifs.ac.jp::91a272a3-7359-4995-84ef-141742575243" providerId="AD" clId="Web-{6E00A50D-B901-44D7-B0CB-E9E486E777BB}" dt="2020-10-08T06:57:02.641" v="595" actId="20577"/>
        <pc:sldMkLst>
          <pc:docMk/>
          <pc:sldMk cId="2474553557" sldId="265"/>
        </pc:sldMkLst>
        <pc:spChg chg="mod">
          <ac:chgData name="大舘 暁" userId="S::ohdachi.satoshi@nifs.ac.jp::91a272a3-7359-4995-84ef-141742575243" providerId="AD" clId="Web-{6E00A50D-B901-44D7-B0CB-E9E486E777BB}" dt="2020-10-08T06:44:46.645" v="585" actId="20577"/>
          <ac:spMkLst>
            <pc:docMk/>
            <pc:sldMk cId="2474553557" sldId="265"/>
            <ac:spMk id="2" creationId="{890748A7-3B24-4A82-A2F5-0394669D5E72}"/>
          </ac:spMkLst>
        </pc:spChg>
        <pc:spChg chg="mod">
          <ac:chgData name="大舘 暁" userId="S::ohdachi.satoshi@nifs.ac.jp::91a272a3-7359-4995-84ef-141742575243" providerId="AD" clId="Web-{6E00A50D-B901-44D7-B0CB-E9E486E777BB}" dt="2020-10-08T06:57:02.641" v="595" actId="20577"/>
          <ac:spMkLst>
            <pc:docMk/>
            <pc:sldMk cId="2474553557" sldId="265"/>
            <ac:spMk id="3" creationId="{2518D925-AB4C-4E92-B535-36F57730DD9D}"/>
          </ac:spMkLst>
        </pc:spChg>
        <pc:spChg chg="mod">
          <ac:chgData name="大舘 暁" userId="S::ohdachi.satoshi@nifs.ac.jp::91a272a3-7359-4995-84ef-141742575243" providerId="AD" clId="Web-{6E00A50D-B901-44D7-B0CB-E9E486E777BB}" dt="2020-10-08T06:40:45.975" v="526" actId="1076"/>
          <ac:spMkLst>
            <pc:docMk/>
            <pc:sldMk cId="2474553557" sldId="265"/>
            <ac:spMk id="8" creationId="{295C5F59-D5FC-471B-AA76-08BD710FF97D}"/>
          </ac:spMkLst>
        </pc:spChg>
        <pc:picChg chg="mod">
          <ac:chgData name="大舘 暁" userId="S::ohdachi.satoshi@nifs.ac.jp::91a272a3-7359-4995-84ef-141742575243" providerId="AD" clId="Web-{6E00A50D-B901-44D7-B0CB-E9E486E777BB}" dt="2020-10-08T06:36:56.461" v="299" actId="1076"/>
          <ac:picMkLst>
            <pc:docMk/>
            <pc:sldMk cId="2474553557" sldId="265"/>
            <ac:picMk id="5" creationId="{CE0C330A-4CDF-4ED4-A99E-29E32CB996CE}"/>
          </ac:picMkLst>
        </pc:picChg>
      </pc:sldChg>
      <pc:sldChg chg="addSp modSp">
        <pc:chgData name="大舘 暁" userId="S::ohdachi.satoshi@nifs.ac.jp::91a272a3-7359-4995-84ef-141742575243" providerId="AD" clId="Web-{6E00A50D-B901-44D7-B0CB-E9E486E777BB}" dt="2020-10-08T06:32:34.978" v="57" actId="1076"/>
        <pc:sldMkLst>
          <pc:docMk/>
          <pc:sldMk cId="2389781735" sldId="267"/>
        </pc:sldMkLst>
        <pc:spChg chg="add mod">
          <ac:chgData name="大舘 暁" userId="S::ohdachi.satoshi@nifs.ac.jp::91a272a3-7359-4995-84ef-141742575243" providerId="AD" clId="Web-{6E00A50D-B901-44D7-B0CB-E9E486E777BB}" dt="2020-10-08T06:32:34.978" v="57" actId="1076"/>
          <ac:spMkLst>
            <pc:docMk/>
            <pc:sldMk cId="2389781735" sldId="267"/>
            <ac:spMk id="7" creationId="{8AA41750-59A2-428E-91B7-0A2E1DBFBBE5}"/>
          </ac:spMkLst>
        </pc:spChg>
      </pc:sldChg>
    </pc:docChg>
  </pc:docChgLst>
  <pc:docChgLst>
    <pc:chgData name="大舘 暁" userId="91a272a3-7359-4995-84ef-141742575243" providerId="ADAL" clId="{2A84C773-B616-4A17-B501-C539D16497DF}"/>
    <pc:docChg chg="undo custSel addSld delSld modSld sldOrd modMainMaster">
      <pc:chgData name="大舘 暁" userId="91a272a3-7359-4995-84ef-141742575243" providerId="ADAL" clId="{2A84C773-B616-4A17-B501-C539D16497DF}" dt="2020-09-17T07:15:46.909" v="4390" actId="14100"/>
      <pc:docMkLst>
        <pc:docMk/>
      </pc:docMkLst>
      <pc:sldChg chg="modSp mod">
        <pc:chgData name="大舘 暁" userId="91a272a3-7359-4995-84ef-141742575243" providerId="ADAL" clId="{2A84C773-B616-4A17-B501-C539D16497DF}" dt="2020-09-17T07:11:30.397" v="4299" actId="20577"/>
        <pc:sldMkLst>
          <pc:docMk/>
          <pc:sldMk cId="1427643876" sldId="256"/>
        </pc:sldMkLst>
        <pc:spChg chg="mod">
          <ac:chgData name="大舘 暁" userId="91a272a3-7359-4995-84ef-141742575243" providerId="ADAL" clId="{2A84C773-B616-4A17-B501-C539D16497DF}" dt="2020-09-17T07:11:30.397" v="4299" actId="20577"/>
          <ac:spMkLst>
            <pc:docMk/>
            <pc:sldMk cId="1427643876" sldId="256"/>
            <ac:spMk id="2" creationId="{8D4AA409-AF54-4BF5-9CAB-C4E31AFF0FBA}"/>
          </ac:spMkLst>
        </pc:spChg>
        <pc:spChg chg="mod">
          <ac:chgData name="大舘 暁" userId="91a272a3-7359-4995-84ef-141742575243" providerId="ADAL" clId="{2A84C773-B616-4A17-B501-C539D16497DF}" dt="2020-09-15T10:44:15.046" v="32" actId="20577"/>
          <ac:spMkLst>
            <pc:docMk/>
            <pc:sldMk cId="1427643876" sldId="256"/>
            <ac:spMk id="3" creationId="{055BA622-DF08-4389-8DA7-E1DFE2A21D5D}"/>
          </ac:spMkLst>
        </pc:spChg>
      </pc:sldChg>
      <pc:sldChg chg="mod ord modShow">
        <pc:chgData name="大舘 暁" userId="91a272a3-7359-4995-84ef-141742575243" providerId="ADAL" clId="{2A84C773-B616-4A17-B501-C539D16497DF}" dt="2020-09-17T06:49:51.797" v="4281" actId="729"/>
        <pc:sldMkLst>
          <pc:docMk/>
          <pc:sldMk cId="129485110" sldId="257"/>
        </pc:sldMkLst>
      </pc:sldChg>
      <pc:sldChg chg="mod ord modShow">
        <pc:chgData name="大舘 暁" userId="91a272a3-7359-4995-84ef-141742575243" providerId="ADAL" clId="{2A84C773-B616-4A17-B501-C539D16497DF}" dt="2020-09-17T06:49:58.025" v="4282" actId="729"/>
        <pc:sldMkLst>
          <pc:docMk/>
          <pc:sldMk cId="2027211536" sldId="258"/>
        </pc:sldMkLst>
      </pc:sldChg>
      <pc:sldChg chg="addSp modSp mod">
        <pc:chgData name="大舘 暁" userId="91a272a3-7359-4995-84ef-141742575243" providerId="ADAL" clId="{2A84C773-B616-4A17-B501-C539D16497DF}" dt="2020-09-17T07:13:03.164" v="4301" actId="1076"/>
        <pc:sldMkLst>
          <pc:docMk/>
          <pc:sldMk cId="2719985019" sldId="259"/>
        </pc:sldMkLst>
        <pc:spChg chg="add mod">
          <ac:chgData name="大舘 暁" userId="91a272a3-7359-4995-84ef-141742575243" providerId="ADAL" clId="{2A84C773-B616-4A17-B501-C539D16497DF}" dt="2020-09-17T07:13:03.164" v="4301" actId="1076"/>
          <ac:spMkLst>
            <pc:docMk/>
            <pc:sldMk cId="2719985019" sldId="259"/>
            <ac:spMk id="3" creationId="{6037F874-D92A-4B82-97D1-6D04AE92514D}"/>
          </ac:spMkLst>
        </pc:spChg>
      </pc:sldChg>
      <pc:sldChg chg="mod modShow">
        <pc:chgData name="大舘 暁" userId="91a272a3-7359-4995-84ef-141742575243" providerId="ADAL" clId="{2A84C773-B616-4A17-B501-C539D16497DF}" dt="2020-09-17T06:49:46.034" v="4280" actId="729"/>
        <pc:sldMkLst>
          <pc:docMk/>
          <pc:sldMk cId="3327505376" sldId="260"/>
        </pc:sldMkLst>
      </pc:sldChg>
      <pc:sldChg chg="addSp delSp modSp new mod">
        <pc:chgData name="大舘 暁" userId="91a272a3-7359-4995-84ef-141742575243" providerId="ADAL" clId="{2A84C773-B616-4A17-B501-C539D16497DF}" dt="2020-09-17T05:43:08.862" v="2288" actId="20577"/>
        <pc:sldMkLst>
          <pc:docMk/>
          <pc:sldMk cId="1043134072" sldId="261"/>
        </pc:sldMkLst>
        <pc:spChg chg="mod">
          <ac:chgData name="大舘 暁" userId="91a272a3-7359-4995-84ef-141742575243" providerId="ADAL" clId="{2A84C773-B616-4A17-B501-C539D16497DF}" dt="2020-09-15T10:45:42.500" v="108" actId="20577"/>
          <ac:spMkLst>
            <pc:docMk/>
            <pc:sldMk cId="1043134072" sldId="261"/>
            <ac:spMk id="2" creationId="{6A2C6B10-3F3A-4C8E-853B-510C46828F4A}"/>
          </ac:spMkLst>
        </pc:spChg>
        <pc:spChg chg="mod">
          <ac:chgData name="大舘 暁" userId="91a272a3-7359-4995-84ef-141742575243" providerId="ADAL" clId="{2A84C773-B616-4A17-B501-C539D16497DF}" dt="2020-09-17T05:43:08.862" v="2288" actId="20577"/>
          <ac:spMkLst>
            <pc:docMk/>
            <pc:sldMk cId="1043134072" sldId="261"/>
            <ac:spMk id="3" creationId="{4239E130-9754-4540-8706-E42BCB287362}"/>
          </ac:spMkLst>
        </pc:spChg>
        <pc:spChg chg="add del">
          <ac:chgData name="大舘 暁" userId="91a272a3-7359-4995-84ef-141742575243" providerId="ADAL" clId="{2A84C773-B616-4A17-B501-C539D16497DF}" dt="2020-09-15T11:15:10.392" v="1587"/>
          <ac:spMkLst>
            <pc:docMk/>
            <pc:sldMk cId="1043134072" sldId="261"/>
            <ac:spMk id="4" creationId="{F83741FA-6A73-4AF4-822B-E620D54EAC5F}"/>
          </ac:spMkLst>
        </pc:spChg>
        <pc:spChg chg="add mod">
          <ac:chgData name="大舘 暁" userId="91a272a3-7359-4995-84ef-141742575243" providerId="ADAL" clId="{2A84C773-B616-4A17-B501-C539D16497DF}" dt="2020-09-15T12:14:25.453" v="1972" actId="207"/>
          <ac:spMkLst>
            <pc:docMk/>
            <pc:sldMk cId="1043134072" sldId="261"/>
            <ac:spMk id="5" creationId="{CB713E1A-7CCF-4E7B-A1A1-5E62E8A408C8}"/>
          </ac:spMkLst>
        </pc:spChg>
      </pc:sldChg>
      <pc:sldChg chg="addSp delSp new">
        <pc:chgData name="大舘 暁" userId="91a272a3-7359-4995-84ef-141742575243" providerId="ADAL" clId="{2A84C773-B616-4A17-B501-C539D16497DF}" dt="2020-09-15T10:54:41.545" v="520"/>
        <pc:sldMkLst>
          <pc:docMk/>
          <pc:sldMk cId="3939031888" sldId="262"/>
        </pc:sldMkLst>
        <pc:picChg chg="add del">
          <ac:chgData name="大舘 暁" userId="91a272a3-7359-4995-84ef-141742575243" providerId="ADAL" clId="{2A84C773-B616-4A17-B501-C539D16497DF}" dt="2020-09-15T10:54:41.545" v="520"/>
          <ac:picMkLst>
            <pc:docMk/>
            <pc:sldMk cId="3939031888" sldId="262"/>
            <ac:picMk id="2" creationId="{30CA8238-09C7-43EA-8889-A0FBA9979C00}"/>
          </ac:picMkLst>
        </pc:picChg>
      </pc:sldChg>
      <pc:sldChg chg="addSp modSp new mod ord">
        <pc:chgData name="大舘 暁" userId="91a272a3-7359-4995-84ef-141742575243" providerId="ADAL" clId="{2A84C773-B616-4A17-B501-C539D16497DF}" dt="2020-09-17T06:48:51.079" v="4279" actId="403"/>
        <pc:sldMkLst>
          <pc:docMk/>
          <pc:sldMk cId="2576749429" sldId="263"/>
        </pc:sldMkLst>
        <pc:spChg chg="mod">
          <ac:chgData name="大舘 暁" userId="91a272a3-7359-4995-84ef-141742575243" providerId="ADAL" clId="{2A84C773-B616-4A17-B501-C539D16497DF}" dt="2020-09-17T06:48:51.079" v="4279" actId="403"/>
          <ac:spMkLst>
            <pc:docMk/>
            <pc:sldMk cId="2576749429" sldId="263"/>
            <ac:spMk id="2" creationId="{E699A74B-9215-463C-886F-D57F23866DAA}"/>
          </ac:spMkLst>
        </pc:spChg>
        <pc:picChg chg="add mod">
          <ac:chgData name="大舘 暁" userId="91a272a3-7359-4995-84ef-141742575243" providerId="ADAL" clId="{2A84C773-B616-4A17-B501-C539D16497DF}" dt="2020-09-15T10:54:54.101" v="524" actId="1076"/>
          <ac:picMkLst>
            <pc:docMk/>
            <pc:sldMk cId="2576749429" sldId="263"/>
            <ac:picMk id="4" creationId="{C646F604-C32C-44E9-9EAA-95512B8A2E82}"/>
          </ac:picMkLst>
        </pc:picChg>
      </pc:sldChg>
      <pc:sldChg chg="addSp modSp new del mod">
        <pc:chgData name="大舘 暁" userId="91a272a3-7359-4995-84ef-141742575243" providerId="ADAL" clId="{2A84C773-B616-4A17-B501-C539D16497DF}" dt="2020-09-17T06:46:40.704" v="4256" actId="47"/>
        <pc:sldMkLst>
          <pc:docMk/>
          <pc:sldMk cId="1513243443" sldId="264"/>
        </pc:sldMkLst>
        <pc:spChg chg="mod">
          <ac:chgData name="大舘 暁" userId="91a272a3-7359-4995-84ef-141742575243" providerId="ADAL" clId="{2A84C773-B616-4A17-B501-C539D16497DF}" dt="2020-09-15T11:01:46.295" v="832" actId="404"/>
          <ac:spMkLst>
            <pc:docMk/>
            <pc:sldMk cId="1513243443" sldId="264"/>
            <ac:spMk id="2" creationId="{346627E4-22B3-45E4-8F81-FB11B2AD9905}"/>
          </ac:spMkLst>
        </pc:spChg>
        <pc:picChg chg="add mod">
          <ac:chgData name="大舘 暁" userId="91a272a3-7359-4995-84ef-141742575243" providerId="ADAL" clId="{2A84C773-B616-4A17-B501-C539D16497DF}" dt="2020-09-15T11:00:07.612" v="680" actId="1076"/>
          <ac:picMkLst>
            <pc:docMk/>
            <pc:sldMk cId="1513243443" sldId="264"/>
            <ac:picMk id="4" creationId="{FF9C9529-49D8-43BB-B155-1A35C8C5E147}"/>
          </ac:picMkLst>
        </pc:picChg>
      </pc:sldChg>
      <pc:sldChg chg="addSp delSp modSp new mod">
        <pc:chgData name="大舘 暁" userId="91a272a3-7359-4995-84ef-141742575243" providerId="ADAL" clId="{2A84C773-B616-4A17-B501-C539D16497DF}" dt="2020-09-17T07:10:50.996" v="4296" actId="20577"/>
        <pc:sldMkLst>
          <pc:docMk/>
          <pc:sldMk cId="2474553557" sldId="265"/>
        </pc:sldMkLst>
        <pc:spChg chg="mod">
          <ac:chgData name="大舘 暁" userId="91a272a3-7359-4995-84ef-141742575243" providerId="ADAL" clId="{2A84C773-B616-4A17-B501-C539D16497DF}" dt="2020-09-17T05:13:37.726" v="2028" actId="20577"/>
          <ac:spMkLst>
            <pc:docMk/>
            <pc:sldMk cId="2474553557" sldId="265"/>
            <ac:spMk id="2" creationId="{890748A7-3B24-4A82-A2F5-0394669D5E72}"/>
          </ac:spMkLst>
        </pc:spChg>
        <pc:spChg chg="mod">
          <ac:chgData name="大舘 暁" userId="91a272a3-7359-4995-84ef-141742575243" providerId="ADAL" clId="{2A84C773-B616-4A17-B501-C539D16497DF}" dt="2020-09-17T07:10:50.996" v="4296" actId="20577"/>
          <ac:spMkLst>
            <pc:docMk/>
            <pc:sldMk cId="2474553557" sldId="265"/>
            <ac:spMk id="3" creationId="{2518D925-AB4C-4E92-B535-36F57730DD9D}"/>
          </ac:spMkLst>
        </pc:spChg>
        <pc:spChg chg="add del mod">
          <ac:chgData name="大舘 暁" userId="91a272a3-7359-4995-84ef-141742575243" providerId="ADAL" clId="{2A84C773-B616-4A17-B501-C539D16497DF}" dt="2020-09-17T06:44:53.014" v="4232" actId="478"/>
          <ac:spMkLst>
            <pc:docMk/>
            <pc:sldMk cId="2474553557" sldId="265"/>
            <ac:spMk id="6" creationId="{B3736E18-C840-49C0-A30B-1A4DCB481298}"/>
          </ac:spMkLst>
        </pc:spChg>
        <pc:spChg chg="add del mod">
          <ac:chgData name="大舘 暁" userId="91a272a3-7359-4995-84ef-141742575243" providerId="ADAL" clId="{2A84C773-B616-4A17-B501-C539D16497DF}" dt="2020-09-17T06:44:10.783" v="4204"/>
          <ac:spMkLst>
            <pc:docMk/>
            <pc:sldMk cId="2474553557" sldId="265"/>
            <ac:spMk id="7" creationId="{F444D4B2-078D-405F-BCD7-1BDB098EB392}"/>
          </ac:spMkLst>
        </pc:spChg>
        <pc:spChg chg="add mod">
          <ac:chgData name="大舘 暁" userId="91a272a3-7359-4995-84ef-141742575243" providerId="ADAL" clId="{2A84C773-B616-4A17-B501-C539D16497DF}" dt="2020-09-17T07:09:39.755" v="4288" actId="113"/>
          <ac:spMkLst>
            <pc:docMk/>
            <pc:sldMk cId="2474553557" sldId="265"/>
            <ac:spMk id="8" creationId="{295C5F59-D5FC-471B-AA76-08BD710FF97D}"/>
          </ac:spMkLst>
        </pc:spChg>
        <pc:picChg chg="add del">
          <ac:chgData name="大舘 暁" userId="91a272a3-7359-4995-84ef-141742575243" providerId="ADAL" clId="{2A84C773-B616-4A17-B501-C539D16497DF}" dt="2020-09-17T06:39:17.195" v="3865" actId="478"/>
          <ac:picMkLst>
            <pc:docMk/>
            <pc:sldMk cId="2474553557" sldId="265"/>
            <ac:picMk id="4" creationId="{05E56D04-2E36-4CEB-9A8F-0AEBC6871222}"/>
          </ac:picMkLst>
        </pc:picChg>
        <pc:picChg chg="add mod">
          <ac:chgData name="大舘 暁" userId="91a272a3-7359-4995-84ef-141742575243" providerId="ADAL" clId="{2A84C773-B616-4A17-B501-C539D16497DF}" dt="2020-09-17T06:44:57.851" v="4233" actId="1076"/>
          <ac:picMkLst>
            <pc:docMk/>
            <pc:sldMk cId="2474553557" sldId="265"/>
            <ac:picMk id="5" creationId="{CE0C330A-4CDF-4ED4-A99E-29E32CB996CE}"/>
          </ac:picMkLst>
        </pc:picChg>
      </pc:sldChg>
      <pc:sldChg chg="addSp modSp new mod modAnim">
        <pc:chgData name="大舘 暁" userId="91a272a3-7359-4995-84ef-141742575243" providerId="ADAL" clId="{2A84C773-B616-4A17-B501-C539D16497DF}" dt="2020-09-17T07:15:46.909" v="4390" actId="14100"/>
        <pc:sldMkLst>
          <pc:docMk/>
          <pc:sldMk cId="4017766922" sldId="266"/>
        </pc:sldMkLst>
        <pc:spChg chg="mod">
          <ac:chgData name="大舘 暁" userId="91a272a3-7359-4995-84ef-141742575243" providerId="ADAL" clId="{2A84C773-B616-4A17-B501-C539D16497DF}" dt="2020-09-17T05:57:12.990" v="2529" actId="20577"/>
          <ac:spMkLst>
            <pc:docMk/>
            <pc:sldMk cId="4017766922" sldId="266"/>
            <ac:spMk id="2" creationId="{7ED74411-8714-4483-A920-C4B52B70F701}"/>
          </ac:spMkLst>
        </pc:spChg>
        <pc:spChg chg="mod">
          <ac:chgData name="大舘 暁" userId="91a272a3-7359-4995-84ef-141742575243" providerId="ADAL" clId="{2A84C773-B616-4A17-B501-C539D16497DF}" dt="2020-09-17T07:15:46.909" v="4390" actId="14100"/>
          <ac:spMkLst>
            <pc:docMk/>
            <pc:sldMk cId="4017766922" sldId="266"/>
            <ac:spMk id="3" creationId="{CCDF1F84-53D6-439A-B3F8-32393C4B9571}"/>
          </ac:spMkLst>
        </pc:spChg>
        <pc:picChg chg="add mod">
          <ac:chgData name="大舘 暁" userId="91a272a3-7359-4995-84ef-141742575243" providerId="ADAL" clId="{2A84C773-B616-4A17-B501-C539D16497DF}" dt="2020-09-17T05:51:56.571" v="2297" actId="14100"/>
          <ac:picMkLst>
            <pc:docMk/>
            <pc:sldMk cId="4017766922" sldId="266"/>
            <ac:picMk id="4" creationId="{CA74333A-42A4-427F-BF6E-BA218F2A24F8}"/>
          </ac:picMkLst>
        </pc:picChg>
        <pc:picChg chg="add mod">
          <ac:chgData name="大舘 暁" userId="91a272a3-7359-4995-84ef-141742575243" providerId="ADAL" clId="{2A84C773-B616-4A17-B501-C539D16497DF}" dt="2020-09-17T05:56:47.490" v="2508" actId="1076"/>
          <ac:picMkLst>
            <pc:docMk/>
            <pc:sldMk cId="4017766922" sldId="266"/>
            <ac:picMk id="8" creationId="{1DB6D228-5D0F-4525-AD44-35DC582F005F}"/>
          </ac:picMkLst>
        </pc:picChg>
        <pc:cxnChg chg="add mod">
          <ac:chgData name="大舘 暁" userId="91a272a3-7359-4995-84ef-141742575243" providerId="ADAL" clId="{2A84C773-B616-4A17-B501-C539D16497DF}" dt="2020-09-17T07:15:42.260" v="4389" actId="14100"/>
          <ac:cxnSpMkLst>
            <pc:docMk/>
            <pc:sldMk cId="4017766922" sldId="266"/>
            <ac:cxnSpMk id="6" creationId="{EC11B601-0391-4972-836B-A45820C69ED9}"/>
          </ac:cxnSpMkLst>
        </pc:cxnChg>
      </pc:sldChg>
      <pc:sldChg chg="addSp modSp new mod modAnim">
        <pc:chgData name="大舘 暁" userId="91a272a3-7359-4995-84ef-141742575243" providerId="ADAL" clId="{2A84C773-B616-4A17-B501-C539D16497DF}" dt="2020-09-17T06:03:03.163" v="2702" actId="1076"/>
        <pc:sldMkLst>
          <pc:docMk/>
          <pc:sldMk cId="2389781735" sldId="267"/>
        </pc:sldMkLst>
        <pc:spChg chg="mod">
          <ac:chgData name="大舘 暁" userId="91a272a3-7359-4995-84ef-141742575243" providerId="ADAL" clId="{2A84C773-B616-4A17-B501-C539D16497DF}" dt="2020-09-17T05:58:52.204" v="2595" actId="14100"/>
          <ac:spMkLst>
            <pc:docMk/>
            <pc:sldMk cId="2389781735" sldId="267"/>
            <ac:spMk id="2" creationId="{76440446-5B6B-47A8-9081-9079405AA11A}"/>
          </ac:spMkLst>
        </pc:spChg>
        <pc:spChg chg="mod">
          <ac:chgData name="大舘 暁" userId="91a272a3-7359-4995-84ef-141742575243" providerId="ADAL" clId="{2A84C773-B616-4A17-B501-C539D16497DF}" dt="2020-09-17T06:02:40.647" v="2700" actId="20577"/>
          <ac:spMkLst>
            <pc:docMk/>
            <pc:sldMk cId="2389781735" sldId="267"/>
            <ac:spMk id="3" creationId="{2C6D5932-63B1-42CE-BDC0-7371D9D05638}"/>
          </ac:spMkLst>
        </pc:spChg>
        <pc:picChg chg="add mod">
          <ac:chgData name="大舘 暁" userId="91a272a3-7359-4995-84ef-141742575243" providerId="ADAL" clId="{2A84C773-B616-4A17-B501-C539D16497DF}" dt="2020-09-17T05:58:34.795" v="2588" actId="14100"/>
          <ac:picMkLst>
            <pc:docMk/>
            <pc:sldMk cId="2389781735" sldId="267"/>
            <ac:picMk id="4" creationId="{4462DE6D-9BDC-4C1A-8688-A710850791F5}"/>
          </ac:picMkLst>
        </pc:picChg>
        <pc:picChg chg="add mod">
          <ac:chgData name="大舘 暁" userId="91a272a3-7359-4995-84ef-141742575243" providerId="ADAL" clId="{2A84C773-B616-4A17-B501-C539D16497DF}" dt="2020-09-17T06:03:03.163" v="2702" actId="1076"/>
          <ac:picMkLst>
            <pc:docMk/>
            <pc:sldMk cId="2389781735" sldId="267"/>
            <ac:picMk id="5" creationId="{9891C105-40DF-47C9-93C1-D6B35CBEF3CD}"/>
          </ac:picMkLst>
        </pc:picChg>
        <pc:picChg chg="add mod">
          <ac:chgData name="大舘 暁" userId="91a272a3-7359-4995-84ef-141742575243" providerId="ADAL" clId="{2A84C773-B616-4A17-B501-C539D16497DF}" dt="2020-09-17T06:02:59.043" v="2701" actId="1076"/>
          <ac:picMkLst>
            <pc:docMk/>
            <pc:sldMk cId="2389781735" sldId="267"/>
            <ac:picMk id="6" creationId="{AF59E7E4-857D-4DCC-B91D-B25727335A31}"/>
          </ac:picMkLst>
        </pc:picChg>
      </pc:sldChg>
      <pc:sldChg chg="addSp modSp new mod">
        <pc:chgData name="大舘 暁" userId="91a272a3-7359-4995-84ef-141742575243" providerId="ADAL" clId="{2A84C773-B616-4A17-B501-C539D16497DF}" dt="2020-09-17T06:46:22.740" v="4255" actId="14100"/>
        <pc:sldMkLst>
          <pc:docMk/>
          <pc:sldMk cId="1183633759" sldId="268"/>
        </pc:sldMkLst>
        <pc:spChg chg="mod">
          <ac:chgData name="大舘 暁" userId="91a272a3-7359-4995-84ef-141742575243" providerId="ADAL" clId="{2A84C773-B616-4A17-B501-C539D16497DF}" dt="2020-09-17T06:45:26.924" v="4234" actId="1076"/>
          <ac:spMkLst>
            <pc:docMk/>
            <pc:sldMk cId="1183633759" sldId="268"/>
            <ac:spMk id="2" creationId="{4CE73611-5E59-471F-B9F0-F0C37C686B41}"/>
          </ac:spMkLst>
        </pc:spChg>
        <pc:spChg chg="mod">
          <ac:chgData name="大舘 暁" userId="91a272a3-7359-4995-84ef-141742575243" providerId="ADAL" clId="{2A84C773-B616-4A17-B501-C539D16497DF}" dt="2020-09-17T06:46:08.776" v="4253" actId="20577"/>
          <ac:spMkLst>
            <pc:docMk/>
            <pc:sldMk cId="1183633759" sldId="268"/>
            <ac:spMk id="3" creationId="{A8EE4381-D3C4-4603-92D4-97D7057904CA}"/>
          </ac:spMkLst>
        </pc:spChg>
        <pc:spChg chg="add mod">
          <ac:chgData name="大舘 暁" userId="91a272a3-7359-4995-84ef-141742575243" providerId="ADAL" clId="{2A84C773-B616-4A17-B501-C539D16497DF}" dt="2020-09-17T06:09:39.908" v="3074" actId="1076"/>
          <ac:spMkLst>
            <pc:docMk/>
            <pc:sldMk cId="1183633759" sldId="268"/>
            <ac:spMk id="10" creationId="{4FD9FD02-C1B1-4C73-BE61-42961B942F93}"/>
          </ac:spMkLst>
        </pc:spChg>
        <pc:spChg chg="add mod">
          <ac:chgData name="大舘 暁" userId="91a272a3-7359-4995-84ef-141742575243" providerId="ADAL" clId="{2A84C773-B616-4A17-B501-C539D16497DF}" dt="2020-09-17T06:10:08.867" v="3078" actId="207"/>
          <ac:spMkLst>
            <pc:docMk/>
            <pc:sldMk cId="1183633759" sldId="268"/>
            <ac:spMk id="11" creationId="{36F6EC66-363C-4F60-A546-3478AB83C815}"/>
          </ac:spMkLst>
        </pc:spChg>
        <pc:picChg chg="add mod ord">
          <ac:chgData name="大舘 暁" userId="91a272a3-7359-4995-84ef-141742575243" providerId="ADAL" clId="{2A84C773-B616-4A17-B501-C539D16497DF}" dt="2020-09-17T06:04:56.590" v="2758" actId="167"/>
          <ac:picMkLst>
            <pc:docMk/>
            <pc:sldMk cId="1183633759" sldId="268"/>
            <ac:picMk id="4" creationId="{5D91796F-DB0F-4471-9321-12BC06D3A5F5}"/>
          </ac:picMkLst>
        </pc:picChg>
        <pc:picChg chg="add mod">
          <ac:chgData name="大舘 暁" userId="91a272a3-7359-4995-84ef-141742575243" providerId="ADAL" clId="{2A84C773-B616-4A17-B501-C539D16497DF}" dt="2020-09-17T06:45:46.282" v="4239" actId="1076"/>
          <ac:picMkLst>
            <pc:docMk/>
            <pc:sldMk cId="1183633759" sldId="268"/>
            <ac:picMk id="5" creationId="{60F281E3-7DD2-4B69-896E-3E305EA43ED8}"/>
          </ac:picMkLst>
        </pc:picChg>
        <pc:picChg chg="add mod">
          <ac:chgData name="大舘 暁" userId="91a272a3-7359-4995-84ef-141742575243" providerId="ADAL" clId="{2A84C773-B616-4A17-B501-C539D16497DF}" dt="2020-09-17T06:09:15.707" v="3071" actId="14100"/>
          <ac:picMkLst>
            <pc:docMk/>
            <pc:sldMk cId="1183633759" sldId="268"/>
            <ac:picMk id="9" creationId="{0AF6D899-1B2F-409B-8E8B-86EE22DA05FD}"/>
          </ac:picMkLst>
        </pc:picChg>
        <pc:cxnChg chg="add mod">
          <ac:chgData name="大舘 暁" userId="91a272a3-7359-4995-84ef-141742575243" providerId="ADAL" clId="{2A84C773-B616-4A17-B501-C539D16497DF}" dt="2020-09-17T06:06:30.333" v="2765" actId="14100"/>
          <ac:cxnSpMkLst>
            <pc:docMk/>
            <pc:sldMk cId="1183633759" sldId="268"/>
            <ac:cxnSpMk id="7" creationId="{2AE928C7-9461-4A92-9AF0-0323D7FA13DB}"/>
          </ac:cxnSpMkLst>
        </pc:cxnChg>
        <pc:cxnChg chg="add mod">
          <ac:chgData name="大舘 暁" userId="91a272a3-7359-4995-84ef-141742575243" providerId="ADAL" clId="{2A84C773-B616-4A17-B501-C539D16497DF}" dt="2020-09-17T06:46:22.740" v="4255" actId="14100"/>
          <ac:cxnSpMkLst>
            <pc:docMk/>
            <pc:sldMk cId="1183633759" sldId="268"/>
            <ac:cxnSpMk id="12" creationId="{2F8F7C71-2ABB-45D9-860E-F8DC69728FA1}"/>
          </ac:cxnSpMkLst>
        </pc:cxnChg>
      </pc:sldChg>
      <pc:sldChg chg="addSp modSp new mod">
        <pc:chgData name="大舘 暁" userId="91a272a3-7359-4995-84ef-141742575243" providerId="ADAL" clId="{2A84C773-B616-4A17-B501-C539D16497DF}" dt="2020-09-17T06:43:29.230" v="4201" actId="20577"/>
        <pc:sldMkLst>
          <pc:docMk/>
          <pc:sldMk cId="1738226668" sldId="269"/>
        </pc:sldMkLst>
        <pc:spChg chg="mod">
          <ac:chgData name="大舘 暁" userId="91a272a3-7359-4995-84ef-141742575243" providerId="ADAL" clId="{2A84C773-B616-4A17-B501-C539D16497DF}" dt="2020-09-17T06:43:09.290" v="4191" actId="5793"/>
          <ac:spMkLst>
            <pc:docMk/>
            <pc:sldMk cId="1738226668" sldId="269"/>
            <ac:spMk id="2" creationId="{46AF4AA3-D1DF-4071-9892-1413CB5D3544}"/>
          </ac:spMkLst>
        </pc:spChg>
        <pc:spChg chg="mod">
          <ac:chgData name="大舘 暁" userId="91a272a3-7359-4995-84ef-141742575243" providerId="ADAL" clId="{2A84C773-B616-4A17-B501-C539D16497DF}" dt="2020-09-17T06:43:29.230" v="4201" actId="20577"/>
          <ac:spMkLst>
            <pc:docMk/>
            <pc:sldMk cId="1738226668" sldId="269"/>
            <ac:spMk id="3" creationId="{E8C3AA86-A573-4E30-96A9-0CC4C7E7380C}"/>
          </ac:spMkLst>
        </pc:spChg>
        <pc:picChg chg="add mod">
          <ac:chgData name="大舘 暁" userId="91a272a3-7359-4995-84ef-141742575243" providerId="ADAL" clId="{2A84C773-B616-4A17-B501-C539D16497DF}" dt="2020-09-17T06:32:06.972" v="3131" actId="1076"/>
          <ac:picMkLst>
            <pc:docMk/>
            <pc:sldMk cId="1738226668" sldId="269"/>
            <ac:picMk id="4" creationId="{9BD593E0-F742-4BD5-9789-4E624DF59E1E}"/>
          </ac:picMkLst>
        </pc:picChg>
      </pc:sldChg>
      <pc:sldMasterChg chg="modSldLayout">
        <pc:chgData name="大舘 暁" userId="91a272a3-7359-4995-84ef-141742575243" providerId="ADAL" clId="{2A84C773-B616-4A17-B501-C539D16497DF}" dt="2020-09-15T10:41:31.592" v="6" actId="2711"/>
        <pc:sldMasterMkLst>
          <pc:docMk/>
          <pc:sldMasterMk cId="3932913647" sldId="2147483648"/>
        </pc:sldMasterMkLst>
        <pc:sldLayoutChg chg="modSp mod">
          <pc:chgData name="大舘 暁" userId="91a272a3-7359-4995-84ef-141742575243" providerId="ADAL" clId="{2A84C773-B616-4A17-B501-C539D16497DF}" dt="2020-09-15T10:41:31.592" v="6" actId="2711"/>
          <pc:sldLayoutMkLst>
            <pc:docMk/>
            <pc:sldMasterMk cId="3932913647" sldId="2147483648"/>
            <pc:sldLayoutMk cId="3426633157" sldId="2147483650"/>
          </pc:sldLayoutMkLst>
          <pc:spChg chg="mod">
            <ac:chgData name="大舘 暁" userId="91a272a3-7359-4995-84ef-141742575243" providerId="ADAL" clId="{2A84C773-B616-4A17-B501-C539D16497DF}" dt="2020-09-15T10:41:31.592" v="6" actId="2711"/>
            <ac:spMkLst>
              <pc:docMk/>
              <pc:sldMasterMk cId="3932913647" sldId="2147483648"/>
              <pc:sldLayoutMk cId="3426633157" sldId="2147483650"/>
              <ac:spMk id="2" creationId="{7C9B20C3-3CEF-4B8D-9BA9-CC9B5D04751F}"/>
            </ac:spMkLst>
          </pc:spChg>
          <pc:spChg chg="mod">
            <ac:chgData name="大舘 暁" userId="91a272a3-7359-4995-84ef-141742575243" providerId="ADAL" clId="{2A84C773-B616-4A17-B501-C539D16497DF}" dt="2020-09-15T10:41:17.449" v="5" actId="2711"/>
            <ac:spMkLst>
              <pc:docMk/>
              <pc:sldMasterMk cId="3932913647" sldId="2147483648"/>
              <pc:sldLayoutMk cId="3426633157" sldId="2147483650"/>
              <ac:spMk id="3" creationId="{3A0DF082-9820-4383-8FE9-034733FCFA02}"/>
            </ac:spMkLst>
          </pc:spChg>
        </pc:sldLayoutChg>
      </pc:sldMasterChg>
    </pc:docChg>
  </pc:docChgLst>
  <pc:docChgLst>
    <pc:chgData name="鈴木 康浩" userId="a37637af-083d-461b-b7ee-7e4a146a7a57" providerId="ADAL" clId="{7ABD8EAB-BE78-4F4A-AB07-3099A132ADBD}"/>
    <pc:docChg chg="custSel modSld">
      <pc:chgData name="鈴木 康浩" userId="a37637af-083d-461b-b7ee-7e4a146a7a57" providerId="ADAL" clId="{7ABD8EAB-BE78-4F4A-AB07-3099A132ADBD}" dt="2020-10-12T08:03:38.234" v="28" actId="33524"/>
      <pc:docMkLst>
        <pc:docMk/>
      </pc:docMkLst>
      <pc:sldChg chg="modSp mod">
        <pc:chgData name="鈴木 康浩" userId="a37637af-083d-461b-b7ee-7e4a146a7a57" providerId="ADAL" clId="{7ABD8EAB-BE78-4F4A-AB07-3099A132ADBD}" dt="2020-10-12T08:03:38.234" v="28" actId="33524"/>
        <pc:sldMkLst>
          <pc:docMk/>
          <pc:sldMk cId="2474553557" sldId="265"/>
        </pc:sldMkLst>
        <pc:spChg chg="mod">
          <ac:chgData name="鈴木 康浩" userId="a37637af-083d-461b-b7ee-7e4a146a7a57" providerId="ADAL" clId="{7ABD8EAB-BE78-4F4A-AB07-3099A132ADBD}" dt="2020-10-12T08:03:38.234" v="28" actId="33524"/>
          <ac:spMkLst>
            <pc:docMk/>
            <pc:sldMk cId="2474553557" sldId="265"/>
            <ac:spMk id="3" creationId="{2518D925-AB4C-4E92-B535-36F57730DD9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F2A166-3393-4D3B-8EEF-6AC2DDEDD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2EA1A22-E115-46BD-A0CD-39AE9C962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C3179C-FAF5-4005-A4E8-2C57C525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5C08-2E60-432A-BEC7-002BFA68726B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DC9C94-BADE-47D8-A737-03D95B89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E5F0DE-3E54-4B38-9E24-86C6F90B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8392-728D-42BA-AF33-054A18A3D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57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1BD156-EAC8-4342-85B0-68E4AD29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4638DA8-B8AE-400A-83E4-5E7B9BD3E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929A83-7A68-4EA5-B6E3-88C0ADF8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5C08-2E60-432A-BEC7-002BFA68726B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50EE57-E8BE-4A53-BEC1-23169DC7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D9E886-29F3-4D39-AE1F-FFCFC5B4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8392-728D-42BA-AF33-054A18A3D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61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FF2A0CA-848C-4F02-A6B9-1C338F732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2F75D6-C013-408E-8E1E-A3BD2EDDE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B1D6C6-B794-45EF-A80A-81A5F377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5C08-2E60-432A-BEC7-002BFA68726B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6E0523-4DE3-45A9-BA0B-B62AF1A6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096234-C75E-4514-8702-3A846035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8392-728D-42BA-AF33-054A18A3D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40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9B20C3-3CEF-4B8D-9BA9-CC9B5D04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261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小塚ゴシック Pro M" panose="020B0700000000000000" pitchFamily="34" charset="-128"/>
                <a:cs typeface="Arial" panose="020B0604020202020204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0DF082-9820-4383-8FE9-034733FCF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ea typeface="小塚明朝 Pro H" panose="02020A00000000000000" pitchFamily="18" charset="-128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小塚明朝 Pro H" panose="02020A00000000000000" pitchFamily="18" charset="-128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小塚明朝 Pro H" panose="02020A00000000000000" pitchFamily="18" charset="-128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ea typeface="小塚明朝 Pro H" panose="02020A00000000000000" pitchFamily="18" charset="-128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ea typeface="小塚明朝 Pro H" panose="02020A00000000000000" pitchFamily="18" charset="-128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ACAD3C-EFF5-4901-9DDA-B8381C53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5C08-2E60-432A-BEC7-002BFA68726B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6B6162-96DE-4258-AC5B-7C3A7DF5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835445-5031-42B5-BC0A-6FDE31DA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8392-728D-42BA-AF33-054A18A3D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663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30D77-B3C7-4AD0-9EB2-45421857C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EA834F1-2827-4ADC-A184-042AC8B0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640D45-1124-4D0C-B607-27C8391F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5C08-2E60-432A-BEC7-002BFA68726B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06B87-673B-4C04-8911-6AB1DCB0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E4B594-02B1-4F55-99B3-4B883A7D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8392-728D-42BA-AF33-054A18A3D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01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204D9A-519A-4FAC-B241-1D87BB68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BBE9B0-CB75-47A8-8DDB-34CE1EDFDD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1402EA-3981-40FB-9CF5-09448A998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A74043B-AD22-4856-A25D-2960FDDC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5C08-2E60-432A-BEC7-002BFA68726B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FF7643-3A18-4E2F-87EA-7ACC555D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F1BBBD-AC8C-415C-B4D8-9CA7B301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8392-728D-42BA-AF33-054A18A3D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74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B92B75-429B-41D6-940D-CE596996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92A4EE1-9FC8-48D8-A07F-9DE61728F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BB9477-28F6-47D0-B441-A9509D7DC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ABEEAC-8846-4406-813C-CEF9651FF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8E07F78-BBB6-4645-BBA2-0B4E0A375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AD1306F-5D05-42D7-A5C2-DA3E0370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5C08-2E60-432A-BEC7-002BFA68726B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C577EF2-81B0-4552-98A8-8C8554BD7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55228B-2094-49BA-BD66-23DF6077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8392-728D-42BA-AF33-054A18A3D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8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A1EF43-747C-4809-BA76-14241686B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5F4B642-78CE-49C7-99F7-648CAB431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5C08-2E60-432A-BEC7-002BFA68726B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447E0D-92B4-4106-A107-09A10B71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A3A824-883C-40D0-A88D-435CE08BA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8392-728D-42BA-AF33-054A18A3D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87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AF8F3D-0E57-4988-8E84-B37D0DB8B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5C08-2E60-432A-BEC7-002BFA68726B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21759C6-DA90-40CE-BFEC-7A776E19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A51F4-E42E-4F25-B355-6B506D65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8392-728D-42BA-AF33-054A18A3D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421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0EA093-C3E9-4935-8602-2508E0426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E6BBC5-C0BA-435E-B488-0073A9AE3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EDAFA79-1E09-4C33-A3C8-08A5BD567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3244D19-157E-435E-8B83-FCA1942E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5C08-2E60-432A-BEC7-002BFA68726B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FB642C1-C24D-4D52-B872-88F739A04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CF5ABB-9017-45D5-B6C4-B7CF409F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8392-728D-42BA-AF33-054A18A3D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27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3C3532-CE35-4345-9125-BCE03511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B31EAAE-8AD7-4525-A770-AF27338C7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0D1C07-9DDC-49EE-82FF-03A2E119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B37E7C-1D07-4A2A-9A06-88D6FC51D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F5C08-2E60-432A-BEC7-002BFA68726B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5551EC-3C5E-4F45-9A31-0847238D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EB5DC1-2085-4B55-8EDB-BBE64D30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98392-728D-42BA-AF33-054A18A3D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59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F52557A-7EC2-4DA4-95B2-B3E40C846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640093-BD8B-4A66-BD1D-86BDBB9AA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C20810-7B29-4C28-A54E-AD6A253F8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F5C08-2E60-432A-BEC7-002BFA68726B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69AB94-06F1-433C-B320-000FE2984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8CF5AE-F585-4CB8-8250-1E16E43A7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8392-728D-42BA-AF33-054A18A3DD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91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4AA409-AF54-4BF5-9CAB-C4E31AFF0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78841"/>
            <a:ext cx="12467062" cy="2387600"/>
          </a:xfrm>
        </p:spPr>
        <p:txBody>
          <a:bodyPr>
            <a:noAutofit/>
          </a:bodyPr>
          <a:lstStyle/>
          <a:p>
            <a:r>
              <a:rPr kumimoji="1" lang="en-US" altLang="ja-JP" sz="4400" dirty="0">
                <a:latin typeface="Arial" panose="020B0604020202020204" pitchFamily="34" charset="0"/>
                <a:cs typeface="Arial" panose="020B0604020202020204" pitchFamily="34" charset="0"/>
              </a:rPr>
              <a:t>Progress of the support activities for remote-participation of the LHD experiments</a:t>
            </a:r>
            <a:br>
              <a:rPr kumimoji="1" lang="en-US" altLang="ja-JP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1" lang="ja-JP" alt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55BA622-DF08-4389-8DA7-E1DFE2A21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8966" y="4711584"/>
            <a:ext cx="9144000" cy="1655762"/>
          </a:xfrm>
        </p:spPr>
        <p:txBody>
          <a:bodyPr/>
          <a:lstStyle/>
          <a:p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Remote participation support team </a:t>
            </a:r>
            <a:b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(S. Ohdachi 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4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2C6B10-3F3A-4C8E-853B-510C4682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43" y="365125"/>
            <a:ext cx="10905893" cy="59826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Goal of the support for the remote participation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39E130-9754-4540-8706-E42BCB287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758" y="1110864"/>
            <a:ext cx="10515600" cy="56021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kumimoji="1" lang="en-US" altLang="ja-JP" dirty="0">
                <a:latin typeface="Arial"/>
                <a:ea typeface="小塚明朝 Pro H"/>
                <a:cs typeface="Arial"/>
              </a:rPr>
              <a:t>Many collaborator </a:t>
            </a:r>
            <a:r>
              <a:rPr lang="en-US" altLang="ja-JP" dirty="0">
                <a:latin typeface="Arial"/>
                <a:ea typeface="小塚明朝 Pro H"/>
                <a:cs typeface="Arial"/>
              </a:rPr>
              <a:t>cannot </a:t>
            </a:r>
            <a:r>
              <a:rPr kumimoji="1" lang="en-US" altLang="ja-JP" dirty="0">
                <a:latin typeface="Arial"/>
                <a:ea typeface="小塚明朝 Pro H"/>
                <a:cs typeface="Arial"/>
              </a:rPr>
              <a:t>directly visit NIFS from the COVID-19 symptoms. To activate the international/domestic collaboration, our group has been working to build the support framework for the collaborators. </a:t>
            </a:r>
            <a:r>
              <a:rPr kumimoji="1" lang="en-US" altLang="ja-JP" dirty="0">
                <a:solidFill>
                  <a:srgbClr val="FF0000"/>
                </a:solidFill>
                <a:latin typeface="Arial"/>
                <a:ea typeface="小塚明朝 Pro H"/>
                <a:cs typeface="Arial"/>
              </a:rPr>
              <a:t>Our goals are</a:t>
            </a:r>
            <a:r>
              <a:rPr kumimoji="1" lang="en-US" altLang="ja-JP" dirty="0">
                <a:latin typeface="Arial"/>
                <a:ea typeface="小塚明朝 Pro H"/>
                <a:cs typeface="Arial"/>
              </a:rPr>
              <a:t>,</a:t>
            </a:r>
            <a:r>
              <a:rPr lang="en-US" altLang="ja-JP" dirty="0">
                <a:latin typeface="Arial"/>
                <a:ea typeface="小塚明朝 Pro H"/>
                <a:cs typeface="Arial"/>
              </a:rPr>
              <a:t> </a:t>
            </a:r>
            <a:endParaRPr kumimoji="1" lang="en-US" altLang="ja-JP" dirty="0"/>
          </a:p>
          <a:p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Access to the information of the LHD experiments remotely.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Video image of the front screen is shared by Zoom (9:00-21</a:t>
            </a:r>
            <a:r>
              <a:rPr lang="en-US" altLang="ja-JP" dirty="0">
                <a:sym typeface="Wingdings" panose="05000000000000000000" pitchFamily="2" charset="2"/>
              </a:rPr>
              <a:t>:00 Tue-Friday)</a:t>
            </a:r>
            <a:endParaRPr lang="en-US" altLang="ja-JP" dirty="0"/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/>
              <a:t>Chat, oral discussion and file sharing are supported by Microsoft Teams. Theme Group.</a:t>
            </a:r>
          </a:p>
          <a:p>
            <a:pPr marL="914400" lvl="1" indent="-457200">
              <a:buFont typeface="+mj-lt"/>
              <a:buAutoNum type="arabicPeriod"/>
            </a:pP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Make the data handling easier.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>
                <a:latin typeface="Arial"/>
                <a:ea typeface="小塚明朝 Pro H"/>
                <a:cs typeface="Arial"/>
              </a:rPr>
              <a:t>MyView2 is improved for sharing the plot template file. Plotting of the fundamental parameters becomes much easier. (Kobayashi-san, Emoto-san)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Documents for the diagnostics are updated. (Mukai-san)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/>
              <a:t>Libraries / documents are updated and reorganized. Now, Python3 (Anaconda) is recommended environment since Enthought Canopy is no longer supported.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>
                <a:latin typeface="Arial"/>
                <a:ea typeface="小塚明朝 Pro H"/>
                <a:cs typeface="Arial"/>
              </a:rPr>
              <a:t>Kaiseki web is re-built and all (or most) documents are written in English.</a:t>
            </a:r>
          </a:p>
          <a:p>
            <a:pPr marL="914400" lvl="1" indent="-457200">
              <a:buFont typeface="+mj-lt"/>
              <a:buAutoNum type="arabicPeriod"/>
            </a:pP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 </a:t>
            </a:r>
            <a:r>
              <a:rPr kumimoji="1" lang="en-US" altLang="ja-JP" dirty="0"/>
              <a:t>Lower the hurdle for the newcomer.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>
                <a:latin typeface="Arial"/>
                <a:ea typeface="小塚明朝 Pro H"/>
                <a:cs typeface="Arial"/>
              </a:rPr>
              <a:t>Tutorial documents written in English is made.(Fujiwara-san, Takemura-san)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B713E1A-7CCF-4E7B-A1A1-5E62E8A408C8}"/>
              </a:ext>
            </a:extLst>
          </p:cNvPr>
          <p:cNvSpPr txBox="1"/>
          <p:nvPr/>
        </p:nvSpPr>
        <p:spPr>
          <a:xfrm>
            <a:off x="6880019" y="6412133"/>
            <a:ext cx="521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FF0000"/>
                </a:solidFill>
              </a:rPr>
              <a:t>https://www-lhd.nifs.ac.jp/LHD/resouces.html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34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図 1035">
            <a:extLst>
              <a:ext uri="{FF2B5EF4-FFF2-40B4-BE49-F238E27FC236}">
                <a16:creationId xmlns:a16="http://schemas.microsoft.com/office/drawing/2014/main" id="{C0D1B050-D660-463B-B678-7B8A7CFE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183" y="18045"/>
            <a:ext cx="1088572" cy="866750"/>
          </a:xfrm>
          <a:prstGeom prst="rect">
            <a:avLst/>
          </a:prstGeom>
        </p:spPr>
      </p:pic>
      <p:pic>
        <p:nvPicPr>
          <p:cNvPr id="1042" name="図 1041">
            <a:extLst>
              <a:ext uri="{FF2B5EF4-FFF2-40B4-BE49-F238E27FC236}">
                <a16:creationId xmlns:a16="http://schemas.microsoft.com/office/drawing/2014/main" id="{8174B68E-0BAB-4BEC-904E-60823CB2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253" y="18045"/>
            <a:ext cx="1088572" cy="866750"/>
          </a:xfrm>
          <a:prstGeom prst="rect">
            <a:avLst/>
          </a:prstGeom>
        </p:spPr>
      </p:pic>
      <p:pic>
        <p:nvPicPr>
          <p:cNvPr id="1043" name="図 1042">
            <a:extLst>
              <a:ext uri="{FF2B5EF4-FFF2-40B4-BE49-F238E27FC236}">
                <a16:creationId xmlns:a16="http://schemas.microsoft.com/office/drawing/2014/main" id="{0D121D6A-8888-494E-87C1-4BA7F7D0B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323" y="18045"/>
            <a:ext cx="1088572" cy="866750"/>
          </a:xfrm>
          <a:prstGeom prst="rect">
            <a:avLst/>
          </a:prstGeom>
        </p:spPr>
      </p:pic>
      <p:pic>
        <p:nvPicPr>
          <p:cNvPr id="1044" name="図 1043">
            <a:extLst>
              <a:ext uri="{FF2B5EF4-FFF2-40B4-BE49-F238E27FC236}">
                <a16:creationId xmlns:a16="http://schemas.microsoft.com/office/drawing/2014/main" id="{FEDCDDBA-2F5A-4254-82F3-3E7621067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392" y="18045"/>
            <a:ext cx="1088572" cy="8667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C1C6C56-B51A-4601-845C-5A0B9F8FC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472" y="1182847"/>
            <a:ext cx="6464853" cy="5145739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9C7B6F4B-3124-4822-A096-AE2FDB189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079" y="1528000"/>
            <a:ext cx="2752411" cy="18199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33C4B23-F082-4C9F-99F3-7D98857955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71"/>
          <a:stretch/>
        </p:blipFill>
        <p:spPr>
          <a:xfrm>
            <a:off x="8738859" y="1528000"/>
            <a:ext cx="2583883" cy="277610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17A278E-8B74-4841-8720-7C30102C62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16" b="17890"/>
          <a:stretch/>
        </p:blipFill>
        <p:spPr>
          <a:xfrm>
            <a:off x="8905278" y="3192213"/>
            <a:ext cx="2417464" cy="170852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2D76FA4-20CB-481A-8FDB-4C9FE67160A8}"/>
              </a:ext>
            </a:extLst>
          </p:cNvPr>
          <p:cNvSpPr/>
          <p:nvPr/>
        </p:nvSpPr>
        <p:spPr>
          <a:xfrm>
            <a:off x="83064" y="999042"/>
            <a:ext cx="4517304" cy="54616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sei</a:t>
            </a:r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55A32D1-11E4-42D5-A126-28C006806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654" y="3482650"/>
            <a:ext cx="3786050" cy="155409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2F644CA-8866-481F-874B-1F1000B55696}"/>
              </a:ext>
            </a:extLst>
          </p:cNvPr>
          <p:cNvSpPr txBox="1"/>
          <p:nvPr/>
        </p:nvSpPr>
        <p:spPr>
          <a:xfrm>
            <a:off x="8806567" y="999042"/>
            <a:ext cx="2583883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Chats and File sharing (via MS TEAMS)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B4CC367-7385-4A84-BAB5-FFB33104BB4F}"/>
              </a:ext>
            </a:extLst>
          </p:cNvPr>
          <p:cNvSpPr txBox="1"/>
          <p:nvPr/>
        </p:nvSpPr>
        <p:spPr>
          <a:xfrm>
            <a:off x="2568812" y="6202249"/>
            <a:ext cx="198163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Microsoft Teams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8E1350D-87EA-4C75-A2BD-538064C13E2A}"/>
              </a:ext>
            </a:extLst>
          </p:cNvPr>
          <p:cNvSpPr txBox="1"/>
          <p:nvPr/>
        </p:nvSpPr>
        <p:spPr>
          <a:xfrm>
            <a:off x="556995" y="2517733"/>
            <a:ext cx="374653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LHD Control</a:t>
            </a:r>
            <a:r>
              <a:rPr lang="ja-JP" altLang="en-US" sz="3200" dirty="0"/>
              <a:t> </a:t>
            </a:r>
            <a:r>
              <a:rPr lang="en-US" altLang="ja-JP" sz="3200" dirty="0"/>
              <a:t>Room</a:t>
            </a:r>
            <a:endParaRPr kumimoji="1" lang="ja-JP" altLang="en-US" sz="32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18718ED-4EE2-4F3C-A34A-CEFE140C768C}"/>
              </a:ext>
            </a:extLst>
          </p:cNvPr>
          <p:cNvSpPr txBox="1"/>
          <p:nvPr/>
        </p:nvSpPr>
        <p:spPr>
          <a:xfrm>
            <a:off x="5838078" y="1057371"/>
            <a:ext cx="258388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Main Screen via Zoom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A672EEA-C3BF-4597-959D-30AC98EE988D}"/>
              </a:ext>
            </a:extLst>
          </p:cNvPr>
          <p:cNvSpPr txBox="1"/>
          <p:nvPr/>
        </p:nvSpPr>
        <p:spPr>
          <a:xfrm>
            <a:off x="2489332" y="3244334"/>
            <a:ext cx="1523174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Main Screen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823CC2-C3ED-4664-BB04-9F0869DA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82" y="3429000"/>
            <a:ext cx="3137127" cy="14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326CD89E-5E02-4B14-B7A0-8CF0BA505C32}"/>
              </a:ext>
            </a:extLst>
          </p:cNvPr>
          <p:cNvSpPr/>
          <p:nvPr/>
        </p:nvSpPr>
        <p:spPr>
          <a:xfrm>
            <a:off x="3233057" y="892629"/>
            <a:ext cx="8387443" cy="3064328"/>
          </a:xfrm>
          <a:custGeom>
            <a:avLst/>
            <a:gdLst>
              <a:gd name="connsiteX0" fmla="*/ 0 w 8387443"/>
              <a:gd name="connsiteY0" fmla="*/ 3009900 h 3064328"/>
              <a:gd name="connsiteX1" fmla="*/ 0 w 8387443"/>
              <a:gd name="connsiteY1" fmla="*/ 3009900 h 3064328"/>
              <a:gd name="connsiteX2" fmla="*/ 1850572 w 8387443"/>
              <a:gd name="connsiteY2" fmla="*/ 3064328 h 3064328"/>
              <a:gd name="connsiteX3" fmla="*/ 1850572 w 8387443"/>
              <a:gd name="connsiteY3" fmla="*/ 1959428 h 3064328"/>
              <a:gd name="connsiteX4" fmla="*/ 2813957 w 8387443"/>
              <a:gd name="connsiteY4" fmla="*/ 1959428 h 3064328"/>
              <a:gd name="connsiteX5" fmla="*/ 2813957 w 8387443"/>
              <a:gd name="connsiteY5" fmla="*/ 1714500 h 3064328"/>
              <a:gd name="connsiteX6" fmla="*/ 1817914 w 8387443"/>
              <a:gd name="connsiteY6" fmla="*/ 1714500 h 3064328"/>
              <a:gd name="connsiteX7" fmla="*/ 1817914 w 8387443"/>
              <a:gd name="connsiteY7" fmla="*/ 0 h 3064328"/>
              <a:gd name="connsiteX8" fmla="*/ 8017329 w 8387443"/>
              <a:gd name="connsiteY8" fmla="*/ 0 h 3064328"/>
              <a:gd name="connsiteX9" fmla="*/ 8387443 w 8387443"/>
              <a:gd name="connsiteY9" fmla="*/ 0 h 306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7443" h="3064328">
                <a:moveTo>
                  <a:pt x="0" y="3009900"/>
                </a:moveTo>
                <a:lnTo>
                  <a:pt x="0" y="3009900"/>
                </a:lnTo>
                <a:lnTo>
                  <a:pt x="1850572" y="3064328"/>
                </a:lnTo>
                <a:lnTo>
                  <a:pt x="1850572" y="1959428"/>
                </a:lnTo>
                <a:lnTo>
                  <a:pt x="2813957" y="1959428"/>
                </a:lnTo>
                <a:lnTo>
                  <a:pt x="2813957" y="1714500"/>
                </a:lnTo>
                <a:lnTo>
                  <a:pt x="1817914" y="1714500"/>
                </a:lnTo>
                <a:lnTo>
                  <a:pt x="1817914" y="0"/>
                </a:lnTo>
                <a:lnTo>
                  <a:pt x="8017329" y="0"/>
                </a:lnTo>
                <a:lnTo>
                  <a:pt x="8387443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28DBD43-F7B8-4578-B37B-53BC0B3F2610}"/>
              </a:ext>
            </a:extLst>
          </p:cNvPr>
          <p:cNvSpPr txBox="1"/>
          <p:nvPr/>
        </p:nvSpPr>
        <p:spPr>
          <a:xfrm>
            <a:off x="5995624" y="4947783"/>
            <a:ext cx="2784737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Data Viewer “MyView2 “</a:t>
            </a:r>
          </a:p>
          <a:p>
            <a:r>
              <a:rPr lang="en-US" altLang="ja-JP" dirty="0"/>
              <a:t>(via VPN</a:t>
            </a:r>
            <a:r>
              <a:rPr lang="ja-JP" altLang="en-US" dirty="0"/>
              <a:t> </a:t>
            </a:r>
            <a:r>
              <a:rPr lang="en-US" altLang="ja-JP" dirty="0"/>
              <a:t>connection)</a:t>
            </a:r>
            <a:endParaRPr kumimoji="1" lang="ja-JP" altLang="en-US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B1239A81-40A4-4EAF-A13F-2643FA0EDE47}"/>
              </a:ext>
            </a:extLst>
          </p:cNvPr>
          <p:cNvSpPr txBox="1"/>
          <p:nvPr/>
        </p:nvSpPr>
        <p:spPr>
          <a:xfrm>
            <a:off x="8933781" y="4963158"/>
            <a:ext cx="2768707" cy="64633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Data Analysis by Python</a:t>
            </a:r>
          </a:p>
          <a:p>
            <a:r>
              <a:rPr kumimoji="1" lang="en-US" altLang="ja-JP" dirty="0"/>
              <a:t>(via VPN connection)</a:t>
            </a:r>
            <a:endParaRPr kumimoji="1" lang="ja-JP" altLang="en-US" dirty="0"/>
          </a:p>
        </p:txBody>
      </p:sp>
      <p:pic>
        <p:nvPicPr>
          <p:cNvPr id="1024" name="図 1023">
            <a:extLst>
              <a:ext uri="{FF2B5EF4-FFF2-40B4-BE49-F238E27FC236}">
                <a16:creationId xmlns:a16="http://schemas.microsoft.com/office/drawing/2014/main" id="{BCDBC1E3-62F5-42C6-9493-C0E6F2BCD1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192" y="5310684"/>
            <a:ext cx="1042538" cy="829314"/>
          </a:xfrm>
          <a:prstGeom prst="rect">
            <a:avLst/>
          </a:prstGeom>
        </p:spPr>
      </p:pic>
      <p:pic>
        <p:nvPicPr>
          <p:cNvPr id="1025" name="図 1024">
            <a:extLst>
              <a:ext uri="{FF2B5EF4-FFF2-40B4-BE49-F238E27FC236}">
                <a16:creationId xmlns:a16="http://schemas.microsoft.com/office/drawing/2014/main" id="{F42161B1-D68E-4135-AD67-877E453CD5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3865" y="5310684"/>
            <a:ext cx="1042538" cy="829314"/>
          </a:xfrm>
          <a:prstGeom prst="rect">
            <a:avLst/>
          </a:prstGeom>
        </p:spPr>
      </p:pic>
      <p:pic>
        <p:nvPicPr>
          <p:cNvPr id="1027" name="図 1026">
            <a:extLst>
              <a:ext uri="{FF2B5EF4-FFF2-40B4-BE49-F238E27FC236}">
                <a16:creationId xmlns:a16="http://schemas.microsoft.com/office/drawing/2014/main" id="{3F09F5CD-76A8-4062-8536-4BB92A7262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23537" y="5310684"/>
            <a:ext cx="1042538" cy="829314"/>
          </a:xfrm>
          <a:prstGeom prst="rect">
            <a:avLst/>
          </a:prstGeom>
        </p:spPr>
      </p:pic>
      <p:pic>
        <p:nvPicPr>
          <p:cNvPr id="1029" name="図 1028">
            <a:extLst>
              <a:ext uri="{FF2B5EF4-FFF2-40B4-BE49-F238E27FC236}">
                <a16:creationId xmlns:a16="http://schemas.microsoft.com/office/drawing/2014/main" id="{E7058906-4EC9-415E-BB1D-7B02406CC7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164" y="1463625"/>
            <a:ext cx="1042538" cy="829314"/>
          </a:xfrm>
          <a:prstGeom prst="rect">
            <a:avLst/>
          </a:prstGeom>
        </p:spPr>
      </p:pic>
      <p:pic>
        <p:nvPicPr>
          <p:cNvPr id="1030" name="図 1029">
            <a:extLst>
              <a:ext uri="{FF2B5EF4-FFF2-40B4-BE49-F238E27FC236}">
                <a16:creationId xmlns:a16="http://schemas.microsoft.com/office/drawing/2014/main" id="{6DB84F46-90D5-476D-9718-E1A4A45CFD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9837" y="1463625"/>
            <a:ext cx="1042538" cy="829314"/>
          </a:xfrm>
          <a:prstGeom prst="rect">
            <a:avLst/>
          </a:prstGeom>
        </p:spPr>
      </p:pic>
      <p:pic>
        <p:nvPicPr>
          <p:cNvPr id="1031" name="図 1030">
            <a:extLst>
              <a:ext uri="{FF2B5EF4-FFF2-40B4-BE49-F238E27FC236}">
                <a16:creationId xmlns:a16="http://schemas.microsoft.com/office/drawing/2014/main" id="{65C27105-6EBE-417D-A84C-4B42870C36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9509" y="1463625"/>
            <a:ext cx="1042538" cy="829314"/>
          </a:xfrm>
          <a:prstGeom prst="rect">
            <a:avLst/>
          </a:prstGeom>
        </p:spPr>
      </p:pic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8788F9A8-BAEC-4382-BB46-EBC447FF70C3}"/>
              </a:ext>
            </a:extLst>
          </p:cNvPr>
          <p:cNvSpPr/>
          <p:nvPr/>
        </p:nvSpPr>
        <p:spPr>
          <a:xfrm>
            <a:off x="212271" y="778329"/>
            <a:ext cx="11430000" cy="5263242"/>
          </a:xfrm>
          <a:custGeom>
            <a:avLst/>
            <a:gdLst>
              <a:gd name="connsiteX0" fmla="*/ 4637315 w 11430000"/>
              <a:gd name="connsiteY0" fmla="*/ 5241471 h 5263242"/>
              <a:gd name="connsiteX1" fmla="*/ 0 w 11430000"/>
              <a:gd name="connsiteY1" fmla="*/ 5263242 h 5263242"/>
              <a:gd name="connsiteX2" fmla="*/ 21772 w 11430000"/>
              <a:gd name="connsiteY2" fmla="*/ 1377042 h 5263242"/>
              <a:gd name="connsiteX3" fmla="*/ 4735286 w 11430000"/>
              <a:gd name="connsiteY3" fmla="*/ 1415142 h 5263242"/>
              <a:gd name="connsiteX4" fmla="*/ 4729843 w 11430000"/>
              <a:gd name="connsiteY4" fmla="*/ 0 h 5263242"/>
              <a:gd name="connsiteX5" fmla="*/ 11397343 w 11430000"/>
              <a:gd name="connsiteY5" fmla="*/ 10885 h 5263242"/>
              <a:gd name="connsiteX6" fmla="*/ 11430000 w 11430000"/>
              <a:gd name="connsiteY6" fmla="*/ 21771 h 526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0000" h="5263242">
                <a:moveTo>
                  <a:pt x="4637315" y="5241471"/>
                </a:moveTo>
                <a:lnTo>
                  <a:pt x="0" y="5263242"/>
                </a:lnTo>
                <a:lnTo>
                  <a:pt x="21772" y="1377042"/>
                </a:lnTo>
                <a:lnTo>
                  <a:pt x="4735286" y="1415142"/>
                </a:lnTo>
                <a:cubicBezTo>
                  <a:pt x="4733472" y="943428"/>
                  <a:pt x="4731657" y="471714"/>
                  <a:pt x="4729843" y="0"/>
                </a:cubicBezTo>
                <a:lnTo>
                  <a:pt x="11397343" y="10885"/>
                </a:lnTo>
                <a:lnTo>
                  <a:pt x="11430000" y="21771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277FB737-2041-446A-BE67-6C7E497CDC81}"/>
              </a:ext>
            </a:extLst>
          </p:cNvPr>
          <p:cNvSpPr txBox="1"/>
          <p:nvPr/>
        </p:nvSpPr>
        <p:spPr>
          <a:xfrm>
            <a:off x="316290" y="169505"/>
            <a:ext cx="393889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Concept of remote participation</a:t>
            </a:r>
          </a:p>
          <a:p>
            <a:r>
              <a:rPr kumimoji="1" lang="en-US" altLang="ja-JP" sz="2000" dirty="0"/>
              <a:t> of LHD Experiments</a:t>
            </a:r>
            <a:endParaRPr kumimoji="1" lang="ja-JP" altLang="en-US" sz="2000" dirty="0"/>
          </a:p>
        </p:txBody>
      </p:sp>
      <p:sp>
        <p:nvSpPr>
          <p:cNvPr id="1046" name="テキスト ボックス 1045">
            <a:extLst>
              <a:ext uri="{FF2B5EF4-FFF2-40B4-BE49-F238E27FC236}">
                <a16:creationId xmlns:a16="http://schemas.microsoft.com/office/drawing/2014/main" id="{D1BCCD6C-E416-4242-8096-994756A1CB6C}"/>
              </a:ext>
            </a:extLst>
          </p:cNvPr>
          <p:cNvSpPr txBox="1"/>
          <p:nvPr/>
        </p:nvSpPr>
        <p:spPr>
          <a:xfrm>
            <a:off x="9003907" y="2544700"/>
            <a:ext cx="1122423" cy="553998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Experiment</a:t>
            </a:r>
            <a:endParaRPr kumimoji="1" lang="en-US" altLang="ja-JP" sz="1600" dirty="0">
              <a:solidFill>
                <a:schemeClr val="bg1"/>
              </a:solidFill>
            </a:endParaRPr>
          </a:p>
          <a:p>
            <a:r>
              <a:rPr lang="en-US" altLang="ja-JP" sz="1600" dirty="0">
                <a:solidFill>
                  <a:schemeClr val="bg1"/>
                </a:solidFill>
              </a:rPr>
              <a:t>Group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CDFE008-5F38-4E04-81D4-E38081407E6C}"/>
              </a:ext>
            </a:extLst>
          </p:cNvPr>
          <p:cNvSpPr txBox="1"/>
          <p:nvPr/>
        </p:nvSpPr>
        <p:spPr>
          <a:xfrm>
            <a:off x="4602856" y="6384603"/>
            <a:ext cx="761644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 dirty="0">
                <a:ea typeface="游ゴシック"/>
              </a:rPr>
              <a:t>Console </a:t>
            </a:r>
            <a:r>
              <a:rPr lang="en-US" altLang="ja-JP" sz="2000" dirty="0">
                <a:ea typeface="游ゴシック"/>
              </a:rPr>
              <a:t>image of</a:t>
            </a:r>
            <a:r>
              <a:rPr kumimoji="1" lang="en-US" altLang="ja-JP" sz="2000" dirty="0">
                <a:ea typeface="游ゴシック"/>
              </a:rPr>
              <a:t> a remote participant of the LHD experiments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37F874-D92A-4B82-97D1-6D04AE92514D}"/>
              </a:ext>
            </a:extLst>
          </p:cNvPr>
          <p:cNvSpPr txBox="1"/>
          <p:nvPr/>
        </p:nvSpPr>
        <p:spPr>
          <a:xfrm>
            <a:off x="5993870" y="5726175"/>
            <a:ext cx="44406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Shot summary via VNC is also available.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998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99A74B-9215-463C-886F-D57F2386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852716" cy="598261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Chat and oral discussion via Teams can be made, </a:t>
            </a:r>
            <a:br>
              <a:rPr lang="en-US" altLang="ja-JP" sz="4000" dirty="0"/>
            </a:br>
            <a:r>
              <a:rPr lang="en-US" altLang="ja-JP" sz="4000" dirty="0"/>
              <a:t>while Zoom connection is activated </a:t>
            </a:r>
            <a:r>
              <a:rPr lang="en-US" altLang="ja-JP" sz="4000" dirty="0">
                <a:solidFill>
                  <a:srgbClr val="FF0000"/>
                </a:solidFill>
              </a:rPr>
              <a:t>simultaneously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7299D1-0373-4EF7-8015-C43D32703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46F604-C32C-44E9-9EAA-95512B8A2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744" y="1275089"/>
            <a:ext cx="12192000" cy="54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4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D74411-8714-4483-A920-C4B52B70F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Make the data handling easier. </a:t>
            </a:r>
            <a:r>
              <a:rPr lang="en-US" altLang="ja-JP" dirty="0"/>
              <a:t>new MyView2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DF1F84-53D6-439A-B3F8-32393C4B9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2646" y="1067724"/>
            <a:ext cx="3161032" cy="5285761"/>
          </a:xfrm>
        </p:spPr>
        <p:txBody>
          <a:bodyPr/>
          <a:lstStyle/>
          <a:p>
            <a:r>
              <a:rPr kumimoji="1" lang="en-US" altLang="ja-JP" dirty="0"/>
              <a:t>MyView2 and related </a:t>
            </a:r>
            <a:r>
              <a:rPr kumimoji="1" lang="en-US" altLang="ja-JP" dirty="0" err="1"/>
              <a:t>softwares</a:t>
            </a:r>
            <a:r>
              <a:rPr kumimoji="1" lang="en-US" altLang="ja-JP" dirty="0"/>
              <a:t> are updated to use Python 3 (Anaconda is recommended).</a:t>
            </a:r>
          </a:p>
          <a:p>
            <a:endParaRPr lang="en-US" altLang="ja-JP" dirty="0"/>
          </a:p>
          <a:p>
            <a:r>
              <a:rPr kumimoji="1" lang="en-US" altLang="ja-JP" dirty="0"/>
              <a:t>Open Preset</a:t>
            </a:r>
            <a:r>
              <a:rPr kumimoji="1" lang="ja-JP" altLang="en-US" dirty="0"/>
              <a:t> </a:t>
            </a:r>
            <a:r>
              <a:rPr kumimoji="1" lang="en-US" altLang="ja-JP" dirty="0"/>
              <a:t>menu for fundamental parameters. It is ready just after the installation. </a:t>
            </a:r>
          </a:p>
          <a:p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74333A-42A4-427F-BF6E-BA218F2A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7" y="1014517"/>
            <a:ext cx="8851083" cy="4692140"/>
          </a:xfrm>
          <a:prstGeom prst="rect">
            <a:avLst/>
          </a:prstGeom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C11B601-0391-4972-836B-A45820C69ED9}"/>
              </a:ext>
            </a:extLst>
          </p:cNvPr>
          <p:cNvCxnSpPr>
            <a:cxnSpLocks/>
          </p:cNvCxnSpPr>
          <p:nvPr/>
        </p:nvCxnSpPr>
        <p:spPr>
          <a:xfrm flipH="1" flipV="1">
            <a:off x="1021191" y="1601870"/>
            <a:ext cx="8217594" cy="144241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1DB6D228-5D0F-4525-AD44-35DC582F0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095" y="4148185"/>
            <a:ext cx="6613244" cy="249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440446-5B6B-47A8-9081-9079405AA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89" y="365125"/>
            <a:ext cx="12174202" cy="59826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Web page for Kaiseki-data is written in English now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6D5932-63B1-42CE-BDC0-7371D9D05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8073" y="1331592"/>
            <a:ext cx="4283927" cy="4351338"/>
          </a:xfrm>
        </p:spPr>
        <p:txBody>
          <a:bodyPr/>
          <a:lstStyle/>
          <a:p>
            <a:r>
              <a:rPr kumimoji="1" lang="en-US" altLang="ja-JP" dirty="0"/>
              <a:t>Contents are being updated. </a:t>
            </a:r>
            <a:r>
              <a:rPr lang="en-US" altLang="ja-JP" dirty="0"/>
              <a:t>Important information are re-organized in the web page.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462DE6D-9BDC-4C1A-8688-A71085079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00" y="1331592"/>
            <a:ext cx="7365101" cy="54563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91C105-40DF-47C9-93C1-D6B35CBEF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594" y="1654440"/>
            <a:ext cx="3800529" cy="50074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F59E7E4-857D-4DCC-B91D-B25727335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947" y="2404305"/>
            <a:ext cx="4352177" cy="350772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AA41750-59A2-428E-91B7-0A2E1DBFBBE5}"/>
              </a:ext>
            </a:extLst>
          </p:cNvPr>
          <p:cNvSpPr txBox="1"/>
          <p:nvPr/>
        </p:nvSpPr>
        <p:spPr>
          <a:xfrm>
            <a:off x="495552" y="1045605"/>
            <a:ext cx="39543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dirty="0">
                <a:ea typeface="游ゴシック"/>
              </a:rPr>
              <a:t>http://kaiseki-dev.lhd.nifs.ac.jp</a:t>
            </a:r>
          </a:p>
        </p:txBody>
      </p:sp>
    </p:spTree>
    <p:extLst>
      <p:ext uri="{BB962C8B-B14F-4D97-AF65-F5344CB8AC3E}">
        <p14:creationId xmlns:p14="http://schemas.microsoft.com/office/powerpoint/2010/main" val="238978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D91796F-DB0F-4471-9321-12BC06D3A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188" y="0"/>
            <a:ext cx="6892812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CE73611-5E59-471F-B9F0-F0C37C686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447" y="392123"/>
            <a:ext cx="10515600" cy="59826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Information abou</a:t>
            </a:r>
            <a:r>
              <a:rPr lang="en-US" altLang="ja-JP" dirty="0"/>
              <a:t>t </a:t>
            </a:r>
            <a:br>
              <a:rPr lang="en-US" altLang="ja-JP" dirty="0"/>
            </a:br>
            <a:r>
              <a:rPr lang="en-US" altLang="ja-JP" dirty="0"/>
              <a:t>diagnostics are updated.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EE4381-D3C4-4603-92D4-97D70579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995" y="1568712"/>
            <a:ext cx="4118517" cy="4498704"/>
          </a:xfrm>
        </p:spPr>
        <p:txBody>
          <a:bodyPr/>
          <a:lstStyle/>
          <a:p>
            <a:r>
              <a:rPr kumimoji="1" lang="en-US" altLang="ja-JP" dirty="0"/>
              <a:t>Information is now based on the status of 2020 instead of 2016.</a:t>
            </a:r>
          </a:p>
          <a:p>
            <a:r>
              <a:rPr lang="en-US" altLang="ja-JP" dirty="0"/>
              <a:t>Links to the resources of the remote participation of the LHD is made and link has been created in the top page of the Large Helical Device Projects 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F281E3-7DD2-4B69-896E-3E305EA43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438" y="261174"/>
            <a:ext cx="1578470" cy="6335651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2AE928C7-9461-4A92-9AF0-0323D7FA13DB}"/>
              </a:ext>
            </a:extLst>
          </p:cNvPr>
          <p:cNvCxnSpPr>
            <a:cxnSpLocks/>
          </p:cNvCxnSpPr>
          <p:nvPr/>
        </p:nvCxnSpPr>
        <p:spPr>
          <a:xfrm flipV="1">
            <a:off x="8530683" y="574289"/>
            <a:ext cx="2347332" cy="523549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0AF6D899-1B2F-409B-8E8B-86EE22DA0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39" y="3927610"/>
            <a:ext cx="4789590" cy="258834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D9FD02-C1B1-4C73-BE61-42961B942F93}"/>
              </a:ext>
            </a:extLst>
          </p:cNvPr>
          <p:cNvSpPr txBox="1"/>
          <p:nvPr/>
        </p:nvSpPr>
        <p:spPr>
          <a:xfrm>
            <a:off x="68393" y="6492875"/>
            <a:ext cx="521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https://www-lhd.nifs.ac.jp/LHD/resouces.html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6F6EC66-363C-4F60-A546-3478AB83C815}"/>
              </a:ext>
            </a:extLst>
          </p:cNvPr>
          <p:cNvSpPr txBox="1"/>
          <p:nvPr/>
        </p:nvSpPr>
        <p:spPr>
          <a:xfrm>
            <a:off x="5662247" y="211702"/>
            <a:ext cx="603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chemeClr val="bg1"/>
                </a:solidFill>
              </a:rPr>
              <a:t>https://www-lhd.nifs.ac.jp/LHD/TechGuide_2020.html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2F8F7C71-2ABB-45D9-860E-F8DC69728FA1}"/>
              </a:ext>
            </a:extLst>
          </p:cNvPr>
          <p:cNvCxnSpPr>
            <a:cxnSpLocks/>
          </p:cNvCxnSpPr>
          <p:nvPr/>
        </p:nvCxnSpPr>
        <p:spPr>
          <a:xfrm>
            <a:off x="2430966" y="3055434"/>
            <a:ext cx="187453" cy="265318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63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AF4AA3-D1DF-4071-9892-1413CB5D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Tutorial documents are being completed…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C3AA86-A573-4E30-96A9-0CC4C7E73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502" y="1825625"/>
            <a:ext cx="5159298" cy="4351338"/>
          </a:xfrm>
        </p:spPr>
        <p:txBody>
          <a:bodyPr/>
          <a:lstStyle/>
          <a:p>
            <a:r>
              <a:rPr kumimoji="1" lang="en-US" altLang="ja-JP" dirty="0"/>
              <a:t>Tutorial documents targeting newcomer to the LHD experiments is being prepared by Fujiwa</a:t>
            </a:r>
            <a:r>
              <a:rPr lang="en-US" altLang="ja-JP" dirty="0"/>
              <a:t>ra-san and </a:t>
            </a:r>
            <a:r>
              <a:rPr lang="en-US" altLang="ja-JP" dirty="0" err="1"/>
              <a:t>Takemura</a:t>
            </a:r>
            <a:r>
              <a:rPr lang="en-US" altLang="ja-JP" dirty="0"/>
              <a:t>-san.</a:t>
            </a:r>
          </a:p>
          <a:p>
            <a:endParaRPr lang="en-US" altLang="ja-JP" dirty="0"/>
          </a:p>
          <a:p>
            <a:r>
              <a:rPr lang="en-US" altLang="ja-JP" dirty="0"/>
              <a:t>Please</a:t>
            </a:r>
            <a:r>
              <a:rPr lang="ja-JP" altLang="en-US" dirty="0"/>
              <a:t> </a:t>
            </a:r>
            <a:r>
              <a:rPr lang="en-US" altLang="ja-JP" dirty="0"/>
              <a:t>make</a:t>
            </a:r>
            <a:r>
              <a:rPr lang="ja-JP" altLang="en-US" dirty="0"/>
              <a:t> </a:t>
            </a:r>
            <a:r>
              <a:rPr lang="en-US" altLang="ja-JP" dirty="0"/>
              <a:t>comment</a:t>
            </a:r>
            <a:r>
              <a:rPr lang="ja-JP" altLang="en-US" dirty="0"/>
              <a:t> </a:t>
            </a:r>
            <a:r>
              <a:rPr lang="en-US" altLang="ja-JP" dirty="0"/>
              <a:t>after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tutorial is completed.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D593E0-F742-4BD5-9789-4E624DF59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60" y="1497197"/>
            <a:ext cx="5467815" cy="32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2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0748A7-3B24-4A82-A2F5-0394669D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>
                <a:latin typeface="Arial"/>
                <a:ea typeface="小塚ゴシック Pro M"/>
                <a:cs typeface="Arial"/>
              </a:rPr>
              <a:t>Summary</a:t>
            </a:r>
            <a:r>
              <a:rPr lang="en-US" altLang="ja-JP" dirty="0">
                <a:latin typeface="Arial"/>
                <a:ea typeface="小塚ゴシック Pro M"/>
                <a:cs typeface="Arial"/>
              </a:rPr>
              <a:t> / Information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18D925-AB4C-4E92-B535-36F57730D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23" y="966416"/>
            <a:ext cx="8161849" cy="57777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kumimoji="1" lang="en-US" altLang="ja-JP" dirty="0">
                <a:latin typeface="Arial"/>
                <a:ea typeface="小塚明朝 Pro H"/>
                <a:cs typeface="Arial"/>
              </a:rPr>
              <a:t>Our team try to supply the three issues for supporting remote participation. Please give us comments for improving the supporting environments.</a:t>
            </a:r>
            <a:endParaRPr lang="en-US" altLang="ja-JP" dirty="0">
              <a:latin typeface="Arial"/>
              <a:ea typeface="小塚明朝 Pro H"/>
              <a:cs typeface="Arial"/>
            </a:endParaRPr>
          </a:p>
          <a:p>
            <a:r>
              <a:rPr lang="en-US" altLang="ja-JP" dirty="0">
                <a:latin typeface="Arial"/>
                <a:ea typeface="小塚明朝 Pro H"/>
                <a:cs typeface="Arial"/>
              </a:rPr>
              <a:t>PC server for Windows and Linux are also available for limited number of persons due to the limit of the performance of the server. Windows server will be improved. (See, kaiseki-dev.lhd.nifs.ac.jp)</a:t>
            </a:r>
          </a:p>
          <a:p>
            <a:r>
              <a:rPr kumimoji="1" lang="en-US" altLang="ja-JP" dirty="0">
                <a:solidFill>
                  <a:srgbClr val="FF0000"/>
                </a:solidFill>
                <a:latin typeface="Arial"/>
                <a:ea typeface="小塚明朝 Pro H"/>
                <a:cs typeface="Arial"/>
              </a:rPr>
              <a:t>Please form a team in MS Teams by each experimental group.</a:t>
            </a:r>
            <a:r>
              <a:rPr lang="en-US" altLang="ja-JP" dirty="0">
                <a:solidFill>
                  <a:srgbClr val="FF0000"/>
                </a:solidFill>
                <a:latin typeface="Arial"/>
                <a:ea typeface="小塚明朝 Pro H"/>
                <a:cs typeface="Arial"/>
              </a:rPr>
              <a:t> </a:t>
            </a:r>
          </a:p>
          <a:p>
            <a:r>
              <a:rPr kumimoji="1" lang="en-US" altLang="ja-JP" dirty="0">
                <a:latin typeface="Arial"/>
                <a:ea typeface="小塚明朝 Pro H"/>
                <a:cs typeface="Arial"/>
              </a:rPr>
              <a:t>Seminar for the collaborator (to Japanese colleague, to EU colleague and to US Colleague) will be held</a:t>
            </a:r>
            <a:r>
              <a:rPr lang="en-US" altLang="ja-JP" dirty="0">
                <a:latin typeface="Arial"/>
                <a:ea typeface="小塚明朝 Pro H"/>
                <a:cs typeface="Arial"/>
              </a:rPr>
              <a:t> on Oct 22th, 2020 (</a:t>
            </a:r>
            <a:r>
              <a:rPr lang="en-US" altLang="ja-JP" dirty="0">
                <a:solidFill>
                  <a:srgbClr val="FF0000"/>
                </a:solidFill>
                <a:latin typeface="Arial"/>
                <a:ea typeface="小塚明朝 Pro H"/>
                <a:cs typeface="Arial"/>
              </a:rPr>
              <a:t>Zoom: </a:t>
            </a:r>
            <a:r>
              <a:rPr lang="en-US" dirty="0">
                <a:solidFill>
                  <a:srgbClr val="FF0000"/>
                </a:solidFill>
                <a:latin typeface="Arial"/>
                <a:ea typeface="小塚明朝 Pro H"/>
                <a:cs typeface="Arial"/>
              </a:rPr>
              <a:t>Meeting ID: 954 6658 4673  passcode: 277164 </a:t>
            </a:r>
            <a:r>
              <a:rPr lang="en-US" dirty="0">
                <a:latin typeface="Arial"/>
                <a:ea typeface="小塚明朝 Pro H"/>
                <a:cs typeface="Arial"/>
              </a:rPr>
              <a:t>)</a:t>
            </a:r>
            <a:endParaRPr lang="en-US" dirty="0"/>
          </a:p>
          <a:p>
            <a:pPr lvl="1"/>
            <a:r>
              <a:rPr lang="en-US" altLang="ja-JP" dirty="0">
                <a:latin typeface="Arial"/>
                <a:ea typeface="小塚明朝 Pro H"/>
                <a:cs typeface="Arial"/>
              </a:rPr>
              <a:t>9:00-10:00 JST (US, Asia and Domestic collaborator)</a:t>
            </a:r>
          </a:p>
          <a:p>
            <a:pPr lvl="1"/>
            <a:r>
              <a:rPr lang="en-US" altLang="ja-JP" dirty="0">
                <a:latin typeface="Arial"/>
                <a:ea typeface="小塚明朝 Pro H"/>
                <a:cs typeface="Arial"/>
              </a:rPr>
              <a:t>17:00-18:00 JST (EU, Asia and Domestic collaborator)</a:t>
            </a:r>
          </a:p>
          <a:p>
            <a:pPr lvl="2"/>
            <a:r>
              <a:rPr lang="en-US" altLang="ja-JP" dirty="0" err="1">
                <a:latin typeface="Arial"/>
                <a:ea typeface="小塚明朝 Pro H"/>
                <a:cs typeface="Arial"/>
              </a:rPr>
              <a:t>Ohdachi</a:t>
            </a:r>
            <a:r>
              <a:rPr lang="en-US" altLang="ja-JP" dirty="0">
                <a:latin typeface="Arial"/>
                <a:ea typeface="小塚明朝 Pro H"/>
                <a:cs typeface="Arial"/>
              </a:rPr>
              <a:t> will give basic information.</a:t>
            </a:r>
          </a:p>
          <a:p>
            <a:pPr lvl="2"/>
            <a:r>
              <a:rPr lang="en-US" altLang="ja-JP" dirty="0">
                <a:latin typeface="Arial"/>
                <a:ea typeface="小塚明朝 Pro H"/>
                <a:cs typeface="Arial"/>
              </a:rPr>
              <a:t>Yoshinuma-san will give a lecture for MyView2.</a:t>
            </a:r>
          </a:p>
          <a:p>
            <a:r>
              <a:rPr lang="en-US" altLang="ja-JP" dirty="0" err="1">
                <a:latin typeface="Arial"/>
                <a:ea typeface="小塚明朝 Pro H"/>
                <a:cs typeface="Arial"/>
              </a:rPr>
              <a:t>Dryrun</a:t>
            </a:r>
            <a:r>
              <a:rPr lang="en-US" altLang="ja-JP" dirty="0">
                <a:latin typeface="Arial"/>
                <a:ea typeface="小塚明朝 Pro H"/>
                <a:cs typeface="Arial"/>
              </a:rPr>
              <a:t> for the experiments will be held on </a:t>
            </a:r>
          </a:p>
          <a:p>
            <a:pPr lvl="1"/>
            <a:r>
              <a:rPr lang="en-US" altLang="ja-JP" dirty="0">
                <a:latin typeface="Arial"/>
                <a:ea typeface="小塚明朝 Pro H"/>
                <a:cs typeface="Arial"/>
              </a:rPr>
              <a:t>Oct 16th 15:00-16:00 JST</a:t>
            </a:r>
          </a:p>
          <a:p>
            <a:pPr lvl="1"/>
            <a:r>
              <a:rPr lang="en-US" altLang="ja-JP" dirty="0">
                <a:latin typeface="Arial"/>
                <a:ea typeface="小塚明朝 Pro H"/>
                <a:cs typeface="Arial"/>
              </a:rPr>
              <a:t>Oct 23rd 9:30-10:30 JST</a:t>
            </a:r>
          </a:p>
          <a:p>
            <a:endParaRPr lang="en-US" altLang="ja-JP" dirty="0">
              <a:latin typeface="Arial"/>
              <a:ea typeface="小塚明朝 Pro H"/>
              <a:cs typeface="Arial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0C330A-4CDF-4ED4-A99E-29E32CB99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7327" y="3069317"/>
            <a:ext cx="3201696" cy="299859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5C5F59-D5FC-471B-AA76-08BD710FF97D}"/>
              </a:ext>
            </a:extLst>
          </p:cNvPr>
          <p:cNvSpPr txBox="1"/>
          <p:nvPr/>
        </p:nvSpPr>
        <p:spPr>
          <a:xfrm>
            <a:off x="8577385" y="2060856"/>
            <a:ext cx="29908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1200" b="1" dirty="0">
                <a:ea typeface="游ゴシック"/>
              </a:rPr>
              <a:t>Thanks for the cooperation</a:t>
            </a:r>
            <a:r>
              <a:rPr kumimoji="1" lang="en-US" altLang="ja-JP" sz="1200" dirty="0">
                <a:ea typeface="游ゴシック"/>
              </a:rPr>
              <a:t>, </a:t>
            </a:r>
            <a:endParaRPr lang="ja-JP" altLang="en-US">
              <a:ea typeface="游ゴシック"/>
            </a:endParaRPr>
          </a:p>
          <a:p>
            <a:r>
              <a:rPr kumimoji="1" lang="en-US" altLang="ja-JP" sz="1200" dirty="0">
                <a:ea typeface="游ゴシック"/>
              </a:rPr>
              <a:t>Emoto-san, Mukai-san, Kobayashi-san, Fujiwara-san (no photo),</a:t>
            </a:r>
            <a:r>
              <a:rPr lang="en-US" altLang="ja-JP" sz="1200" dirty="0">
                <a:ea typeface="游ゴシック"/>
              </a:rPr>
              <a:t> </a:t>
            </a:r>
            <a:endParaRPr lang="en-US"/>
          </a:p>
          <a:p>
            <a:r>
              <a:rPr kumimoji="1" lang="en-US" altLang="ja-JP" sz="1200" dirty="0">
                <a:ea typeface="游ゴシック"/>
              </a:rPr>
              <a:t>Takemura-san and Suzuki-san</a:t>
            </a:r>
            <a:endParaRPr kumimoji="1" lang="ja-JP" altLang="en-US" sz="1200" dirty="0">
              <a:ea typeface="游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74553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62245B6755FDA4195FDD58C948FB3DF" ma:contentTypeVersion="8" ma:contentTypeDescription="新しいドキュメントを作成します。" ma:contentTypeScope="" ma:versionID="cdf426e2bc96eedcdf567511d9d26627">
  <xsd:schema xmlns:xsd="http://www.w3.org/2001/XMLSchema" xmlns:xs="http://www.w3.org/2001/XMLSchema" xmlns:p="http://schemas.microsoft.com/office/2006/metadata/properties" xmlns:ns2="f7892052-894e-4dbb-af6b-79409ef6530e" targetNamespace="http://schemas.microsoft.com/office/2006/metadata/properties" ma:root="true" ma:fieldsID="44ee7ca9cbc3c7939949bb1ba4c8a4a9" ns2:_="">
    <xsd:import namespace="f7892052-894e-4dbb-af6b-79409ef653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92052-894e-4dbb-af6b-79409ef653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6A3FEC-44C4-467A-AF7E-2B422AD21D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FE20A8-5720-4BB3-B021-EB0B45FD399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f17c3a15-4c7b-4583-b0fd-9bce347d14e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693CC9-CF86-4058-A481-A438355EA503}"/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684</Words>
  <Application>Microsoft Office PowerPoint</Application>
  <PresentationFormat>ワイド画面</PresentationFormat>
  <Paragraphs>66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Progress of the support activities for remote-participation of the LHD experiments </vt:lpstr>
      <vt:lpstr>Goal of the support for the remote participation</vt:lpstr>
      <vt:lpstr>PowerPoint プレゼンテーション</vt:lpstr>
      <vt:lpstr>Chat and oral discussion via Teams can be made,  while Zoom connection is activated simultaneously</vt:lpstr>
      <vt:lpstr>Make the data handling easier. new MyView2</vt:lpstr>
      <vt:lpstr>Web page for Kaiseki-data is written in English now</vt:lpstr>
      <vt:lpstr>Information about  diagnostics are updated.</vt:lpstr>
      <vt:lpstr>Tutorial documents are being completed…</vt:lpstr>
      <vt:lpstr>Summary /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大舘 暁</dc:creator>
  <cp:lastModifiedBy>鈴木 康浩</cp:lastModifiedBy>
  <cp:revision>111</cp:revision>
  <dcterms:created xsi:type="dcterms:W3CDTF">2020-06-01T03:11:43Z</dcterms:created>
  <dcterms:modified xsi:type="dcterms:W3CDTF">2020-10-12T08:03:50Z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0x010100A62245B6755FDA4195FDD58C948FB3DF</vt:lpwstr>
  </property>
</Properties>
</file>