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72" r:id="rId2"/>
    <p:sldId id="468" r:id="rId3"/>
    <p:sldId id="455" r:id="rId4"/>
    <p:sldId id="505" r:id="rId5"/>
    <p:sldId id="507" r:id="rId6"/>
    <p:sldId id="506" r:id="rId7"/>
    <p:sldId id="510" r:id="rId8"/>
    <p:sldId id="511" r:id="rId9"/>
    <p:sldId id="509" r:id="rId10"/>
    <p:sldId id="512" r:id="rId11"/>
    <p:sldId id="508" r:id="rId12"/>
    <p:sldId id="513" r:id="rId13"/>
    <p:sldId id="514" r:id="rId14"/>
    <p:sldId id="515" r:id="rId15"/>
    <p:sldId id="516" r:id="rId16"/>
  </p:sldIdLst>
  <p:sldSz cx="9144000" cy="6858000" type="screen4x3"/>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C3D69B"/>
    <a:srgbClr val="5B9BD5"/>
    <a:srgbClr val="D7E4BD"/>
    <a:srgbClr val="95B3D7"/>
    <a:srgbClr val="254061"/>
    <a:srgbClr val="77933C"/>
    <a:srgbClr val="4F81BD"/>
    <a:srgbClr val="F79646"/>
    <a:srgbClr val="79B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2" autoAdjust="0"/>
    <p:restoredTop sz="94675" autoAdjust="0"/>
  </p:normalViewPr>
  <p:slideViewPr>
    <p:cSldViewPr showGuides="1">
      <p:cViewPr varScale="1">
        <p:scale>
          <a:sx n="69" d="100"/>
          <a:sy n="69" d="100"/>
        </p:scale>
        <p:origin x="1004"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98"/>
    </p:cViewPr>
  </p:sorterViewPr>
  <p:notesViewPr>
    <p:cSldViewPr showGuides="1">
      <p:cViewPr varScale="1">
        <p:scale>
          <a:sx n="85" d="100"/>
          <a:sy n="85" d="100"/>
        </p:scale>
        <p:origin x="-3834" y="-96"/>
      </p:cViewPr>
      <p:guideLst>
        <p:guide orient="horz" pos="3079"/>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03E84-AF55-462E-B7C5-CB9A369D127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B53B018-E305-4BE1-885E-E03D7CC5C6B2}">
      <dgm:prSet phldrT="[Texte]"/>
      <dgm:spPr/>
      <dgm:t>
        <a:bodyPr/>
        <a:lstStyle/>
        <a:p>
          <a:r>
            <a:rPr lang="en-GB" noProof="0" dirty="0"/>
            <a:t>DEMO New Organization</a:t>
          </a:r>
        </a:p>
      </dgm:t>
    </dgm:pt>
    <dgm:pt modelId="{E0859252-CFB8-411D-9A8B-D360F4042F8F}" type="parTrans" cxnId="{5EB71E15-7378-4D7F-BC23-F648B5DA52E2}">
      <dgm:prSet/>
      <dgm:spPr/>
      <dgm:t>
        <a:bodyPr/>
        <a:lstStyle/>
        <a:p>
          <a:endParaRPr lang="en-GB" noProof="0" dirty="0"/>
        </a:p>
      </dgm:t>
    </dgm:pt>
    <dgm:pt modelId="{1C22E4CC-33BE-4E4B-9FB9-94F26FD868FB}" type="sibTrans" cxnId="{5EB71E15-7378-4D7F-BC23-F648B5DA52E2}">
      <dgm:prSet/>
      <dgm:spPr/>
      <dgm:t>
        <a:bodyPr/>
        <a:lstStyle/>
        <a:p>
          <a:endParaRPr lang="en-GB" noProof="0" dirty="0"/>
        </a:p>
      </dgm:t>
    </dgm:pt>
    <dgm:pt modelId="{012B9B4D-A307-4D3F-80F9-7551EC0B2BD0}">
      <dgm:prSet phldrT="[Texte]"/>
      <dgm:spPr/>
      <dgm:t>
        <a:bodyPr/>
        <a:lstStyle/>
        <a:p>
          <a:r>
            <a:rPr lang="en-GB" noProof="0" dirty="0"/>
            <a:t>DCT managers</a:t>
          </a:r>
        </a:p>
      </dgm:t>
    </dgm:pt>
    <dgm:pt modelId="{753AA2F5-E24B-445A-9A8B-D4CF614F1F46}" type="parTrans" cxnId="{D9B819DF-3A01-4934-B5A1-E67FAF86D4D1}">
      <dgm:prSet/>
      <dgm:spPr/>
      <dgm:t>
        <a:bodyPr/>
        <a:lstStyle/>
        <a:p>
          <a:endParaRPr lang="en-GB" noProof="0" dirty="0"/>
        </a:p>
      </dgm:t>
    </dgm:pt>
    <dgm:pt modelId="{2C4D7AAA-C96D-4125-A59B-F5EA948AE6EE}" type="sibTrans" cxnId="{D9B819DF-3A01-4934-B5A1-E67FAF86D4D1}">
      <dgm:prSet/>
      <dgm:spPr/>
      <dgm:t>
        <a:bodyPr/>
        <a:lstStyle/>
        <a:p>
          <a:endParaRPr lang="en-GB" noProof="0" dirty="0"/>
        </a:p>
      </dgm:t>
    </dgm:pt>
    <dgm:pt modelId="{CE9ECB40-F9A7-458F-86FF-D732454D1D02}">
      <dgm:prSet phldrT="[Texte]"/>
      <dgm:spPr/>
      <dgm:t>
        <a:bodyPr/>
        <a:lstStyle/>
        <a:p>
          <a:r>
            <a:rPr lang="en-GB" noProof="0" dirty="0"/>
            <a:t>Our objectives</a:t>
          </a:r>
        </a:p>
      </dgm:t>
    </dgm:pt>
    <dgm:pt modelId="{CA4BE034-3C1D-4AD0-BA0C-0DF80E3BAE07}" type="parTrans" cxnId="{1ADC3C04-2824-4D01-8561-008668E91720}">
      <dgm:prSet/>
      <dgm:spPr/>
      <dgm:t>
        <a:bodyPr/>
        <a:lstStyle/>
        <a:p>
          <a:endParaRPr lang="en-GB" noProof="0" dirty="0"/>
        </a:p>
      </dgm:t>
    </dgm:pt>
    <dgm:pt modelId="{CAE022CC-1EC7-4C60-9ADC-C32F140B974B}" type="sibTrans" cxnId="{1ADC3C04-2824-4D01-8561-008668E91720}">
      <dgm:prSet/>
      <dgm:spPr/>
      <dgm:t>
        <a:bodyPr/>
        <a:lstStyle/>
        <a:p>
          <a:endParaRPr lang="en-GB" noProof="0" dirty="0"/>
        </a:p>
      </dgm:t>
    </dgm:pt>
    <dgm:pt modelId="{6D7B1847-EB8A-45F5-ACA5-FAC15E4B8489}">
      <dgm:prSet phldrT="[Texte]"/>
      <dgm:spPr/>
      <dgm:t>
        <a:bodyPr/>
        <a:lstStyle/>
        <a:p>
          <a:r>
            <a:rPr lang="en-GB" noProof="0" dirty="0"/>
            <a:t>WPDES Organization</a:t>
          </a:r>
        </a:p>
      </dgm:t>
    </dgm:pt>
    <dgm:pt modelId="{F798748A-EA4A-46AF-8BC4-BB177F716AFA}" type="parTrans" cxnId="{91497355-FF5A-428D-BCE5-0748EBCE6EEE}">
      <dgm:prSet/>
      <dgm:spPr/>
      <dgm:t>
        <a:bodyPr/>
        <a:lstStyle/>
        <a:p>
          <a:endParaRPr lang="en-GB" noProof="0" dirty="0"/>
        </a:p>
      </dgm:t>
    </dgm:pt>
    <dgm:pt modelId="{26A5C5D7-7113-4CFE-B8DB-D5BE2DBADA19}" type="sibTrans" cxnId="{91497355-FF5A-428D-BCE5-0748EBCE6EEE}">
      <dgm:prSet/>
      <dgm:spPr/>
      <dgm:t>
        <a:bodyPr/>
        <a:lstStyle/>
        <a:p>
          <a:endParaRPr lang="en-GB" noProof="0" dirty="0"/>
        </a:p>
      </dgm:t>
    </dgm:pt>
    <dgm:pt modelId="{095900C6-5AA2-4D9D-87B4-1D5974C62C7B}" type="pres">
      <dgm:prSet presAssocID="{B6503E84-AF55-462E-B7C5-CB9A369D1278}" presName="Name0" presStyleCnt="0">
        <dgm:presLayoutVars>
          <dgm:chMax val="7"/>
          <dgm:chPref val="7"/>
          <dgm:dir/>
        </dgm:presLayoutVars>
      </dgm:prSet>
      <dgm:spPr/>
      <dgm:t>
        <a:bodyPr/>
        <a:lstStyle/>
        <a:p>
          <a:endParaRPr lang="en-US"/>
        </a:p>
      </dgm:t>
    </dgm:pt>
    <dgm:pt modelId="{0FBCB1C1-FAA1-4B0B-84B2-F4582258620C}" type="pres">
      <dgm:prSet presAssocID="{B6503E84-AF55-462E-B7C5-CB9A369D1278}" presName="Name1" presStyleCnt="0"/>
      <dgm:spPr/>
    </dgm:pt>
    <dgm:pt modelId="{55ED5C3D-F96E-4BAA-8FFB-296A5553663A}" type="pres">
      <dgm:prSet presAssocID="{B6503E84-AF55-462E-B7C5-CB9A369D1278}" presName="cycle" presStyleCnt="0"/>
      <dgm:spPr/>
    </dgm:pt>
    <dgm:pt modelId="{F487A35A-B810-412D-9AEB-3F1390FD1895}" type="pres">
      <dgm:prSet presAssocID="{B6503E84-AF55-462E-B7C5-CB9A369D1278}" presName="srcNode" presStyleLbl="node1" presStyleIdx="0" presStyleCnt="4"/>
      <dgm:spPr/>
    </dgm:pt>
    <dgm:pt modelId="{4E81556F-87D5-4548-89DC-94D5001C5239}" type="pres">
      <dgm:prSet presAssocID="{B6503E84-AF55-462E-B7C5-CB9A369D1278}" presName="conn" presStyleLbl="parChTrans1D2" presStyleIdx="0" presStyleCnt="1"/>
      <dgm:spPr/>
      <dgm:t>
        <a:bodyPr/>
        <a:lstStyle/>
        <a:p>
          <a:endParaRPr lang="en-US"/>
        </a:p>
      </dgm:t>
    </dgm:pt>
    <dgm:pt modelId="{7B516DAD-EB35-475A-B294-AC26EA26D272}" type="pres">
      <dgm:prSet presAssocID="{B6503E84-AF55-462E-B7C5-CB9A369D1278}" presName="extraNode" presStyleLbl="node1" presStyleIdx="0" presStyleCnt="4"/>
      <dgm:spPr/>
    </dgm:pt>
    <dgm:pt modelId="{EE1CE9A1-FBBB-4A4E-8DE5-099206905547}" type="pres">
      <dgm:prSet presAssocID="{B6503E84-AF55-462E-B7C5-CB9A369D1278}" presName="dstNode" presStyleLbl="node1" presStyleIdx="0" presStyleCnt="4"/>
      <dgm:spPr/>
    </dgm:pt>
    <dgm:pt modelId="{2B0BE0CD-FA4A-42E2-B091-B6E4085FA81D}" type="pres">
      <dgm:prSet presAssocID="{5B53B018-E305-4BE1-885E-E03D7CC5C6B2}" presName="text_1" presStyleLbl="node1" presStyleIdx="0" presStyleCnt="4">
        <dgm:presLayoutVars>
          <dgm:bulletEnabled val="1"/>
        </dgm:presLayoutVars>
      </dgm:prSet>
      <dgm:spPr/>
      <dgm:t>
        <a:bodyPr/>
        <a:lstStyle/>
        <a:p>
          <a:endParaRPr lang="en-US"/>
        </a:p>
      </dgm:t>
    </dgm:pt>
    <dgm:pt modelId="{CBC4A073-B496-4C6F-8CDE-812BD6560430}" type="pres">
      <dgm:prSet presAssocID="{5B53B018-E305-4BE1-885E-E03D7CC5C6B2}" presName="accent_1" presStyleCnt="0"/>
      <dgm:spPr/>
    </dgm:pt>
    <dgm:pt modelId="{E81BC6A7-EE34-404A-B2E5-2397CCA37A8A}" type="pres">
      <dgm:prSet presAssocID="{5B53B018-E305-4BE1-885E-E03D7CC5C6B2}" presName="accentRepeatNode" presStyleLbl="solidFgAcc1" presStyleIdx="0" presStyleCnt="4"/>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9F371D5F-A3C3-4279-A0AD-34EC679650D5}" type="pres">
      <dgm:prSet presAssocID="{012B9B4D-A307-4D3F-80F9-7551EC0B2BD0}" presName="text_2" presStyleLbl="node1" presStyleIdx="1" presStyleCnt="4">
        <dgm:presLayoutVars>
          <dgm:bulletEnabled val="1"/>
        </dgm:presLayoutVars>
      </dgm:prSet>
      <dgm:spPr/>
      <dgm:t>
        <a:bodyPr/>
        <a:lstStyle/>
        <a:p>
          <a:endParaRPr lang="en-US"/>
        </a:p>
      </dgm:t>
    </dgm:pt>
    <dgm:pt modelId="{5119180C-D66C-4964-A7AB-922F361A7C43}" type="pres">
      <dgm:prSet presAssocID="{012B9B4D-A307-4D3F-80F9-7551EC0B2BD0}" presName="accent_2" presStyleCnt="0"/>
      <dgm:spPr/>
    </dgm:pt>
    <dgm:pt modelId="{0A45D05E-77B4-43A4-9162-2976B21B5FC1}" type="pres">
      <dgm:prSet presAssocID="{012B9B4D-A307-4D3F-80F9-7551EC0B2BD0}" presName="accentRepeatNode" presStyleLbl="solidFgAcc1" presStyleIdx="1" presStyleCnt="4"/>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A2E182E2-FCE6-487B-82A1-696E9C31ECAB}" type="pres">
      <dgm:prSet presAssocID="{6D7B1847-EB8A-45F5-ACA5-FAC15E4B8489}" presName="text_3" presStyleLbl="node1" presStyleIdx="2" presStyleCnt="4">
        <dgm:presLayoutVars>
          <dgm:bulletEnabled val="1"/>
        </dgm:presLayoutVars>
      </dgm:prSet>
      <dgm:spPr/>
      <dgm:t>
        <a:bodyPr/>
        <a:lstStyle/>
        <a:p>
          <a:endParaRPr lang="en-US"/>
        </a:p>
      </dgm:t>
    </dgm:pt>
    <dgm:pt modelId="{61AA46C1-8A06-42FD-B1E5-BE7FF1AC98D0}" type="pres">
      <dgm:prSet presAssocID="{6D7B1847-EB8A-45F5-ACA5-FAC15E4B8489}" presName="accent_3" presStyleCnt="0"/>
      <dgm:spPr/>
    </dgm:pt>
    <dgm:pt modelId="{E3101F8E-2188-4423-8DF2-1BB2A46AF875}" type="pres">
      <dgm:prSet presAssocID="{6D7B1847-EB8A-45F5-ACA5-FAC15E4B8489}" presName="accentRepeatNode" presStyleLbl="solidFgAcc1" presStyleIdx="2" presStyleCnt="4"/>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A46A8198-9763-47FA-9C56-57862A3A3C23}" type="pres">
      <dgm:prSet presAssocID="{CE9ECB40-F9A7-458F-86FF-D732454D1D02}" presName="text_4" presStyleLbl="node1" presStyleIdx="3" presStyleCnt="4">
        <dgm:presLayoutVars>
          <dgm:bulletEnabled val="1"/>
        </dgm:presLayoutVars>
      </dgm:prSet>
      <dgm:spPr/>
      <dgm:t>
        <a:bodyPr/>
        <a:lstStyle/>
        <a:p>
          <a:endParaRPr lang="en-US"/>
        </a:p>
      </dgm:t>
    </dgm:pt>
    <dgm:pt modelId="{0BACFC77-94BD-4C69-8AF9-2D8B691ACD05}" type="pres">
      <dgm:prSet presAssocID="{CE9ECB40-F9A7-458F-86FF-D732454D1D02}" presName="accent_4" presStyleCnt="0"/>
      <dgm:spPr/>
    </dgm:pt>
    <dgm:pt modelId="{F32D878D-8510-4690-8539-6C5F8231697F}" type="pres">
      <dgm:prSet presAssocID="{CE9ECB40-F9A7-458F-86FF-D732454D1D02}" presName="accentRepeatNode" presStyleLbl="solidFgAcc1" presStyleIdx="3" presStyleCnt="4"/>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AD1C9ADC-E8DE-4F69-BEF0-154905B5351C}" type="presOf" srcId="{1C22E4CC-33BE-4E4B-9FB9-94F26FD868FB}" destId="{4E81556F-87D5-4548-89DC-94D5001C5239}" srcOrd="0" destOrd="0" presId="urn:microsoft.com/office/officeart/2008/layout/VerticalCurvedList"/>
    <dgm:cxn modelId="{91497355-FF5A-428D-BCE5-0748EBCE6EEE}" srcId="{B6503E84-AF55-462E-B7C5-CB9A369D1278}" destId="{6D7B1847-EB8A-45F5-ACA5-FAC15E4B8489}" srcOrd="2" destOrd="0" parTransId="{F798748A-EA4A-46AF-8BC4-BB177F716AFA}" sibTransId="{26A5C5D7-7113-4CFE-B8DB-D5BE2DBADA19}"/>
    <dgm:cxn modelId="{999F3DAC-E39D-41C0-A43A-23C33E57B472}" type="presOf" srcId="{CE9ECB40-F9A7-458F-86FF-D732454D1D02}" destId="{A46A8198-9763-47FA-9C56-57862A3A3C23}" srcOrd="0" destOrd="0" presId="urn:microsoft.com/office/officeart/2008/layout/VerticalCurvedList"/>
    <dgm:cxn modelId="{197C7DC3-8292-4521-905E-7C24EC71FD20}" type="presOf" srcId="{012B9B4D-A307-4D3F-80F9-7551EC0B2BD0}" destId="{9F371D5F-A3C3-4279-A0AD-34EC679650D5}" srcOrd="0" destOrd="0" presId="urn:microsoft.com/office/officeart/2008/layout/VerticalCurvedList"/>
    <dgm:cxn modelId="{5EB71E15-7378-4D7F-BC23-F648B5DA52E2}" srcId="{B6503E84-AF55-462E-B7C5-CB9A369D1278}" destId="{5B53B018-E305-4BE1-885E-E03D7CC5C6B2}" srcOrd="0" destOrd="0" parTransId="{E0859252-CFB8-411D-9A8B-D360F4042F8F}" sibTransId="{1C22E4CC-33BE-4E4B-9FB9-94F26FD868FB}"/>
    <dgm:cxn modelId="{4FF39AAC-D841-4CA5-8B5B-87BB52E74DA7}" type="presOf" srcId="{5B53B018-E305-4BE1-885E-E03D7CC5C6B2}" destId="{2B0BE0CD-FA4A-42E2-B091-B6E4085FA81D}" srcOrd="0" destOrd="0" presId="urn:microsoft.com/office/officeart/2008/layout/VerticalCurvedList"/>
    <dgm:cxn modelId="{D9B819DF-3A01-4934-B5A1-E67FAF86D4D1}" srcId="{B6503E84-AF55-462E-B7C5-CB9A369D1278}" destId="{012B9B4D-A307-4D3F-80F9-7551EC0B2BD0}" srcOrd="1" destOrd="0" parTransId="{753AA2F5-E24B-445A-9A8B-D4CF614F1F46}" sibTransId="{2C4D7AAA-C96D-4125-A59B-F5EA948AE6EE}"/>
    <dgm:cxn modelId="{4A7DC9E7-C72B-4907-A92E-5DC9981E1639}" type="presOf" srcId="{6D7B1847-EB8A-45F5-ACA5-FAC15E4B8489}" destId="{A2E182E2-FCE6-487B-82A1-696E9C31ECAB}" srcOrd="0" destOrd="0" presId="urn:microsoft.com/office/officeart/2008/layout/VerticalCurvedList"/>
    <dgm:cxn modelId="{0CA1A4F9-268A-48BB-B9EE-CB1D0E1FA44E}" type="presOf" srcId="{B6503E84-AF55-462E-B7C5-CB9A369D1278}" destId="{095900C6-5AA2-4D9D-87B4-1D5974C62C7B}" srcOrd="0" destOrd="0" presId="urn:microsoft.com/office/officeart/2008/layout/VerticalCurvedList"/>
    <dgm:cxn modelId="{1ADC3C04-2824-4D01-8561-008668E91720}" srcId="{B6503E84-AF55-462E-B7C5-CB9A369D1278}" destId="{CE9ECB40-F9A7-458F-86FF-D732454D1D02}" srcOrd="3" destOrd="0" parTransId="{CA4BE034-3C1D-4AD0-BA0C-0DF80E3BAE07}" sibTransId="{CAE022CC-1EC7-4C60-9ADC-C32F140B974B}"/>
    <dgm:cxn modelId="{2ABA1663-78A8-4841-A1BA-B0C8AC06CC08}" type="presParOf" srcId="{095900C6-5AA2-4D9D-87B4-1D5974C62C7B}" destId="{0FBCB1C1-FAA1-4B0B-84B2-F4582258620C}" srcOrd="0" destOrd="0" presId="urn:microsoft.com/office/officeart/2008/layout/VerticalCurvedList"/>
    <dgm:cxn modelId="{BF7D1D6F-5EBF-4636-8AE5-CDE985AAB830}" type="presParOf" srcId="{0FBCB1C1-FAA1-4B0B-84B2-F4582258620C}" destId="{55ED5C3D-F96E-4BAA-8FFB-296A5553663A}" srcOrd="0" destOrd="0" presId="urn:microsoft.com/office/officeart/2008/layout/VerticalCurvedList"/>
    <dgm:cxn modelId="{C0373A65-0558-4488-AC61-12175F938652}" type="presParOf" srcId="{55ED5C3D-F96E-4BAA-8FFB-296A5553663A}" destId="{F487A35A-B810-412D-9AEB-3F1390FD1895}" srcOrd="0" destOrd="0" presId="urn:microsoft.com/office/officeart/2008/layout/VerticalCurvedList"/>
    <dgm:cxn modelId="{B8175AA7-EE93-4156-A7D3-3DE5AA0CA273}" type="presParOf" srcId="{55ED5C3D-F96E-4BAA-8FFB-296A5553663A}" destId="{4E81556F-87D5-4548-89DC-94D5001C5239}" srcOrd="1" destOrd="0" presId="urn:microsoft.com/office/officeart/2008/layout/VerticalCurvedList"/>
    <dgm:cxn modelId="{FBBCA2C8-5A7F-4A41-8C44-626A6D0889D7}" type="presParOf" srcId="{55ED5C3D-F96E-4BAA-8FFB-296A5553663A}" destId="{7B516DAD-EB35-475A-B294-AC26EA26D272}" srcOrd="2" destOrd="0" presId="urn:microsoft.com/office/officeart/2008/layout/VerticalCurvedList"/>
    <dgm:cxn modelId="{DA1DAED7-E096-4C4F-8D74-44C1E4AA9D44}" type="presParOf" srcId="{55ED5C3D-F96E-4BAA-8FFB-296A5553663A}" destId="{EE1CE9A1-FBBB-4A4E-8DE5-099206905547}" srcOrd="3" destOrd="0" presId="urn:microsoft.com/office/officeart/2008/layout/VerticalCurvedList"/>
    <dgm:cxn modelId="{931F432E-D192-4E96-B12C-CBA7637D1F08}" type="presParOf" srcId="{0FBCB1C1-FAA1-4B0B-84B2-F4582258620C}" destId="{2B0BE0CD-FA4A-42E2-B091-B6E4085FA81D}" srcOrd="1" destOrd="0" presId="urn:microsoft.com/office/officeart/2008/layout/VerticalCurvedList"/>
    <dgm:cxn modelId="{B0791D17-6D76-4C47-94D8-66B9E989A2E3}" type="presParOf" srcId="{0FBCB1C1-FAA1-4B0B-84B2-F4582258620C}" destId="{CBC4A073-B496-4C6F-8CDE-812BD6560430}" srcOrd="2" destOrd="0" presId="urn:microsoft.com/office/officeart/2008/layout/VerticalCurvedList"/>
    <dgm:cxn modelId="{0147BEEF-79CB-4DF7-B7A6-56592A8F77BA}" type="presParOf" srcId="{CBC4A073-B496-4C6F-8CDE-812BD6560430}" destId="{E81BC6A7-EE34-404A-B2E5-2397CCA37A8A}" srcOrd="0" destOrd="0" presId="urn:microsoft.com/office/officeart/2008/layout/VerticalCurvedList"/>
    <dgm:cxn modelId="{69FC4318-1DC3-4C62-8BC4-DDED37E7B6C4}" type="presParOf" srcId="{0FBCB1C1-FAA1-4B0B-84B2-F4582258620C}" destId="{9F371D5F-A3C3-4279-A0AD-34EC679650D5}" srcOrd="3" destOrd="0" presId="urn:microsoft.com/office/officeart/2008/layout/VerticalCurvedList"/>
    <dgm:cxn modelId="{46E5665E-9E98-45AF-B949-2EF69E0DFFE0}" type="presParOf" srcId="{0FBCB1C1-FAA1-4B0B-84B2-F4582258620C}" destId="{5119180C-D66C-4964-A7AB-922F361A7C43}" srcOrd="4" destOrd="0" presId="urn:microsoft.com/office/officeart/2008/layout/VerticalCurvedList"/>
    <dgm:cxn modelId="{23D675AD-6240-434F-AC64-6CCA08A874C4}" type="presParOf" srcId="{5119180C-D66C-4964-A7AB-922F361A7C43}" destId="{0A45D05E-77B4-43A4-9162-2976B21B5FC1}" srcOrd="0" destOrd="0" presId="urn:microsoft.com/office/officeart/2008/layout/VerticalCurvedList"/>
    <dgm:cxn modelId="{A906B4C2-629C-4BAD-BDAA-06B41CE7DE21}" type="presParOf" srcId="{0FBCB1C1-FAA1-4B0B-84B2-F4582258620C}" destId="{A2E182E2-FCE6-487B-82A1-696E9C31ECAB}" srcOrd="5" destOrd="0" presId="urn:microsoft.com/office/officeart/2008/layout/VerticalCurvedList"/>
    <dgm:cxn modelId="{10BBF1F2-77CE-4388-A4AA-22D534C02D4F}" type="presParOf" srcId="{0FBCB1C1-FAA1-4B0B-84B2-F4582258620C}" destId="{61AA46C1-8A06-42FD-B1E5-BE7FF1AC98D0}" srcOrd="6" destOrd="0" presId="urn:microsoft.com/office/officeart/2008/layout/VerticalCurvedList"/>
    <dgm:cxn modelId="{B56847FF-02FC-4ACE-A75D-7C7182378A45}" type="presParOf" srcId="{61AA46C1-8A06-42FD-B1E5-BE7FF1AC98D0}" destId="{E3101F8E-2188-4423-8DF2-1BB2A46AF875}" srcOrd="0" destOrd="0" presId="urn:microsoft.com/office/officeart/2008/layout/VerticalCurvedList"/>
    <dgm:cxn modelId="{380961CC-8AA8-4328-966F-300212548510}" type="presParOf" srcId="{0FBCB1C1-FAA1-4B0B-84B2-F4582258620C}" destId="{A46A8198-9763-47FA-9C56-57862A3A3C23}" srcOrd="7" destOrd="0" presId="urn:microsoft.com/office/officeart/2008/layout/VerticalCurvedList"/>
    <dgm:cxn modelId="{723BE9C6-3348-4D61-906A-4FA4038775A1}" type="presParOf" srcId="{0FBCB1C1-FAA1-4B0B-84B2-F4582258620C}" destId="{0BACFC77-94BD-4C69-8AF9-2D8B691ACD05}" srcOrd="8" destOrd="0" presId="urn:microsoft.com/office/officeart/2008/layout/VerticalCurvedList"/>
    <dgm:cxn modelId="{5BD00686-A603-467F-9B6A-91B94214754A}" type="presParOf" srcId="{0BACFC77-94BD-4C69-8AF9-2D8B691ACD05}" destId="{F32D878D-8510-4690-8539-6C5F8231697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7EA09C-3C3F-438E-8693-04507108CE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E26DE60-2701-4FBA-8F38-7DD4C7D58023}">
      <dgm:prSet phldrT="[Texte]" custT="1"/>
      <dgm:spPr/>
      <dgm:t>
        <a:bodyPr/>
        <a:lstStyle/>
        <a:p>
          <a:r>
            <a:rPr lang="en-GB" sz="1600" dirty="0"/>
            <a:t>You are part of the DCT</a:t>
          </a:r>
          <a:endParaRPr lang="fr-FR" sz="1600" dirty="0"/>
        </a:p>
      </dgm:t>
    </dgm:pt>
    <dgm:pt modelId="{29F4A369-F870-44A7-80F3-A945A3E207EA}" type="parTrans" cxnId="{D893D8C6-4608-4E71-8E37-0968DCC06E62}">
      <dgm:prSet/>
      <dgm:spPr/>
      <dgm:t>
        <a:bodyPr/>
        <a:lstStyle/>
        <a:p>
          <a:endParaRPr lang="fr-FR" sz="1600"/>
        </a:p>
      </dgm:t>
    </dgm:pt>
    <dgm:pt modelId="{62556E26-C6AC-4C86-BD96-FE63955F193A}" type="sibTrans" cxnId="{D893D8C6-4608-4E71-8E37-0968DCC06E62}">
      <dgm:prSet/>
      <dgm:spPr/>
      <dgm:t>
        <a:bodyPr/>
        <a:lstStyle/>
        <a:p>
          <a:endParaRPr lang="fr-FR" sz="1600"/>
        </a:p>
      </dgm:t>
    </dgm:pt>
    <dgm:pt modelId="{65E4314B-9C10-4AA4-81A6-2BA179D41B77}">
      <dgm:prSet phldrT="[Texte]" custT="1"/>
      <dgm:spPr/>
      <dgm:t>
        <a:bodyPr/>
        <a:lstStyle/>
        <a:p>
          <a:r>
            <a:rPr lang="en-GB" sz="1600" dirty="0"/>
            <a:t>Converge to a feasible plant architecture and to a attractive plasma operation and power exhaust scenario</a:t>
          </a:r>
          <a:endParaRPr lang="fr-FR" sz="1600" dirty="0"/>
        </a:p>
      </dgm:t>
    </dgm:pt>
    <dgm:pt modelId="{00C860EB-4F3A-4AB2-AAE6-6C9A1CB3175F}" type="parTrans" cxnId="{FE381050-D2B8-456F-B37B-8070B4D00A3D}">
      <dgm:prSet/>
      <dgm:spPr/>
      <dgm:t>
        <a:bodyPr/>
        <a:lstStyle/>
        <a:p>
          <a:endParaRPr lang="fr-FR" sz="1600"/>
        </a:p>
      </dgm:t>
    </dgm:pt>
    <dgm:pt modelId="{B1917605-D0E0-474D-B032-DA12880C612F}" type="sibTrans" cxnId="{FE381050-D2B8-456F-B37B-8070B4D00A3D}">
      <dgm:prSet/>
      <dgm:spPr/>
      <dgm:t>
        <a:bodyPr/>
        <a:lstStyle/>
        <a:p>
          <a:endParaRPr lang="fr-FR" sz="1600"/>
        </a:p>
      </dgm:t>
    </dgm:pt>
    <dgm:pt modelId="{52C7D3DC-3749-40E6-A488-D6092A37FA83}">
      <dgm:prSet phldrT="[Texte]" custT="1"/>
      <dgm:spPr/>
      <dgm:t>
        <a:bodyPr/>
        <a:lstStyle/>
        <a:p>
          <a:r>
            <a:rPr lang="en-GB" sz="1600" dirty="0"/>
            <a:t>Learn how to work together and to trust each other</a:t>
          </a:r>
          <a:endParaRPr lang="fr-FR" sz="1600" dirty="0"/>
        </a:p>
      </dgm:t>
    </dgm:pt>
    <dgm:pt modelId="{E343960A-2E72-4CB7-9BD7-A73548A32AE5}" type="parTrans" cxnId="{44409D59-3390-4E89-8F98-C15069A00BD2}">
      <dgm:prSet/>
      <dgm:spPr/>
      <dgm:t>
        <a:bodyPr/>
        <a:lstStyle/>
        <a:p>
          <a:endParaRPr lang="en-US" sz="1600"/>
        </a:p>
      </dgm:t>
    </dgm:pt>
    <dgm:pt modelId="{3F7DD575-F14A-484F-AD6C-E1B57BF6A41B}" type="sibTrans" cxnId="{44409D59-3390-4E89-8F98-C15069A00BD2}">
      <dgm:prSet/>
      <dgm:spPr/>
      <dgm:t>
        <a:bodyPr/>
        <a:lstStyle/>
        <a:p>
          <a:endParaRPr lang="en-US" sz="1600"/>
        </a:p>
      </dgm:t>
    </dgm:pt>
    <dgm:pt modelId="{48A84C7A-5120-4D6D-A15B-248D22909D3C}" type="pres">
      <dgm:prSet presAssocID="{0F7EA09C-3C3F-438E-8693-04507108CEAE}" presName="diagram" presStyleCnt="0">
        <dgm:presLayoutVars>
          <dgm:dir/>
          <dgm:resizeHandles val="exact"/>
        </dgm:presLayoutVars>
      </dgm:prSet>
      <dgm:spPr/>
      <dgm:t>
        <a:bodyPr/>
        <a:lstStyle/>
        <a:p>
          <a:endParaRPr lang="en-US"/>
        </a:p>
      </dgm:t>
    </dgm:pt>
    <dgm:pt modelId="{1D7B97D2-8C62-46D3-B757-3813EE7F7DE9}" type="pres">
      <dgm:prSet presAssocID="{2E26DE60-2701-4FBA-8F38-7DD4C7D58023}" presName="node" presStyleLbl="node1" presStyleIdx="0" presStyleCnt="3" custScaleY="26466">
        <dgm:presLayoutVars>
          <dgm:bulletEnabled val="1"/>
        </dgm:presLayoutVars>
      </dgm:prSet>
      <dgm:spPr/>
      <dgm:t>
        <a:bodyPr/>
        <a:lstStyle/>
        <a:p>
          <a:endParaRPr lang="en-US"/>
        </a:p>
      </dgm:t>
    </dgm:pt>
    <dgm:pt modelId="{9A74B5EC-3295-442F-AC95-DF1891FC731D}" type="pres">
      <dgm:prSet presAssocID="{62556E26-C6AC-4C86-BD96-FE63955F193A}" presName="sibTrans" presStyleCnt="0"/>
      <dgm:spPr/>
    </dgm:pt>
    <dgm:pt modelId="{75BA8F80-F82F-43AF-A9ED-B33E82B51A8F}" type="pres">
      <dgm:prSet presAssocID="{65E4314B-9C10-4AA4-81A6-2BA179D41B77}" presName="node" presStyleLbl="node1" presStyleIdx="1" presStyleCnt="3">
        <dgm:presLayoutVars>
          <dgm:bulletEnabled val="1"/>
        </dgm:presLayoutVars>
      </dgm:prSet>
      <dgm:spPr/>
      <dgm:t>
        <a:bodyPr/>
        <a:lstStyle/>
        <a:p>
          <a:endParaRPr lang="en-US"/>
        </a:p>
      </dgm:t>
    </dgm:pt>
    <dgm:pt modelId="{A68A1247-2E2C-45DF-B6BE-A284D41B8178}" type="pres">
      <dgm:prSet presAssocID="{B1917605-D0E0-474D-B032-DA12880C612F}" presName="sibTrans" presStyleCnt="0"/>
      <dgm:spPr/>
    </dgm:pt>
    <dgm:pt modelId="{D0E95B0F-6094-4391-B546-E7B2D55A6DE1}" type="pres">
      <dgm:prSet presAssocID="{52C7D3DC-3749-40E6-A488-D6092A37FA83}" presName="node" presStyleLbl="node1" presStyleIdx="2" presStyleCnt="3" custScaleY="53586">
        <dgm:presLayoutVars>
          <dgm:bulletEnabled val="1"/>
        </dgm:presLayoutVars>
      </dgm:prSet>
      <dgm:spPr/>
      <dgm:t>
        <a:bodyPr/>
        <a:lstStyle/>
        <a:p>
          <a:endParaRPr lang="en-US"/>
        </a:p>
      </dgm:t>
    </dgm:pt>
  </dgm:ptLst>
  <dgm:cxnLst>
    <dgm:cxn modelId="{5FC48D77-AEF2-43DA-ADE8-DEBBF9008009}" type="presOf" srcId="{0F7EA09C-3C3F-438E-8693-04507108CEAE}" destId="{48A84C7A-5120-4D6D-A15B-248D22909D3C}" srcOrd="0" destOrd="0" presId="urn:microsoft.com/office/officeart/2005/8/layout/default"/>
    <dgm:cxn modelId="{F3539E96-581F-45DF-A21A-2E7A0E84FE23}" type="presOf" srcId="{2E26DE60-2701-4FBA-8F38-7DD4C7D58023}" destId="{1D7B97D2-8C62-46D3-B757-3813EE7F7DE9}" srcOrd="0" destOrd="0" presId="urn:microsoft.com/office/officeart/2005/8/layout/default"/>
    <dgm:cxn modelId="{E1ED3FC0-681F-497F-B76B-4A5F4E09D4A9}" type="presOf" srcId="{65E4314B-9C10-4AA4-81A6-2BA179D41B77}" destId="{75BA8F80-F82F-43AF-A9ED-B33E82B51A8F}" srcOrd="0" destOrd="0" presId="urn:microsoft.com/office/officeart/2005/8/layout/default"/>
    <dgm:cxn modelId="{44409D59-3390-4E89-8F98-C15069A00BD2}" srcId="{0F7EA09C-3C3F-438E-8693-04507108CEAE}" destId="{52C7D3DC-3749-40E6-A488-D6092A37FA83}" srcOrd="2" destOrd="0" parTransId="{E343960A-2E72-4CB7-9BD7-A73548A32AE5}" sibTransId="{3F7DD575-F14A-484F-AD6C-E1B57BF6A41B}"/>
    <dgm:cxn modelId="{4867752A-952C-46EE-90B6-79C229FD567A}" type="presOf" srcId="{52C7D3DC-3749-40E6-A488-D6092A37FA83}" destId="{D0E95B0F-6094-4391-B546-E7B2D55A6DE1}" srcOrd="0" destOrd="0" presId="urn:microsoft.com/office/officeart/2005/8/layout/default"/>
    <dgm:cxn modelId="{D893D8C6-4608-4E71-8E37-0968DCC06E62}" srcId="{0F7EA09C-3C3F-438E-8693-04507108CEAE}" destId="{2E26DE60-2701-4FBA-8F38-7DD4C7D58023}" srcOrd="0" destOrd="0" parTransId="{29F4A369-F870-44A7-80F3-A945A3E207EA}" sibTransId="{62556E26-C6AC-4C86-BD96-FE63955F193A}"/>
    <dgm:cxn modelId="{FE381050-D2B8-456F-B37B-8070B4D00A3D}" srcId="{0F7EA09C-3C3F-438E-8693-04507108CEAE}" destId="{65E4314B-9C10-4AA4-81A6-2BA179D41B77}" srcOrd="1" destOrd="0" parTransId="{00C860EB-4F3A-4AB2-AAE6-6C9A1CB3175F}" sibTransId="{B1917605-D0E0-474D-B032-DA12880C612F}"/>
    <dgm:cxn modelId="{CCDF8682-FA02-4C23-8DAD-8E42B4164668}" type="presParOf" srcId="{48A84C7A-5120-4D6D-A15B-248D22909D3C}" destId="{1D7B97D2-8C62-46D3-B757-3813EE7F7DE9}" srcOrd="0" destOrd="0" presId="urn:microsoft.com/office/officeart/2005/8/layout/default"/>
    <dgm:cxn modelId="{9CE003BA-29D5-4D17-BEE9-5CED33A71FAB}" type="presParOf" srcId="{48A84C7A-5120-4D6D-A15B-248D22909D3C}" destId="{9A74B5EC-3295-442F-AC95-DF1891FC731D}" srcOrd="1" destOrd="0" presId="urn:microsoft.com/office/officeart/2005/8/layout/default"/>
    <dgm:cxn modelId="{59EC64DB-AF26-44F1-84BA-395E517BE19C}" type="presParOf" srcId="{48A84C7A-5120-4D6D-A15B-248D22909D3C}" destId="{75BA8F80-F82F-43AF-A9ED-B33E82B51A8F}" srcOrd="2" destOrd="0" presId="urn:microsoft.com/office/officeart/2005/8/layout/default"/>
    <dgm:cxn modelId="{307DB004-A797-47B9-9038-AAC65E927970}" type="presParOf" srcId="{48A84C7A-5120-4D6D-A15B-248D22909D3C}" destId="{A68A1247-2E2C-45DF-B6BE-A284D41B8178}" srcOrd="3" destOrd="0" presId="urn:microsoft.com/office/officeart/2005/8/layout/default"/>
    <dgm:cxn modelId="{9E7398CF-C5BA-4850-9C66-96D2E2F69BE9}" type="presParOf" srcId="{48A84C7A-5120-4D6D-A15B-248D22909D3C}" destId="{D0E95B0F-6094-4391-B546-E7B2D55A6DE1}"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F19FA7-0F13-40CD-818D-66E4B5016B59}" type="doc">
      <dgm:prSet loTypeId="urn:microsoft.com/office/officeart/2005/8/layout/chevron2" loCatId="process" qsTypeId="urn:microsoft.com/office/officeart/2005/8/quickstyle/simple1" qsCatId="simple" csTypeId="urn:microsoft.com/office/officeart/2005/8/colors/accent1_2" csCatId="accent1" phldr="1"/>
      <dgm:spPr/>
    </dgm:pt>
    <dgm:pt modelId="{85AF62EF-7B4D-4E3F-99FC-F64741F5B35F}">
      <dgm:prSet phldrT="[Texte]"/>
      <dgm:spPr/>
      <dgm:t>
        <a:bodyPr/>
        <a:lstStyle/>
        <a:p>
          <a:r>
            <a:rPr lang="en-GB" dirty="0"/>
            <a:t>Kick off meeting</a:t>
          </a:r>
          <a:endParaRPr lang="fr-FR" dirty="0"/>
        </a:p>
      </dgm:t>
    </dgm:pt>
    <dgm:pt modelId="{0C028691-A973-46AA-B4A9-A549F1B34F3C}" type="parTrans" cxnId="{11098AD4-B829-4E62-B269-303EB9177485}">
      <dgm:prSet/>
      <dgm:spPr/>
      <dgm:t>
        <a:bodyPr/>
        <a:lstStyle/>
        <a:p>
          <a:endParaRPr lang="fr-FR"/>
        </a:p>
      </dgm:t>
    </dgm:pt>
    <dgm:pt modelId="{C3B4E2EA-9870-4C68-9C27-2666278D91DA}" type="sibTrans" cxnId="{11098AD4-B829-4E62-B269-303EB9177485}">
      <dgm:prSet/>
      <dgm:spPr/>
      <dgm:t>
        <a:bodyPr/>
        <a:lstStyle/>
        <a:p>
          <a:endParaRPr lang="fr-FR"/>
        </a:p>
      </dgm:t>
    </dgm:pt>
    <dgm:pt modelId="{DAC2B36D-6CAB-44CE-8B33-13CA48852066}">
      <dgm:prSet phldrT="[Texte]"/>
      <dgm:spPr/>
      <dgm:t>
        <a:bodyPr/>
        <a:lstStyle/>
        <a:p>
          <a:r>
            <a:rPr lang="en-GB" dirty="0"/>
            <a:t>Execution</a:t>
          </a:r>
          <a:endParaRPr lang="fr-FR" dirty="0"/>
        </a:p>
      </dgm:t>
    </dgm:pt>
    <dgm:pt modelId="{194803EB-A156-40E5-A105-3536640A25C0}" type="parTrans" cxnId="{6AD29ADE-68A0-4940-A992-523C0E40B25B}">
      <dgm:prSet/>
      <dgm:spPr/>
      <dgm:t>
        <a:bodyPr/>
        <a:lstStyle/>
        <a:p>
          <a:endParaRPr lang="fr-FR"/>
        </a:p>
      </dgm:t>
    </dgm:pt>
    <dgm:pt modelId="{45322931-DB82-48AD-8309-30CEE6C8464E}" type="sibTrans" cxnId="{6AD29ADE-68A0-4940-A992-523C0E40B25B}">
      <dgm:prSet/>
      <dgm:spPr/>
      <dgm:t>
        <a:bodyPr/>
        <a:lstStyle/>
        <a:p>
          <a:endParaRPr lang="fr-FR"/>
        </a:p>
      </dgm:t>
    </dgm:pt>
    <dgm:pt modelId="{EFA5C912-DF03-4DA7-B9FA-ACA67C7AAB97}">
      <dgm:prSet phldrT="[Texte]"/>
      <dgm:spPr/>
      <dgm:t>
        <a:bodyPr/>
        <a:lstStyle/>
        <a:p>
          <a:r>
            <a:rPr lang="en-GB" dirty="0"/>
            <a:t>Sprint review meeting</a:t>
          </a:r>
          <a:endParaRPr lang="fr-FR" dirty="0"/>
        </a:p>
      </dgm:t>
    </dgm:pt>
    <dgm:pt modelId="{7C603566-AFC8-45C4-AECE-28D23915EE7D}" type="parTrans" cxnId="{B58B08F6-3E69-4E23-BB10-35FC116C421B}">
      <dgm:prSet/>
      <dgm:spPr/>
      <dgm:t>
        <a:bodyPr/>
        <a:lstStyle/>
        <a:p>
          <a:endParaRPr lang="fr-FR"/>
        </a:p>
      </dgm:t>
    </dgm:pt>
    <dgm:pt modelId="{56191AD4-1089-4706-950B-D0CB3AE59DBF}" type="sibTrans" cxnId="{B58B08F6-3E69-4E23-BB10-35FC116C421B}">
      <dgm:prSet/>
      <dgm:spPr/>
      <dgm:t>
        <a:bodyPr/>
        <a:lstStyle/>
        <a:p>
          <a:endParaRPr lang="fr-FR"/>
        </a:p>
      </dgm:t>
    </dgm:pt>
    <dgm:pt modelId="{873EB203-8F62-4DE9-A731-589E20237C97}">
      <dgm:prSet phldrT="[Texte]"/>
      <dgm:spPr/>
      <dgm:t>
        <a:bodyPr/>
        <a:lstStyle/>
        <a:p>
          <a:r>
            <a:rPr lang="en-GB" dirty="0"/>
            <a:t>Scope of sprint</a:t>
          </a:r>
          <a:endParaRPr lang="fr-FR" dirty="0"/>
        </a:p>
      </dgm:t>
    </dgm:pt>
    <dgm:pt modelId="{6B9B1C85-E3FD-41F0-9470-4C6893CEB4D7}" type="parTrans" cxnId="{DA061BD9-FB30-4A2C-9650-05E4E057E062}">
      <dgm:prSet/>
      <dgm:spPr/>
      <dgm:t>
        <a:bodyPr/>
        <a:lstStyle/>
        <a:p>
          <a:endParaRPr lang="fr-FR"/>
        </a:p>
      </dgm:t>
    </dgm:pt>
    <dgm:pt modelId="{E49CDBCB-8A49-444A-8E26-4132C8402FF4}" type="sibTrans" cxnId="{DA061BD9-FB30-4A2C-9650-05E4E057E062}">
      <dgm:prSet/>
      <dgm:spPr/>
      <dgm:t>
        <a:bodyPr/>
        <a:lstStyle/>
        <a:p>
          <a:endParaRPr lang="fr-FR"/>
        </a:p>
      </dgm:t>
    </dgm:pt>
    <dgm:pt modelId="{47930840-78BA-42F6-9998-47F7BDC69258}">
      <dgm:prSet phldrT="[Texte]"/>
      <dgm:spPr/>
      <dgm:t>
        <a:bodyPr/>
        <a:lstStyle/>
        <a:p>
          <a:r>
            <a:rPr lang="en-GB" dirty="0"/>
            <a:t>Input data (assumptions, baseline elements, etc.)</a:t>
          </a:r>
          <a:endParaRPr lang="fr-FR" dirty="0"/>
        </a:p>
      </dgm:t>
    </dgm:pt>
    <dgm:pt modelId="{C4363BD8-269E-401B-954E-71A6024D0C0C}" type="parTrans" cxnId="{B9A5844E-A59C-412C-BD76-E7D68F957E52}">
      <dgm:prSet/>
      <dgm:spPr/>
      <dgm:t>
        <a:bodyPr/>
        <a:lstStyle/>
        <a:p>
          <a:endParaRPr lang="fr-FR"/>
        </a:p>
      </dgm:t>
    </dgm:pt>
    <dgm:pt modelId="{F7D2CC0D-7DB5-4638-9214-5F514142ADB8}" type="sibTrans" cxnId="{B9A5844E-A59C-412C-BD76-E7D68F957E52}">
      <dgm:prSet/>
      <dgm:spPr/>
      <dgm:t>
        <a:bodyPr/>
        <a:lstStyle/>
        <a:p>
          <a:endParaRPr lang="fr-FR"/>
        </a:p>
      </dgm:t>
    </dgm:pt>
    <dgm:pt modelId="{C70E5E6C-1E9E-4FDE-ADB4-A3D66AB519F9}">
      <dgm:prSet phldrT="[Texte]"/>
      <dgm:spPr/>
      <dgm:t>
        <a:bodyPr/>
        <a:lstStyle/>
        <a:p>
          <a:r>
            <a:rPr lang="en-GB" dirty="0"/>
            <a:t>Resources and task repartition</a:t>
          </a:r>
          <a:endParaRPr lang="fr-FR" dirty="0"/>
        </a:p>
      </dgm:t>
    </dgm:pt>
    <dgm:pt modelId="{13D7DCC7-DB35-4070-AF5C-9480DCD1F24A}" type="parTrans" cxnId="{DF795F06-0D07-4D22-8B51-B3E52F9B3E17}">
      <dgm:prSet/>
      <dgm:spPr/>
      <dgm:t>
        <a:bodyPr/>
        <a:lstStyle/>
        <a:p>
          <a:endParaRPr lang="fr-FR"/>
        </a:p>
      </dgm:t>
    </dgm:pt>
    <dgm:pt modelId="{D5791851-DC42-4B18-8B68-B5EA2009353F}" type="sibTrans" cxnId="{DF795F06-0D07-4D22-8B51-B3E52F9B3E17}">
      <dgm:prSet/>
      <dgm:spPr/>
      <dgm:t>
        <a:bodyPr/>
        <a:lstStyle/>
        <a:p>
          <a:endParaRPr lang="fr-FR"/>
        </a:p>
      </dgm:t>
    </dgm:pt>
    <dgm:pt modelId="{B2929958-5417-4A6B-9272-216747CEAC4E}">
      <dgm:prSet phldrT="[Texte]"/>
      <dgm:spPr/>
      <dgm:t>
        <a:bodyPr/>
        <a:lstStyle/>
        <a:p>
          <a:r>
            <a:rPr lang="en-GB" dirty="0"/>
            <a:t>Organisation (communication, weekly meeting, etc.)</a:t>
          </a:r>
          <a:endParaRPr lang="fr-FR" dirty="0"/>
        </a:p>
      </dgm:t>
    </dgm:pt>
    <dgm:pt modelId="{B19383CE-DFAD-41FE-A57A-92B3048A225F}" type="parTrans" cxnId="{FCB19A97-AB67-4A58-947B-3699E35777A4}">
      <dgm:prSet/>
      <dgm:spPr/>
      <dgm:t>
        <a:bodyPr/>
        <a:lstStyle/>
        <a:p>
          <a:endParaRPr lang="fr-FR"/>
        </a:p>
      </dgm:t>
    </dgm:pt>
    <dgm:pt modelId="{07AE7E8D-D485-47E4-ABEE-2204EA59E0E5}" type="sibTrans" cxnId="{FCB19A97-AB67-4A58-947B-3699E35777A4}">
      <dgm:prSet/>
      <dgm:spPr/>
      <dgm:t>
        <a:bodyPr/>
        <a:lstStyle/>
        <a:p>
          <a:endParaRPr lang="fr-FR"/>
        </a:p>
      </dgm:t>
    </dgm:pt>
    <dgm:pt modelId="{E3E4BD6A-742E-47C1-BCBE-BF9668C41EAB}">
      <dgm:prSet phldrT="[Texte]"/>
      <dgm:spPr/>
      <dgm:t>
        <a:bodyPr/>
        <a:lstStyle/>
        <a:p>
          <a:r>
            <a:rPr lang="en-GB" dirty="0"/>
            <a:t>Documentation</a:t>
          </a:r>
          <a:endParaRPr lang="fr-FR" dirty="0"/>
        </a:p>
      </dgm:t>
    </dgm:pt>
    <dgm:pt modelId="{EE828B32-EE97-46CB-A1C5-C163C28042F0}" type="parTrans" cxnId="{77ECB9A4-5C7E-4263-A936-5302C8557FAF}">
      <dgm:prSet/>
      <dgm:spPr/>
      <dgm:t>
        <a:bodyPr/>
        <a:lstStyle/>
        <a:p>
          <a:endParaRPr lang="fr-FR"/>
        </a:p>
      </dgm:t>
    </dgm:pt>
    <dgm:pt modelId="{8FF6325E-7EF0-42D4-A645-D8A4ABFB97A3}" type="sibTrans" cxnId="{77ECB9A4-5C7E-4263-A936-5302C8557FAF}">
      <dgm:prSet/>
      <dgm:spPr/>
      <dgm:t>
        <a:bodyPr/>
        <a:lstStyle/>
        <a:p>
          <a:endParaRPr lang="fr-FR"/>
        </a:p>
      </dgm:t>
    </dgm:pt>
    <dgm:pt modelId="{45A40316-EEAC-4A9C-A357-BB5B4EAD15DC}">
      <dgm:prSet phldrT="[Texte]"/>
      <dgm:spPr/>
      <dgm:t>
        <a:bodyPr/>
        <a:lstStyle/>
        <a:p>
          <a:r>
            <a:rPr lang="en-GB" dirty="0"/>
            <a:t>Assessment of the work done</a:t>
          </a:r>
          <a:endParaRPr lang="fr-FR" dirty="0"/>
        </a:p>
      </dgm:t>
    </dgm:pt>
    <dgm:pt modelId="{2C5A737F-4DC9-437F-8FF1-D930DFA1246A}" type="parTrans" cxnId="{39AACB82-D330-4B1F-B48D-B52C1BF5EE86}">
      <dgm:prSet/>
      <dgm:spPr/>
      <dgm:t>
        <a:bodyPr/>
        <a:lstStyle/>
        <a:p>
          <a:endParaRPr lang="fr-FR"/>
        </a:p>
      </dgm:t>
    </dgm:pt>
    <dgm:pt modelId="{E2D38076-F3C2-486C-ACE7-F09FFB0A016D}" type="sibTrans" cxnId="{39AACB82-D330-4B1F-B48D-B52C1BF5EE86}">
      <dgm:prSet/>
      <dgm:spPr/>
      <dgm:t>
        <a:bodyPr/>
        <a:lstStyle/>
        <a:p>
          <a:endParaRPr lang="fr-FR"/>
        </a:p>
      </dgm:t>
    </dgm:pt>
    <dgm:pt modelId="{E65B7A7E-BB55-4E32-98BB-74CFB12BB9A5}">
      <dgm:prSet phldrT="[Texte]"/>
      <dgm:spPr/>
      <dgm:t>
        <a:bodyPr/>
        <a:lstStyle/>
        <a:p>
          <a:r>
            <a:rPr lang="en-GB" dirty="0"/>
            <a:t>(If not performed during execution) production of documentation of the work done</a:t>
          </a:r>
          <a:endParaRPr lang="fr-FR" dirty="0"/>
        </a:p>
      </dgm:t>
    </dgm:pt>
    <dgm:pt modelId="{DD5EA471-277B-45AA-8468-F7EF1B1549F9}" type="parTrans" cxnId="{CF510043-BF03-40DE-B317-EB56469E4D5D}">
      <dgm:prSet/>
      <dgm:spPr/>
      <dgm:t>
        <a:bodyPr/>
        <a:lstStyle/>
        <a:p>
          <a:endParaRPr lang="fr-FR"/>
        </a:p>
      </dgm:t>
    </dgm:pt>
    <dgm:pt modelId="{E40CB10B-3D00-4EC8-8F82-A3E494A1E7B6}" type="sibTrans" cxnId="{CF510043-BF03-40DE-B317-EB56469E4D5D}">
      <dgm:prSet/>
      <dgm:spPr/>
      <dgm:t>
        <a:bodyPr/>
        <a:lstStyle/>
        <a:p>
          <a:endParaRPr lang="fr-FR"/>
        </a:p>
      </dgm:t>
    </dgm:pt>
    <dgm:pt modelId="{81ECDC68-0659-4C1E-A2FE-DB8C7A861614}">
      <dgm:prSet phldrT="[Texte]"/>
      <dgm:spPr/>
      <dgm:t>
        <a:bodyPr/>
        <a:lstStyle/>
        <a:p>
          <a:r>
            <a:rPr lang="en-GB" dirty="0"/>
            <a:t>Execution of the agreed tasks</a:t>
          </a:r>
          <a:endParaRPr lang="fr-FR" dirty="0"/>
        </a:p>
      </dgm:t>
    </dgm:pt>
    <dgm:pt modelId="{539C38EA-EF7F-44AC-804E-23598E7CE950}" type="parTrans" cxnId="{8BB946D2-CD11-4BD4-BE65-400AFC27E994}">
      <dgm:prSet/>
      <dgm:spPr/>
      <dgm:t>
        <a:bodyPr/>
        <a:lstStyle/>
        <a:p>
          <a:endParaRPr lang="fr-FR"/>
        </a:p>
      </dgm:t>
    </dgm:pt>
    <dgm:pt modelId="{ED990755-914D-47B7-93AB-5CA617021824}" type="sibTrans" cxnId="{8BB946D2-CD11-4BD4-BE65-400AFC27E994}">
      <dgm:prSet/>
      <dgm:spPr/>
      <dgm:t>
        <a:bodyPr/>
        <a:lstStyle/>
        <a:p>
          <a:endParaRPr lang="fr-FR"/>
        </a:p>
      </dgm:t>
    </dgm:pt>
    <dgm:pt modelId="{3B00C42D-E75D-46D9-AC9B-A313F604E7B4}">
      <dgm:prSet phldrT="[Texte]"/>
      <dgm:spPr/>
      <dgm:t>
        <a:bodyPr/>
        <a:lstStyle/>
        <a:p>
          <a:r>
            <a:rPr lang="en-GB" dirty="0"/>
            <a:t>Possible reassessment during sprint</a:t>
          </a:r>
          <a:endParaRPr lang="fr-FR" dirty="0"/>
        </a:p>
      </dgm:t>
    </dgm:pt>
    <dgm:pt modelId="{1C98CEF9-8969-4EA7-B9DB-D3252E03F578}" type="parTrans" cxnId="{7B7178F7-5CC1-42C3-9E7A-0B190EB3D2A4}">
      <dgm:prSet/>
      <dgm:spPr/>
      <dgm:t>
        <a:bodyPr/>
        <a:lstStyle/>
        <a:p>
          <a:endParaRPr lang="fr-FR"/>
        </a:p>
      </dgm:t>
    </dgm:pt>
    <dgm:pt modelId="{7D3772ED-A81F-4A2E-9904-436AEB2ECF59}" type="sibTrans" cxnId="{7B7178F7-5CC1-42C3-9E7A-0B190EB3D2A4}">
      <dgm:prSet/>
      <dgm:spPr/>
      <dgm:t>
        <a:bodyPr/>
        <a:lstStyle/>
        <a:p>
          <a:endParaRPr lang="fr-FR"/>
        </a:p>
      </dgm:t>
    </dgm:pt>
    <dgm:pt modelId="{7DAA4457-7F1F-4EA3-9DA9-7A675C6D2915}">
      <dgm:prSet phldrT="[Texte]"/>
      <dgm:spPr/>
      <dgm:t>
        <a:bodyPr/>
        <a:lstStyle/>
        <a:p>
          <a:r>
            <a:rPr lang="en-GB" dirty="0"/>
            <a:t>Gap analysis with original objectives and “backlog”</a:t>
          </a:r>
          <a:endParaRPr lang="fr-FR" dirty="0"/>
        </a:p>
      </dgm:t>
    </dgm:pt>
    <dgm:pt modelId="{CFDCFF57-7209-4C26-A00B-19D3083BCEA8}" type="parTrans" cxnId="{860D1E62-360B-4D03-B552-6119F28A953D}">
      <dgm:prSet/>
      <dgm:spPr/>
      <dgm:t>
        <a:bodyPr/>
        <a:lstStyle/>
        <a:p>
          <a:endParaRPr lang="fr-FR"/>
        </a:p>
      </dgm:t>
    </dgm:pt>
    <dgm:pt modelId="{87CEBB2A-5B07-4929-867D-92557ADB3CC8}" type="sibTrans" cxnId="{860D1E62-360B-4D03-B552-6119F28A953D}">
      <dgm:prSet/>
      <dgm:spPr/>
      <dgm:t>
        <a:bodyPr/>
        <a:lstStyle/>
        <a:p>
          <a:endParaRPr lang="fr-FR"/>
        </a:p>
      </dgm:t>
    </dgm:pt>
    <dgm:pt modelId="{053AD086-3D9B-4646-9602-9D0BE1B68E23}">
      <dgm:prSet phldrT="[Texte]"/>
      <dgm:spPr/>
      <dgm:t>
        <a:bodyPr/>
        <a:lstStyle/>
        <a:p>
          <a:r>
            <a:rPr lang="en-GB" dirty="0"/>
            <a:t>Decision to continue to another sprint</a:t>
          </a:r>
          <a:endParaRPr lang="fr-FR" dirty="0"/>
        </a:p>
      </dgm:t>
    </dgm:pt>
    <dgm:pt modelId="{C02C2C10-8DC1-4589-8258-FA4A42406D73}" type="parTrans" cxnId="{303806EE-4F5D-4995-B8C3-DF7BE0B198C6}">
      <dgm:prSet/>
      <dgm:spPr/>
      <dgm:t>
        <a:bodyPr/>
        <a:lstStyle/>
        <a:p>
          <a:endParaRPr lang="fr-FR"/>
        </a:p>
      </dgm:t>
    </dgm:pt>
    <dgm:pt modelId="{6C846B53-2BF7-4320-81FF-6F17BC0F7FFF}" type="sibTrans" cxnId="{303806EE-4F5D-4995-B8C3-DF7BE0B198C6}">
      <dgm:prSet/>
      <dgm:spPr/>
      <dgm:t>
        <a:bodyPr/>
        <a:lstStyle/>
        <a:p>
          <a:endParaRPr lang="fr-FR"/>
        </a:p>
      </dgm:t>
    </dgm:pt>
    <dgm:pt modelId="{72A6B394-AC26-45D7-ADC0-80CC4CE6291E}" type="pres">
      <dgm:prSet presAssocID="{ACF19FA7-0F13-40CD-818D-66E4B5016B59}" presName="linearFlow" presStyleCnt="0">
        <dgm:presLayoutVars>
          <dgm:dir/>
          <dgm:animLvl val="lvl"/>
          <dgm:resizeHandles val="exact"/>
        </dgm:presLayoutVars>
      </dgm:prSet>
      <dgm:spPr/>
    </dgm:pt>
    <dgm:pt modelId="{BD21C09D-F982-47ED-B766-0C39C430445C}" type="pres">
      <dgm:prSet presAssocID="{85AF62EF-7B4D-4E3F-99FC-F64741F5B35F}" presName="composite" presStyleCnt="0"/>
      <dgm:spPr/>
    </dgm:pt>
    <dgm:pt modelId="{B1C08230-FECA-41B4-87E5-21F6E85EAE05}" type="pres">
      <dgm:prSet presAssocID="{85AF62EF-7B4D-4E3F-99FC-F64741F5B35F}" presName="parentText" presStyleLbl="alignNode1" presStyleIdx="0" presStyleCnt="4">
        <dgm:presLayoutVars>
          <dgm:chMax val="1"/>
          <dgm:bulletEnabled val="1"/>
        </dgm:presLayoutVars>
      </dgm:prSet>
      <dgm:spPr/>
      <dgm:t>
        <a:bodyPr/>
        <a:lstStyle/>
        <a:p>
          <a:endParaRPr lang="en-US"/>
        </a:p>
      </dgm:t>
    </dgm:pt>
    <dgm:pt modelId="{1D5A0B0D-FE8D-460C-9C04-0A33FB97B666}" type="pres">
      <dgm:prSet presAssocID="{85AF62EF-7B4D-4E3F-99FC-F64741F5B35F}" presName="descendantText" presStyleLbl="alignAcc1" presStyleIdx="0" presStyleCnt="4">
        <dgm:presLayoutVars>
          <dgm:bulletEnabled val="1"/>
        </dgm:presLayoutVars>
      </dgm:prSet>
      <dgm:spPr/>
      <dgm:t>
        <a:bodyPr/>
        <a:lstStyle/>
        <a:p>
          <a:endParaRPr lang="en-US"/>
        </a:p>
      </dgm:t>
    </dgm:pt>
    <dgm:pt modelId="{F3673030-7FA6-4C21-90BB-D6C8AE84E44B}" type="pres">
      <dgm:prSet presAssocID="{C3B4E2EA-9870-4C68-9C27-2666278D91DA}" presName="sp" presStyleCnt="0"/>
      <dgm:spPr/>
    </dgm:pt>
    <dgm:pt modelId="{592C1EF2-ED7C-4659-AF1C-DDF827AAF59C}" type="pres">
      <dgm:prSet presAssocID="{DAC2B36D-6CAB-44CE-8B33-13CA48852066}" presName="composite" presStyleCnt="0"/>
      <dgm:spPr/>
    </dgm:pt>
    <dgm:pt modelId="{2ABE8A8D-5D50-428C-A1A5-BBC313EA306B}" type="pres">
      <dgm:prSet presAssocID="{DAC2B36D-6CAB-44CE-8B33-13CA48852066}" presName="parentText" presStyleLbl="alignNode1" presStyleIdx="1" presStyleCnt="4">
        <dgm:presLayoutVars>
          <dgm:chMax val="1"/>
          <dgm:bulletEnabled val="1"/>
        </dgm:presLayoutVars>
      </dgm:prSet>
      <dgm:spPr/>
      <dgm:t>
        <a:bodyPr/>
        <a:lstStyle/>
        <a:p>
          <a:endParaRPr lang="en-US"/>
        </a:p>
      </dgm:t>
    </dgm:pt>
    <dgm:pt modelId="{E08D2EDE-220E-4EFE-A0A8-321046091506}" type="pres">
      <dgm:prSet presAssocID="{DAC2B36D-6CAB-44CE-8B33-13CA48852066}" presName="descendantText" presStyleLbl="alignAcc1" presStyleIdx="1" presStyleCnt="4">
        <dgm:presLayoutVars>
          <dgm:bulletEnabled val="1"/>
        </dgm:presLayoutVars>
      </dgm:prSet>
      <dgm:spPr/>
      <dgm:t>
        <a:bodyPr/>
        <a:lstStyle/>
        <a:p>
          <a:endParaRPr lang="en-US"/>
        </a:p>
      </dgm:t>
    </dgm:pt>
    <dgm:pt modelId="{DD305485-23B4-4881-95F8-54C4BAE80EFE}" type="pres">
      <dgm:prSet presAssocID="{45322931-DB82-48AD-8309-30CEE6C8464E}" presName="sp" presStyleCnt="0"/>
      <dgm:spPr/>
    </dgm:pt>
    <dgm:pt modelId="{7D0063D2-1179-48B0-BCF6-2D06321BD82F}" type="pres">
      <dgm:prSet presAssocID="{E3E4BD6A-742E-47C1-BCBE-BF9668C41EAB}" presName="composite" presStyleCnt="0"/>
      <dgm:spPr/>
    </dgm:pt>
    <dgm:pt modelId="{7C8FC987-8B14-4569-8B7C-FDD73B1F9E60}" type="pres">
      <dgm:prSet presAssocID="{E3E4BD6A-742E-47C1-BCBE-BF9668C41EAB}" presName="parentText" presStyleLbl="alignNode1" presStyleIdx="2" presStyleCnt="4">
        <dgm:presLayoutVars>
          <dgm:chMax val="1"/>
          <dgm:bulletEnabled val="1"/>
        </dgm:presLayoutVars>
      </dgm:prSet>
      <dgm:spPr/>
      <dgm:t>
        <a:bodyPr/>
        <a:lstStyle/>
        <a:p>
          <a:endParaRPr lang="en-US"/>
        </a:p>
      </dgm:t>
    </dgm:pt>
    <dgm:pt modelId="{4ABD540D-E470-44D2-88A5-FB1D5C3350FB}" type="pres">
      <dgm:prSet presAssocID="{E3E4BD6A-742E-47C1-BCBE-BF9668C41EAB}" presName="descendantText" presStyleLbl="alignAcc1" presStyleIdx="2" presStyleCnt="4">
        <dgm:presLayoutVars>
          <dgm:bulletEnabled val="1"/>
        </dgm:presLayoutVars>
      </dgm:prSet>
      <dgm:spPr/>
      <dgm:t>
        <a:bodyPr/>
        <a:lstStyle/>
        <a:p>
          <a:endParaRPr lang="en-US"/>
        </a:p>
      </dgm:t>
    </dgm:pt>
    <dgm:pt modelId="{E2F8B3B8-4AC7-4B0F-908B-D5786810FE99}" type="pres">
      <dgm:prSet presAssocID="{8FF6325E-7EF0-42D4-A645-D8A4ABFB97A3}" presName="sp" presStyleCnt="0"/>
      <dgm:spPr/>
    </dgm:pt>
    <dgm:pt modelId="{B578A491-3C44-430C-9A67-755C0CC1E24F}" type="pres">
      <dgm:prSet presAssocID="{EFA5C912-DF03-4DA7-B9FA-ACA67C7AAB97}" presName="composite" presStyleCnt="0"/>
      <dgm:spPr/>
    </dgm:pt>
    <dgm:pt modelId="{26418302-52DC-4015-A4D1-604261E4381F}" type="pres">
      <dgm:prSet presAssocID="{EFA5C912-DF03-4DA7-B9FA-ACA67C7AAB97}" presName="parentText" presStyleLbl="alignNode1" presStyleIdx="3" presStyleCnt="4">
        <dgm:presLayoutVars>
          <dgm:chMax val="1"/>
          <dgm:bulletEnabled val="1"/>
        </dgm:presLayoutVars>
      </dgm:prSet>
      <dgm:spPr/>
      <dgm:t>
        <a:bodyPr/>
        <a:lstStyle/>
        <a:p>
          <a:endParaRPr lang="en-US"/>
        </a:p>
      </dgm:t>
    </dgm:pt>
    <dgm:pt modelId="{08FEDB28-DECE-452C-B829-8EFE1355FE01}" type="pres">
      <dgm:prSet presAssocID="{EFA5C912-DF03-4DA7-B9FA-ACA67C7AAB97}" presName="descendantText" presStyleLbl="alignAcc1" presStyleIdx="3" presStyleCnt="4">
        <dgm:presLayoutVars>
          <dgm:bulletEnabled val="1"/>
        </dgm:presLayoutVars>
      </dgm:prSet>
      <dgm:spPr/>
      <dgm:t>
        <a:bodyPr/>
        <a:lstStyle/>
        <a:p>
          <a:endParaRPr lang="en-US"/>
        </a:p>
      </dgm:t>
    </dgm:pt>
  </dgm:ptLst>
  <dgm:cxnLst>
    <dgm:cxn modelId="{01B8D8B9-D30B-49DA-ADAB-0B5B96E80815}" type="presOf" srcId="{81ECDC68-0659-4C1E-A2FE-DB8C7A861614}" destId="{E08D2EDE-220E-4EFE-A0A8-321046091506}" srcOrd="0" destOrd="0" presId="urn:microsoft.com/office/officeart/2005/8/layout/chevron2"/>
    <dgm:cxn modelId="{B58B08F6-3E69-4E23-BB10-35FC116C421B}" srcId="{ACF19FA7-0F13-40CD-818D-66E4B5016B59}" destId="{EFA5C912-DF03-4DA7-B9FA-ACA67C7AAB97}" srcOrd="3" destOrd="0" parTransId="{7C603566-AFC8-45C4-AECE-28D23915EE7D}" sibTransId="{56191AD4-1089-4706-950B-D0CB3AE59DBF}"/>
    <dgm:cxn modelId="{B9A5844E-A59C-412C-BD76-E7D68F957E52}" srcId="{85AF62EF-7B4D-4E3F-99FC-F64741F5B35F}" destId="{47930840-78BA-42F6-9998-47F7BDC69258}" srcOrd="1" destOrd="0" parTransId="{C4363BD8-269E-401B-954E-71A6024D0C0C}" sibTransId="{F7D2CC0D-7DB5-4638-9214-5F514142ADB8}"/>
    <dgm:cxn modelId="{5CD7A0D6-993C-4B1E-B039-0A230C957B60}" type="presOf" srcId="{3B00C42D-E75D-46D9-AC9B-A313F604E7B4}" destId="{E08D2EDE-220E-4EFE-A0A8-321046091506}" srcOrd="0" destOrd="1" presId="urn:microsoft.com/office/officeart/2005/8/layout/chevron2"/>
    <dgm:cxn modelId="{803E1792-667A-4620-B306-B3A17FABE87B}" type="presOf" srcId="{C70E5E6C-1E9E-4FDE-ADB4-A3D66AB519F9}" destId="{1D5A0B0D-FE8D-460C-9C04-0A33FB97B666}" srcOrd="0" destOrd="2" presId="urn:microsoft.com/office/officeart/2005/8/layout/chevron2"/>
    <dgm:cxn modelId="{823CB581-14CF-4E01-831A-D3A148628E57}" type="presOf" srcId="{EFA5C912-DF03-4DA7-B9FA-ACA67C7AAB97}" destId="{26418302-52DC-4015-A4D1-604261E4381F}" srcOrd="0" destOrd="0" presId="urn:microsoft.com/office/officeart/2005/8/layout/chevron2"/>
    <dgm:cxn modelId="{6B90BE38-6144-46B3-88D1-9BA31CD40226}" type="presOf" srcId="{E65B7A7E-BB55-4E32-98BB-74CFB12BB9A5}" destId="{4ABD540D-E470-44D2-88A5-FB1D5C3350FB}" srcOrd="0" destOrd="0" presId="urn:microsoft.com/office/officeart/2005/8/layout/chevron2"/>
    <dgm:cxn modelId="{9CE3F61C-95B2-409C-AB15-6331C53FD2F9}" type="presOf" srcId="{053AD086-3D9B-4646-9602-9D0BE1B68E23}" destId="{08FEDB28-DECE-452C-B829-8EFE1355FE01}" srcOrd="0" destOrd="2" presId="urn:microsoft.com/office/officeart/2005/8/layout/chevron2"/>
    <dgm:cxn modelId="{7B7178F7-5CC1-42C3-9E7A-0B190EB3D2A4}" srcId="{DAC2B36D-6CAB-44CE-8B33-13CA48852066}" destId="{3B00C42D-E75D-46D9-AC9B-A313F604E7B4}" srcOrd="1" destOrd="0" parTransId="{1C98CEF9-8969-4EA7-B9DB-D3252E03F578}" sibTransId="{7D3772ED-A81F-4A2E-9904-436AEB2ECF59}"/>
    <dgm:cxn modelId="{475F8C2D-5DC0-421C-9E23-E55F6EFDFF2F}" type="presOf" srcId="{873EB203-8F62-4DE9-A731-589E20237C97}" destId="{1D5A0B0D-FE8D-460C-9C04-0A33FB97B666}" srcOrd="0" destOrd="0" presId="urn:microsoft.com/office/officeart/2005/8/layout/chevron2"/>
    <dgm:cxn modelId="{CF510043-BF03-40DE-B317-EB56469E4D5D}" srcId="{E3E4BD6A-742E-47C1-BCBE-BF9668C41EAB}" destId="{E65B7A7E-BB55-4E32-98BB-74CFB12BB9A5}" srcOrd="0" destOrd="0" parTransId="{DD5EA471-277B-45AA-8468-F7EF1B1549F9}" sibTransId="{E40CB10B-3D00-4EC8-8F82-A3E494A1E7B6}"/>
    <dgm:cxn modelId="{39AACB82-D330-4B1F-B48D-B52C1BF5EE86}" srcId="{EFA5C912-DF03-4DA7-B9FA-ACA67C7AAB97}" destId="{45A40316-EEAC-4A9C-A357-BB5B4EAD15DC}" srcOrd="0" destOrd="0" parTransId="{2C5A737F-4DC9-437F-8FF1-D930DFA1246A}" sibTransId="{E2D38076-F3C2-486C-ACE7-F09FFB0A016D}"/>
    <dgm:cxn modelId="{77ECB9A4-5C7E-4263-A936-5302C8557FAF}" srcId="{ACF19FA7-0F13-40CD-818D-66E4B5016B59}" destId="{E3E4BD6A-742E-47C1-BCBE-BF9668C41EAB}" srcOrd="2" destOrd="0" parTransId="{EE828B32-EE97-46CB-A1C5-C163C28042F0}" sibTransId="{8FF6325E-7EF0-42D4-A645-D8A4ABFB97A3}"/>
    <dgm:cxn modelId="{3AA84295-3436-442F-BA44-BD6AB41ED34B}" type="presOf" srcId="{B2929958-5417-4A6B-9272-216747CEAC4E}" destId="{1D5A0B0D-FE8D-460C-9C04-0A33FB97B666}" srcOrd="0" destOrd="3" presId="urn:microsoft.com/office/officeart/2005/8/layout/chevron2"/>
    <dgm:cxn modelId="{860D1E62-360B-4D03-B552-6119F28A953D}" srcId="{EFA5C912-DF03-4DA7-B9FA-ACA67C7AAB97}" destId="{7DAA4457-7F1F-4EA3-9DA9-7A675C6D2915}" srcOrd="1" destOrd="0" parTransId="{CFDCFF57-7209-4C26-A00B-19D3083BCEA8}" sibTransId="{87CEBB2A-5B07-4929-867D-92557ADB3CC8}"/>
    <dgm:cxn modelId="{303806EE-4F5D-4995-B8C3-DF7BE0B198C6}" srcId="{EFA5C912-DF03-4DA7-B9FA-ACA67C7AAB97}" destId="{053AD086-3D9B-4646-9602-9D0BE1B68E23}" srcOrd="2" destOrd="0" parTransId="{C02C2C10-8DC1-4589-8258-FA4A42406D73}" sibTransId="{6C846B53-2BF7-4320-81FF-6F17BC0F7FFF}"/>
    <dgm:cxn modelId="{D1A8EBF6-7B44-45AF-A666-E5E557F817EC}" type="presOf" srcId="{7DAA4457-7F1F-4EA3-9DA9-7A675C6D2915}" destId="{08FEDB28-DECE-452C-B829-8EFE1355FE01}" srcOrd="0" destOrd="1" presId="urn:microsoft.com/office/officeart/2005/8/layout/chevron2"/>
    <dgm:cxn modelId="{4E534ABB-C259-4AE8-9E6C-53C7FC61C38A}" type="presOf" srcId="{DAC2B36D-6CAB-44CE-8B33-13CA48852066}" destId="{2ABE8A8D-5D50-428C-A1A5-BBC313EA306B}" srcOrd="0" destOrd="0" presId="urn:microsoft.com/office/officeart/2005/8/layout/chevron2"/>
    <dgm:cxn modelId="{8BB946D2-CD11-4BD4-BE65-400AFC27E994}" srcId="{DAC2B36D-6CAB-44CE-8B33-13CA48852066}" destId="{81ECDC68-0659-4C1E-A2FE-DB8C7A861614}" srcOrd="0" destOrd="0" parTransId="{539C38EA-EF7F-44AC-804E-23598E7CE950}" sibTransId="{ED990755-914D-47B7-93AB-5CA617021824}"/>
    <dgm:cxn modelId="{FCB19A97-AB67-4A58-947B-3699E35777A4}" srcId="{85AF62EF-7B4D-4E3F-99FC-F64741F5B35F}" destId="{B2929958-5417-4A6B-9272-216747CEAC4E}" srcOrd="3" destOrd="0" parTransId="{B19383CE-DFAD-41FE-A57A-92B3048A225F}" sibTransId="{07AE7E8D-D485-47E4-ABEE-2204EA59E0E5}"/>
    <dgm:cxn modelId="{DA061BD9-FB30-4A2C-9650-05E4E057E062}" srcId="{85AF62EF-7B4D-4E3F-99FC-F64741F5B35F}" destId="{873EB203-8F62-4DE9-A731-589E20237C97}" srcOrd="0" destOrd="0" parTransId="{6B9B1C85-E3FD-41F0-9470-4C6893CEB4D7}" sibTransId="{E49CDBCB-8A49-444A-8E26-4132C8402FF4}"/>
    <dgm:cxn modelId="{012D080E-1594-40B9-9A08-C7CCA9413691}" type="presOf" srcId="{47930840-78BA-42F6-9998-47F7BDC69258}" destId="{1D5A0B0D-FE8D-460C-9C04-0A33FB97B666}" srcOrd="0" destOrd="1" presId="urn:microsoft.com/office/officeart/2005/8/layout/chevron2"/>
    <dgm:cxn modelId="{11098AD4-B829-4E62-B269-303EB9177485}" srcId="{ACF19FA7-0F13-40CD-818D-66E4B5016B59}" destId="{85AF62EF-7B4D-4E3F-99FC-F64741F5B35F}" srcOrd="0" destOrd="0" parTransId="{0C028691-A973-46AA-B4A9-A549F1B34F3C}" sibTransId="{C3B4E2EA-9870-4C68-9C27-2666278D91DA}"/>
    <dgm:cxn modelId="{386B76DD-B530-4F40-903E-492012213A19}" type="presOf" srcId="{ACF19FA7-0F13-40CD-818D-66E4B5016B59}" destId="{72A6B394-AC26-45D7-ADC0-80CC4CE6291E}" srcOrd="0" destOrd="0" presId="urn:microsoft.com/office/officeart/2005/8/layout/chevron2"/>
    <dgm:cxn modelId="{6AD29ADE-68A0-4940-A992-523C0E40B25B}" srcId="{ACF19FA7-0F13-40CD-818D-66E4B5016B59}" destId="{DAC2B36D-6CAB-44CE-8B33-13CA48852066}" srcOrd="1" destOrd="0" parTransId="{194803EB-A156-40E5-A105-3536640A25C0}" sibTransId="{45322931-DB82-48AD-8309-30CEE6C8464E}"/>
    <dgm:cxn modelId="{DF795F06-0D07-4D22-8B51-B3E52F9B3E17}" srcId="{85AF62EF-7B4D-4E3F-99FC-F64741F5B35F}" destId="{C70E5E6C-1E9E-4FDE-ADB4-A3D66AB519F9}" srcOrd="2" destOrd="0" parTransId="{13D7DCC7-DB35-4070-AF5C-9480DCD1F24A}" sibTransId="{D5791851-DC42-4B18-8B68-B5EA2009353F}"/>
    <dgm:cxn modelId="{782D7934-AD57-4A37-9035-F0831DB2C91D}" type="presOf" srcId="{E3E4BD6A-742E-47C1-BCBE-BF9668C41EAB}" destId="{7C8FC987-8B14-4569-8B7C-FDD73B1F9E60}" srcOrd="0" destOrd="0" presId="urn:microsoft.com/office/officeart/2005/8/layout/chevron2"/>
    <dgm:cxn modelId="{C053632E-9306-4AD2-8E42-0C631599F899}" type="presOf" srcId="{45A40316-EEAC-4A9C-A357-BB5B4EAD15DC}" destId="{08FEDB28-DECE-452C-B829-8EFE1355FE01}" srcOrd="0" destOrd="0" presId="urn:microsoft.com/office/officeart/2005/8/layout/chevron2"/>
    <dgm:cxn modelId="{B60D3604-24CA-4760-B966-A8220FA797A2}" type="presOf" srcId="{85AF62EF-7B4D-4E3F-99FC-F64741F5B35F}" destId="{B1C08230-FECA-41B4-87E5-21F6E85EAE05}" srcOrd="0" destOrd="0" presId="urn:microsoft.com/office/officeart/2005/8/layout/chevron2"/>
    <dgm:cxn modelId="{8E84B8E9-C33E-494F-AD6E-7CFDDBB6A862}" type="presParOf" srcId="{72A6B394-AC26-45D7-ADC0-80CC4CE6291E}" destId="{BD21C09D-F982-47ED-B766-0C39C430445C}" srcOrd="0" destOrd="0" presId="urn:microsoft.com/office/officeart/2005/8/layout/chevron2"/>
    <dgm:cxn modelId="{881D3203-F47C-4A46-B8F1-4CCDC5324E97}" type="presParOf" srcId="{BD21C09D-F982-47ED-B766-0C39C430445C}" destId="{B1C08230-FECA-41B4-87E5-21F6E85EAE05}" srcOrd="0" destOrd="0" presId="urn:microsoft.com/office/officeart/2005/8/layout/chevron2"/>
    <dgm:cxn modelId="{DB7E9FA7-AD65-4E6F-88B5-515E33E860B5}" type="presParOf" srcId="{BD21C09D-F982-47ED-B766-0C39C430445C}" destId="{1D5A0B0D-FE8D-460C-9C04-0A33FB97B666}" srcOrd="1" destOrd="0" presId="urn:microsoft.com/office/officeart/2005/8/layout/chevron2"/>
    <dgm:cxn modelId="{B9AB0607-4CF2-4B86-8233-F1BEAC2447BF}" type="presParOf" srcId="{72A6B394-AC26-45D7-ADC0-80CC4CE6291E}" destId="{F3673030-7FA6-4C21-90BB-D6C8AE84E44B}" srcOrd="1" destOrd="0" presId="urn:microsoft.com/office/officeart/2005/8/layout/chevron2"/>
    <dgm:cxn modelId="{E1260AEF-AAF6-42E4-97BD-5167735F3E03}" type="presParOf" srcId="{72A6B394-AC26-45D7-ADC0-80CC4CE6291E}" destId="{592C1EF2-ED7C-4659-AF1C-DDF827AAF59C}" srcOrd="2" destOrd="0" presId="urn:microsoft.com/office/officeart/2005/8/layout/chevron2"/>
    <dgm:cxn modelId="{35B703C1-4190-4B89-9A98-65B4370318C8}" type="presParOf" srcId="{592C1EF2-ED7C-4659-AF1C-DDF827AAF59C}" destId="{2ABE8A8D-5D50-428C-A1A5-BBC313EA306B}" srcOrd="0" destOrd="0" presId="urn:microsoft.com/office/officeart/2005/8/layout/chevron2"/>
    <dgm:cxn modelId="{709296E5-F087-4680-BA62-1A86210BED3E}" type="presParOf" srcId="{592C1EF2-ED7C-4659-AF1C-DDF827AAF59C}" destId="{E08D2EDE-220E-4EFE-A0A8-321046091506}" srcOrd="1" destOrd="0" presId="urn:microsoft.com/office/officeart/2005/8/layout/chevron2"/>
    <dgm:cxn modelId="{AE98F057-DA82-4535-A472-8FF7AC55BCDC}" type="presParOf" srcId="{72A6B394-AC26-45D7-ADC0-80CC4CE6291E}" destId="{DD305485-23B4-4881-95F8-54C4BAE80EFE}" srcOrd="3" destOrd="0" presId="urn:microsoft.com/office/officeart/2005/8/layout/chevron2"/>
    <dgm:cxn modelId="{9A6A8AAC-22A5-4C6F-8FC7-28E3B23396C7}" type="presParOf" srcId="{72A6B394-AC26-45D7-ADC0-80CC4CE6291E}" destId="{7D0063D2-1179-48B0-BCF6-2D06321BD82F}" srcOrd="4" destOrd="0" presId="urn:microsoft.com/office/officeart/2005/8/layout/chevron2"/>
    <dgm:cxn modelId="{944F6354-301B-4D30-90D4-076594D88BB8}" type="presParOf" srcId="{7D0063D2-1179-48B0-BCF6-2D06321BD82F}" destId="{7C8FC987-8B14-4569-8B7C-FDD73B1F9E60}" srcOrd="0" destOrd="0" presId="urn:microsoft.com/office/officeart/2005/8/layout/chevron2"/>
    <dgm:cxn modelId="{6E673C30-904B-491F-AB9B-7ADC76D2D60F}" type="presParOf" srcId="{7D0063D2-1179-48B0-BCF6-2D06321BD82F}" destId="{4ABD540D-E470-44D2-88A5-FB1D5C3350FB}" srcOrd="1" destOrd="0" presId="urn:microsoft.com/office/officeart/2005/8/layout/chevron2"/>
    <dgm:cxn modelId="{741D11EB-98D8-4F69-B1DF-E782ACD17D97}" type="presParOf" srcId="{72A6B394-AC26-45D7-ADC0-80CC4CE6291E}" destId="{E2F8B3B8-4AC7-4B0F-908B-D5786810FE99}" srcOrd="5" destOrd="0" presId="urn:microsoft.com/office/officeart/2005/8/layout/chevron2"/>
    <dgm:cxn modelId="{2790978F-1EE3-40C5-8684-5D194D30BD8F}" type="presParOf" srcId="{72A6B394-AC26-45D7-ADC0-80CC4CE6291E}" destId="{B578A491-3C44-430C-9A67-755C0CC1E24F}" srcOrd="6" destOrd="0" presId="urn:microsoft.com/office/officeart/2005/8/layout/chevron2"/>
    <dgm:cxn modelId="{437902D0-65B1-4022-8E33-0AFDDE5E764D}" type="presParOf" srcId="{B578A491-3C44-430C-9A67-755C0CC1E24F}" destId="{26418302-52DC-4015-A4D1-604261E4381F}" srcOrd="0" destOrd="0" presId="urn:microsoft.com/office/officeart/2005/8/layout/chevron2"/>
    <dgm:cxn modelId="{FD24B2DB-A34B-41FB-9DBB-D7C6859B6B23}" type="presParOf" srcId="{B578A491-3C44-430C-9A67-755C0CC1E24F}" destId="{08FEDB28-DECE-452C-B829-8EFE1355FE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58C869-277A-464D-916B-1F9CFFAE1D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F1527B8-7C89-4339-8757-71D280E90F82}">
      <dgm:prSet phldrT="[Texte]"/>
      <dgm:spPr/>
      <dgm:t>
        <a:bodyPr/>
        <a:lstStyle/>
        <a:p>
          <a:r>
            <a:rPr lang="en-GB" dirty="0"/>
            <a:t>Agile Way of Working</a:t>
          </a:r>
          <a:endParaRPr lang="fr-FR" dirty="0"/>
        </a:p>
      </dgm:t>
    </dgm:pt>
    <dgm:pt modelId="{E5CEA889-389E-4B9A-8E80-34F0A776AD04}" type="parTrans" cxnId="{B65C90D2-BD3E-4FF3-90A1-ACAA2C969357}">
      <dgm:prSet/>
      <dgm:spPr/>
      <dgm:t>
        <a:bodyPr/>
        <a:lstStyle/>
        <a:p>
          <a:endParaRPr lang="fr-FR"/>
        </a:p>
      </dgm:t>
    </dgm:pt>
    <dgm:pt modelId="{5F3B027B-7D5A-4779-8DDC-C1567471E2E9}" type="sibTrans" cxnId="{B65C90D2-BD3E-4FF3-90A1-ACAA2C969357}">
      <dgm:prSet/>
      <dgm:spPr/>
      <dgm:t>
        <a:bodyPr/>
        <a:lstStyle/>
        <a:p>
          <a:endParaRPr lang="fr-FR"/>
        </a:p>
      </dgm:t>
    </dgm:pt>
    <dgm:pt modelId="{C3E6A550-1227-4B88-8730-0E342C6DE521}">
      <dgm:prSet phldrT="[Texte]"/>
      <dgm:spPr/>
      <dgm:t>
        <a:bodyPr/>
        <a:lstStyle/>
        <a:p>
          <a:r>
            <a:rPr lang="en-GB" dirty="0"/>
            <a:t>No task specification one year in advance</a:t>
          </a:r>
          <a:endParaRPr lang="fr-FR" dirty="0"/>
        </a:p>
      </dgm:t>
    </dgm:pt>
    <dgm:pt modelId="{B4863720-6746-490C-B80B-586D02E8AFA5}" type="parTrans" cxnId="{43F364D8-45B3-4A6A-8A78-186AEFE18434}">
      <dgm:prSet/>
      <dgm:spPr/>
      <dgm:t>
        <a:bodyPr/>
        <a:lstStyle/>
        <a:p>
          <a:endParaRPr lang="fr-FR"/>
        </a:p>
      </dgm:t>
    </dgm:pt>
    <dgm:pt modelId="{17DFC093-F675-47BF-A5AA-C192977610FB}" type="sibTrans" cxnId="{43F364D8-45B3-4A6A-8A78-186AEFE18434}">
      <dgm:prSet/>
      <dgm:spPr/>
      <dgm:t>
        <a:bodyPr/>
        <a:lstStyle/>
        <a:p>
          <a:endParaRPr lang="fr-FR"/>
        </a:p>
      </dgm:t>
    </dgm:pt>
    <dgm:pt modelId="{BF6AE8DD-1F62-412E-9828-04D066AA3863}">
      <dgm:prSet phldrT="[Texte]"/>
      <dgm:spPr/>
      <dgm:t>
        <a:bodyPr/>
        <a:lstStyle/>
        <a:p>
          <a:r>
            <a:rPr lang="en-GB" dirty="0"/>
            <a:t>Work “on demand” by your “coordinator” in DCT (see staff plan)</a:t>
          </a:r>
          <a:endParaRPr lang="fr-FR" dirty="0"/>
        </a:p>
      </dgm:t>
    </dgm:pt>
    <dgm:pt modelId="{12B623B6-DE24-4950-AA3F-0CA18C60E2C0}" type="parTrans" cxnId="{6F4C2B70-1ED2-4F95-A26B-96065DCD62D5}">
      <dgm:prSet/>
      <dgm:spPr/>
      <dgm:t>
        <a:bodyPr/>
        <a:lstStyle/>
        <a:p>
          <a:endParaRPr lang="fr-FR"/>
        </a:p>
      </dgm:t>
    </dgm:pt>
    <dgm:pt modelId="{6AE5CE1F-339D-420F-887C-66B3C5A34617}" type="sibTrans" cxnId="{6F4C2B70-1ED2-4F95-A26B-96065DCD62D5}">
      <dgm:prSet/>
      <dgm:spPr/>
      <dgm:t>
        <a:bodyPr/>
        <a:lstStyle/>
        <a:p>
          <a:endParaRPr lang="fr-FR"/>
        </a:p>
      </dgm:t>
    </dgm:pt>
    <dgm:pt modelId="{9B71E046-3EB6-4DE0-8AF7-AAA1D7FB31B3}">
      <dgm:prSet phldrT="[Texte]"/>
      <dgm:spPr/>
      <dgm:t>
        <a:bodyPr/>
        <a:lstStyle/>
        <a:p>
          <a:r>
            <a:rPr lang="en-GB" dirty="0"/>
            <a:t>Admin</a:t>
          </a:r>
          <a:endParaRPr lang="fr-FR" dirty="0"/>
        </a:p>
      </dgm:t>
    </dgm:pt>
    <dgm:pt modelId="{976F3F32-150E-43AE-AEEA-C0D194A79574}" type="parTrans" cxnId="{82615CCF-6974-4725-9A09-A6864FA7E9C0}">
      <dgm:prSet/>
      <dgm:spPr/>
      <dgm:t>
        <a:bodyPr/>
        <a:lstStyle/>
        <a:p>
          <a:endParaRPr lang="fr-FR"/>
        </a:p>
      </dgm:t>
    </dgm:pt>
    <dgm:pt modelId="{6C436BFC-21DA-40B2-912F-F5F1C2DD8B8E}" type="sibTrans" cxnId="{82615CCF-6974-4725-9A09-A6864FA7E9C0}">
      <dgm:prSet/>
      <dgm:spPr/>
      <dgm:t>
        <a:bodyPr/>
        <a:lstStyle/>
        <a:p>
          <a:endParaRPr lang="fr-FR"/>
        </a:p>
      </dgm:t>
    </dgm:pt>
    <dgm:pt modelId="{39DC3BE0-7451-432F-B6E3-BCF75AB98CE2}">
      <dgm:prSet phldrT="[Texte]"/>
      <dgm:spPr/>
      <dgm:t>
        <a:bodyPr/>
        <a:lstStyle/>
        <a:p>
          <a:r>
            <a:rPr lang="en-GB" dirty="0"/>
            <a:t>Gianfranco Federici is the WP lead</a:t>
          </a:r>
          <a:endParaRPr lang="fr-FR" dirty="0"/>
        </a:p>
      </dgm:t>
    </dgm:pt>
    <dgm:pt modelId="{3D95A2C9-FC64-46A3-904D-4BDEA2B8ACAD}" type="parTrans" cxnId="{C8E71452-68A2-493E-A69E-40CD4A1C768C}">
      <dgm:prSet/>
      <dgm:spPr/>
      <dgm:t>
        <a:bodyPr/>
        <a:lstStyle/>
        <a:p>
          <a:endParaRPr lang="fr-FR"/>
        </a:p>
      </dgm:t>
    </dgm:pt>
    <dgm:pt modelId="{0A1A8A54-7788-4444-967D-093F04BF8A20}" type="sibTrans" cxnId="{C8E71452-68A2-493E-A69E-40CD4A1C768C}">
      <dgm:prSet/>
      <dgm:spPr/>
      <dgm:t>
        <a:bodyPr/>
        <a:lstStyle/>
        <a:p>
          <a:endParaRPr lang="fr-FR"/>
        </a:p>
      </dgm:t>
    </dgm:pt>
    <dgm:pt modelId="{55383B0B-56A5-4F72-8B14-268DF7B5A685}">
      <dgm:prSet phldrT="[Texte]"/>
      <dgm:spPr/>
      <dgm:t>
        <a:bodyPr/>
        <a:lstStyle/>
        <a:p>
          <a:r>
            <a:rPr lang="en-GB" dirty="0"/>
            <a:t>Thomas Franke is the overall coordinator in charge of all admin and practical questions</a:t>
          </a:r>
          <a:endParaRPr lang="fr-FR" dirty="0"/>
        </a:p>
      </dgm:t>
    </dgm:pt>
    <dgm:pt modelId="{BB96BCF0-B059-46FC-9CEA-9E4CE88EB697}" type="parTrans" cxnId="{E0B56C77-B874-48B5-995B-97ADC7F20DA2}">
      <dgm:prSet/>
      <dgm:spPr/>
      <dgm:t>
        <a:bodyPr/>
        <a:lstStyle/>
        <a:p>
          <a:endParaRPr lang="fr-FR"/>
        </a:p>
      </dgm:t>
    </dgm:pt>
    <dgm:pt modelId="{A8E4E57E-053A-4DEC-AB6D-EEA074CD452D}" type="sibTrans" cxnId="{E0B56C77-B874-48B5-995B-97ADC7F20DA2}">
      <dgm:prSet/>
      <dgm:spPr/>
      <dgm:t>
        <a:bodyPr/>
        <a:lstStyle/>
        <a:p>
          <a:endParaRPr lang="fr-FR"/>
        </a:p>
      </dgm:t>
    </dgm:pt>
    <dgm:pt modelId="{8183AA93-75D2-4F1D-A097-1880A15E5566}">
      <dgm:prSet phldrT="[Texte]"/>
      <dgm:spPr/>
      <dgm:t>
        <a:bodyPr/>
        <a:lstStyle/>
        <a:p>
          <a:r>
            <a:rPr lang="en-GB" dirty="0"/>
            <a:t>We (will) put very general task specification in IMS corresponding to the profile</a:t>
          </a:r>
          <a:endParaRPr lang="fr-FR" dirty="0"/>
        </a:p>
      </dgm:t>
    </dgm:pt>
    <dgm:pt modelId="{A3DD6AA9-9845-4861-85B1-05714847E355}" type="parTrans" cxnId="{C2AEFF45-0FD8-4B5D-B957-F8E430F14FF5}">
      <dgm:prSet/>
      <dgm:spPr/>
      <dgm:t>
        <a:bodyPr/>
        <a:lstStyle/>
        <a:p>
          <a:endParaRPr lang="fr-FR"/>
        </a:p>
      </dgm:t>
    </dgm:pt>
    <dgm:pt modelId="{1E028497-1781-4081-BCFB-D358E5BEEE6C}" type="sibTrans" cxnId="{C2AEFF45-0FD8-4B5D-B957-F8E430F14FF5}">
      <dgm:prSet/>
      <dgm:spPr/>
      <dgm:t>
        <a:bodyPr/>
        <a:lstStyle/>
        <a:p>
          <a:endParaRPr lang="fr-FR"/>
        </a:p>
      </dgm:t>
    </dgm:pt>
    <dgm:pt modelId="{3431F255-19ED-47F6-A841-4455B7522C56}">
      <dgm:prSet phldrT="[Texte]"/>
      <dgm:spPr/>
      <dgm:t>
        <a:bodyPr/>
        <a:lstStyle/>
        <a:p>
          <a:r>
            <a:rPr lang="en-GB" dirty="0"/>
            <a:t>Please keep track of the tasks performed, time spent and documents delivered</a:t>
          </a:r>
          <a:endParaRPr lang="fr-FR" dirty="0"/>
        </a:p>
      </dgm:t>
    </dgm:pt>
    <dgm:pt modelId="{98F21F3A-BEFA-4F3F-B559-F8045AD98BB1}" type="parTrans" cxnId="{669AA32B-F660-4900-AD1B-A95CBA857A4C}">
      <dgm:prSet/>
      <dgm:spPr/>
      <dgm:t>
        <a:bodyPr/>
        <a:lstStyle/>
        <a:p>
          <a:endParaRPr lang="fr-FR"/>
        </a:p>
      </dgm:t>
    </dgm:pt>
    <dgm:pt modelId="{412B1350-5612-4AE4-B88A-B8A390FD242C}" type="sibTrans" cxnId="{669AA32B-F660-4900-AD1B-A95CBA857A4C}">
      <dgm:prSet/>
      <dgm:spPr/>
      <dgm:t>
        <a:bodyPr/>
        <a:lstStyle/>
        <a:p>
          <a:endParaRPr lang="fr-FR"/>
        </a:p>
      </dgm:t>
    </dgm:pt>
    <dgm:pt modelId="{D8105B5A-87EA-4EB2-A55D-AB8254815115}">
      <dgm:prSet phldrT="[Texte]"/>
      <dgm:spPr/>
      <dgm:t>
        <a:bodyPr/>
        <a:lstStyle/>
        <a:p>
          <a:r>
            <a:rPr lang="en-GB" dirty="0"/>
            <a:t>A summary document (at the one official IMS deliverable) will be asked at the end of the year</a:t>
          </a:r>
          <a:endParaRPr lang="fr-FR" dirty="0"/>
        </a:p>
      </dgm:t>
    </dgm:pt>
    <dgm:pt modelId="{FC5C6A67-6D7D-428C-9C27-37F088EC54A4}" type="parTrans" cxnId="{2FC23ABD-2C11-4B5D-BEAD-D53CDF48B32C}">
      <dgm:prSet/>
      <dgm:spPr/>
      <dgm:t>
        <a:bodyPr/>
        <a:lstStyle/>
        <a:p>
          <a:endParaRPr lang="fr-FR"/>
        </a:p>
      </dgm:t>
    </dgm:pt>
    <dgm:pt modelId="{E4D10978-3A9B-4E73-8B4E-77D7BEF4B55F}" type="sibTrans" cxnId="{2FC23ABD-2C11-4B5D-BEAD-D53CDF48B32C}">
      <dgm:prSet/>
      <dgm:spPr/>
      <dgm:t>
        <a:bodyPr/>
        <a:lstStyle/>
        <a:p>
          <a:endParaRPr lang="fr-FR"/>
        </a:p>
      </dgm:t>
    </dgm:pt>
    <dgm:pt modelId="{785A184C-DE80-431A-A9D7-8CFA9060C14D}">
      <dgm:prSet phldrT="[Texte]"/>
      <dgm:spPr/>
      <dgm:t>
        <a:bodyPr/>
        <a:lstStyle/>
        <a:p>
          <a:r>
            <a:rPr lang="en-GB" dirty="0"/>
            <a:t>Task coordinator (TC)</a:t>
          </a:r>
          <a:endParaRPr lang="fr-FR" dirty="0"/>
        </a:p>
      </dgm:t>
    </dgm:pt>
    <dgm:pt modelId="{E2C94E93-D616-4308-9149-F3C6F1B82021}" type="parTrans" cxnId="{A3D013F7-F3F3-47C2-AA57-9C0F251D74BC}">
      <dgm:prSet/>
      <dgm:spPr/>
      <dgm:t>
        <a:bodyPr/>
        <a:lstStyle/>
        <a:p>
          <a:endParaRPr lang="fr-FR"/>
        </a:p>
      </dgm:t>
    </dgm:pt>
    <dgm:pt modelId="{8AE7D12A-EEA5-46EC-A9F3-674EB60FCFAA}" type="sibTrans" cxnId="{A3D013F7-F3F3-47C2-AA57-9C0F251D74BC}">
      <dgm:prSet/>
      <dgm:spPr/>
      <dgm:t>
        <a:bodyPr/>
        <a:lstStyle/>
        <a:p>
          <a:endParaRPr lang="fr-FR"/>
        </a:p>
      </dgm:t>
    </dgm:pt>
    <dgm:pt modelId="{B723F88E-1088-462A-9189-CBCFA3981D2A}">
      <dgm:prSet phldrT="[Texte]"/>
      <dgm:spPr/>
      <dgm:t>
        <a:bodyPr/>
        <a:lstStyle/>
        <a:p>
          <a:r>
            <a:rPr lang="en-GB" dirty="0"/>
            <a:t>Normal tasks: your TC is in charge of defining the tasks to be performed</a:t>
          </a:r>
          <a:endParaRPr lang="fr-FR" dirty="0"/>
        </a:p>
      </dgm:t>
    </dgm:pt>
    <dgm:pt modelId="{8DBF78CE-86AD-49E9-843D-F469F14B47DD}" type="parTrans" cxnId="{52AA9A17-F172-4316-81A3-00CBF354FF29}">
      <dgm:prSet/>
      <dgm:spPr/>
      <dgm:t>
        <a:bodyPr/>
        <a:lstStyle/>
        <a:p>
          <a:endParaRPr lang="fr-FR"/>
        </a:p>
      </dgm:t>
    </dgm:pt>
    <dgm:pt modelId="{AEECA04B-E251-455C-A04B-864AC0613BE2}" type="sibTrans" cxnId="{52AA9A17-F172-4316-81A3-00CBF354FF29}">
      <dgm:prSet/>
      <dgm:spPr/>
      <dgm:t>
        <a:bodyPr/>
        <a:lstStyle/>
        <a:p>
          <a:endParaRPr lang="fr-FR"/>
        </a:p>
      </dgm:t>
    </dgm:pt>
    <dgm:pt modelId="{FDB45454-7C9C-475A-A6AA-B06767E1F32D}">
      <dgm:prSet phldrT="[Texte]"/>
      <dgm:spPr/>
      <dgm:t>
        <a:bodyPr/>
        <a:lstStyle/>
        <a:p>
          <a:r>
            <a:rPr lang="en-GB" dirty="0"/>
            <a:t>Sprint tasks: the task force leader is in charge of defining the tasks</a:t>
          </a:r>
          <a:endParaRPr lang="fr-FR" dirty="0"/>
        </a:p>
      </dgm:t>
    </dgm:pt>
    <dgm:pt modelId="{C050E43B-C7BD-43EB-95B1-52B90B6A9AF9}" type="parTrans" cxnId="{802AB5C1-8D0F-4D2A-B6BC-14B1BB20993C}">
      <dgm:prSet/>
      <dgm:spPr/>
      <dgm:t>
        <a:bodyPr/>
        <a:lstStyle/>
        <a:p>
          <a:endParaRPr lang="fr-FR"/>
        </a:p>
      </dgm:t>
    </dgm:pt>
    <dgm:pt modelId="{90584F50-48FC-4EA8-B9DC-4B0BCDA3125C}" type="sibTrans" cxnId="{802AB5C1-8D0F-4D2A-B6BC-14B1BB20993C}">
      <dgm:prSet/>
      <dgm:spPr/>
      <dgm:t>
        <a:bodyPr/>
        <a:lstStyle/>
        <a:p>
          <a:endParaRPr lang="fr-FR"/>
        </a:p>
      </dgm:t>
    </dgm:pt>
    <dgm:pt modelId="{1483C961-709E-4D47-9F77-7B342B294DF8}">
      <dgm:prSet phldrT="[Texte]"/>
      <dgm:spPr/>
      <dgm:t>
        <a:bodyPr/>
        <a:lstStyle/>
        <a:p>
          <a:r>
            <a:rPr lang="en-GB" dirty="0"/>
            <a:t>TC is in charge of follow-up and shall be kept informed at all time when your work for a sprint</a:t>
          </a:r>
          <a:endParaRPr lang="fr-FR" dirty="0"/>
        </a:p>
      </dgm:t>
    </dgm:pt>
    <dgm:pt modelId="{EA481D7D-EA9B-4332-9F5E-351140529DCF}" type="parTrans" cxnId="{5BC74DB5-FCB7-4FAA-8100-62D2321149B6}">
      <dgm:prSet/>
      <dgm:spPr/>
      <dgm:t>
        <a:bodyPr/>
        <a:lstStyle/>
        <a:p>
          <a:endParaRPr lang="fr-FR"/>
        </a:p>
      </dgm:t>
    </dgm:pt>
    <dgm:pt modelId="{93CB4C87-97B3-4772-8219-89A43D37DD33}" type="sibTrans" cxnId="{5BC74DB5-FCB7-4FAA-8100-62D2321149B6}">
      <dgm:prSet/>
      <dgm:spPr/>
      <dgm:t>
        <a:bodyPr/>
        <a:lstStyle/>
        <a:p>
          <a:endParaRPr lang="fr-FR"/>
        </a:p>
      </dgm:t>
    </dgm:pt>
    <dgm:pt modelId="{4DC5C7AC-625D-4C3C-80E1-67DB5670890F}">
      <dgm:prSet phldrT="[Texte]"/>
      <dgm:spPr/>
      <dgm:t>
        <a:bodyPr/>
        <a:lstStyle/>
        <a:p>
          <a:r>
            <a:rPr lang="en-GB" dirty="0"/>
            <a:t>TC in charge of task proper documentation, quality of the work done. Reviewer in IDM of the document</a:t>
          </a:r>
          <a:endParaRPr lang="fr-FR" dirty="0"/>
        </a:p>
      </dgm:t>
    </dgm:pt>
    <dgm:pt modelId="{DD36F32D-4055-42BA-948E-C8A3E9B509F5}" type="parTrans" cxnId="{9B72900D-7836-4A42-BD81-E67B6CC6EC41}">
      <dgm:prSet/>
      <dgm:spPr/>
      <dgm:t>
        <a:bodyPr/>
        <a:lstStyle/>
        <a:p>
          <a:endParaRPr lang="fr-FR"/>
        </a:p>
      </dgm:t>
    </dgm:pt>
    <dgm:pt modelId="{390AF519-43A7-4F4A-B2A2-02AD2633EF05}" type="sibTrans" cxnId="{9B72900D-7836-4A42-BD81-E67B6CC6EC41}">
      <dgm:prSet/>
      <dgm:spPr/>
      <dgm:t>
        <a:bodyPr/>
        <a:lstStyle/>
        <a:p>
          <a:endParaRPr lang="fr-FR"/>
        </a:p>
      </dgm:t>
    </dgm:pt>
    <dgm:pt modelId="{AD25EFB3-CF61-409E-9049-CD5BECFDDB9A}">
      <dgm:prSet phldrT="[Texte]"/>
      <dgm:spPr/>
      <dgm:t>
        <a:bodyPr/>
        <a:lstStyle/>
        <a:p>
          <a:r>
            <a:rPr lang="en-GB" dirty="0"/>
            <a:t>In case of conflicting priorities, inform your TC. He will try to solve the issue with you or escalate if needed</a:t>
          </a:r>
          <a:endParaRPr lang="fr-FR" dirty="0"/>
        </a:p>
      </dgm:t>
    </dgm:pt>
    <dgm:pt modelId="{D1A8BB01-B7A1-4F89-A9EB-5135F82A0EE1}" type="parTrans" cxnId="{F2BEFAF5-710F-4923-8E4D-A58E017A3364}">
      <dgm:prSet/>
      <dgm:spPr/>
      <dgm:t>
        <a:bodyPr/>
        <a:lstStyle/>
        <a:p>
          <a:endParaRPr lang="fr-FR"/>
        </a:p>
      </dgm:t>
    </dgm:pt>
    <dgm:pt modelId="{EB508293-BDD7-4271-9A3C-464573058CDB}" type="sibTrans" cxnId="{F2BEFAF5-710F-4923-8E4D-A58E017A3364}">
      <dgm:prSet/>
      <dgm:spPr/>
      <dgm:t>
        <a:bodyPr/>
        <a:lstStyle/>
        <a:p>
          <a:endParaRPr lang="fr-FR"/>
        </a:p>
      </dgm:t>
    </dgm:pt>
    <dgm:pt modelId="{E0871477-D3BC-4095-AC60-661557694DA0}" type="pres">
      <dgm:prSet presAssocID="{DF58C869-277A-464D-916B-1F9CFFAE1D4B}" presName="vert0" presStyleCnt="0">
        <dgm:presLayoutVars>
          <dgm:dir/>
          <dgm:animOne val="branch"/>
          <dgm:animLvl val="lvl"/>
        </dgm:presLayoutVars>
      </dgm:prSet>
      <dgm:spPr/>
      <dgm:t>
        <a:bodyPr/>
        <a:lstStyle/>
        <a:p>
          <a:endParaRPr lang="en-US"/>
        </a:p>
      </dgm:t>
    </dgm:pt>
    <dgm:pt modelId="{FD759533-C6CE-4DDA-975D-090971D858B9}" type="pres">
      <dgm:prSet presAssocID="{7F1527B8-7C89-4339-8757-71D280E90F82}" presName="thickLine" presStyleLbl="alignNode1" presStyleIdx="0" presStyleCnt="3"/>
      <dgm:spPr/>
    </dgm:pt>
    <dgm:pt modelId="{302C2112-631F-4281-9A2A-B9015B16C0EE}" type="pres">
      <dgm:prSet presAssocID="{7F1527B8-7C89-4339-8757-71D280E90F82}" presName="horz1" presStyleCnt="0"/>
      <dgm:spPr/>
    </dgm:pt>
    <dgm:pt modelId="{7BEF37CA-F3D6-41E0-ADAA-0DE8EBCC1DE8}" type="pres">
      <dgm:prSet presAssocID="{7F1527B8-7C89-4339-8757-71D280E90F82}" presName="tx1" presStyleLbl="revTx" presStyleIdx="0" presStyleCnt="15"/>
      <dgm:spPr/>
      <dgm:t>
        <a:bodyPr/>
        <a:lstStyle/>
        <a:p>
          <a:endParaRPr lang="en-US"/>
        </a:p>
      </dgm:t>
    </dgm:pt>
    <dgm:pt modelId="{FDC9D423-C538-4B91-8681-A128D664FEE0}" type="pres">
      <dgm:prSet presAssocID="{7F1527B8-7C89-4339-8757-71D280E90F82}" presName="vert1" presStyleCnt="0"/>
      <dgm:spPr/>
    </dgm:pt>
    <dgm:pt modelId="{46B46CFE-9204-4316-8CAF-D3C688E3AF1A}" type="pres">
      <dgm:prSet presAssocID="{C3E6A550-1227-4B88-8730-0E342C6DE521}" presName="vertSpace2a" presStyleCnt="0"/>
      <dgm:spPr/>
    </dgm:pt>
    <dgm:pt modelId="{6E315DB0-80BB-4EA0-ACCA-9511B4960153}" type="pres">
      <dgm:prSet presAssocID="{C3E6A550-1227-4B88-8730-0E342C6DE521}" presName="horz2" presStyleCnt="0"/>
      <dgm:spPr/>
    </dgm:pt>
    <dgm:pt modelId="{36CF4524-C66F-40C8-94E5-CC77F4256891}" type="pres">
      <dgm:prSet presAssocID="{C3E6A550-1227-4B88-8730-0E342C6DE521}" presName="horzSpace2" presStyleCnt="0"/>
      <dgm:spPr/>
    </dgm:pt>
    <dgm:pt modelId="{A275F856-4AA3-4CDD-8FA1-B708B1DC0826}" type="pres">
      <dgm:prSet presAssocID="{C3E6A550-1227-4B88-8730-0E342C6DE521}" presName="tx2" presStyleLbl="revTx" presStyleIdx="1" presStyleCnt="15"/>
      <dgm:spPr/>
      <dgm:t>
        <a:bodyPr/>
        <a:lstStyle/>
        <a:p>
          <a:endParaRPr lang="en-US"/>
        </a:p>
      </dgm:t>
    </dgm:pt>
    <dgm:pt modelId="{3606BF45-DE21-4656-AF6F-E6F4A34E3A89}" type="pres">
      <dgm:prSet presAssocID="{C3E6A550-1227-4B88-8730-0E342C6DE521}" presName="vert2" presStyleCnt="0"/>
      <dgm:spPr/>
    </dgm:pt>
    <dgm:pt modelId="{D1A14BCE-3F10-45DA-B761-034865EC5BD6}" type="pres">
      <dgm:prSet presAssocID="{C3E6A550-1227-4B88-8730-0E342C6DE521}" presName="thinLine2b" presStyleLbl="callout" presStyleIdx="0" presStyleCnt="12"/>
      <dgm:spPr/>
    </dgm:pt>
    <dgm:pt modelId="{F6F8273A-50F4-4700-A01D-3FACE0D8AFAF}" type="pres">
      <dgm:prSet presAssocID="{C3E6A550-1227-4B88-8730-0E342C6DE521}" presName="vertSpace2b" presStyleCnt="0"/>
      <dgm:spPr/>
    </dgm:pt>
    <dgm:pt modelId="{EE445D20-7595-40E8-8F00-7B4C45C4560B}" type="pres">
      <dgm:prSet presAssocID="{BF6AE8DD-1F62-412E-9828-04D066AA3863}" presName="horz2" presStyleCnt="0"/>
      <dgm:spPr/>
    </dgm:pt>
    <dgm:pt modelId="{A9FF730C-0746-40D0-823D-3A33986CC956}" type="pres">
      <dgm:prSet presAssocID="{BF6AE8DD-1F62-412E-9828-04D066AA3863}" presName="horzSpace2" presStyleCnt="0"/>
      <dgm:spPr/>
    </dgm:pt>
    <dgm:pt modelId="{A2A77D38-06A2-44F3-ABE3-463A9D592F35}" type="pres">
      <dgm:prSet presAssocID="{BF6AE8DD-1F62-412E-9828-04D066AA3863}" presName="tx2" presStyleLbl="revTx" presStyleIdx="2" presStyleCnt="15"/>
      <dgm:spPr/>
      <dgm:t>
        <a:bodyPr/>
        <a:lstStyle/>
        <a:p>
          <a:endParaRPr lang="en-US"/>
        </a:p>
      </dgm:t>
    </dgm:pt>
    <dgm:pt modelId="{A54C73A3-1DED-4208-A9FD-602405A80D56}" type="pres">
      <dgm:prSet presAssocID="{BF6AE8DD-1F62-412E-9828-04D066AA3863}" presName="vert2" presStyleCnt="0"/>
      <dgm:spPr/>
    </dgm:pt>
    <dgm:pt modelId="{2B6764B3-DD4A-4714-8880-99908B7036B8}" type="pres">
      <dgm:prSet presAssocID="{BF6AE8DD-1F62-412E-9828-04D066AA3863}" presName="thinLine2b" presStyleLbl="callout" presStyleIdx="1" presStyleCnt="12"/>
      <dgm:spPr/>
    </dgm:pt>
    <dgm:pt modelId="{281EA3A0-C522-4576-B0A7-05DFFD996726}" type="pres">
      <dgm:prSet presAssocID="{BF6AE8DD-1F62-412E-9828-04D066AA3863}" presName="vertSpace2b" presStyleCnt="0"/>
      <dgm:spPr/>
    </dgm:pt>
    <dgm:pt modelId="{2EA57C8F-8FB1-49A3-AAE4-FEEDED7D5A01}" type="pres">
      <dgm:prSet presAssocID="{9B71E046-3EB6-4DE0-8AF7-AAA1D7FB31B3}" presName="thickLine" presStyleLbl="alignNode1" presStyleIdx="1" presStyleCnt="3"/>
      <dgm:spPr/>
    </dgm:pt>
    <dgm:pt modelId="{E7A3D624-8FD9-405D-AD7E-F17F11B1CF7B}" type="pres">
      <dgm:prSet presAssocID="{9B71E046-3EB6-4DE0-8AF7-AAA1D7FB31B3}" presName="horz1" presStyleCnt="0"/>
      <dgm:spPr/>
    </dgm:pt>
    <dgm:pt modelId="{680418D0-5D48-492C-9C5D-3BECBA6229A5}" type="pres">
      <dgm:prSet presAssocID="{9B71E046-3EB6-4DE0-8AF7-AAA1D7FB31B3}" presName="tx1" presStyleLbl="revTx" presStyleIdx="3" presStyleCnt="15"/>
      <dgm:spPr/>
      <dgm:t>
        <a:bodyPr/>
        <a:lstStyle/>
        <a:p>
          <a:endParaRPr lang="en-US"/>
        </a:p>
      </dgm:t>
    </dgm:pt>
    <dgm:pt modelId="{3BD6BF4C-91C4-487F-9DA1-E6B9AA2F443F}" type="pres">
      <dgm:prSet presAssocID="{9B71E046-3EB6-4DE0-8AF7-AAA1D7FB31B3}" presName="vert1" presStyleCnt="0"/>
      <dgm:spPr/>
    </dgm:pt>
    <dgm:pt modelId="{052DCAFF-0CD1-4008-817F-307B3DDD3755}" type="pres">
      <dgm:prSet presAssocID="{39DC3BE0-7451-432F-B6E3-BCF75AB98CE2}" presName="vertSpace2a" presStyleCnt="0"/>
      <dgm:spPr/>
    </dgm:pt>
    <dgm:pt modelId="{B18FD270-C827-4F3A-9FFD-6C18BC2D4AC5}" type="pres">
      <dgm:prSet presAssocID="{39DC3BE0-7451-432F-B6E3-BCF75AB98CE2}" presName="horz2" presStyleCnt="0"/>
      <dgm:spPr/>
    </dgm:pt>
    <dgm:pt modelId="{E7700013-76CA-4929-AC20-5E5A796C2994}" type="pres">
      <dgm:prSet presAssocID="{39DC3BE0-7451-432F-B6E3-BCF75AB98CE2}" presName="horzSpace2" presStyleCnt="0"/>
      <dgm:spPr/>
    </dgm:pt>
    <dgm:pt modelId="{DABD523B-16C6-43E2-A74B-9DB1ED3F27A6}" type="pres">
      <dgm:prSet presAssocID="{39DC3BE0-7451-432F-B6E3-BCF75AB98CE2}" presName="tx2" presStyleLbl="revTx" presStyleIdx="4" presStyleCnt="15"/>
      <dgm:spPr/>
      <dgm:t>
        <a:bodyPr/>
        <a:lstStyle/>
        <a:p>
          <a:endParaRPr lang="en-US"/>
        </a:p>
      </dgm:t>
    </dgm:pt>
    <dgm:pt modelId="{91503837-8295-4992-804B-A1B4CCF6D144}" type="pres">
      <dgm:prSet presAssocID="{39DC3BE0-7451-432F-B6E3-BCF75AB98CE2}" presName="vert2" presStyleCnt="0"/>
      <dgm:spPr/>
    </dgm:pt>
    <dgm:pt modelId="{E80D1568-EFAA-4B5E-B88F-E6601B8B8BF8}" type="pres">
      <dgm:prSet presAssocID="{39DC3BE0-7451-432F-B6E3-BCF75AB98CE2}" presName="thinLine2b" presStyleLbl="callout" presStyleIdx="2" presStyleCnt="12"/>
      <dgm:spPr/>
    </dgm:pt>
    <dgm:pt modelId="{F9FABC10-FD4D-4978-A892-E0D9B2674E96}" type="pres">
      <dgm:prSet presAssocID="{39DC3BE0-7451-432F-B6E3-BCF75AB98CE2}" presName="vertSpace2b" presStyleCnt="0"/>
      <dgm:spPr/>
    </dgm:pt>
    <dgm:pt modelId="{56D4B614-7CC1-4E30-A8F5-694A31170469}" type="pres">
      <dgm:prSet presAssocID="{55383B0B-56A5-4F72-8B14-268DF7B5A685}" presName="horz2" presStyleCnt="0"/>
      <dgm:spPr/>
    </dgm:pt>
    <dgm:pt modelId="{00702210-6468-40B2-89DF-08630B08D87E}" type="pres">
      <dgm:prSet presAssocID="{55383B0B-56A5-4F72-8B14-268DF7B5A685}" presName="horzSpace2" presStyleCnt="0"/>
      <dgm:spPr/>
    </dgm:pt>
    <dgm:pt modelId="{2CCBA89D-2510-4C3D-888E-01D50C253544}" type="pres">
      <dgm:prSet presAssocID="{55383B0B-56A5-4F72-8B14-268DF7B5A685}" presName="tx2" presStyleLbl="revTx" presStyleIdx="5" presStyleCnt="15"/>
      <dgm:spPr/>
      <dgm:t>
        <a:bodyPr/>
        <a:lstStyle/>
        <a:p>
          <a:endParaRPr lang="en-US"/>
        </a:p>
      </dgm:t>
    </dgm:pt>
    <dgm:pt modelId="{A78627E5-5D11-44B6-8B98-018EC1CE5164}" type="pres">
      <dgm:prSet presAssocID="{55383B0B-56A5-4F72-8B14-268DF7B5A685}" presName="vert2" presStyleCnt="0"/>
      <dgm:spPr/>
    </dgm:pt>
    <dgm:pt modelId="{79940E11-BC84-45EC-A07F-0619102F07E3}" type="pres">
      <dgm:prSet presAssocID="{55383B0B-56A5-4F72-8B14-268DF7B5A685}" presName="thinLine2b" presStyleLbl="callout" presStyleIdx="3" presStyleCnt="12"/>
      <dgm:spPr/>
    </dgm:pt>
    <dgm:pt modelId="{A552EA50-EFC7-4A39-822A-8E6888CBD209}" type="pres">
      <dgm:prSet presAssocID="{55383B0B-56A5-4F72-8B14-268DF7B5A685}" presName="vertSpace2b" presStyleCnt="0"/>
      <dgm:spPr/>
    </dgm:pt>
    <dgm:pt modelId="{BE269E00-51D7-4143-84E8-3F82DE09E0E6}" type="pres">
      <dgm:prSet presAssocID="{8183AA93-75D2-4F1D-A097-1880A15E5566}" presName="horz2" presStyleCnt="0"/>
      <dgm:spPr/>
    </dgm:pt>
    <dgm:pt modelId="{E2D99897-0DF5-406D-9808-A0D34F423249}" type="pres">
      <dgm:prSet presAssocID="{8183AA93-75D2-4F1D-A097-1880A15E5566}" presName="horzSpace2" presStyleCnt="0"/>
      <dgm:spPr/>
    </dgm:pt>
    <dgm:pt modelId="{D94811F8-C1A3-4598-8A3C-0A857A852702}" type="pres">
      <dgm:prSet presAssocID="{8183AA93-75D2-4F1D-A097-1880A15E5566}" presName="tx2" presStyleLbl="revTx" presStyleIdx="6" presStyleCnt="15"/>
      <dgm:spPr/>
      <dgm:t>
        <a:bodyPr/>
        <a:lstStyle/>
        <a:p>
          <a:endParaRPr lang="en-US"/>
        </a:p>
      </dgm:t>
    </dgm:pt>
    <dgm:pt modelId="{ADF19611-FFC4-4F22-B932-714606EC2201}" type="pres">
      <dgm:prSet presAssocID="{8183AA93-75D2-4F1D-A097-1880A15E5566}" presName="vert2" presStyleCnt="0"/>
      <dgm:spPr/>
    </dgm:pt>
    <dgm:pt modelId="{F9087AF5-9A79-4789-A498-B7367E105ED6}" type="pres">
      <dgm:prSet presAssocID="{8183AA93-75D2-4F1D-A097-1880A15E5566}" presName="thinLine2b" presStyleLbl="callout" presStyleIdx="4" presStyleCnt="12"/>
      <dgm:spPr/>
    </dgm:pt>
    <dgm:pt modelId="{4D8944A7-1A39-43C4-B35E-47EA8AA7B19D}" type="pres">
      <dgm:prSet presAssocID="{8183AA93-75D2-4F1D-A097-1880A15E5566}" presName="vertSpace2b" presStyleCnt="0"/>
      <dgm:spPr/>
    </dgm:pt>
    <dgm:pt modelId="{0B8E0464-4537-4560-B43F-1F1DFC6941B6}" type="pres">
      <dgm:prSet presAssocID="{3431F255-19ED-47F6-A841-4455B7522C56}" presName="horz2" presStyleCnt="0"/>
      <dgm:spPr/>
    </dgm:pt>
    <dgm:pt modelId="{695084B6-B24A-4B8F-9F26-AC17A844C2A2}" type="pres">
      <dgm:prSet presAssocID="{3431F255-19ED-47F6-A841-4455B7522C56}" presName="horzSpace2" presStyleCnt="0"/>
      <dgm:spPr/>
    </dgm:pt>
    <dgm:pt modelId="{037B93BD-70F9-4197-9C59-C5E6A044D1CC}" type="pres">
      <dgm:prSet presAssocID="{3431F255-19ED-47F6-A841-4455B7522C56}" presName="tx2" presStyleLbl="revTx" presStyleIdx="7" presStyleCnt="15"/>
      <dgm:spPr/>
      <dgm:t>
        <a:bodyPr/>
        <a:lstStyle/>
        <a:p>
          <a:endParaRPr lang="en-US"/>
        </a:p>
      </dgm:t>
    </dgm:pt>
    <dgm:pt modelId="{8B614CA8-C5D3-4A33-BBE2-5CEE406E9C92}" type="pres">
      <dgm:prSet presAssocID="{3431F255-19ED-47F6-A841-4455B7522C56}" presName="vert2" presStyleCnt="0"/>
      <dgm:spPr/>
    </dgm:pt>
    <dgm:pt modelId="{8B2948D9-221B-4B5E-A1D6-2BCBA412BDD6}" type="pres">
      <dgm:prSet presAssocID="{3431F255-19ED-47F6-A841-4455B7522C56}" presName="thinLine2b" presStyleLbl="callout" presStyleIdx="5" presStyleCnt="12"/>
      <dgm:spPr/>
    </dgm:pt>
    <dgm:pt modelId="{6FFB8E0B-2F2B-4365-B1C2-EB2F6861F0DD}" type="pres">
      <dgm:prSet presAssocID="{3431F255-19ED-47F6-A841-4455B7522C56}" presName="vertSpace2b" presStyleCnt="0"/>
      <dgm:spPr/>
    </dgm:pt>
    <dgm:pt modelId="{4CD7BB02-57BE-4E76-9F10-B3D9510B6DC9}" type="pres">
      <dgm:prSet presAssocID="{D8105B5A-87EA-4EB2-A55D-AB8254815115}" presName="horz2" presStyleCnt="0"/>
      <dgm:spPr/>
    </dgm:pt>
    <dgm:pt modelId="{5A7CD4CA-7713-4B78-B336-64C72406D1E7}" type="pres">
      <dgm:prSet presAssocID="{D8105B5A-87EA-4EB2-A55D-AB8254815115}" presName="horzSpace2" presStyleCnt="0"/>
      <dgm:spPr/>
    </dgm:pt>
    <dgm:pt modelId="{CF866CCD-6886-4D8C-8B8F-B61CFCAE1418}" type="pres">
      <dgm:prSet presAssocID="{D8105B5A-87EA-4EB2-A55D-AB8254815115}" presName="tx2" presStyleLbl="revTx" presStyleIdx="8" presStyleCnt="15"/>
      <dgm:spPr/>
      <dgm:t>
        <a:bodyPr/>
        <a:lstStyle/>
        <a:p>
          <a:endParaRPr lang="en-US"/>
        </a:p>
      </dgm:t>
    </dgm:pt>
    <dgm:pt modelId="{D2182CED-A4C4-469B-8C53-791B4C236BEA}" type="pres">
      <dgm:prSet presAssocID="{D8105B5A-87EA-4EB2-A55D-AB8254815115}" presName="vert2" presStyleCnt="0"/>
      <dgm:spPr/>
    </dgm:pt>
    <dgm:pt modelId="{30ED5030-FAD1-4A32-9DA1-42EAE0454405}" type="pres">
      <dgm:prSet presAssocID="{D8105B5A-87EA-4EB2-A55D-AB8254815115}" presName="thinLine2b" presStyleLbl="callout" presStyleIdx="6" presStyleCnt="12"/>
      <dgm:spPr/>
    </dgm:pt>
    <dgm:pt modelId="{22126AA1-CE39-4E05-AC44-AFE3CD001C39}" type="pres">
      <dgm:prSet presAssocID="{D8105B5A-87EA-4EB2-A55D-AB8254815115}" presName="vertSpace2b" presStyleCnt="0"/>
      <dgm:spPr/>
    </dgm:pt>
    <dgm:pt modelId="{CB2F11C1-C997-4868-B1B5-24AB2D86E386}" type="pres">
      <dgm:prSet presAssocID="{785A184C-DE80-431A-A9D7-8CFA9060C14D}" presName="thickLine" presStyleLbl="alignNode1" presStyleIdx="2" presStyleCnt="3"/>
      <dgm:spPr/>
    </dgm:pt>
    <dgm:pt modelId="{DBC8E52F-3ED6-4D40-9B15-873E28683B66}" type="pres">
      <dgm:prSet presAssocID="{785A184C-DE80-431A-A9D7-8CFA9060C14D}" presName="horz1" presStyleCnt="0"/>
      <dgm:spPr/>
    </dgm:pt>
    <dgm:pt modelId="{8DAAFA7A-366F-43EC-A198-E3D040031AA1}" type="pres">
      <dgm:prSet presAssocID="{785A184C-DE80-431A-A9D7-8CFA9060C14D}" presName="tx1" presStyleLbl="revTx" presStyleIdx="9" presStyleCnt="15"/>
      <dgm:spPr/>
      <dgm:t>
        <a:bodyPr/>
        <a:lstStyle/>
        <a:p>
          <a:endParaRPr lang="en-US"/>
        </a:p>
      </dgm:t>
    </dgm:pt>
    <dgm:pt modelId="{57107BC5-30F4-450B-9262-3F4FF09253B2}" type="pres">
      <dgm:prSet presAssocID="{785A184C-DE80-431A-A9D7-8CFA9060C14D}" presName="vert1" presStyleCnt="0"/>
      <dgm:spPr/>
    </dgm:pt>
    <dgm:pt modelId="{1F17D4C2-7037-4E64-BC83-8BC3561C8909}" type="pres">
      <dgm:prSet presAssocID="{B723F88E-1088-462A-9189-CBCFA3981D2A}" presName="vertSpace2a" presStyleCnt="0"/>
      <dgm:spPr/>
    </dgm:pt>
    <dgm:pt modelId="{B553E8DD-77A1-46D8-9CEB-4ABCDC0D8EED}" type="pres">
      <dgm:prSet presAssocID="{B723F88E-1088-462A-9189-CBCFA3981D2A}" presName="horz2" presStyleCnt="0"/>
      <dgm:spPr/>
    </dgm:pt>
    <dgm:pt modelId="{0077E8BF-4F4D-44CD-B2F6-36D8A80EDEC5}" type="pres">
      <dgm:prSet presAssocID="{B723F88E-1088-462A-9189-CBCFA3981D2A}" presName="horzSpace2" presStyleCnt="0"/>
      <dgm:spPr/>
    </dgm:pt>
    <dgm:pt modelId="{23149B07-DA45-48DE-BD76-E13FE91C8809}" type="pres">
      <dgm:prSet presAssocID="{B723F88E-1088-462A-9189-CBCFA3981D2A}" presName="tx2" presStyleLbl="revTx" presStyleIdx="10" presStyleCnt="15"/>
      <dgm:spPr/>
      <dgm:t>
        <a:bodyPr/>
        <a:lstStyle/>
        <a:p>
          <a:endParaRPr lang="en-US"/>
        </a:p>
      </dgm:t>
    </dgm:pt>
    <dgm:pt modelId="{1E1DCFF1-BD79-43EA-8CD4-8AC69B0B24B8}" type="pres">
      <dgm:prSet presAssocID="{B723F88E-1088-462A-9189-CBCFA3981D2A}" presName="vert2" presStyleCnt="0"/>
      <dgm:spPr/>
    </dgm:pt>
    <dgm:pt modelId="{B172FFCC-7A17-4A68-AEE7-6FB6B767A036}" type="pres">
      <dgm:prSet presAssocID="{B723F88E-1088-462A-9189-CBCFA3981D2A}" presName="thinLine2b" presStyleLbl="callout" presStyleIdx="7" presStyleCnt="12"/>
      <dgm:spPr/>
    </dgm:pt>
    <dgm:pt modelId="{7DA445C4-76D3-4699-AC39-69CAEE6AEFFE}" type="pres">
      <dgm:prSet presAssocID="{B723F88E-1088-462A-9189-CBCFA3981D2A}" presName="vertSpace2b" presStyleCnt="0"/>
      <dgm:spPr/>
    </dgm:pt>
    <dgm:pt modelId="{794F5281-0CFC-43FE-8BE1-F304E15D7B04}" type="pres">
      <dgm:prSet presAssocID="{FDB45454-7C9C-475A-A6AA-B06767E1F32D}" presName="horz2" presStyleCnt="0"/>
      <dgm:spPr/>
    </dgm:pt>
    <dgm:pt modelId="{90B4087B-7CE4-4257-9B38-A2C1A7D4051F}" type="pres">
      <dgm:prSet presAssocID="{FDB45454-7C9C-475A-A6AA-B06767E1F32D}" presName="horzSpace2" presStyleCnt="0"/>
      <dgm:spPr/>
    </dgm:pt>
    <dgm:pt modelId="{DC54D559-8158-464E-8062-EEAE8D307212}" type="pres">
      <dgm:prSet presAssocID="{FDB45454-7C9C-475A-A6AA-B06767E1F32D}" presName="tx2" presStyleLbl="revTx" presStyleIdx="11" presStyleCnt="15"/>
      <dgm:spPr/>
      <dgm:t>
        <a:bodyPr/>
        <a:lstStyle/>
        <a:p>
          <a:endParaRPr lang="en-US"/>
        </a:p>
      </dgm:t>
    </dgm:pt>
    <dgm:pt modelId="{2E90FFF7-44FA-4A65-B1C5-DF805BEE4E86}" type="pres">
      <dgm:prSet presAssocID="{FDB45454-7C9C-475A-A6AA-B06767E1F32D}" presName="vert2" presStyleCnt="0"/>
      <dgm:spPr/>
    </dgm:pt>
    <dgm:pt modelId="{0FA85DAC-D96E-44D2-8294-BAC20701759E}" type="pres">
      <dgm:prSet presAssocID="{FDB45454-7C9C-475A-A6AA-B06767E1F32D}" presName="thinLine2b" presStyleLbl="callout" presStyleIdx="8" presStyleCnt="12"/>
      <dgm:spPr/>
    </dgm:pt>
    <dgm:pt modelId="{BF62B5D5-49B8-4A40-803D-28FD143A5C48}" type="pres">
      <dgm:prSet presAssocID="{FDB45454-7C9C-475A-A6AA-B06767E1F32D}" presName="vertSpace2b" presStyleCnt="0"/>
      <dgm:spPr/>
    </dgm:pt>
    <dgm:pt modelId="{7170FF30-52FC-4215-8715-685A37F00B8F}" type="pres">
      <dgm:prSet presAssocID="{1483C961-709E-4D47-9F77-7B342B294DF8}" presName="horz2" presStyleCnt="0"/>
      <dgm:spPr/>
    </dgm:pt>
    <dgm:pt modelId="{8BA35939-031F-4102-A3DC-F4033E54CDC3}" type="pres">
      <dgm:prSet presAssocID="{1483C961-709E-4D47-9F77-7B342B294DF8}" presName="horzSpace2" presStyleCnt="0"/>
      <dgm:spPr/>
    </dgm:pt>
    <dgm:pt modelId="{3D2742A7-DC7A-4912-82D0-F92DDBBB2594}" type="pres">
      <dgm:prSet presAssocID="{1483C961-709E-4D47-9F77-7B342B294DF8}" presName="tx2" presStyleLbl="revTx" presStyleIdx="12" presStyleCnt="15"/>
      <dgm:spPr/>
      <dgm:t>
        <a:bodyPr/>
        <a:lstStyle/>
        <a:p>
          <a:endParaRPr lang="en-US"/>
        </a:p>
      </dgm:t>
    </dgm:pt>
    <dgm:pt modelId="{710AB21D-80CE-4D81-9B02-C4B704DB19E5}" type="pres">
      <dgm:prSet presAssocID="{1483C961-709E-4D47-9F77-7B342B294DF8}" presName="vert2" presStyleCnt="0"/>
      <dgm:spPr/>
    </dgm:pt>
    <dgm:pt modelId="{D265710F-3566-4916-80D0-A04628E8B12A}" type="pres">
      <dgm:prSet presAssocID="{1483C961-709E-4D47-9F77-7B342B294DF8}" presName="thinLine2b" presStyleLbl="callout" presStyleIdx="9" presStyleCnt="12"/>
      <dgm:spPr/>
    </dgm:pt>
    <dgm:pt modelId="{6BA85A3C-FE6E-4A8E-81B1-DCCA48D2AE18}" type="pres">
      <dgm:prSet presAssocID="{1483C961-709E-4D47-9F77-7B342B294DF8}" presName="vertSpace2b" presStyleCnt="0"/>
      <dgm:spPr/>
    </dgm:pt>
    <dgm:pt modelId="{017EE787-E137-43C6-96A9-D7055C61009C}" type="pres">
      <dgm:prSet presAssocID="{4DC5C7AC-625D-4C3C-80E1-67DB5670890F}" presName="horz2" presStyleCnt="0"/>
      <dgm:spPr/>
    </dgm:pt>
    <dgm:pt modelId="{5411FA57-4204-4830-BD4C-6507E66C6F16}" type="pres">
      <dgm:prSet presAssocID="{4DC5C7AC-625D-4C3C-80E1-67DB5670890F}" presName="horzSpace2" presStyleCnt="0"/>
      <dgm:spPr/>
    </dgm:pt>
    <dgm:pt modelId="{E7D6085F-048F-4B80-9BC5-47B4CB44BBF1}" type="pres">
      <dgm:prSet presAssocID="{4DC5C7AC-625D-4C3C-80E1-67DB5670890F}" presName="tx2" presStyleLbl="revTx" presStyleIdx="13" presStyleCnt="15"/>
      <dgm:spPr/>
      <dgm:t>
        <a:bodyPr/>
        <a:lstStyle/>
        <a:p>
          <a:endParaRPr lang="en-US"/>
        </a:p>
      </dgm:t>
    </dgm:pt>
    <dgm:pt modelId="{88DAB6F0-8902-47BA-B692-C577CFC9009F}" type="pres">
      <dgm:prSet presAssocID="{4DC5C7AC-625D-4C3C-80E1-67DB5670890F}" presName="vert2" presStyleCnt="0"/>
      <dgm:spPr/>
    </dgm:pt>
    <dgm:pt modelId="{484C3849-F212-4841-90F5-72AC30F148D2}" type="pres">
      <dgm:prSet presAssocID="{4DC5C7AC-625D-4C3C-80E1-67DB5670890F}" presName="thinLine2b" presStyleLbl="callout" presStyleIdx="10" presStyleCnt="12"/>
      <dgm:spPr/>
    </dgm:pt>
    <dgm:pt modelId="{979E3771-4CEB-4052-BB83-FB19B8CDFAA7}" type="pres">
      <dgm:prSet presAssocID="{4DC5C7AC-625D-4C3C-80E1-67DB5670890F}" presName="vertSpace2b" presStyleCnt="0"/>
      <dgm:spPr/>
    </dgm:pt>
    <dgm:pt modelId="{4DE8014C-7218-43CC-A001-D5B62BA568B7}" type="pres">
      <dgm:prSet presAssocID="{AD25EFB3-CF61-409E-9049-CD5BECFDDB9A}" presName="horz2" presStyleCnt="0"/>
      <dgm:spPr/>
    </dgm:pt>
    <dgm:pt modelId="{3E547E12-ECC0-4184-A5A3-47A47D9DB810}" type="pres">
      <dgm:prSet presAssocID="{AD25EFB3-CF61-409E-9049-CD5BECFDDB9A}" presName="horzSpace2" presStyleCnt="0"/>
      <dgm:spPr/>
    </dgm:pt>
    <dgm:pt modelId="{06FB1F62-D79B-40F0-8C4E-2722CBB337E0}" type="pres">
      <dgm:prSet presAssocID="{AD25EFB3-CF61-409E-9049-CD5BECFDDB9A}" presName="tx2" presStyleLbl="revTx" presStyleIdx="14" presStyleCnt="15"/>
      <dgm:spPr/>
      <dgm:t>
        <a:bodyPr/>
        <a:lstStyle/>
        <a:p>
          <a:endParaRPr lang="en-US"/>
        </a:p>
      </dgm:t>
    </dgm:pt>
    <dgm:pt modelId="{6DFEF9A9-55C9-4B26-B159-DD97C0242A3D}" type="pres">
      <dgm:prSet presAssocID="{AD25EFB3-CF61-409E-9049-CD5BECFDDB9A}" presName="vert2" presStyleCnt="0"/>
      <dgm:spPr/>
    </dgm:pt>
    <dgm:pt modelId="{CF705FFA-E989-4133-B0AD-D6581322ECDA}" type="pres">
      <dgm:prSet presAssocID="{AD25EFB3-CF61-409E-9049-CD5BECFDDB9A}" presName="thinLine2b" presStyleLbl="callout" presStyleIdx="11" presStyleCnt="12"/>
      <dgm:spPr/>
    </dgm:pt>
    <dgm:pt modelId="{3D2D8F66-6E98-452C-BA3E-C2E783C9E29E}" type="pres">
      <dgm:prSet presAssocID="{AD25EFB3-CF61-409E-9049-CD5BECFDDB9A}" presName="vertSpace2b" presStyleCnt="0"/>
      <dgm:spPr/>
    </dgm:pt>
  </dgm:ptLst>
  <dgm:cxnLst>
    <dgm:cxn modelId="{6F4C2B70-1ED2-4F95-A26B-96065DCD62D5}" srcId="{7F1527B8-7C89-4339-8757-71D280E90F82}" destId="{BF6AE8DD-1F62-412E-9828-04D066AA3863}" srcOrd="1" destOrd="0" parTransId="{12B623B6-DE24-4950-AA3F-0CA18C60E2C0}" sibTransId="{6AE5CE1F-339D-420F-887C-66B3C5A34617}"/>
    <dgm:cxn modelId="{A849A279-BCE1-4683-81DF-156DFDAD00D0}" type="presOf" srcId="{FDB45454-7C9C-475A-A6AA-B06767E1F32D}" destId="{DC54D559-8158-464E-8062-EEAE8D307212}" srcOrd="0" destOrd="0" presId="urn:microsoft.com/office/officeart/2008/layout/LinedList"/>
    <dgm:cxn modelId="{6A3A3D49-9A17-4907-838C-B48479B6AF7C}" type="presOf" srcId="{1483C961-709E-4D47-9F77-7B342B294DF8}" destId="{3D2742A7-DC7A-4912-82D0-F92DDBBB2594}" srcOrd="0" destOrd="0" presId="urn:microsoft.com/office/officeart/2008/layout/LinedList"/>
    <dgm:cxn modelId="{496A8A30-7AAF-4C0A-BF8F-200D7024B79F}" type="presOf" srcId="{AD25EFB3-CF61-409E-9049-CD5BECFDDB9A}" destId="{06FB1F62-D79B-40F0-8C4E-2722CBB337E0}" srcOrd="0" destOrd="0" presId="urn:microsoft.com/office/officeart/2008/layout/LinedList"/>
    <dgm:cxn modelId="{B653A2CD-64D3-4EFA-97E4-8D45B3AD98B5}" type="presOf" srcId="{39DC3BE0-7451-432F-B6E3-BCF75AB98CE2}" destId="{DABD523B-16C6-43E2-A74B-9DB1ED3F27A6}" srcOrd="0" destOrd="0" presId="urn:microsoft.com/office/officeart/2008/layout/LinedList"/>
    <dgm:cxn modelId="{B701401F-2D79-4D71-935A-3E1CCA96B3F2}" type="presOf" srcId="{7F1527B8-7C89-4339-8757-71D280E90F82}" destId="{7BEF37CA-F3D6-41E0-ADAA-0DE8EBCC1DE8}" srcOrd="0" destOrd="0" presId="urn:microsoft.com/office/officeart/2008/layout/LinedList"/>
    <dgm:cxn modelId="{BF1AD93E-5DEE-40A1-8172-1DAFA17C07AC}" type="presOf" srcId="{8183AA93-75D2-4F1D-A097-1880A15E5566}" destId="{D94811F8-C1A3-4598-8A3C-0A857A852702}" srcOrd="0" destOrd="0" presId="urn:microsoft.com/office/officeart/2008/layout/LinedList"/>
    <dgm:cxn modelId="{9B72900D-7836-4A42-BD81-E67B6CC6EC41}" srcId="{785A184C-DE80-431A-A9D7-8CFA9060C14D}" destId="{4DC5C7AC-625D-4C3C-80E1-67DB5670890F}" srcOrd="3" destOrd="0" parTransId="{DD36F32D-4055-42BA-948E-C8A3E9B509F5}" sibTransId="{390AF519-43A7-4F4A-B2A2-02AD2633EF05}"/>
    <dgm:cxn modelId="{A3D013F7-F3F3-47C2-AA57-9C0F251D74BC}" srcId="{DF58C869-277A-464D-916B-1F9CFFAE1D4B}" destId="{785A184C-DE80-431A-A9D7-8CFA9060C14D}" srcOrd="2" destOrd="0" parTransId="{E2C94E93-D616-4308-9149-F3C6F1B82021}" sibTransId="{8AE7D12A-EEA5-46EC-A9F3-674EB60FCFAA}"/>
    <dgm:cxn modelId="{66D5D67C-70B1-4DE3-8790-9D7CB640753F}" type="presOf" srcId="{55383B0B-56A5-4F72-8B14-268DF7B5A685}" destId="{2CCBA89D-2510-4C3D-888E-01D50C253544}" srcOrd="0" destOrd="0" presId="urn:microsoft.com/office/officeart/2008/layout/LinedList"/>
    <dgm:cxn modelId="{43F364D8-45B3-4A6A-8A78-186AEFE18434}" srcId="{7F1527B8-7C89-4339-8757-71D280E90F82}" destId="{C3E6A550-1227-4B88-8730-0E342C6DE521}" srcOrd="0" destOrd="0" parTransId="{B4863720-6746-490C-B80B-586D02E8AFA5}" sibTransId="{17DFC093-F675-47BF-A5AA-C192977610FB}"/>
    <dgm:cxn modelId="{AA3B2250-C546-4ABD-8B2A-798720E9E575}" type="presOf" srcId="{C3E6A550-1227-4B88-8730-0E342C6DE521}" destId="{A275F856-4AA3-4CDD-8FA1-B708B1DC0826}" srcOrd="0" destOrd="0" presId="urn:microsoft.com/office/officeart/2008/layout/LinedList"/>
    <dgm:cxn modelId="{82615CCF-6974-4725-9A09-A6864FA7E9C0}" srcId="{DF58C869-277A-464D-916B-1F9CFFAE1D4B}" destId="{9B71E046-3EB6-4DE0-8AF7-AAA1D7FB31B3}" srcOrd="1" destOrd="0" parTransId="{976F3F32-150E-43AE-AEEA-C0D194A79574}" sibTransId="{6C436BFC-21DA-40B2-912F-F5F1C2DD8B8E}"/>
    <dgm:cxn modelId="{6B96921C-BC7E-41AA-B6CE-97B33845C1FA}" type="presOf" srcId="{DF58C869-277A-464D-916B-1F9CFFAE1D4B}" destId="{E0871477-D3BC-4095-AC60-661557694DA0}" srcOrd="0" destOrd="0" presId="urn:microsoft.com/office/officeart/2008/layout/LinedList"/>
    <dgm:cxn modelId="{2FC23ABD-2C11-4B5D-BEAD-D53CDF48B32C}" srcId="{9B71E046-3EB6-4DE0-8AF7-AAA1D7FB31B3}" destId="{D8105B5A-87EA-4EB2-A55D-AB8254815115}" srcOrd="4" destOrd="0" parTransId="{FC5C6A67-6D7D-428C-9C27-37F088EC54A4}" sibTransId="{E4D10978-3A9B-4E73-8B4E-77D7BEF4B55F}"/>
    <dgm:cxn modelId="{669AA32B-F660-4900-AD1B-A95CBA857A4C}" srcId="{9B71E046-3EB6-4DE0-8AF7-AAA1D7FB31B3}" destId="{3431F255-19ED-47F6-A841-4455B7522C56}" srcOrd="3" destOrd="0" parTransId="{98F21F3A-BEFA-4F3F-B559-F8045AD98BB1}" sibTransId="{412B1350-5612-4AE4-B88A-B8A390FD242C}"/>
    <dgm:cxn modelId="{52AA9A17-F172-4316-81A3-00CBF354FF29}" srcId="{785A184C-DE80-431A-A9D7-8CFA9060C14D}" destId="{B723F88E-1088-462A-9189-CBCFA3981D2A}" srcOrd="0" destOrd="0" parTransId="{8DBF78CE-86AD-49E9-843D-F469F14B47DD}" sibTransId="{AEECA04B-E251-455C-A04B-864AC0613BE2}"/>
    <dgm:cxn modelId="{F2BEFAF5-710F-4923-8E4D-A58E017A3364}" srcId="{785A184C-DE80-431A-A9D7-8CFA9060C14D}" destId="{AD25EFB3-CF61-409E-9049-CD5BECFDDB9A}" srcOrd="4" destOrd="0" parTransId="{D1A8BB01-B7A1-4F89-A9EB-5135F82A0EE1}" sibTransId="{EB508293-BDD7-4271-9A3C-464573058CDB}"/>
    <dgm:cxn modelId="{9EEE8199-479F-499B-88F4-847AD95857AD}" type="presOf" srcId="{BF6AE8DD-1F62-412E-9828-04D066AA3863}" destId="{A2A77D38-06A2-44F3-ABE3-463A9D592F35}" srcOrd="0" destOrd="0" presId="urn:microsoft.com/office/officeart/2008/layout/LinedList"/>
    <dgm:cxn modelId="{2EF83BC9-33AF-461E-9DEF-2EFBC2B9D2F6}" type="presOf" srcId="{D8105B5A-87EA-4EB2-A55D-AB8254815115}" destId="{CF866CCD-6886-4D8C-8B8F-B61CFCAE1418}" srcOrd="0" destOrd="0" presId="urn:microsoft.com/office/officeart/2008/layout/LinedList"/>
    <dgm:cxn modelId="{E8353E18-5853-40FA-A656-4FE24C67252A}" type="presOf" srcId="{9B71E046-3EB6-4DE0-8AF7-AAA1D7FB31B3}" destId="{680418D0-5D48-492C-9C5D-3BECBA6229A5}" srcOrd="0" destOrd="0" presId="urn:microsoft.com/office/officeart/2008/layout/LinedList"/>
    <dgm:cxn modelId="{F29C6C8B-60F5-4540-8388-4F9B8D2C68CF}" type="presOf" srcId="{B723F88E-1088-462A-9189-CBCFA3981D2A}" destId="{23149B07-DA45-48DE-BD76-E13FE91C8809}" srcOrd="0" destOrd="0" presId="urn:microsoft.com/office/officeart/2008/layout/LinedList"/>
    <dgm:cxn modelId="{C8E71452-68A2-493E-A69E-40CD4A1C768C}" srcId="{9B71E046-3EB6-4DE0-8AF7-AAA1D7FB31B3}" destId="{39DC3BE0-7451-432F-B6E3-BCF75AB98CE2}" srcOrd="0" destOrd="0" parTransId="{3D95A2C9-FC64-46A3-904D-4BDEA2B8ACAD}" sibTransId="{0A1A8A54-7788-4444-967D-093F04BF8A20}"/>
    <dgm:cxn modelId="{9D5F7D1A-3EE6-42A4-873B-A065388BD2F8}" type="presOf" srcId="{3431F255-19ED-47F6-A841-4455B7522C56}" destId="{037B93BD-70F9-4197-9C59-C5E6A044D1CC}" srcOrd="0" destOrd="0" presId="urn:microsoft.com/office/officeart/2008/layout/LinedList"/>
    <dgm:cxn modelId="{802AB5C1-8D0F-4D2A-B6BC-14B1BB20993C}" srcId="{785A184C-DE80-431A-A9D7-8CFA9060C14D}" destId="{FDB45454-7C9C-475A-A6AA-B06767E1F32D}" srcOrd="1" destOrd="0" parTransId="{C050E43B-C7BD-43EB-95B1-52B90B6A9AF9}" sibTransId="{90584F50-48FC-4EA8-B9DC-4B0BCDA3125C}"/>
    <dgm:cxn modelId="{BA935FA7-BC7D-48A1-B1AD-1EB53402D2AD}" type="presOf" srcId="{785A184C-DE80-431A-A9D7-8CFA9060C14D}" destId="{8DAAFA7A-366F-43EC-A198-E3D040031AA1}" srcOrd="0" destOrd="0" presId="urn:microsoft.com/office/officeart/2008/layout/LinedList"/>
    <dgm:cxn modelId="{CD1BD22F-5A7A-4B44-88F9-5453771AD698}" type="presOf" srcId="{4DC5C7AC-625D-4C3C-80E1-67DB5670890F}" destId="{E7D6085F-048F-4B80-9BC5-47B4CB44BBF1}" srcOrd="0" destOrd="0" presId="urn:microsoft.com/office/officeart/2008/layout/LinedList"/>
    <dgm:cxn modelId="{E0B56C77-B874-48B5-995B-97ADC7F20DA2}" srcId="{9B71E046-3EB6-4DE0-8AF7-AAA1D7FB31B3}" destId="{55383B0B-56A5-4F72-8B14-268DF7B5A685}" srcOrd="1" destOrd="0" parTransId="{BB96BCF0-B059-46FC-9CEA-9E4CE88EB697}" sibTransId="{A8E4E57E-053A-4DEC-AB6D-EEA074CD452D}"/>
    <dgm:cxn modelId="{B65C90D2-BD3E-4FF3-90A1-ACAA2C969357}" srcId="{DF58C869-277A-464D-916B-1F9CFFAE1D4B}" destId="{7F1527B8-7C89-4339-8757-71D280E90F82}" srcOrd="0" destOrd="0" parTransId="{E5CEA889-389E-4B9A-8E80-34F0A776AD04}" sibTransId="{5F3B027B-7D5A-4779-8DDC-C1567471E2E9}"/>
    <dgm:cxn modelId="{C2AEFF45-0FD8-4B5D-B957-F8E430F14FF5}" srcId="{9B71E046-3EB6-4DE0-8AF7-AAA1D7FB31B3}" destId="{8183AA93-75D2-4F1D-A097-1880A15E5566}" srcOrd="2" destOrd="0" parTransId="{A3DD6AA9-9845-4861-85B1-05714847E355}" sibTransId="{1E028497-1781-4081-BCFB-D358E5BEEE6C}"/>
    <dgm:cxn modelId="{5BC74DB5-FCB7-4FAA-8100-62D2321149B6}" srcId="{785A184C-DE80-431A-A9D7-8CFA9060C14D}" destId="{1483C961-709E-4D47-9F77-7B342B294DF8}" srcOrd="2" destOrd="0" parTransId="{EA481D7D-EA9B-4332-9F5E-351140529DCF}" sibTransId="{93CB4C87-97B3-4772-8219-89A43D37DD33}"/>
    <dgm:cxn modelId="{E9AF45E7-7590-4A2A-B656-C3BBA98BE5BD}" type="presParOf" srcId="{E0871477-D3BC-4095-AC60-661557694DA0}" destId="{FD759533-C6CE-4DDA-975D-090971D858B9}" srcOrd="0" destOrd="0" presId="urn:microsoft.com/office/officeart/2008/layout/LinedList"/>
    <dgm:cxn modelId="{04532DD1-9AD7-429A-BCFF-6D346D5D81DE}" type="presParOf" srcId="{E0871477-D3BC-4095-AC60-661557694DA0}" destId="{302C2112-631F-4281-9A2A-B9015B16C0EE}" srcOrd="1" destOrd="0" presId="urn:microsoft.com/office/officeart/2008/layout/LinedList"/>
    <dgm:cxn modelId="{7FF100F2-A9E6-4C2E-8CDA-3E0EEA866E6F}" type="presParOf" srcId="{302C2112-631F-4281-9A2A-B9015B16C0EE}" destId="{7BEF37CA-F3D6-41E0-ADAA-0DE8EBCC1DE8}" srcOrd="0" destOrd="0" presId="urn:microsoft.com/office/officeart/2008/layout/LinedList"/>
    <dgm:cxn modelId="{01C3D8C9-5E05-4E86-B707-3084F3F84178}" type="presParOf" srcId="{302C2112-631F-4281-9A2A-B9015B16C0EE}" destId="{FDC9D423-C538-4B91-8681-A128D664FEE0}" srcOrd="1" destOrd="0" presId="urn:microsoft.com/office/officeart/2008/layout/LinedList"/>
    <dgm:cxn modelId="{97BE2134-131A-462F-85D3-6ECD129CF78A}" type="presParOf" srcId="{FDC9D423-C538-4B91-8681-A128D664FEE0}" destId="{46B46CFE-9204-4316-8CAF-D3C688E3AF1A}" srcOrd="0" destOrd="0" presId="urn:microsoft.com/office/officeart/2008/layout/LinedList"/>
    <dgm:cxn modelId="{5C06B067-7BA9-4FA2-A83E-85EF9F08C977}" type="presParOf" srcId="{FDC9D423-C538-4B91-8681-A128D664FEE0}" destId="{6E315DB0-80BB-4EA0-ACCA-9511B4960153}" srcOrd="1" destOrd="0" presId="urn:microsoft.com/office/officeart/2008/layout/LinedList"/>
    <dgm:cxn modelId="{EE40CD95-8046-42E8-83C8-5A92804D1EFF}" type="presParOf" srcId="{6E315DB0-80BB-4EA0-ACCA-9511B4960153}" destId="{36CF4524-C66F-40C8-94E5-CC77F4256891}" srcOrd="0" destOrd="0" presId="urn:microsoft.com/office/officeart/2008/layout/LinedList"/>
    <dgm:cxn modelId="{1A657CA6-8354-4368-A928-49D82724D4FC}" type="presParOf" srcId="{6E315DB0-80BB-4EA0-ACCA-9511B4960153}" destId="{A275F856-4AA3-4CDD-8FA1-B708B1DC0826}" srcOrd="1" destOrd="0" presId="urn:microsoft.com/office/officeart/2008/layout/LinedList"/>
    <dgm:cxn modelId="{92BF78F3-8D45-46AA-A5DE-1D36AB950857}" type="presParOf" srcId="{6E315DB0-80BB-4EA0-ACCA-9511B4960153}" destId="{3606BF45-DE21-4656-AF6F-E6F4A34E3A89}" srcOrd="2" destOrd="0" presId="urn:microsoft.com/office/officeart/2008/layout/LinedList"/>
    <dgm:cxn modelId="{450BD782-CA7E-4A32-87FA-617732F80898}" type="presParOf" srcId="{FDC9D423-C538-4B91-8681-A128D664FEE0}" destId="{D1A14BCE-3F10-45DA-B761-034865EC5BD6}" srcOrd="2" destOrd="0" presId="urn:microsoft.com/office/officeart/2008/layout/LinedList"/>
    <dgm:cxn modelId="{912921DB-730E-4BE9-A1B7-4A6CDD45542C}" type="presParOf" srcId="{FDC9D423-C538-4B91-8681-A128D664FEE0}" destId="{F6F8273A-50F4-4700-A01D-3FACE0D8AFAF}" srcOrd="3" destOrd="0" presId="urn:microsoft.com/office/officeart/2008/layout/LinedList"/>
    <dgm:cxn modelId="{E4F704A7-BF75-4FAB-B8C3-0F81B7C729D0}" type="presParOf" srcId="{FDC9D423-C538-4B91-8681-A128D664FEE0}" destId="{EE445D20-7595-40E8-8F00-7B4C45C4560B}" srcOrd="4" destOrd="0" presId="urn:microsoft.com/office/officeart/2008/layout/LinedList"/>
    <dgm:cxn modelId="{3DA2352B-5782-4E2A-94E7-D929A2B9FB4A}" type="presParOf" srcId="{EE445D20-7595-40E8-8F00-7B4C45C4560B}" destId="{A9FF730C-0746-40D0-823D-3A33986CC956}" srcOrd="0" destOrd="0" presId="urn:microsoft.com/office/officeart/2008/layout/LinedList"/>
    <dgm:cxn modelId="{55593838-3CD1-45E0-9A8C-E7A21A21760B}" type="presParOf" srcId="{EE445D20-7595-40E8-8F00-7B4C45C4560B}" destId="{A2A77D38-06A2-44F3-ABE3-463A9D592F35}" srcOrd="1" destOrd="0" presId="urn:microsoft.com/office/officeart/2008/layout/LinedList"/>
    <dgm:cxn modelId="{6AEA4258-7246-40DB-9A01-B5EF1085C3F7}" type="presParOf" srcId="{EE445D20-7595-40E8-8F00-7B4C45C4560B}" destId="{A54C73A3-1DED-4208-A9FD-602405A80D56}" srcOrd="2" destOrd="0" presId="urn:microsoft.com/office/officeart/2008/layout/LinedList"/>
    <dgm:cxn modelId="{9DAE05FB-51F6-40C1-B090-B35097EB53E1}" type="presParOf" srcId="{FDC9D423-C538-4B91-8681-A128D664FEE0}" destId="{2B6764B3-DD4A-4714-8880-99908B7036B8}" srcOrd="5" destOrd="0" presId="urn:microsoft.com/office/officeart/2008/layout/LinedList"/>
    <dgm:cxn modelId="{20092D53-0F77-42AC-9573-4F16B04FA6EB}" type="presParOf" srcId="{FDC9D423-C538-4B91-8681-A128D664FEE0}" destId="{281EA3A0-C522-4576-B0A7-05DFFD996726}" srcOrd="6" destOrd="0" presId="urn:microsoft.com/office/officeart/2008/layout/LinedList"/>
    <dgm:cxn modelId="{B327758D-8555-4E0A-BDAA-43C2C6D82D8C}" type="presParOf" srcId="{E0871477-D3BC-4095-AC60-661557694DA0}" destId="{2EA57C8F-8FB1-49A3-AAE4-FEEDED7D5A01}" srcOrd="2" destOrd="0" presId="urn:microsoft.com/office/officeart/2008/layout/LinedList"/>
    <dgm:cxn modelId="{E01BDDEC-FD43-4DF6-AA8F-3FB219C18F25}" type="presParOf" srcId="{E0871477-D3BC-4095-AC60-661557694DA0}" destId="{E7A3D624-8FD9-405D-AD7E-F17F11B1CF7B}" srcOrd="3" destOrd="0" presId="urn:microsoft.com/office/officeart/2008/layout/LinedList"/>
    <dgm:cxn modelId="{C72AB370-B80C-4D01-ADD4-D32648345B5D}" type="presParOf" srcId="{E7A3D624-8FD9-405D-AD7E-F17F11B1CF7B}" destId="{680418D0-5D48-492C-9C5D-3BECBA6229A5}" srcOrd="0" destOrd="0" presId="urn:microsoft.com/office/officeart/2008/layout/LinedList"/>
    <dgm:cxn modelId="{B8B23238-9BDE-4B79-BCC6-C499157E8FD0}" type="presParOf" srcId="{E7A3D624-8FD9-405D-AD7E-F17F11B1CF7B}" destId="{3BD6BF4C-91C4-487F-9DA1-E6B9AA2F443F}" srcOrd="1" destOrd="0" presId="urn:microsoft.com/office/officeart/2008/layout/LinedList"/>
    <dgm:cxn modelId="{6C990A57-0F1D-44CC-92DC-61CBF9DA78B9}" type="presParOf" srcId="{3BD6BF4C-91C4-487F-9DA1-E6B9AA2F443F}" destId="{052DCAFF-0CD1-4008-817F-307B3DDD3755}" srcOrd="0" destOrd="0" presId="urn:microsoft.com/office/officeart/2008/layout/LinedList"/>
    <dgm:cxn modelId="{82B91DFF-114E-4F39-B4F3-60E70935B7A3}" type="presParOf" srcId="{3BD6BF4C-91C4-487F-9DA1-E6B9AA2F443F}" destId="{B18FD270-C827-4F3A-9FFD-6C18BC2D4AC5}" srcOrd="1" destOrd="0" presId="urn:microsoft.com/office/officeart/2008/layout/LinedList"/>
    <dgm:cxn modelId="{6045DFF8-28B6-409B-88F8-D4298DF57F18}" type="presParOf" srcId="{B18FD270-C827-4F3A-9FFD-6C18BC2D4AC5}" destId="{E7700013-76CA-4929-AC20-5E5A796C2994}" srcOrd="0" destOrd="0" presId="urn:microsoft.com/office/officeart/2008/layout/LinedList"/>
    <dgm:cxn modelId="{433179A4-17A0-45CC-90BF-9BE802C8FC6F}" type="presParOf" srcId="{B18FD270-C827-4F3A-9FFD-6C18BC2D4AC5}" destId="{DABD523B-16C6-43E2-A74B-9DB1ED3F27A6}" srcOrd="1" destOrd="0" presId="urn:microsoft.com/office/officeart/2008/layout/LinedList"/>
    <dgm:cxn modelId="{1F109FF3-8DAF-433F-A77B-BF5A347575BD}" type="presParOf" srcId="{B18FD270-C827-4F3A-9FFD-6C18BC2D4AC5}" destId="{91503837-8295-4992-804B-A1B4CCF6D144}" srcOrd="2" destOrd="0" presId="urn:microsoft.com/office/officeart/2008/layout/LinedList"/>
    <dgm:cxn modelId="{1C7D6343-E75C-4C82-83D0-62867B3D0596}" type="presParOf" srcId="{3BD6BF4C-91C4-487F-9DA1-E6B9AA2F443F}" destId="{E80D1568-EFAA-4B5E-B88F-E6601B8B8BF8}" srcOrd="2" destOrd="0" presId="urn:microsoft.com/office/officeart/2008/layout/LinedList"/>
    <dgm:cxn modelId="{D35337EE-F435-4744-8D99-E212C3A5A8E6}" type="presParOf" srcId="{3BD6BF4C-91C4-487F-9DA1-E6B9AA2F443F}" destId="{F9FABC10-FD4D-4978-A892-E0D9B2674E96}" srcOrd="3" destOrd="0" presId="urn:microsoft.com/office/officeart/2008/layout/LinedList"/>
    <dgm:cxn modelId="{093405CB-D2F0-4141-835B-EDC259A258F7}" type="presParOf" srcId="{3BD6BF4C-91C4-487F-9DA1-E6B9AA2F443F}" destId="{56D4B614-7CC1-4E30-A8F5-694A31170469}" srcOrd="4" destOrd="0" presId="urn:microsoft.com/office/officeart/2008/layout/LinedList"/>
    <dgm:cxn modelId="{85ABCDFE-B4F6-4328-9320-CA607AC147EB}" type="presParOf" srcId="{56D4B614-7CC1-4E30-A8F5-694A31170469}" destId="{00702210-6468-40B2-89DF-08630B08D87E}" srcOrd="0" destOrd="0" presId="urn:microsoft.com/office/officeart/2008/layout/LinedList"/>
    <dgm:cxn modelId="{221312CF-AAC2-41CE-BBA4-27A1A3FC9783}" type="presParOf" srcId="{56D4B614-7CC1-4E30-A8F5-694A31170469}" destId="{2CCBA89D-2510-4C3D-888E-01D50C253544}" srcOrd="1" destOrd="0" presId="urn:microsoft.com/office/officeart/2008/layout/LinedList"/>
    <dgm:cxn modelId="{2F389A84-1245-441D-90DF-D44CBE4A48CF}" type="presParOf" srcId="{56D4B614-7CC1-4E30-A8F5-694A31170469}" destId="{A78627E5-5D11-44B6-8B98-018EC1CE5164}" srcOrd="2" destOrd="0" presId="urn:microsoft.com/office/officeart/2008/layout/LinedList"/>
    <dgm:cxn modelId="{830F4041-3290-4322-A890-C0DD4287885D}" type="presParOf" srcId="{3BD6BF4C-91C4-487F-9DA1-E6B9AA2F443F}" destId="{79940E11-BC84-45EC-A07F-0619102F07E3}" srcOrd="5" destOrd="0" presId="urn:microsoft.com/office/officeart/2008/layout/LinedList"/>
    <dgm:cxn modelId="{8EDD58C1-089A-4136-8084-4946E9F46E17}" type="presParOf" srcId="{3BD6BF4C-91C4-487F-9DA1-E6B9AA2F443F}" destId="{A552EA50-EFC7-4A39-822A-8E6888CBD209}" srcOrd="6" destOrd="0" presId="urn:microsoft.com/office/officeart/2008/layout/LinedList"/>
    <dgm:cxn modelId="{3E658E04-786B-403E-9775-BDF62FDC083E}" type="presParOf" srcId="{3BD6BF4C-91C4-487F-9DA1-E6B9AA2F443F}" destId="{BE269E00-51D7-4143-84E8-3F82DE09E0E6}" srcOrd="7" destOrd="0" presId="urn:microsoft.com/office/officeart/2008/layout/LinedList"/>
    <dgm:cxn modelId="{E417DCAB-1414-4109-AE27-B06081807F80}" type="presParOf" srcId="{BE269E00-51D7-4143-84E8-3F82DE09E0E6}" destId="{E2D99897-0DF5-406D-9808-A0D34F423249}" srcOrd="0" destOrd="0" presId="urn:microsoft.com/office/officeart/2008/layout/LinedList"/>
    <dgm:cxn modelId="{6D6FF7DF-D501-425E-9A58-22C7EB38E445}" type="presParOf" srcId="{BE269E00-51D7-4143-84E8-3F82DE09E0E6}" destId="{D94811F8-C1A3-4598-8A3C-0A857A852702}" srcOrd="1" destOrd="0" presId="urn:microsoft.com/office/officeart/2008/layout/LinedList"/>
    <dgm:cxn modelId="{8E9A1BF9-1000-403A-92B1-F21E4F2F2E2C}" type="presParOf" srcId="{BE269E00-51D7-4143-84E8-3F82DE09E0E6}" destId="{ADF19611-FFC4-4F22-B932-714606EC2201}" srcOrd="2" destOrd="0" presId="urn:microsoft.com/office/officeart/2008/layout/LinedList"/>
    <dgm:cxn modelId="{5A0A75C6-CD40-40B1-ABA2-A24035972635}" type="presParOf" srcId="{3BD6BF4C-91C4-487F-9DA1-E6B9AA2F443F}" destId="{F9087AF5-9A79-4789-A498-B7367E105ED6}" srcOrd="8" destOrd="0" presId="urn:microsoft.com/office/officeart/2008/layout/LinedList"/>
    <dgm:cxn modelId="{5DB1BBCB-433A-4BDF-94FD-2FCEE0EE087E}" type="presParOf" srcId="{3BD6BF4C-91C4-487F-9DA1-E6B9AA2F443F}" destId="{4D8944A7-1A39-43C4-B35E-47EA8AA7B19D}" srcOrd="9" destOrd="0" presId="urn:microsoft.com/office/officeart/2008/layout/LinedList"/>
    <dgm:cxn modelId="{80A0E8D6-05CD-4646-87D3-9F8C0D028806}" type="presParOf" srcId="{3BD6BF4C-91C4-487F-9DA1-E6B9AA2F443F}" destId="{0B8E0464-4537-4560-B43F-1F1DFC6941B6}" srcOrd="10" destOrd="0" presId="urn:microsoft.com/office/officeart/2008/layout/LinedList"/>
    <dgm:cxn modelId="{56B62AFD-4337-4001-9875-EEEA6C230403}" type="presParOf" srcId="{0B8E0464-4537-4560-B43F-1F1DFC6941B6}" destId="{695084B6-B24A-4B8F-9F26-AC17A844C2A2}" srcOrd="0" destOrd="0" presId="urn:microsoft.com/office/officeart/2008/layout/LinedList"/>
    <dgm:cxn modelId="{8F028AEC-E88E-4470-8316-968057F52DE4}" type="presParOf" srcId="{0B8E0464-4537-4560-B43F-1F1DFC6941B6}" destId="{037B93BD-70F9-4197-9C59-C5E6A044D1CC}" srcOrd="1" destOrd="0" presId="urn:microsoft.com/office/officeart/2008/layout/LinedList"/>
    <dgm:cxn modelId="{4EDADF0A-6CDC-4137-ABFE-FE82DE578119}" type="presParOf" srcId="{0B8E0464-4537-4560-B43F-1F1DFC6941B6}" destId="{8B614CA8-C5D3-4A33-BBE2-5CEE406E9C92}" srcOrd="2" destOrd="0" presId="urn:microsoft.com/office/officeart/2008/layout/LinedList"/>
    <dgm:cxn modelId="{ABCB350C-183A-4581-BEF5-3AA56EF1D06B}" type="presParOf" srcId="{3BD6BF4C-91C4-487F-9DA1-E6B9AA2F443F}" destId="{8B2948D9-221B-4B5E-A1D6-2BCBA412BDD6}" srcOrd="11" destOrd="0" presId="urn:microsoft.com/office/officeart/2008/layout/LinedList"/>
    <dgm:cxn modelId="{E88DBC7A-B594-473E-B479-E548FA2909E1}" type="presParOf" srcId="{3BD6BF4C-91C4-487F-9DA1-E6B9AA2F443F}" destId="{6FFB8E0B-2F2B-4365-B1C2-EB2F6861F0DD}" srcOrd="12" destOrd="0" presId="urn:microsoft.com/office/officeart/2008/layout/LinedList"/>
    <dgm:cxn modelId="{7DF2D774-24BD-47D6-A713-BBD28B1F9E25}" type="presParOf" srcId="{3BD6BF4C-91C4-487F-9DA1-E6B9AA2F443F}" destId="{4CD7BB02-57BE-4E76-9F10-B3D9510B6DC9}" srcOrd="13" destOrd="0" presId="urn:microsoft.com/office/officeart/2008/layout/LinedList"/>
    <dgm:cxn modelId="{BBB80EE2-F8C7-4E6E-B997-4F68BF8E4033}" type="presParOf" srcId="{4CD7BB02-57BE-4E76-9F10-B3D9510B6DC9}" destId="{5A7CD4CA-7713-4B78-B336-64C72406D1E7}" srcOrd="0" destOrd="0" presId="urn:microsoft.com/office/officeart/2008/layout/LinedList"/>
    <dgm:cxn modelId="{9D2B2932-9FF3-4780-8B3F-7B07C5FFBC27}" type="presParOf" srcId="{4CD7BB02-57BE-4E76-9F10-B3D9510B6DC9}" destId="{CF866CCD-6886-4D8C-8B8F-B61CFCAE1418}" srcOrd="1" destOrd="0" presId="urn:microsoft.com/office/officeart/2008/layout/LinedList"/>
    <dgm:cxn modelId="{8AEAC259-D901-4EDB-ACA9-9A75A3356306}" type="presParOf" srcId="{4CD7BB02-57BE-4E76-9F10-B3D9510B6DC9}" destId="{D2182CED-A4C4-469B-8C53-791B4C236BEA}" srcOrd="2" destOrd="0" presId="urn:microsoft.com/office/officeart/2008/layout/LinedList"/>
    <dgm:cxn modelId="{8155DBA3-1189-4250-8284-C368CEF78B76}" type="presParOf" srcId="{3BD6BF4C-91C4-487F-9DA1-E6B9AA2F443F}" destId="{30ED5030-FAD1-4A32-9DA1-42EAE0454405}" srcOrd="14" destOrd="0" presId="urn:microsoft.com/office/officeart/2008/layout/LinedList"/>
    <dgm:cxn modelId="{A600DBCC-9BD8-49E1-A4CF-1BF39401A810}" type="presParOf" srcId="{3BD6BF4C-91C4-487F-9DA1-E6B9AA2F443F}" destId="{22126AA1-CE39-4E05-AC44-AFE3CD001C39}" srcOrd="15" destOrd="0" presId="urn:microsoft.com/office/officeart/2008/layout/LinedList"/>
    <dgm:cxn modelId="{8D02881D-6844-43B0-97A2-D90659FB3285}" type="presParOf" srcId="{E0871477-D3BC-4095-AC60-661557694DA0}" destId="{CB2F11C1-C997-4868-B1B5-24AB2D86E386}" srcOrd="4" destOrd="0" presId="urn:microsoft.com/office/officeart/2008/layout/LinedList"/>
    <dgm:cxn modelId="{FBAB1886-8C21-4AFF-9F30-083B1B85C820}" type="presParOf" srcId="{E0871477-D3BC-4095-AC60-661557694DA0}" destId="{DBC8E52F-3ED6-4D40-9B15-873E28683B66}" srcOrd="5" destOrd="0" presId="urn:microsoft.com/office/officeart/2008/layout/LinedList"/>
    <dgm:cxn modelId="{8E6AA749-3D87-49DD-A79E-83D58BC9E34B}" type="presParOf" srcId="{DBC8E52F-3ED6-4D40-9B15-873E28683B66}" destId="{8DAAFA7A-366F-43EC-A198-E3D040031AA1}" srcOrd="0" destOrd="0" presId="urn:microsoft.com/office/officeart/2008/layout/LinedList"/>
    <dgm:cxn modelId="{7B6313B0-FB30-42BF-B6F6-66BA3F8020B3}" type="presParOf" srcId="{DBC8E52F-3ED6-4D40-9B15-873E28683B66}" destId="{57107BC5-30F4-450B-9262-3F4FF09253B2}" srcOrd="1" destOrd="0" presId="urn:microsoft.com/office/officeart/2008/layout/LinedList"/>
    <dgm:cxn modelId="{CBDABE9D-96C8-496D-ADB7-247AD7789BF0}" type="presParOf" srcId="{57107BC5-30F4-450B-9262-3F4FF09253B2}" destId="{1F17D4C2-7037-4E64-BC83-8BC3561C8909}" srcOrd="0" destOrd="0" presId="urn:microsoft.com/office/officeart/2008/layout/LinedList"/>
    <dgm:cxn modelId="{F825DBFA-670E-47DC-B914-DCE9803D386C}" type="presParOf" srcId="{57107BC5-30F4-450B-9262-3F4FF09253B2}" destId="{B553E8DD-77A1-46D8-9CEB-4ABCDC0D8EED}" srcOrd="1" destOrd="0" presId="urn:microsoft.com/office/officeart/2008/layout/LinedList"/>
    <dgm:cxn modelId="{75EA243A-FCA7-4869-84A5-68CCFEE2090C}" type="presParOf" srcId="{B553E8DD-77A1-46D8-9CEB-4ABCDC0D8EED}" destId="{0077E8BF-4F4D-44CD-B2F6-36D8A80EDEC5}" srcOrd="0" destOrd="0" presId="urn:microsoft.com/office/officeart/2008/layout/LinedList"/>
    <dgm:cxn modelId="{88535472-EAF5-4F9E-9896-E0E268AA10F5}" type="presParOf" srcId="{B553E8DD-77A1-46D8-9CEB-4ABCDC0D8EED}" destId="{23149B07-DA45-48DE-BD76-E13FE91C8809}" srcOrd="1" destOrd="0" presId="urn:microsoft.com/office/officeart/2008/layout/LinedList"/>
    <dgm:cxn modelId="{B1CBF70C-9EC1-4236-8551-0FF60AF28C06}" type="presParOf" srcId="{B553E8DD-77A1-46D8-9CEB-4ABCDC0D8EED}" destId="{1E1DCFF1-BD79-43EA-8CD4-8AC69B0B24B8}" srcOrd="2" destOrd="0" presId="urn:microsoft.com/office/officeart/2008/layout/LinedList"/>
    <dgm:cxn modelId="{D9CC9200-C5EC-4851-9859-3F4C695372AF}" type="presParOf" srcId="{57107BC5-30F4-450B-9262-3F4FF09253B2}" destId="{B172FFCC-7A17-4A68-AEE7-6FB6B767A036}" srcOrd="2" destOrd="0" presId="urn:microsoft.com/office/officeart/2008/layout/LinedList"/>
    <dgm:cxn modelId="{9C4E8F58-082F-4477-AE32-DBB52DB9383E}" type="presParOf" srcId="{57107BC5-30F4-450B-9262-3F4FF09253B2}" destId="{7DA445C4-76D3-4699-AC39-69CAEE6AEFFE}" srcOrd="3" destOrd="0" presId="urn:microsoft.com/office/officeart/2008/layout/LinedList"/>
    <dgm:cxn modelId="{30936A9E-D210-4575-9219-6441F7AFE5EB}" type="presParOf" srcId="{57107BC5-30F4-450B-9262-3F4FF09253B2}" destId="{794F5281-0CFC-43FE-8BE1-F304E15D7B04}" srcOrd="4" destOrd="0" presId="urn:microsoft.com/office/officeart/2008/layout/LinedList"/>
    <dgm:cxn modelId="{CCD74D24-E40C-4039-B240-F9C35828CCA4}" type="presParOf" srcId="{794F5281-0CFC-43FE-8BE1-F304E15D7B04}" destId="{90B4087B-7CE4-4257-9B38-A2C1A7D4051F}" srcOrd="0" destOrd="0" presId="urn:microsoft.com/office/officeart/2008/layout/LinedList"/>
    <dgm:cxn modelId="{91A0CF69-10BB-4FC4-A323-F46852EB33DE}" type="presParOf" srcId="{794F5281-0CFC-43FE-8BE1-F304E15D7B04}" destId="{DC54D559-8158-464E-8062-EEAE8D307212}" srcOrd="1" destOrd="0" presId="urn:microsoft.com/office/officeart/2008/layout/LinedList"/>
    <dgm:cxn modelId="{632D0E11-28F6-4466-85A5-39718C0389C6}" type="presParOf" srcId="{794F5281-0CFC-43FE-8BE1-F304E15D7B04}" destId="{2E90FFF7-44FA-4A65-B1C5-DF805BEE4E86}" srcOrd="2" destOrd="0" presId="urn:microsoft.com/office/officeart/2008/layout/LinedList"/>
    <dgm:cxn modelId="{EBBC70C1-D951-4B78-A28D-B5CC2B1A83F9}" type="presParOf" srcId="{57107BC5-30F4-450B-9262-3F4FF09253B2}" destId="{0FA85DAC-D96E-44D2-8294-BAC20701759E}" srcOrd="5" destOrd="0" presId="urn:microsoft.com/office/officeart/2008/layout/LinedList"/>
    <dgm:cxn modelId="{5C151C40-59D0-4964-BAC6-75DC516FAEDD}" type="presParOf" srcId="{57107BC5-30F4-450B-9262-3F4FF09253B2}" destId="{BF62B5D5-49B8-4A40-803D-28FD143A5C48}" srcOrd="6" destOrd="0" presId="urn:microsoft.com/office/officeart/2008/layout/LinedList"/>
    <dgm:cxn modelId="{2BB578F5-8143-4029-9601-28F35D5650A2}" type="presParOf" srcId="{57107BC5-30F4-450B-9262-3F4FF09253B2}" destId="{7170FF30-52FC-4215-8715-685A37F00B8F}" srcOrd="7" destOrd="0" presId="urn:microsoft.com/office/officeart/2008/layout/LinedList"/>
    <dgm:cxn modelId="{C9674A77-44E2-40AE-92A2-E2F66DD1EB51}" type="presParOf" srcId="{7170FF30-52FC-4215-8715-685A37F00B8F}" destId="{8BA35939-031F-4102-A3DC-F4033E54CDC3}" srcOrd="0" destOrd="0" presId="urn:microsoft.com/office/officeart/2008/layout/LinedList"/>
    <dgm:cxn modelId="{5BB38713-5E95-4907-BA12-B39EE1FF39BE}" type="presParOf" srcId="{7170FF30-52FC-4215-8715-685A37F00B8F}" destId="{3D2742A7-DC7A-4912-82D0-F92DDBBB2594}" srcOrd="1" destOrd="0" presId="urn:microsoft.com/office/officeart/2008/layout/LinedList"/>
    <dgm:cxn modelId="{8BB359C4-62C8-4590-8971-D60DE507081A}" type="presParOf" srcId="{7170FF30-52FC-4215-8715-685A37F00B8F}" destId="{710AB21D-80CE-4D81-9B02-C4B704DB19E5}" srcOrd="2" destOrd="0" presId="urn:microsoft.com/office/officeart/2008/layout/LinedList"/>
    <dgm:cxn modelId="{C380ACE4-7684-4B95-B76F-A8AEFE17BB8F}" type="presParOf" srcId="{57107BC5-30F4-450B-9262-3F4FF09253B2}" destId="{D265710F-3566-4916-80D0-A04628E8B12A}" srcOrd="8" destOrd="0" presId="urn:microsoft.com/office/officeart/2008/layout/LinedList"/>
    <dgm:cxn modelId="{2563E92C-9E6B-49EF-BC22-32E2F35FC152}" type="presParOf" srcId="{57107BC5-30F4-450B-9262-3F4FF09253B2}" destId="{6BA85A3C-FE6E-4A8E-81B1-DCCA48D2AE18}" srcOrd="9" destOrd="0" presId="urn:microsoft.com/office/officeart/2008/layout/LinedList"/>
    <dgm:cxn modelId="{4EC05DB8-0FD0-4950-8A09-5F404DFEA171}" type="presParOf" srcId="{57107BC5-30F4-450B-9262-3F4FF09253B2}" destId="{017EE787-E137-43C6-96A9-D7055C61009C}" srcOrd="10" destOrd="0" presId="urn:microsoft.com/office/officeart/2008/layout/LinedList"/>
    <dgm:cxn modelId="{6CF735AC-5C76-4D3B-848F-F77E96D3FD3B}" type="presParOf" srcId="{017EE787-E137-43C6-96A9-D7055C61009C}" destId="{5411FA57-4204-4830-BD4C-6507E66C6F16}" srcOrd="0" destOrd="0" presId="urn:microsoft.com/office/officeart/2008/layout/LinedList"/>
    <dgm:cxn modelId="{8CB39B1C-E59F-42F6-90C8-57E1850B36D7}" type="presParOf" srcId="{017EE787-E137-43C6-96A9-D7055C61009C}" destId="{E7D6085F-048F-4B80-9BC5-47B4CB44BBF1}" srcOrd="1" destOrd="0" presId="urn:microsoft.com/office/officeart/2008/layout/LinedList"/>
    <dgm:cxn modelId="{339E0602-9677-41C9-98B6-5F4FC2F8918E}" type="presParOf" srcId="{017EE787-E137-43C6-96A9-D7055C61009C}" destId="{88DAB6F0-8902-47BA-B692-C577CFC9009F}" srcOrd="2" destOrd="0" presId="urn:microsoft.com/office/officeart/2008/layout/LinedList"/>
    <dgm:cxn modelId="{3E963FBB-54C4-4F8A-BB97-090D60C2C47F}" type="presParOf" srcId="{57107BC5-30F4-450B-9262-3F4FF09253B2}" destId="{484C3849-F212-4841-90F5-72AC30F148D2}" srcOrd="11" destOrd="0" presId="urn:microsoft.com/office/officeart/2008/layout/LinedList"/>
    <dgm:cxn modelId="{FFD05B54-F4BB-46E7-89AF-C7E21B7E7F6E}" type="presParOf" srcId="{57107BC5-30F4-450B-9262-3F4FF09253B2}" destId="{979E3771-4CEB-4052-BB83-FB19B8CDFAA7}" srcOrd="12" destOrd="0" presId="urn:microsoft.com/office/officeart/2008/layout/LinedList"/>
    <dgm:cxn modelId="{489733ED-594E-4D1F-9D18-DC5C90CE3011}" type="presParOf" srcId="{57107BC5-30F4-450B-9262-3F4FF09253B2}" destId="{4DE8014C-7218-43CC-A001-D5B62BA568B7}" srcOrd="13" destOrd="0" presId="urn:microsoft.com/office/officeart/2008/layout/LinedList"/>
    <dgm:cxn modelId="{B6A4A92F-56FA-4333-B759-761C7E28163E}" type="presParOf" srcId="{4DE8014C-7218-43CC-A001-D5B62BA568B7}" destId="{3E547E12-ECC0-4184-A5A3-47A47D9DB810}" srcOrd="0" destOrd="0" presId="urn:microsoft.com/office/officeart/2008/layout/LinedList"/>
    <dgm:cxn modelId="{D7583D3A-95AA-427D-BF21-DBD239C77773}" type="presParOf" srcId="{4DE8014C-7218-43CC-A001-D5B62BA568B7}" destId="{06FB1F62-D79B-40F0-8C4E-2722CBB337E0}" srcOrd="1" destOrd="0" presId="urn:microsoft.com/office/officeart/2008/layout/LinedList"/>
    <dgm:cxn modelId="{258C4258-B119-4F12-B9FC-1201EAD83FC0}" type="presParOf" srcId="{4DE8014C-7218-43CC-A001-D5B62BA568B7}" destId="{6DFEF9A9-55C9-4B26-B159-DD97C0242A3D}" srcOrd="2" destOrd="0" presId="urn:microsoft.com/office/officeart/2008/layout/LinedList"/>
    <dgm:cxn modelId="{982C8F5A-9C51-4CCF-83B8-EF92473EE105}" type="presParOf" srcId="{57107BC5-30F4-450B-9262-3F4FF09253B2}" destId="{CF705FFA-E989-4133-B0AD-D6581322ECDA}" srcOrd="14" destOrd="0" presId="urn:microsoft.com/office/officeart/2008/layout/LinedList"/>
    <dgm:cxn modelId="{4C57F740-891B-496E-B2F9-5967C547F7BA}" type="presParOf" srcId="{57107BC5-30F4-450B-9262-3F4FF09253B2}" destId="{3D2D8F66-6E98-452C-BA3E-C2E783C9E29E}"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58C869-277A-464D-916B-1F9CFFAE1D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7F1527B8-7C89-4339-8757-71D280E90F82}">
      <dgm:prSet phldrT="[Texte]"/>
      <dgm:spPr/>
      <dgm:t>
        <a:bodyPr/>
        <a:lstStyle/>
        <a:p>
          <a:r>
            <a:rPr lang="en-GB" dirty="0"/>
            <a:t>For non sprint tasks</a:t>
          </a:r>
          <a:endParaRPr lang="fr-FR" dirty="0"/>
        </a:p>
      </dgm:t>
    </dgm:pt>
    <dgm:pt modelId="{E5CEA889-389E-4B9A-8E80-34F0A776AD04}" type="parTrans" cxnId="{B65C90D2-BD3E-4FF3-90A1-ACAA2C969357}">
      <dgm:prSet/>
      <dgm:spPr/>
      <dgm:t>
        <a:bodyPr/>
        <a:lstStyle/>
        <a:p>
          <a:endParaRPr lang="fr-FR"/>
        </a:p>
      </dgm:t>
    </dgm:pt>
    <dgm:pt modelId="{5F3B027B-7D5A-4779-8DDC-C1567471E2E9}" type="sibTrans" cxnId="{B65C90D2-BD3E-4FF3-90A1-ACAA2C969357}">
      <dgm:prSet/>
      <dgm:spPr/>
      <dgm:t>
        <a:bodyPr/>
        <a:lstStyle/>
        <a:p>
          <a:endParaRPr lang="fr-FR"/>
        </a:p>
      </dgm:t>
    </dgm:pt>
    <dgm:pt modelId="{C3E6A550-1227-4B88-8730-0E342C6DE521}">
      <dgm:prSet phldrT="[Texte]"/>
      <dgm:spPr/>
      <dgm:t>
        <a:bodyPr/>
        <a:lstStyle/>
        <a:p>
          <a:r>
            <a:rPr lang="en-GB" dirty="0"/>
            <a:t>Tasks spec to be put into the summary document by the task coordinator</a:t>
          </a:r>
          <a:endParaRPr lang="fr-FR" dirty="0"/>
        </a:p>
      </dgm:t>
    </dgm:pt>
    <dgm:pt modelId="{B4863720-6746-490C-B80B-586D02E8AFA5}" type="parTrans" cxnId="{43F364D8-45B3-4A6A-8A78-186AEFE18434}">
      <dgm:prSet/>
      <dgm:spPr/>
      <dgm:t>
        <a:bodyPr/>
        <a:lstStyle/>
        <a:p>
          <a:endParaRPr lang="fr-FR"/>
        </a:p>
      </dgm:t>
    </dgm:pt>
    <dgm:pt modelId="{17DFC093-F675-47BF-A5AA-C192977610FB}" type="sibTrans" cxnId="{43F364D8-45B3-4A6A-8A78-186AEFE18434}">
      <dgm:prSet/>
      <dgm:spPr/>
      <dgm:t>
        <a:bodyPr/>
        <a:lstStyle/>
        <a:p>
          <a:endParaRPr lang="fr-FR"/>
        </a:p>
      </dgm:t>
    </dgm:pt>
    <dgm:pt modelId="{BF6AE8DD-1F62-412E-9828-04D066AA3863}">
      <dgm:prSet phldrT="[Texte]"/>
      <dgm:spPr/>
      <dgm:t>
        <a:bodyPr/>
        <a:lstStyle/>
        <a:p>
          <a:r>
            <a:rPr lang="en-GB" dirty="0"/>
            <a:t>Documents to be put in IDM and reference/link to them to be inserted into the summary document</a:t>
          </a:r>
          <a:endParaRPr lang="fr-FR" dirty="0"/>
        </a:p>
      </dgm:t>
    </dgm:pt>
    <dgm:pt modelId="{12B623B6-DE24-4950-AA3F-0CA18C60E2C0}" type="parTrans" cxnId="{6F4C2B70-1ED2-4F95-A26B-96065DCD62D5}">
      <dgm:prSet/>
      <dgm:spPr/>
      <dgm:t>
        <a:bodyPr/>
        <a:lstStyle/>
        <a:p>
          <a:endParaRPr lang="fr-FR"/>
        </a:p>
      </dgm:t>
    </dgm:pt>
    <dgm:pt modelId="{6AE5CE1F-339D-420F-887C-66B3C5A34617}" type="sibTrans" cxnId="{6F4C2B70-1ED2-4F95-A26B-96065DCD62D5}">
      <dgm:prSet/>
      <dgm:spPr/>
      <dgm:t>
        <a:bodyPr/>
        <a:lstStyle/>
        <a:p>
          <a:endParaRPr lang="fr-FR"/>
        </a:p>
      </dgm:t>
    </dgm:pt>
    <dgm:pt modelId="{9B71E046-3EB6-4DE0-8AF7-AAA1D7FB31B3}">
      <dgm:prSet phldrT="[Texte]"/>
      <dgm:spPr/>
      <dgm:t>
        <a:bodyPr/>
        <a:lstStyle/>
        <a:p>
          <a:r>
            <a:rPr lang="en-GB" dirty="0"/>
            <a:t>For sprint tasks</a:t>
          </a:r>
          <a:endParaRPr lang="fr-FR" dirty="0"/>
        </a:p>
      </dgm:t>
    </dgm:pt>
    <dgm:pt modelId="{976F3F32-150E-43AE-AEEA-C0D194A79574}" type="parTrans" cxnId="{82615CCF-6974-4725-9A09-A6864FA7E9C0}">
      <dgm:prSet/>
      <dgm:spPr/>
      <dgm:t>
        <a:bodyPr/>
        <a:lstStyle/>
        <a:p>
          <a:endParaRPr lang="fr-FR"/>
        </a:p>
      </dgm:t>
    </dgm:pt>
    <dgm:pt modelId="{6C436BFC-21DA-40B2-912F-F5F1C2DD8B8E}" type="sibTrans" cxnId="{82615CCF-6974-4725-9A09-A6864FA7E9C0}">
      <dgm:prSet/>
      <dgm:spPr/>
      <dgm:t>
        <a:bodyPr/>
        <a:lstStyle/>
        <a:p>
          <a:endParaRPr lang="fr-FR"/>
        </a:p>
      </dgm:t>
    </dgm:pt>
    <dgm:pt modelId="{39DC3BE0-7451-432F-B6E3-BCF75AB98CE2}">
      <dgm:prSet phldrT="[Texte]"/>
      <dgm:spPr/>
      <dgm:t>
        <a:bodyPr/>
        <a:lstStyle/>
        <a:p>
          <a:r>
            <a:rPr lang="en-GB" dirty="0"/>
            <a:t>Depends on the decision of the task force leader and the way he/she uses to coordinate various actions</a:t>
          </a:r>
          <a:endParaRPr lang="fr-FR" dirty="0"/>
        </a:p>
      </dgm:t>
    </dgm:pt>
    <dgm:pt modelId="{3D95A2C9-FC64-46A3-904D-4BDEA2B8ACAD}" type="parTrans" cxnId="{C8E71452-68A2-493E-A69E-40CD4A1C768C}">
      <dgm:prSet/>
      <dgm:spPr/>
      <dgm:t>
        <a:bodyPr/>
        <a:lstStyle/>
        <a:p>
          <a:endParaRPr lang="fr-FR"/>
        </a:p>
      </dgm:t>
    </dgm:pt>
    <dgm:pt modelId="{0A1A8A54-7788-4444-967D-093F04BF8A20}" type="sibTrans" cxnId="{C8E71452-68A2-493E-A69E-40CD4A1C768C}">
      <dgm:prSet/>
      <dgm:spPr/>
      <dgm:t>
        <a:bodyPr/>
        <a:lstStyle/>
        <a:p>
          <a:endParaRPr lang="fr-FR"/>
        </a:p>
      </dgm:t>
    </dgm:pt>
    <dgm:pt modelId="{55383B0B-56A5-4F72-8B14-268DF7B5A685}">
      <dgm:prSet phldrT="[Texte]"/>
      <dgm:spPr/>
      <dgm:t>
        <a:bodyPr/>
        <a:lstStyle/>
        <a:p>
          <a:r>
            <a:rPr lang="en-GB" dirty="0"/>
            <a:t>At least a summary of the actions performed shall be inserted into the summary document</a:t>
          </a:r>
          <a:endParaRPr lang="fr-FR" dirty="0"/>
        </a:p>
      </dgm:t>
    </dgm:pt>
    <dgm:pt modelId="{BB96BCF0-B059-46FC-9CEA-9E4CE88EB697}" type="parTrans" cxnId="{E0B56C77-B874-48B5-995B-97ADC7F20DA2}">
      <dgm:prSet/>
      <dgm:spPr/>
      <dgm:t>
        <a:bodyPr/>
        <a:lstStyle/>
        <a:p>
          <a:endParaRPr lang="fr-FR"/>
        </a:p>
      </dgm:t>
    </dgm:pt>
    <dgm:pt modelId="{A8E4E57E-053A-4DEC-AB6D-EEA074CD452D}" type="sibTrans" cxnId="{E0B56C77-B874-48B5-995B-97ADC7F20DA2}">
      <dgm:prSet/>
      <dgm:spPr/>
      <dgm:t>
        <a:bodyPr/>
        <a:lstStyle/>
        <a:p>
          <a:endParaRPr lang="fr-FR"/>
        </a:p>
      </dgm:t>
    </dgm:pt>
    <dgm:pt modelId="{40B7483B-3B2B-42F5-BED8-9A87538D50C0}">
      <dgm:prSet phldrT="[Texte]"/>
      <dgm:spPr/>
      <dgm:t>
        <a:bodyPr/>
        <a:lstStyle/>
        <a:p>
          <a:r>
            <a:rPr lang="en-GB" dirty="0"/>
            <a:t>Preamble</a:t>
          </a:r>
          <a:endParaRPr lang="fr-FR" dirty="0"/>
        </a:p>
      </dgm:t>
    </dgm:pt>
    <dgm:pt modelId="{4A064A95-C810-4ABC-B416-8CC4A18D4C10}" type="parTrans" cxnId="{5A0EE387-D7E8-4868-8B00-E4F769B56BAC}">
      <dgm:prSet/>
      <dgm:spPr/>
      <dgm:t>
        <a:bodyPr/>
        <a:lstStyle/>
        <a:p>
          <a:endParaRPr lang="fr-FR"/>
        </a:p>
      </dgm:t>
    </dgm:pt>
    <dgm:pt modelId="{B10BB88E-420D-4E8A-A315-4C4C2229E5FD}" type="sibTrans" cxnId="{5A0EE387-D7E8-4868-8B00-E4F769B56BAC}">
      <dgm:prSet/>
      <dgm:spPr/>
      <dgm:t>
        <a:bodyPr/>
        <a:lstStyle/>
        <a:p>
          <a:endParaRPr lang="fr-FR"/>
        </a:p>
      </dgm:t>
    </dgm:pt>
    <dgm:pt modelId="{3357BCED-1495-4BB0-82FB-906435BC7126}">
      <dgm:prSet phldrT="[Texte]"/>
      <dgm:spPr/>
      <dgm:t>
        <a:bodyPr/>
        <a:lstStyle/>
        <a:p>
          <a:r>
            <a:rPr lang="en-GB" dirty="0"/>
            <a:t>We are looking for solution to collaborative document editing and for tasks tracking (for instance, JIRA &amp; Confluence). We will installed later this year (after one or two pilots)</a:t>
          </a:r>
          <a:endParaRPr lang="fr-FR" dirty="0"/>
        </a:p>
      </dgm:t>
    </dgm:pt>
    <dgm:pt modelId="{62937F48-D369-4A31-98FC-43175AF59EC8}" type="parTrans" cxnId="{964460F8-E7BD-42BC-9542-47D30A9B585C}">
      <dgm:prSet/>
      <dgm:spPr/>
      <dgm:t>
        <a:bodyPr/>
        <a:lstStyle/>
        <a:p>
          <a:endParaRPr lang="fr-FR"/>
        </a:p>
      </dgm:t>
    </dgm:pt>
    <dgm:pt modelId="{2E0DD912-7643-4B8D-A0C1-74D3AA11D0DE}" type="sibTrans" cxnId="{964460F8-E7BD-42BC-9542-47D30A9B585C}">
      <dgm:prSet/>
      <dgm:spPr/>
      <dgm:t>
        <a:bodyPr/>
        <a:lstStyle/>
        <a:p>
          <a:endParaRPr lang="fr-FR"/>
        </a:p>
      </dgm:t>
    </dgm:pt>
    <dgm:pt modelId="{5E1F55CE-D3D3-461F-8AC8-FFE53AAC881A}">
      <dgm:prSet phldrT="[Texte]"/>
      <dgm:spPr/>
      <dgm:t>
        <a:bodyPr/>
        <a:lstStyle/>
        <a:p>
          <a:r>
            <a:rPr lang="en-GB" dirty="0"/>
            <a:t>Currently not decided yet, so please use currently “standard” ways (emails, meeting minutes, etc.)</a:t>
          </a:r>
          <a:endParaRPr lang="fr-FR" dirty="0"/>
        </a:p>
      </dgm:t>
    </dgm:pt>
    <dgm:pt modelId="{52FA036A-CA48-4879-8306-24E69D4CFD52}" type="parTrans" cxnId="{C80ECAEF-D419-4BA5-90A2-CBB0FF04984D}">
      <dgm:prSet/>
      <dgm:spPr/>
      <dgm:t>
        <a:bodyPr/>
        <a:lstStyle/>
        <a:p>
          <a:endParaRPr lang="fr-FR"/>
        </a:p>
      </dgm:t>
    </dgm:pt>
    <dgm:pt modelId="{7FE0D312-9BF5-40BD-992C-82AE0DD29CFC}" type="sibTrans" cxnId="{C80ECAEF-D419-4BA5-90A2-CBB0FF04984D}">
      <dgm:prSet/>
      <dgm:spPr/>
      <dgm:t>
        <a:bodyPr/>
        <a:lstStyle/>
        <a:p>
          <a:endParaRPr lang="fr-FR"/>
        </a:p>
      </dgm:t>
    </dgm:pt>
    <dgm:pt modelId="{E90D50F0-FE06-4182-B122-2E3B6E3C7A82}">
      <dgm:prSet phldrT="[Texte]"/>
      <dgm:spPr/>
      <dgm:t>
        <a:bodyPr/>
        <a:lstStyle/>
        <a:p>
          <a:r>
            <a:rPr lang="en-GB" dirty="0"/>
            <a:t>In any case, a summary document to be produced at the end of the year as official deliverable</a:t>
          </a:r>
          <a:endParaRPr lang="fr-FR" dirty="0"/>
        </a:p>
      </dgm:t>
    </dgm:pt>
    <dgm:pt modelId="{46E6483C-7C0F-4D20-99B6-0C274A0C99F8}" type="parTrans" cxnId="{E94343E5-56A1-4067-8DCC-B09D2F5C5452}">
      <dgm:prSet/>
      <dgm:spPr/>
      <dgm:t>
        <a:bodyPr/>
        <a:lstStyle/>
        <a:p>
          <a:endParaRPr lang="fr-FR"/>
        </a:p>
      </dgm:t>
    </dgm:pt>
    <dgm:pt modelId="{9D12999E-A561-43B2-AF4E-2D5549D6F1F4}" type="sibTrans" cxnId="{E94343E5-56A1-4067-8DCC-B09D2F5C5452}">
      <dgm:prSet/>
      <dgm:spPr/>
      <dgm:t>
        <a:bodyPr/>
        <a:lstStyle/>
        <a:p>
          <a:endParaRPr lang="fr-FR"/>
        </a:p>
      </dgm:t>
    </dgm:pt>
    <dgm:pt modelId="{E0871477-D3BC-4095-AC60-661557694DA0}" type="pres">
      <dgm:prSet presAssocID="{DF58C869-277A-464D-916B-1F9CFFAE1D4B}" presName="vert0" presStyleCnt="0">
        <dgm:presLayoutVars>
          <dgm:dir/>
          <dgm:animOne val="branch"/>
          <dgm:animLvl val="lvl"/>
        </dgm:presLayoutVars>
      </dgm:prSet>
      <dgm:spPr/>
      <dgm:t>
        <a:bodyPr/>
        <a:lstStyle/>
        <a:p>
          <a:endParaRPr lang="en-US"/>
        </a:p>
      </dgm:t>
    </dgm:pt>
    <dgm:pt modelId="{C4ECC710-A756-4D95-9BB6-17A53910CD23}" type="pres">
      <dgm:prSet presAssocID="{40B7483B-3B2B-42F5-BED8-9A87538D50C0}" presName="thickLine" presStyleLbl="alignNode1" presStyleIdx="0" presStyleCnt="3"/>
      <dgm:spPr/>
    </dgm:pt>
    <dgm:pt modelId="{3B93B252-A80B-4719-BAD1-5BA33886D4FD}" type="pres">
      <dgm:prSet presAssocID="{40B7483B-3B2B-42F5-BED8-9A87538D50C0}" presName="horz1" presStyleCnt="0"/>
      <dgm:spPr/>
    </dgm:pt>
    <dgm:pt modelId="{2C02AC6E-DEC4-4E3F-851E-33571E582059}" type="pres">
      <dgm:prSet presAssocID="{40B7483B-3B2B-42F5-BED8-9A87538D50C0}" presName="tx1" presStyleLbl="revTx" presStyleIdx="0" presStyleCnt="10"/>
      <dgm:spPr/>
      <dgm:t>
        <a:bodyPr/>
        <a:lstStyle/>
        <a:p>
          <a:endParaRPr lang="en-US"/>
        </a:p>
      </dgm:t>
    </dgm:pt>
    <dgm:pt modelId="{D838F411-EE5D-4795-8FB8-3A2AF94981BE}" type="pres">
      <dgm:prSet presAssocID="{40B7483B-3B2B-42F5-BED8-9A87538D50C0}" presName="vert1" presStyleCnt="0"/>
      <dgm:spPr/>
    </dgm:pt>
    <dgm:pt modelId="{3D0A74A5-829B-4399-BDF9-0565F6CB47AA}" type="pres">
      <dgm:prSet presAssocID="{3357BCED-1495-4BB0-82FB-906435BC7126}" presName="vertSpace2a" presStyleCnt="0"/>
      <dgm:spPr/>
    </dgm:pt>
    <dgm:pt modelId="{656637AA-F66E-42F7-8D9B-7A63FB7ACA2C}" type="pres">
      <dgm:prSet presAssocID="{3357BCED-1495-4BB0-82FB-906435BC7126}" presName="horz2" presStyleCnt="0"/>
      <dgm:spPr/>
    </dgm:pt>
    <dgm:pt modelId="{B3B104D7-935E-4558-9383-E7BC00E80C49}" type="pres">
      <dgm:prSet presAssocID="{3357BCED-1495-4BB0-82FB-906435BC7126}" presName="horzSpace2" presStyleCnt="0"/>
      <dgm:spPr/>
    </dgm:pt>
    <dgm:pt modelId="{8860BCD0-D1AE-408E-AB8F-4EF586DC8CC4}" type="pres">
      <dgm:prSet presAssocID="{3357BCED-1495-4BB0-82FB-906435BC7126}" presName="tx2" presStyleLbl="revTx" presStyleIdx="1" presStyleCnt="10"/>
      <dgm:spPr/>
      <dgm:t>
        <a:bodyPr/>
        <a:lstStyle/>
        <a:p>
          <a:endParaRPr lang="en-US"/>
        </a:p>
      </dgm:t>
    </dgm:pt>
    <dgm:pt modelId="{86E56338-A424-437D-9A0A-21FE1F445D19}" type="pres">
      <dgm:prSet presAssocID="{3357BCED-1495-4BB0-82FB-906435BC7126}" presName="vert2" presStyleCnt="0"/>
      <dgm:spPr/>
    </dgm:pt>
    <dgm:pt modelId="{BFBD3820-EC72-40AC-92A5-0FA791B52024}" type="pres">
      <dgm:prSet presAssocID="{3357BCED-1495-4BB0-82FB-906435BC7126}" presName="thinLine2b" presStyleLbl="callout" presStyleIdx="0" presStyleCnt="7"/>
      <dgm:spPr/>
    </dgm:pt>
    <dgm:pt modelId="{35235188-9C35-4509-BBA3-C99B33B1C6FF}" type="pres">
      <dgm:prSet presAssocID="{3357BCED-1495-4BB0-82FB-906435BC7126}" presName="vertSpace2b" presStyleCnt="0"/>
      <dgm:spPr/>
    </dgm:pt>
    <dgm:pt modelId="{06009A2E-51D9-4784-AAEA-5258400A9834}" type="pres">
      <dgm:prSet presAssocID="{5E1F55CE-D3D3-461F-8AC8-FFE53AAC881A}" presName="horz2" presStyleCnt="0"/>
      <dgm:spPr/>
    </dgm:pt>
    <dgm:pt modelId="{62D7A384-22E7-47AB-BA6F-6E4EF39DAD02}" type="pres">
      <dgm:prSet presAssocID="{5E1F55CE-D3D3-461F-8AC8-FFE53AAC881A}" presName="horzSpace2" presStyleCnt="0"/>
      <dgm:spPr/>
    </dgm:pt>
    <dgm:pt modelId="{CA18F8D9-E352-49B9-AC10-B14E8B7EE91B}" type="pres">
      <dgm:prSet presAssocID="{5E1F55CE-D3D3-461F-8AC8-FFE53AAC881A}" presName="tx2" presStyleLbl="revTx" presStyleIdx="2" presStyleCnt="10"/>
      <dgm:spPr/>
      <dgm:t>
        <a:bodyPr/>
        <a:lstStyle/>
        <a:p>
          <a:endParaRPr lang="en-US"/>
        </a:p>
      </dgm:t>
    </dgm:pt>
    <dgm:pt modelId="{C89CA9D6-20BB-4ACF-B6DF-2A3CEB2EB7FE}" type="pres">
      <dgm:prSet presAssocID="{5E1F55CE-D3D3-461F-8AC8-FFE53AAC881A}" presName="vert2" presStyleCnt="0"/>
      <dgm:spPr/>
    </dgm:pt>
    <dgm:pt modelId="{EEC52EA9-D30E-411F-8307-E168F3CEC3FA}" type="pres">
      <dgm:prSet presAssocID="{5E1F55CE-D3D3-461F-8AC8-FFE53AAC881A}" presName="thinLine2b" presStyleLbl="callout" presStyleIdx="1" presStyleCnt="7"/>
      <dgm:spPr/>
    </dgm:pt>
    <dgm:pt modelId="{3D0741B9-FACB-4576-8CE5-5F0014F6DBCB}" type="pres">
      <dgm:prSet presAssocID="{5E1F55CE-D3D3-461F-8AC8-FFE53AAC881A}" presName="vertSpace2b" presStyleCnt="0"/>
      <dgm:spPr/>
    </dgm:pt>
    <dgm:pt modelId="{C9DFD6DE-1AC5-44DA-B5B6-158202C8FCAA}" type="pres">
      <dgm:prSet presAssocID="{E90D50F0-FE06-4182-B122-2E3B6E3C7A82}" presName="horz2" presStyleCnt="0"/>
      <dgm:spPr/>
    </dgm:pt>
    <dgm:pt modelId="{98F37F55-FB6B-46BC-BB3E-995376A52CBB}" type="pres">
      <dgm:prSet presAssocID="{E90D50F0-FE06-4182-B122-2E3B6E3C7A82}" presName="horzSpace2" presStyleCnt="0"/>
      <dgm:spPr/>
    </dgm:pt>
    <dgm:pt modelId="{36AFE736-6BC1-4746-8C3B-0F90A0400B08}" type="pres">
      <dgm:prSet presAssocID="{E90D50F0-FE06-4182-B122-2E3B6E3C7A82}" presName="tx2" presStyleLbl="revTx" presStyleIdx="3" presStyleCnt="10"/>
      <dgm:spPr/>
      <dgm:t>
        <a:bodyPr/>
        <a:lstStyle/>
        <a:p>
          <a:endParaRPr lang="en-US"/>
        </a:p>
      </dgm:t>
    </dgm:pt>
    <dgm:pt modelId="{CED0790E-CA8B-4454-97BA-8729D5CBA03D}" type="pres">
      <dgm:prSet presAssocID="{E90D50F0-FE06-4182-B122-2E3B6E3C7A82}" presName="vert2" presStyleCnt="0"/>
      <dgm:spPr/>
    </dgm:pt>
    <dgm:pt modelId="{0852D145-9FAD-4933-8085-7F258883873E}" type="pres">
      <dgm:prSet presAssocID="{E90D50F0-FE06-4182-B122-2E3B6E3C7A82}" presName="thinLine2b" presStyleLbl="callout" presStyleIdx="2" presStyleCnt="7"/>
      <dgm:spPr/>
    </dgm:pt>
    <dgm:pt modelId="{D901B2EE-0C3A-4B9E-A716-7BEA8CA7C31F}" type="pres">
      <dgm:prSet presAssocID="{E90D50F0-FE06-4182-B122-2E3B6E3C7A82}" presName="vertSpace2b" presStyleCnt="0"/>
      <dgm:spPr/>
    </dgm:pt>
    <dgm:pt modelId="{FD759533-C6CE-4DDA-975D-090971D858B9}" type="pres">
      <dgm:prSet presAssocID="{7F1527B8-7C89-4339-8757-71D280E90F82}" presName="thickLine" presStyleLbl="alignNode1" presStyleIdx="1" presStyleCnt="3"/>
      <dgm:spPr/>
    </dgm:pt>
    <dgm:pt modelId="{302C2112-631F-4281-9A2A-B9015B16C0EE}" type="pres">
      <dgm:prSet presAssocID="{7F1527B8-7C89-4339-8757-71D280E90F82}" presName="horz1" presStyleCnt="0"/>
      <dgm:spPr/>
    </dgm:pt>
    <dgm:pt modelId="{7BEF37CA-F3D6-41E0-ADAA-0DE8EBCC1DE8}" type="pres">
      <dgm:prSet presAssocID="{7F1527B8-7C89-4339-8757-71D280E90F82}" presName="tx1" presStyleLbl="revTx" presStyleIdx="4" presStyleCnt="10"/>
      <dgm:spPr/>
      <dgm:t>
        <a:bodyPr/>
        <a:lstStyle/>
        <a:p>
          <a:endParaRPr lang="en-US"/>
        </a:p>
      </dgm:t>
    </dgm:pt>
    <dgm:pt modelId="{FDC9D423-C538-4B91-8681-A128D664FEE0}" type="pres">
      <dgm:prSet presAssocID="{7F1527B8-7C89-4339-8757-71D280E90F82}" presName="vert1" presStyleCnt="0"/>
      <dgm:spPr/>
    </dgm:pt>
    <dgm:pt modelId="{46B46CFE-9204-4316-8CAF-D3C688E3AF1A}" type="pres">
      <dgm:prSet presAssocID="{C3E6A550-1227-4B88-8730-0E342C6DE521}" presName="vertSpace2a" presStyleCnt="0"/>
      <dgm:spPr/>
    </dgm:pt>
    <dgm:pt modelId="{6E315DB0-80BB-4EA0-ACCA-9511B4960153}" type="pres">
      <dgm:prSet presAssocID="{C3E6A550-1227-4B88-8730-0E342C6DE521}" presName="horz2" presStyleCnt="0"/>
      <dgm:spPr/>
    </dgm:pt>
    <dgm:pt modelId="{36CF4524-C66F-40C8-94E5-CC77F4256891}" type="pres">
      <dgm:prSet presAssocID="{C3E6A550-1227-4B88-8730-0E342C6DE521}" presName="horzSpace2" presStyleCnt="0"/>
      <dgm:spPr/>
    </dgm:pt>
    <dgm:pt modelId="{A275F856-4AA3-4CDD-8FA1-B708B1DC0826}" type="pres">
      <dgm:prSet presAssocID="{C3E6A550-1227-4B88-8730-0E342C6DE521}" presName="tx2" presStyleLbl="revTx" presStyleIdx="5" presStyleCnt="10"/>
      <dgm:spPr/>
      <dgm:t>
        <a:bodyPr/>
        <a:lstStyle/>
        <a:p>
          <a:endParaRPr lang="en-US"/>
        </a:p>
      </dgm:t>
    </dgm:pt>
    <dgm:pt modelId="{3606BF45-DE21-4656-AF6F-E6F4A34E3A89}" type="pres">
      <dgm:prSet presAssocID="{C3E6A550-1227-4B88-8730-0E342C6DE521}" presName="vert2" presStyleCnt="0"/>
      <dgm:spPr/>
    </dgm:pt>
    <dgm:pt modelId="{D1A14BCE-3F10-45DA-B761-034865EC5BD6}" type="pres">
      <dgm:prSet presAssocID="{C3E6A550-1227-4B88-8730-0E342C6DE521}" presName="thinLine2b" presStyleLbl="callout" presStyleIdx="3" presStyleCnt="7"/>
      <dgm:spPr/>
    </dgm:pt>
    <dgm:pt modelId="{F6F8273A-50F4-4700-A01D-3FACE0D8AFAF}" type="pres">
      <dgm:prSet presAssocID="{C3E6A550-1227-4B88-8730-0E342C6DE521}" presName="vertSpace2b" presStyleCnt="0"/>
      <dgm:spPr/>
    </dgm:pt>
    <dgm:pt modelId="{EE445D20-7595-40E8-8F00-7B4C45C4560B}" type="pres">
      <dgm:prSet presAssocID="{BF6AE8DD-1F62-412E-9828-04D066AA3863}" presName="horz2" presStyleCnt="0"/>
      <dgm:spPr/>
    </dgm:pt>
    <dgm:pt modelId="{A9FF730C-0746-40D0-823D-3A33986CC956}" type="pres">
      <dgm:prSet presAssocID="{BF6AE8DD-1F62-412E-9828-04D066AA3863}" presName="horzSpace2" presStyleCnt="0"/>
      <dgm:spPr/>
    </dgm:pt>
    <dgm:pt modelId="{A2A77D38-06A2-44F3-ABE3-463A9D592F35}" type="pres">
      <dgm:prSet presAssocID="{BF6AE8DD-1F62-412E-9828-04D066AA3863}" presName="tx2" presStyleLbl="revTx" presStyleIdx="6" presStyleCnt="10"/>
      <dgm:spPr/>
      <dgm:t>
        <a:bodyPr/>
        <a:lstStyle/>
        <a:p>
          <a:endParaRPr lang="en-US"/>
        </a:p>
      </dgm:t>
    </dgm:pt>
    <dgm:pt modelId="{A54C73A3-1DED-4208-A9FD-602405A80D56}" type="pres">
      <dgm:prSet presAssocID="{BF6AE8DD-1F62-412E-9828-04D066AA3863}" presName="vert2" presStyleCnt="0"/>
      <dgm:spPr/>
    </dgm:pt>
    <dgm:pt modelId="{2B6764B3-DD4A-4714-8880-99908B7036B8}" type="pres">
      <dgm:prSet presAssocID="{BF6AE8DD-1F62-412E-9828-04D066AA3863}" presName="thinLine2b" presStyleLbl="callout" presStyleIdx="4" presStyleCnt="7"/>
      <dgm:spPr/>
    </dgm:pt>
    <dgm:pt modelId="{281EA3A0-C522-4576-B0A7-05DFFD996726}" type="pres">
      <dgm:prSet presAssocID="{BF6AE8DD-1F62-412E-9828-04D066AA3863}" presName="vertSpace2b" presStyleCnt="0"/>
      <dgm:spPr/>
    </dgm:pt>
    <dgm:pt modelId="{2EA57C8F-8FB1-49A3-AAE4-FEEDED7D5A01}" type="pres">
      <dgm:prSet presAssocID="{9B71E046-3EB6-4DE0-8AF7-AAA1D7FB31B3}" presName="thickLine" presStyleLbl="alignNode1" presStyleIdx="2" presStyleCnt="3"/>
      <dgm:spPr/>
    </dgm:pt>
    <dgm:pt modelId="{E7A3D624-8FD9-405D-AD7E-F17F11B1CF7B}" type="pres">
      <dgm:prSet presAssocID="{9B71E046-3EB6-4DE0-8AF7-AAA1D7FB31B3}" presName="horz1" presStyleCnt="0"/>
      <dgm:spPr/>
    </dgm:pt>
    <dgm:pt modelId="{680418D0-5D48-492C-9C5D-3BECBA6229A5}" type="pres">
      <dgm:prSet presAssocID="{9B71E046-3EB6-4DE0-8AF7-AAA1D7FB31B3}" presName="tx1" presStyleLbl="revTx" presStyleIdx="7" presStyleCnt="10"/>
      <dgm:spPr/>
      <dgm:t>
        <a:bodyPr/>
        <a:lstStyle/>
        <a:p>
          <a:endParaRPr lang="en-US"/>
        </a:p>
      </dgm:t>
    </dgm:pt>
    <dgm:pt modelId="{3BD6BF4C-91C4-487F-9DA1-E6B9AA2F443F}" type="pres">
      <dgm:prSet presAssocID="{9B71E046-3EB6-4DE0-8AF7-AAA1D7FB31B3}" presName="vert1" presStyleCnt="0"/>
      <dgm:spPr/>
    </dgm:pt>
    <dgm:pt modelId="{052DCAFF-0CD1-4008-817F-307B3DDD3755}" type="pres">
      <dgm:prSet presAssocID="{39DC3BE0-7451-432F-B6E3-BCF75AB98CE2}" presName="vertSpace2a" presStyleCnt="0"/>
      <dgm:spPr/>
    </dgm:pt>
    <dgm:pt modelId="{B18FD270-C827-4F3A-9FFD-6C18BC2D4AC5}" type="pres">
      <dgm:prSet presAssocID="{39DC3BE0-7451-432F-B6E3-BCF75AB98CE2}" presName="horz2" presStyleCnt="0"/>
      <dgm:spPr/>
    </dgm:pt>
    <dgm:pt modelId="{E7700013-76CA-4929-AC20-5E5A796C2994}" type="pres">
      <dgm:prSet presAssocID="{39DC3BE0-7451-432F-B6E3-BCF75AB98CE2}" presName="horzSpace2" presStyleCnt="0"/>
      <dgm:spPr/>
    </dgm:pt>
    <dgm:pt modelId="{DABD523B-16C6-43E2-A74B-9DB1ED3F27A6}" type="pres">
      <dgm:prSet presAssocID="{39DC3BE0-7451-432F-B6E3-BCF75AB98CE2}" presName="tx2" presStyleLbl="revTx" presStyleIdx="8" presStyleCnt="10"/>
      <dgm:spPr/>
      <dgm:t>
        <a:bodyPr/>
        <a:lstStyle/>
        <a:p>
          <a:endParaRPr lang="en-US"/>
        </a:p>
      </dgm:t>
    </dgm:pt>
    <dgm:pt modelId="{91503837-8295-4992-804B-A1B4CCF6D144}" type="pres">
      <dgm:prSet presAssocID="{39DC3BE0-7451-432F-B6E3-BCF75AB98CE2}" presName="vert2" presStyleCnt="0"/>
      <dgm:spPr/>
    </dgm:pt>
    <dgm:pt modelId="{E80D1568-EFAA-4B5E-B88F-E6601B8B8BF8}" type="pres">
      <dgm:prSet presAssocID="{39DC3BE0-7451-432F-B6E3-BCF75AB98CE2}" presName="thinLine2b" presStyleLbl="callout" presStyleIdx="5" presStyleCnt="7"/>
      <dgm:spPr/>
    </dgm:pt>
    <dgm:pt modelId="{F9FABC10-FD4D-4978-A892-E0D9B2674E96}" type="pres">
      <dgm:prSet presAssocID="{39DC3BE0-7451-432F-B6E3-BCF75AB98CE2}" presName="vertSpace2b" presStyleCnt="0"/>
      <dgm:spPr/>
    </dgm:pt>
    <dgm:pt modelId="{56D4B614-7CC1-4E30-A8F5-694A31170469}" type="pres">
      <dgm:prSet presAssocID="{55383B0B-56A5-4F72-8B14-268DF7B5A685}" presName="horz2" presStyleCnt="0"/>
      <dgm:spPr/>
    </dgm:pt>
    <dgm:pt modelId="{00702210-6468-40B2-89DF-08630B08D87E}" type="pres">
      <dgm:prSet presAssocID="{55383B0B-56A5-4F72-8B14-268DF7B5A685}" presName="horzSpace2" presStyleCnt="0"/>
      <dgm:spPr/>
    </dgm:pt>
    <dgm:pt modelId="{2CCBA89D-2510-4C3D-888E-01D50C253544}" type="pres">
      <dgm:prSet presAssocID="{55383B0B-56A5-4F72-8B14-268DF7B5A685}" presName="tx2" presStyleLbl="revTx" presStyleIdx="9" presStyleCnt="10"/>
      <dgm:spPr/>
      <dgm:t>
        <a:bodyPr/>
        <a:lstStyle/>
        <a:p>
          <a:endParaRPr lang="en-US"/>
        </a:p>
      </dgm:t>
    </dgm:pt>
    <dgm:pt modelId="{A78627E5-5D11-44B6-8B98-018EC1CE5164}" type="pres">
      <dgm:prSet presAssocID="{55383B0B-56A5-4F72-8B14-268DF7B5A685}" presName="vert2" presStyleCnt="0"/>
      <dgm:spPr/>
    </dgm:pt>
    <dgm:pt modelId="{79940E11-BC84-45EC-A07F-0619102F07E3}" type="pres">
      <dgm:prSet presAssocID="{55383B0B-56A5-4F72-8B14-268DF7B5A685}" presName="thinLine2b" presStyleLbl="callout" presStyleIdx="6" presStyleCnt="7"/>
      <dgm:spPr/>
    </dgm:pt>
    <dgm:pt modelId="{A552EA50-EFC7-4A39-822A-8E6888CBD209}" type="pres">
      <dgm:prSet presAssocID="{55383B0B-56A5-4F72-8B14-268DF7B5A685}" presName="vertSpace2b" presStyleCnt="0"/>
      <dgm:spPr/>
    </dgm:pt>
  </dgm:ptLst>
  <dgm:cxnLst>
    <dgm:cxn modelId="{74481FE7-7A96-42AC-A556-99E24A75CB46}" type="presOf" srcId="{5E1F55CE-D3D3-461F-8AC8-FFE53AAC881A}" destId="{CA18F8D9-E352-49B9-AC10-B14E8B7EE91B}" srcOrd="0" destOrd="0" presId="urn:microsoft.com/office/officeart/2008/layout/LinedList"/>
    <dgm:cxn modelId="{B65C90D2-BD3E-4FF3-90A1-ACAA2C969357}" srcId="{DF58C869-277A-464D-916B-1F9CFFAE1D4B}" destId="{7F1527B8-7C89-4339-8757-71D280E90F82}" srcOrd="1" destOrd="0" parTransId="{E5CEA889-389E-4B9A-8E80-34F0A776AD04}" sibTransId="{5F3B027B-7D5A-4779-8DDC-C1567471E2E9}"/>
    <dgm:cxn modelId="{C8E71452-68A2-493E-A69E-40CD4A1C768C}" srcId="{9B71E046-3EB6-4DE0-8AF7-AAA1D7FB31B3}" destId="{39DC3BE0-7451-432F-B6E3-BCF75AB98CE2}" srcOrd="0" destOrd="0" parTransId="{3D95A2C9-FC64-46A3-904D-4BDEA2B8ACAD}" sibTransId="{0A1A8A54-7788-4444-967D-093F04BF8A20}"/>
    <dgm:cxn modelId="{B701401F-2D79-4D71-935A-3E1CCA96B3F2}" type="presOf" srcId="{7F1527B8-7C89-4339-8757-71D280E90F82}" destId="{7BEF37CA-F3D6-41E0-ADAA-0DE8EBCC1DE8}" srcOrd="0" destOrd="0" presId="urn:microsoft.com/office/officeart/2008/layout/LinedList"/>
    <dgm:cxn modelId="{5A0EE387-D7E8-4868-8B00-E4F769B56BAC}" srcId="{DF58C869-277A-464D-916B-1F9CFFAE1D4B}" destId="{40B7483B-3B2B-42F5-BED8-9A87538D50C0}" srcOrd="0" destOrd="0" parTransId="{4A064A95-C810-4ABC-B416-8CC4A18D4C10}" sibTransId="{B10BB88E-420D-4E8A-A315-4C4C2229E5FD}"/>
    <dgm:cxn modelId="{4FF5D232-0402-4BC1-AB2C-ECDE291F6866}" type="presOf" srcId="{3357BCED-1495-4BB0-82FB-906435BC7126}" destId="{8860BCD0-D1AE-408E-AB8F-4EF586DC8CC4}" srcOrd="0" destOrd="0" presId="urn:microsoft.com/office/officeart/2008/layout/LinedList"/>
    <dgm:cxn modelId="{6B96921C-BC7E-41AA-B6CE-97B33845C1FA}" type="presOf" srcId="{DF58C869-277A-464D-916B-1F9CFFAE1D4B}" destId="{E0871477-D3BC-4095-AC60-661557694DA0}" srcOrd="0" destOrd="0" presId="urn:microsoft.com/office/officeart/2008/layout/LinedList"/>
    <dgm:cxn modelId="{6F4C2B70-1ED2-4F95-A26B-96065DCD62D5}" srcId="{7F1527B8-7C89-4339-8757-71D280E90F82}" destId="{BF6AE8DD-1F62-412E-9828-04D066AA3863}" srcOrd="1" destOrd="0" parTransId="{12B623B6-DE24-4950-AA3F-0CA18C60E2C0}" sibTransId="{6AE5CE1F-339D-420F-887C-66B3C5A34617}"/>
    <dgm:cxn modelId="{C80ECAEF-D419-4BA5-90A2-CBB0FF04984D}" srcId="{40B7483B-3B2B-42F5-BED8-9A87538D50C0}" destId="{5E1F55CE-D3D3-461F-8AC8-FFE53AAC881A}" srcOrd="1" destOrd="0" parTransId="{52FA036A-CA48-4879-8306-24E69D4CFD52}" sibTransId="{7FE0D312-9BF5-40BD-992C-82AE0DD29CFC}"/>
    <dgm:cxn modelId="{E0B56C77-B874-48B5-995B-97ADC7F20DA2}" srcId="{9B71E046-3EB6-4DE0-8AF7-AAA1D7FB31B3}" destId="{55383B0B-56A5-4F72-8B14-268DF7B5A685}" srcOrd="1" destOrd="0" parTransId="{BB96BCF0-B059-46FC-9CEA-9E4CE88EB697}" sibTransId="{A8E4E57E-053A-4DEC-AB6D-EEA074CD452D}"/>
    <dgm:cxn modelId="{66D5D67C-70B1-4DE3-8790-9D7CB640753F}" type="presOf" srcId="{55383B0B-56A5-4F72-8B14-268DF7B5A685}" destId="{2CCBA89D-2510-4C3D-888E-01D50C253544}" srcOrd="0" destOrd="0" presId="urn:microsoft.com/office/officeart/2008/layout/LinedList"/>
    <dgm:cxn modelId="{82615CCF-6974-4725-9A09-A6864FA7E9C0}" srcId="{DF58C869-277A-464D-916B-1F9CFFAE1D4B}" destId="{9B71E046-3EB6-4DE0-8AF7-AAA1D7FB31B3}" srcOrd="2" destOrd="0" parTransId="{976F3F32-150E-43AE-AEEA-C0D194A79574}" sibTransId="{6C436BFC-21DA-40B2-912F-F5F1C2DD8B8E}"/>
    <dgm:cxn modelId="{AA3B2250-C546-4ABD-8B2A-798720E9E575}" type="presOf" srcId="{C3E6A550-1227-4B88-8730-0E342C6DE521}" destId="{A275F856-4AA3-4CDD-8FA1-B708B1DC0826}" srcOrd="0" destOrd="0" presId="urn:microsoft.com/office/officeart/2008/layout/LinedList"/>
    <dgm:cxn modelId="{B653A2CD-64D3-4EFA-97E4-8D45B3AD98B5}" type="presOf" srcId="{39DC3BE0-7451-432F-B6E3-BCF75AB98CE2}" destId="{DABD523B-16C6-43E2-A74B-9DB1ED3F27A6}" srcOrd="0" destOrd="0" presId="urn:microsoft.com/office/officeart/2008/layout/LinedList"/>
    <dgm:cxn modelId="{9EEE8199-479F-499B-88F4-847AD95857AD}" type="presOf" srcId="{BF6AE8DD-1F62-412E-9828-04D066AA3863}" destId="{A2A77D38-06A2-44F3-ABE3-463A9D592F35}" srcOrd="0" destOrd="0" presId="urn:microsoft.com/office/officeart/2008/layout/LinedList"/>
    <dgm:cxn modelId="{E8353E18-5853-40FA-A656-4FE24C67252A}" type="presOf" srcId="{9B71E046-3EB6-4DE0-8AF7-AAA1D7FB31B3}" destId="{680418D0-5D48-492C-9C5D-3BECBA6229A5}" srcOrd="0" destOrd="0" presId="urn:microsoft.com/office/officeart/2008/layout/LinedList"/>
    <dgm:cxn modelId="{964460F8-E7BD-42BC-9542-47D30A9B585C}" srcId="{40B7483B-3B2B-42F5-BED8-9A87538D50C0}" destId="{3357BCED-1495-4BB0-82FB-906435BC7126}" srcOrd="0" destOrd="0" parTransId="{62937F48-D369-4A31-98FC-43175AF59EC8}" sibTransId="{2E0DD912-7643-4B8D-A0C1-74D3AA11D0DE}"/>
    <dgm:cxn modelId="{E94343E5-56A1-4067-8DCC-B09D2F5C5452}" srcId="{40B7483B-3B2B-42F5-BED8-9A87538D50C0}" destId="{E90D50F0-FE06-4182-B122-2E3B6E3C7A82}" srcOrd="2" destOrd="0" parTransId="{46E6483C-7C0F-4D20-99B6-0C274A0C99F8}" sibTransId="{9D12999E-A561-43B2-AF4E-2D5549D6F1F4}"/>
    <dgm:cxn modelId="{056E255E-4FEA-473A-84F5-2D108EB581EB}" type="presOf" srcId="{40B7483B-3B2B-42F5-BED8-9A87538D50C0}" destId="{2C02AC6E-DEC4-4E3F-851E-33571E582059}" srcOrd="0" destOrd="0" presId="urn:microsoft.com/office/officeart/2008/layout/LinedList"/>
    <dgm:cxn modelId="{43F364D8-45B3-4A6A-8A78-186AEFE18434}" srcId="{7F1527B8-7C89-4339-8757-71D280E90F82}" destId="{C3E6A550-1227-4B88-8730-0E342C6DE521}" srcOrd="0" destOrd="0" parTransId="{B4863720-6746-490C-B80B-586D02E8AFA5}" sibTransId="{17DFC093-F675-47BF-A5AA-C192977610FB}"/>
    <dgm:cxn modelId="{6FF30A8D-ADCF-45D8-8396-BA92C9F19E0E}" type="presOf" srcId="{E90D50F0-FE06-4182-B122-2E3B6E3C7A82}" destId="{36AFE736-6BC1-4746-8C3B-0F90A0400B08}" srcOrd="0" destOrd="0" presId="urn:microsoft.com/office/officeart/2008/layout/LinedList"/>
    <dgm:cxn modelId="{D46416AE-C4A8-4401-B04A-6369F89E5945}" type="presParOf" srcId="{E0871477-D3BC-4095-AC60-661557694DA0}" destId="{C4ECC710-A756-4D95-9BB6-17A53910CD23}" srcOrd="0" destOrd="0" presId="urn:microsoft.com/office/officeart/2008/layout/LinedList"/>
    <dgm:cxn modelId="{AF827C23-92F6-43DE-86C9-855EC8E3CF8B}" type="presParOf" srcId="{E0871477-D3BC-4095-AC60-661557694DA0}" destId="{3B93B252-A80B-4719-BAD1-5BA33886D4FD}" srcOrd="1" destOrd="0" presId="urn:microsoft.com/office/officeart/2008/layout/LinedList"/>
    <dgm:cxn modelId="{4470F6B6-50C4-4FF7-A0A5-5F676C788C80}" type="presParOf" srcId="{3B93B252-A80B-4719-BAD1-5BA33886D4FD}" destId="{2C02AC6E-DEC4-4E3F-851E-33571E582059}" srcOrd="0" destOrd="0" presId="urn:microsoft.com/office/officeart/2008/layout/LinedList"/>
    <dgm:cxn modelId="{7BD20C27-9A86-4FDD-88C1-DDDAEFAAFE92}" type="presParOf" srcId="{3B93B252-A80B-4719-BAD1-5BA33886D4FD}" destId="{D838F411-EE5D-4795-8FB8-3A2AF94981BE}" srcOrd="1" destOrd="0" presId="urn:microsoft.com/office/officeart/2008/layout/LinedList"/>
    <dgm:cxn modelId="{7340E0E5-BF9C-41F0-8E67-858CE9AFF338}" type="presParOf" srcId="{D838F411-EE5D-4795-8FB8-3A2AF94981BE}" destId="{3D0A74A5-829B-4399-BDF9-0565F6CB47AA}" srcOrd="0" destOrd="0" presId="urn:microsoft.com/office/officeart/2008/layout/LinedList"/>
    <dgm:cxn modelId="{D8358905-E4E5-4A6D-B2D3-FB87A6B86202}" type="presParOf" srcId="{D838F411-EE5D-4795-8FB8-3A2AF94981BE}" destId="{656637AA-F66E-42F7-8D9B-7A63FB7ACA2C}" srcOrd="1" destOrd="0" presId="urn:microsoft.com/office/officeart/2008/layout/LinedList"/>
    <dgm:cxn modelId="{19CD7C78-7207-401C-85C4-7342711E7C97}" type="presParOf" srcId="{656637AA-F66E-42F7-8D9B-7A63FB7ACA2C}" destId="{B3B104D7-935E-4558-9383-E7BC00E80C49}" srcOrd="0" destOrd="0" presId="urn:microsoft.com/office/officeart/2008/layout/LinedList"/>
    <dgm:cxn modelId="{50A5BF67-EBA8-4097-AF83-CAC5E278C63E}" type="presParOf" srcId="{656637AA-F66E-42F7-8D9B-7A63FB7ACA2C}" destId="{8860BCD0-D1AE-408E-AB8F-4EF586DC8CC4}" srcOrd="1" destOrd="0" presId="urn:microsoft.com/office/officeart/2008/layout/LinedList"/>
    <dgm:cxn modelId="{7A84D043-0EA5-4B49-80D3-68FF0433D026}" type="presParOf" srcId="{656637AA-F66E-42F7-8D9B-7A63FB7ACA2C}" destId="{86E56338-A424-437D-9A0A-21FE1F445D19}" srcOrd="2" destOrd="0" presId="urn:microsoft.com/office/officeart/2008/layout/LinedList"/>
    <dgm:cxn modelId="{772C6D68-C61C-4410-8C33-13A144F5C56D}" type="presParOf" srcId="{D838F411-EE5D-4795-8FB8-3A2AF94981BE}" destId="{BFBD3820-EC72-40AC-92A5-0FA791B52024}" srcOrd="2" destOrd="0" presId="urn:microsoft.com/office/officeart/2008/layout/LinedList"/>
    <dgm:cxn modelId="{71DA76C3-B1DE-4D9F-B04E-5EC750181EC6}" type="presParOf" srcId="{D838F411-EE5D-4795-8FB8-3A2AF94981BE}" destId="{35235188-9C35-4509-BBA3-C99B33B1C6FF}" srcOrd="3" destOrd="0" presId="urn:microsoft.com/office/officeart/2008/layout/LinedList"/>
    <dgm:cxn modelId="{B26902DB-4177-4B4A-842D-00DA2AD92345}" type="presParOf" srcId="{D838F411-EE5D-4795-8FB8-3A2AF94981BE}" destId="{06009A2E-51D9-4784-AAEA-5258400A9834}" srcOrd="4" destOrd="0" presId="urn:microsoft.com/office/officeart/2008/layout/LinedList"/>
    <dgm:cxn modelId="{48AB35B9-2471-4B3F-8D8C-60125BD1E22F}" type="presParOf" srcId="{06009A2E-51D9-4784-AAEA-5258400A9834}" destId="{62D7A384-22E7-47AB-BA6F-6E4EF39DAD02}" srcOrd="0" destOrd="0" presId="urn:microsoft.com/office/officeart/2008/layout/LinedList"/>
    <dgm:cxn modelId="{2840D027-43DB-4FF1-B9ED-61CBFF0DBCDD}" type="presParOf" srcId="{06009A2E-51D9-4784-AAEA-5258400A9834}" destId="{CA18F8D9-E352-49B9-AC10-B14E8B7EE91B}" srcOrd="1" destOrd="0" presId="urn:microsoft.com/office/officeart/2008/layout/LinedList"/>
    <dgm:cxn modelId="{47338709-1F8B-478A-AC1F-E26B3126029D}" type="presParOf" srcId="{06009A2E-51D9-4784-AAEA-5258400A9834}" destId="{C89CA9D6-20BB-4ACF-B6DF-2A3CEB2EB7FE}" srcOrd="2" destOrd="0" presId="urn:microsoft.com/office/officeart/2008/layout/LinedList"/>
    <dgm:cxn modelId="{82106564-FF9D-45F9-983C-ECD815837243}" type="presParOf" srcId="{D838F411-EE5D-4795-8FB8-3A2AF94981BE}" destId="{EEC52EA9-D30E-411F-8307-E168F3CEC3FA}" srcOrd="5" destOrd="0" presId="urn:microsoft.com/office/officeart/2008/layout/LinedList"/>
    <dgm:cxn modelId="{5E486552-35C6-4528-A400-BB3BEB7F6017}" type="presParOf" srcId="{D838F411-EE5D-4795-8FB8-3A2AF94981BE}" destId="{3D0741B9-FACB-4576-8CE5-5F0014F6DBCB}" srcOrd="6" destOrd="0" presId="urn:microsoft.com/office/officeart/2008/layout/LinedList"/>
    <dgm:cxn modelId="{31647809-77F7-44BB-9036-BA8113374D6F}" type="presParOf" srcId="{D838F411-EE5D-4795-8FB8-3A2AF94981BE}" destId="{C9DFD6DE-1AC5-44DA-B5B6-158202C8FCAA}" srcOrd="7" destOrd="0" presId="urn:microsoft.com/office/officeart/2008/layout/LinedList"/>
    <dgm:cxn modelId="{DF9BB2FD-49D6-4E21-8C66-0426CF4A0828}" type="presParOf" srcId="{C9DFD6DE-1AC5-44DA-B5B6-158202C8FCAA}" destId="{98F37F55-FB6B-46BC-BB3E-995376A52CBB}" srcOrd="0" destOrd="0" presId="urn:microsoft.com/office/officeart/2008/layout/LinedList"/>
    <dgm:cxn modelId="{4705FCED-4FF8-4376-B962-3A6E1A967F64}" type="presParOf" srcId="{C9DFD6DE-1AC5-44DA-B5B6-158202C8FCAA}" destId="{36AFE736-6BC1-4746-8C3B-0F90A0400B08}" srcOrd="1" destOrd="0" presId="urn:microsoft.com/office/officeart/2008/layout/LinedList"/>
    <dgm:cxn modelId="{D4A1B044-1474-4288-9D77-840B6A2F5140}" type="presParOf" srcId="{C9DFD6DE-1AC5-44DA-B5B6-158202C8FCAA}" destId="{CED0790E-CA8B-4454-97BA-8729D5CBA03D}" srcOrd="2" destOrd="0" presId="urn:microsoft.com/office/officeart/2008/layout/LinedList"/>
    <dgm:cxn modelId="{4B2A987E-6D33-478A-A4C2-6501F94107EC}" type="presParOf" srcId="{D838F411-EE5D-4795-8FB8-3A2AF94981BE}" destId="{0852D145-9FAD-4933-8085-7F258883873E}" srcOrd="8" destOrd="0" presId="urn:microsoft.com/office/officeart/2008/layout/LinedList"/>
    <dgm:cxn modelId="{B77DBA6F-1283-489B-9C41-B39E9D79EB6D}" type="presParOf" srcId="{D838F411-EE5D-4795-8FB8-3A2AF94981BE}" destId="{D901B2EE-0C3A-4B9E-A716-7BEA8CA7C31F}" srcOrd="9" destOrd="0" presId="urn:microsoft.com/office/officeart/2008/layout/LinedList"/>
    <dgm:cxn modelId="{E9AF45E7-7590-4A2A-B656-C3BBA98BE5BD}" type="presParOf" srcId="{E0871477-D3BC-4095-AC60-661557694DA0}" destId="{FD759533-C6CE-4DDA-975D-090971D858B9}" srcOrd="2" destOrd="0" presId="urn:microsoft.com/office/officeart/2008/layout/LinedList"/>
    <dgm:cxn modelId="{04532DD1-9AD7-429A-BCFF-6D346D5D81DE}" type="presParOf" srcId="{E0871477-D3BC-4095-AC60-661557694DA0}" destId="{302C2112-631F-4281-9A2A-B9015B16C0EE}" srcOrd="3" destOrd="0" presId="urn:microsoft.com/office/officeart/2008/layout/LinedList"/>
    <dgm:cxn modelId="{7FF100F2-A9E6-4C2E-8CDA-3E0EEA866E6F}" type="presParOf" srcId="{302C2112-631F-4281-9A2A-B9015B16C0EE}" destId="{7BEF37CA-F3D6-41E0-ADAA-0DE8EBCC1DE8}" srcOrd="0" destOrd="0" presId="urn:microsoft.com/office/officeart/2008/layout/LinedList"/>
    <dgm:cxn modelId="{01C3D8C9-5E05-4E86-B707-3084F3F84178}" type="presParOf" srcId="{302C2112-631F-4281-9A2A-B9015B16C0EE}" destId="{FDC9D423-C538-4B91-8681-A128D664FEE0}" srcOrd="1" destOrd="0" presId="urn:microsoft.com/office/officeart/2008/layout/LinedList"/>
    <dgm:cxn modelId="{97BE2134-131A-462F-85D3-6ECD129CF78A}" type="presParOf" srcId="{FDC9D423-C538-4B91-8681-A128D664FEE0}" destId="{46B46CFE-9204-4316-8CAF-D3C688E3AF1A}" srcOrd="0" destOrd="0" presId="urn:microsoft.com/office/officeart/2008/layout/LinedList"/>
    <dgm:cxn modelId="{5C06B067-7BA9-4FA2-A83E-85EF9F08C977}" type="presParOf" srcId="{FDC9D423-C538-4B91-8681-A128D664FEE0}" destId="{6E315DB0-80BB-4EA0-ACCA-9511B4960153}" srcOrd="1" destOrd="0" presId="urn:microsoft.com/office/officeart/2008/layout/LinedList"/>
    <dgm:cxn modelId="{EE40CD95-8046-42E8-83C8-5A92804D1EFF}" type="presParOf" srcId="{6E315DB0-80BB-4EA0-ACCA-9511B4960153}" destId="{36CF4524-C66F-40C8-94E5-CC77F4256891}" srcOrd="0" destOrd="0" presId="urn:microsoft.com/office/officeart/2008/layout/LinedList"/>
    <dgm:cxn modelId="{1A657CA6-8354-4368-A928-49D82724D4FC}" type="presParOf" srcId="{6E315DB0-80BB-4EA0-ACCA-9511B4960153}" destId="{A275F856-4AA3-4CDD-8FA1-B708B1DC0826}" srcOrd="1" destOrd="0" presId="urn:microsoft.com/office/officeart/2008/layout/LinedList"/>
    <dgm:cxn modelId="{92BF78F3-8D45-46AA-A5DE-1D36AB950857}" type="presParOf" srcId="{6E315DB0-80BB-4EA0-ACCA-9511B4960153}" destId="{3606BF45-DE21-4656-AF6F-E6F4A34E3A89}" srcOrd="2" destOrd="0" presId="urn:microsoft.com/office/officeart/2008/layout/LinedList"/>
    <dgm:cxn modelId="{450BD782-CA7E-4A32-87FA-617732F80898}" type="presParOf" srcId="{FDC9D423-C538-4B91-8681-A128D664FEE0}" destId="{D1A14BCE-3F10-45DA-B761-034865EC5BD6}" srcOrd="2" destOrd="0" presId="urn:microsoft.com/office/officeart/2008/layout/LinedList"/>
    <dgm:cxn modelId="{912921DB-730E-4BE9-A1B7-4A6CDD45542C}" type="presParOf" srcId="{FDC9D423-C538-4B91-8681-A128D664FEE0}" destId="{F6F8273A-50F4-4700-A01D-3FACE0D8AFAF}" srcOrd="3" destOrd="0" presId="urn:microsoft.com/office/officeart/2008/layout/LinedList"/>
    <dgm:cxn modelId="{E4F704A7-BF75-4FAB-B8C3-0F81B7C729D0}" type="presParOf" srcId="{FDC9D423-C538-4B91-8681-A128D664FEE0}" destId="{EE445D20-7595-40E8-8F00-7B4C45C4560B}" srcOrd="4" destOrd="0" presId="urn:microsoft.com/office/officeart/2008/layout/LinedList"/>
    <dgm:cxn modelId="{3DA2352B-5782-4E2A-94E7-D929A2B9FB4A}" type="presParOf" srcId="{EE445D20-7595-40E8-8F00-7B4C45C4560B}" destId="{A9FF730C-0746-40D0-823D-3A33986CC956}" srcOrd="0" destOrd="0" presId="urn:microsoft.com/office/officeart/2008/layout/LinedList"/>
    <dgm:cxn modelId="{55593838-3CD1-45E0-9A8C-E7A21A21760B}" type="presParOf" srcId="{EE445D20-7595-40E8-8F00-7B4C45C4560B}" destId="{A2A77D38-06A2-44F3-ABE3-463A9D592F35}" srcOrd="1" destOrd="0" presId="urn:microsoft.com/office/officeart/2008/layout/LinedList"/>
    <dgm:cxn modelId="{6AEA4258-7246-40DB-9A01-B5EF1085C3F7}" type="presParOf" srcId="{EE445D20-7595-40E8-8F00-7B4C45C4560B}" destId="{A54C73A3-1DED-4208-A9FD-602405A80D56}" srcOrd="2" destOrd="0" presId="urn:microsoft.com/office/officeart/2008/layout/LinedList"/>
    <dgm:cxn modelId="{9DAE05FB-51F6-40C1-B090-B35097EB53E1}" type="presParOf" srcId="{FDC9D423-C538-4B91-8681-A128D664FEE0}" destId="{2B6764B3-DD4A-4714-8880-99908B7036B8}" srcOrd="5" destOrd="0" presId="urn:microsoft.com/office/officeart/2008/layout/LinedList"/>
    <dgm:cxn modelId="{20092D53-0F77-42AC-9573-4F16B04FA6EB}" type="presParOf" srcId="{FDC9D423-C538-4B91-8681-A128D664FEE0}" destId="{281EA3A0-C522-4576-B0A7-05DFFD996726}" srcOrd="6" destOrd="0" presId="urn:microsoft.com/office/officeart/2008/layout/LinedList"/>
    <dgm:cxn modelId="{B327758D-8555-4E0A-BDAA-43C2C6D82D8C}" type="presParOf" srcId="{E0871477-D3BC-4095-AC60-661557694DA0}" destId="{2EA57C8F-8FB1-49A3-AAE4-FEEDED7D5A01}" srcOrd="4" destOrd="0" presId="urn:microsoft.com/office/officeart/2008/layout/LinedList"/>
    <dgm:cxn modelId="{E01BDDEC-FD43-4DF6-AA8F-3FB219C18F25}" type="presParOf" srcId="{E0871477-D3BC-4095-AC60-661557694DA0}" destId="{E7A3D624-8FD9-405D-AD7E-F17F11B1CF7B}" srcOrd="5" destOrd="0" presId="urn:microsoft.com/office/officeart/2008/layout/LinedList"/>
    <dgm:cxn modelId="{C72AB370-B80C-4D01-ADD4-D32648345B5D}" type="presParOf" srcId="{E7A3D624-8FD9-405D-AD7E-F17F11B1CF7B}" destId="{680418D0-5D48-492C-9C5D-3BECBA6229A5}" srcOrd="0" destOrd="0" presId="urn:microsoft.com/office/officeart/2008/layout/LinedList"/>
    <dgm:cxn modelId="{B8B23238-9BDE-4B79-BCC6-C499157E8FD0}" type="presParOf" srcId="{E7A3D624-8FD9-405D-AD7E-F17F11B1CF7B}" destId="{3BD6BF4C-91C4-487F-9DA1-E6B9AA2F443F}" srcOrd="1" destOrd="0" presId="urn:microsoft.com/office/officeart/2008/layout/LinedList"/>
    <dgm:cxn modelId="{6C990A57-0F1D-44CC-92DC-61CBF9DA78B9}" type="presParOf" srcId="{3BD6BF4C-91C4-487F-9DA1-E6B9AA2F443F}" destId="{052DCAFF-0CD1-4008-817F-307B3DDD3755}" srcOrd="0" destOrd="0" presId="urn:microsoft.com/office/officeart/2008/layout/LinedList"/>
    <dgm:cxn modelId="{82B91DFF-114E-4F39-B4F3-60E70935B7A3}" type="presParOf" srcId="{3BD6BF4C-91C4-487F-9DA1-E6B9AA2F443F}" destId="{B18FD270-C827-4F3A-9FFD-6C18BC2D4AC5}" srcOrd="1" destOrd="0" presId="urn:microsoft.com/office/officeart/2008/layout/LinedList"/>
    <dgm:cxn modelId="{6045DFF8-28B6-409B-88F8-D4298DF57F18}" type="presParOf" srcId="{B18FD270-C827-4F3A-9FFD-6C18BC2D4AC5}" destId="{E7700013-76CA-4929-AC20-5E5A796C2994}" srcOrd="0" destOrd="0" presId="urn:microsoft.com/office/officeart/2008/layout/LinedList"/>
    <dgm:cxn modelId="{433179A4-17A0-45CC-90BF-9BE802C8FC6F}" type="presParOf" srcId="{B18FD270-C827-4F3A-9FFD-6C18BC2D4AC5}" destId="{DABD523B-16C6-43E2-A74B-9DB1ED3F27A6}" srcOrd="1" destOrd="0" presId="urn:microsoft.com/office/officeart/2008/layout/LinedList"/>
    <dgm:cxn modelId="{1F109FF3-8DAF-433F-A77B-BF5A347575BD}" type="presParOf" srcId="{B18FD270-C827-4F3A-9FFD-6C18BC2D4AC5}" destId="{91503837-8295-4992-804B-A1B4CCF6D144}" srcOrd="2" destOrd="0" presId="urn:microsoft.com/office/officeart/2008/layout/LinedList"/>
    <dgm:cxn modelId="{1C7D6343-E75C-4C82-83D0-62867B3D0596}" type="presParOf" srcId="{3BD6BF4C-91C4-487F-9DA1-E6B9AA2F443F}" destId="{E80D1568-EFAA-4B5E-B88F-E6601B8B8BF8}" srcOrd="2" destOrd="0" presId="urn:microsoft.com/office/officeart/2008/layout/LinedList"/>
    <dgm:cxn modelId="{D35337EE-F435-4744-8D99-E212C3A5A8E6}" type="presParOf" srcId="{3BD6BF4C-91C4-487F-9DA1-E6B9AA2F443F}" destId="{F9FABC10-FD4D-4978-A892-E0D9B2674E96}" srcOrd="3" destOrd="0" presId="urn:microsoft.com/office/officeart/2008/layout/LinedList"/>
    <dgm:cxn modelId="{093405CB-D2F0-4141-835B-EDC259A258F7}" type="presParOf" srcId="{3BD6BF4C-91C4-487F-9DA1-E6B9AA2F443F}" destId="{56D4B614-7CC1-4E30-A8F5-694A31170469}" srcOrd="4" destOrd="0" presId="urn:microsoft.com/office/officeart/2008/layout/LinedList"/>
    <dgm:cxn modelId="{85ABCDFE-B4F6-4328-9320-CA607AC147EB}" type="presParOf" srcId="{56D4B614-7CC1-4E30-A8F5-694A31170469}" destId="{00702210-6468-40B2-89DF-08630B08D87E}" srcOrd="0" destOrd="0" presId="urn:microsoft.com/office/officeart/2008/layout/LinedList"/>
    <dgm:cxn modelId="{221312CF-AAC2-41CE-BBA4-27A1A3FC9783}" type="presParOf" srcId="{56D4B614-7CC1-4E30-A8F5-694A31170469}" destId="{2CCBA89D-2510-4C3D-888E-01D50C253544}" srcOrd="1" destOrd="0" presId="urn:microsoft.com/office/officeart/2008/layout/LinedList"/>
    <dgm:cxn modelId="{2F389A84-1245-441D-90DF-D44CBE4A48CF}" type="presParOf" srcId="{56D4B614-7CC1-4E30-A8F5-694A31170469}" destId="{A78627E5-5D11-44B6-8B98-018EC1CE5164}" srcOrd="2" destOrd="0" presId="urn:microsoft.com/office/officeart/2008/layout/LinedList"/>
    <dgm:cxn modelId="{830F4041-3290-4322-A890-C0DD4287885D}" type="presParOf" srcId="{3BD6BF4C-91C4-487F-9DA1-E6B9AA2F443F}" destId="{79940E11-BC84-45EC-A07F-0619102F07E3}" srcOrd="5" destOrd="0" presId="urn:microsoft.com/office/officeart/2008/layout/LinedList"/>
    <dgm:cxn modelId="{8EDD58C1-089A-4136-8084-4946E9F46E17}" type="presParOf" srcId="{3BD6BF4C-91C4-487F-9DA1-E6B9AA2F443F}" destId="{A552EA50-EFC7-4A39-822A-8E6888CBD20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F09279-D656-44C7-A817-069E1A6DBB03}"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fr-FR"/>
        </a:p>
      </dgm:t>
    </dgm:pt>
    <dgm:pt modelId="{C193F16B-55E9-40F1-BC04-246B81F09F40}">
      <dgm:prSet phldrT="[Texte]"/>
      <dgm:spPr/>
      <dgm:t>
        <a:bodyPr/>
        <a:lstStyle/>
        <a:p>
          <a:r>
            <a:rPr lang="en-GB" dirty="0"/>
            <a:t>WP lead</a:t>
          </a:r>
          <a:endParaRPr lang="fr-FR" dirty="0"/>
        </a:p>
      </dgm:t>
    </dgm:pt>
    <dgm:pt modelId="{2FDF9A74-F59B-47AD-A1D8-F70DF347AF26}" type="parTrans" cxnId="{21DACB52-A7CC-4565-A854-F6513B658808}">
      <dgm:prSet/>
      <dgm:spPr/>
      <dgm:t>
        <a:bodyPr/>
        <a:lstStyle/>
        <a:p>
          <a:endParaRPr lang="fr-FR"/>
        </a:p>
      </dgm:t>
    </dgm:pt>
    <dgm:pt modelId="{3BE85F45-637D-472C-930F-1C676AC2BF7A}" type="sibTrans" cxnId="{21DACB52-A7CC-4565-A854-F6513B658808}">
      <dgm:prSet/>
      <dgm:spPr/>
      <dgm:t>
        <a:bodyPr/>
        <a:lstStyle/>
        <a:p>
          <a:endParaRPr lang="fr-FR"/>
        </a:p>
      </dgm:t>
    </dgm:pt>
    <dgm:pt modelId="{66EC12D0-72DA-4E41-B85D-F020930B3939}">
      <dgm:prSet phldrT="[Texte]"/>
      <dgm:spPr/>
      <dgm:t>
        <a:bodyPr/>
        <a:lstStyle/>
        <a:p>
          <a:r>
            <a:rPr lang="en-GB" dirty="0"/>
            <a:t>System Design Lead</a:t>
          </a:r>
          <a:endParaRPr lang="fr-FR" dirty="0"/>
        </a:p>
      </dgm:t>
    </dgm:pt>
    <dgm:pt modelId="{959D8FBF-459C-4AB6-A694-C7148AF7357D}" type="parTrans" cxnId="{62614279-EC7B-4A90-82F3-9BA3811B0536}">
      <dgm:prSet/>
      <dgm:spPr/>
      <dgm:t>
        <a:bodyPr/>
        <a:lstStyle/>
        <a:p>
          <a:endParaRPr lang="fr-FR"/>
        </a:p>
      </dgm:t>
    </dgm:pt>
    <dgm:pt modelId="{F4A35A65-74C7-437A-8400-8F9DED0AC5DA}" type="sibTrans" cxnId="{62614279-EC7B-4A90-82F3-9BA3811B0536}">
      <dgm:prSet/>
      <dgm:spPr/>
      <dgm:t>
        <a:bodyPr/>
        <a:lstStyle/>
        <a:p>
          <a:endParaRPr lang="fr-FR"/>
        </a:p>
      </dgm:t>
    </dgm:pt>
    <dgm:pt modelId="{6430BEBF-A12C-4CB2-AB5E-CD706B4F93F1}">
      <dgm:prSet phldrT="[Texte]"/>
      <dgm:spPr/>
      <dgm:t>
        <a:bodyPr/>
        <a:lstStyle/>
        <a:p>
          <a:r>
            <a:rPr lang="en-GB" dirty="0"/>
            <a:t>Tech. R&amp;D lead:</a:t>
          </a:r>
          <a:endParaRPr lang="fr-FR" dirty="0"/>
        </a:p>
      </dgm:t>
    </dgm:pt>
    <dgm:pt modelId="{FC486846-3DD7-49AF-BBAF-931F10B3783D}" type="parTrans" cxnId="{DB032466-374B-4DE7-B3D6-90F8CCCC6E80}">
      <dgm:prSet/>
      <dgm:spPr/>
      <dgm:t>
        <a:bodyPr/>
        <a:lstStyle/>
        <a:p>
          <a:endParaRPr lang="fr-FR"/>
        </a:p>
      </dgm:t>
    </dgm:pt>
    <dgm:pt modelId="{0460388A-2D38-420A-AB6B-C08149E7CDBB}" type="sibTrans" cxnId="{DB032466-374B-4DE7-B3D6-90F8CCCC6E80}">
      <dgm:prSet/>
      <dgm:spPr/>
      <dgm:t>
        <a:bodyPr/>
        <a:lstStyle/>
        <a:p>
          <a:endParaRPr lang="fr-FR"/>
        </a:p>
      </dgm:t>
    </dgm:pt>
    <dgm:pt modelId="{51365609-3822-49B4-9B98-02CF5A1E8F93}">
      <dgm:prSet/>
      <dgm:spPr>
        <a:solidFill>
          <a:schemeClr val="accent4">
            <a:lumMod val="20000"/>
            <a:lumOff val="80000"/>
          </a:schemeClr>
        </a:solidFill>
      </dgm:spPr>
      <dgm:t>
        <a:bodyPr/>
        <a:lstStyle/>
        <a:p>
          <a:r>
            <a:rPr lang="en-GB" dirty="0">
              <a:solidFill>
                <a:schemeClr val="tx1"/>
              </a:solidFill>
            </a:rPr>
            <a:t>explain what technology is used where</a:t>
          </a:r>
        </a:p>
      </dgm:t>
    </dgm:pt>
    <dgm:pt modelId="{8B013895-09AF-4728-A204-D14D3D73B545}" type="parTrans" cxnId="{E553B083-9C83-4BEF-B23E-FC7B6325B75D}">
      <dgm:prSet/>
      <dgm:spPr/>
      <dgm:t>
        <a:bodyPr/>
        <a:lstStyle/>
        <a:p>
          <a:endParaRPr lang="fr-FR"/>
        </a:p>
      </dgm:t>
    </dgm:pt>
    <dgm:pt modelId="{6720259A-90FC-4419-A84A-789CAA41287E}" type="sibTrans" cxnId="{E553B083-9C83-4BEF-B23E-FC7B6325B75D}">
      <dgm:prSet/>
      <dgm:spPr/>
      <dgm:t>
        <a:bodyPr/>
        <a:lstStyle/>
        <a:p>
          <a:endParaRPr lang="fr-FR"/>
        </a:p>
      </dgm:t>
    </dgm:pt>
    <dgm:pt modelId="{820FBD69-4B12-43EF-B2D8-B13B7BA5F030}">
      <dgm:prSet/>
      <dgm:spPr>
        <a:solidFill>
          <a:schemeClr val="accent4">
            <a:lumMod val="20000"/>
            <a:lumOff val="80000"/>
          </a:schemeClr>
        </a:solidFill>
      </dgm:spPr>
      <dgm:t>
        <a:bodyPr/>
        <a:lstStyle/>
        <a:p>
          <a:r>
            <a:rPr lang="en-GB" dirty="0">
              <a:solidFill>
                <a:schemeClr val="tx1"/>
              </a:solidFill>
            </a:rPr>
            <a:t>ensure consistency of the R&amp;D program with the ERICAs</a:t>
          </a:r>
        </a:p>
      </dgm:t>
    </dgm:pt>
    <dgm:pt modelId="{02825009-A714-44D2-BC2B-8BCB434764C8}" type="parTrans" cxnId="{F916C1A1-5CFA-4B58-890F-39A21966741D}">
      <dgm:prSet/>
      <dgm:spPr/>
      <dgm:t>
        <a:bodyPr/>
        <a:lstStyle/>
        <a:p>
          <a:endParaRPr lang="fr-FR"/>
        </a:p>
      </dgm:t>
    </dgm:pt>
    <dgm:pt modelId="{011ACE19-96B5-4F0D-ACED-1CE45AD59AE1}" type="sibTrans" cxnId="{F916C1A1-5CFA-4B58-890F-39A21966741D}">
      <dgm:prSet/>
      <dgm:spPr/>
      <dgm:t>
        <a:bodyPr/>
        <a:lstStyle/>
        <a:p>
          <a:endParaRPr lang="fr-FR"/>
        </a:p>
      </dgm:t>
    </dgm:pt>
    <dgm:pt modelId="{1676BF3B-F581-4EDA-AAEB-2F31DD4D83C3}">
      <dgm:prSet/>
      <dgm:spPr>
        <a:solidFill>
          <a:schemeClr val="accent4">
            <a:lumMod val="20000"/>
            <a:lumOff val="80000"/>
          </a:schemeClr>
        </a:solidFill>
      </dgm:spPr>
      <dgm:t>
        <a:bodyPr/>
        <a:lstStyle/>
        <a:p>
          <a:r>
            <a:rPr lang="en-GB" dirty="0">
              <a:solidFill>
                <a:schemeClr val="tx1"/>
              </a:solidFill>
            </a:rPr>
            <a:t>perform tech. survey in and outside fusion community</a:t>
          </a:r>
        </a:p>
      </dgm:t>
    </dgm:pt>
    <dgm:pt modelId="{55689594-59C4-417E-A000-670C84852BAB}" type="parTrans" cxnId="{2B5025E5-9CA8-4DE1-B643-4CB93C8EB718}">
      <dgm:prSet/>
      <dgm:spPr/>
      <dgm:t>
        <a:bodyPr/>
        <a:lstStyle/>
        <a:p>
          <a:endParaRPr lang="fr-FR"/>
        </a:p>
      </dgm:t>
    </dgm:pt>
    <dgm:pt modelId="{E70C46D2-CD61-43AD-98C8-60605444FFCF}" type="sibTrans" cxnId="{2B5025E5-9CA8-4DE1-B643-4CB93C8EB718}">
      <dgm:prSet/>
      <dgm:spPr/>
      <dgm:t>
        <a:bodyPr/>
        <a:lstStyle/>
        <a:p>
          <a:endParaRPr lang="fr-FR"/>
        </a:p>
      </dgm:t>
    </dgm:pt>
    <dgm:pt modelId="{2DEA807F-810B-4277-8187-F190C955B1E1}">
      <dgm:prSet/>
      <dgm:spPr>
        <a:solidFill>
          <a:schemeClr val="accent4">
            <a:lumMod val="20000"/>
            <a:lumOff val="80000"/>
          </a:schemeClr>
        </a:solidFill>
      </dgm:spPr>
      <dgm:t>
        <a:bodyPr/>
        <a:lstStyle/>
        <a:p>
          <a:r>
            <a:rPr lang="en-GB" dirty="0">
              <a:solidFill>
                <a:schemeClr val="tx1"/>
              </a:solidFill>
            </a:rPr>
            <a:t>point out inconsistencies between technologies promises and system needs</a:t>
          </a:r>
        </a:p>
      </dgm:t>
    </dgm:pt>
    <dgm:pt modelId="{59C015BE-F946-4AB3-AF41-2BC81791A205}" type="parTrans" cxnId="{6A68DC5E-6188-40E7-9C98-C7C26DECD363}">
      <dgm:prSet/>
      <dgm:spPr/>
      <dgm:t>
        <a:bodyPr/>
        <a:lstStyle/>
        <a:p>
          <a:endParaRPr lang="fr-FR"/>
        </a:p>
      </dgm:t>
    </dgm:pt>
    <dgm:pt modelId="{759393E4-3205-43BD-B87B-997C9DC7182F}" type="sibTrans" cxnId="{6A68DC5E-6188-40E7-9C98-C7C26DECD363}">
      <dgm:prSet/>
      <dgm:spPr/>
      <dgm:t>
        <a:bodyPr/>
        <a:lstStyle/>
        <a:p>
          <a:endParaRPr lang="fr-FR"/>
        </a:p>
      </dgm:t>
    </dgm:pt>
    <dgm:pt modelId="{113CFCBB-8580-4101-8D3A-0D3AE9BB49C6}">
      <dgm:prSet/>
      <dgm:spPr>
        <a:solidFill>
          <a:schemeClr val="accent4">
            <a:lumMod val="20000"/>
            <a:lumOff val="80000"/>
          </a:schemeClr>
        </a:solidFill>
      </dgm:spPr>
      <dgm:t>
        <a:bodyPr/>
        <a:lstStyle/>
        <a:p>
          <a:r>
            <a:rPr lang="en-GB" dirty="0">
              <a:solidFill>
                <a:schemeClr val="tx1"/>
              </a:solidFill>
            </a:rPr>
            <a:t>write achievable system requirements with system design lead</a:t>
          </a:r>
        </a:p>
      </dgm:t>
    </dgm:pt>
    <dgm:pt modelId="{48AAD57E-12E9-4253-A98F-694ABDE38D5C}" type="parTrans" cxnId="{F64AF02D-BEED-496C-AB2A-55269C38C6B3}">
      <dgm:prSet/>
      <dgm:spPr/>
      <dgm:t>
        <a:bodyPr/>
        <a:lstStyle/>
        <a:p>
          <a:endParaRPr lang="fr-FR"/>
        </a:p>
      </dgm:t>
    </dgm:pt>
    <dgm:pt modelId="{8FAA1B60-10D1-4E56-9D0B-30C16025651D}" type="sibTrans" cxnId="{F64AF02D-BEED-496C-AB2A-55269C38C6B3}">
      <dgm:prSet/>
      <dgm:spPr/>
      <dgm:t>
        <a:bodyPr/>
        <a:lstStyle/>
        <a:p>
          <a:endParaRPr lang="fr-FR"/>
        </a:p>
      </dgm:t>
    </dgm:pt>
    <dgm:pt modelId="{8AB3246B-0AEC-488E-AF3F-F6B2EE3EEBE8}">
      <dgm:prSet/>
      <dgm:spPr>
        <a:solidFill>
          <a:schemeClr val="accent2">
            <a:lumMod val="20000"/>
            <a:lumOff val="80000"/>
          </a:schemeClr>
        </a:solidFill>
      </dgm:spPr>
      <dgm:t>
        <a:bodyPr/>
        <a:lstStyle/>
        <a:p>
          <a:r>
            <a:rPr lang="en-GB" dirty="0">
              <a:solidFill>
                <a:schemeClr val="tx1"/>
              </a:solidFill>
            </a:rPr>
            <a:t>collaborate with DEMO lead architect and DEMO integration office to ensure integration (functional and geometrical) of the system into DEMO plant</a:t>
          </a:r>
        </a:p>
      </dgm:t>
    </dgm:pt>
    <dgm:pt modelId="{9EC28826-E66B-43C6-B2D0-63E4DDE73D3C}" type="parTrans" cxnId="{3E301FF3-D09C-4653-B56C-4D6D031DC58C}">
      <dgm:prSet/>
      <dgm:spPr/>
      <dgm:t>
        <a:bodyPr/>
        <a:lstStyle/>
        <a:p>
          <a:endParaRPr lang="fr-FR"/>
        </a:p>
      </dgm:t>
    </dgm:pt>
    <dgm:pt modelId="{0F10F07F-AFD2-4348-AAB8-3202B7F94E8E}" type="sibTrans" cxnId="{3E301FF3-D09C-4653-B56C-4D6D031DC58C}">
      <dgm:prSet/>
      <dgm:spPr/>
      <dgm:t>
        <a:bodyPr/>
        <a:lstStyle/>
        <a:p>
          <a:endParaRPr lang="fr-FR"/>
        </a:p>
      </dgm:t>
    </dgm:pt>
    <dgm:pt modelId="{A3D3991C-F746-4168-AB70-DFAB92AE632B}">
      <dgm:prSet/>
      <dgm:spPr>
        <a:solidFill>
          <a:schemeClr val="accent2">
            <a:lumMod val="20000"/>
            <a:lumOff val="80000"/>
          </a:schemeClr>
        </a:solidFill>
      </dgm:spPr>
      <dgm:t>
        <a:bodyPr/>
        <a:lstStyle/>
        <a:p>
          <a:r>
            <a:rPr lang="en-GB" dirty="0">
              <a:solidFill>
                <a:schemeClr val="tx1"/>
              </a:solidFill>
            </a:rPr>
            <a:t>lead all system design (SE) activities, in particular ensure integration of all sub-systems</a:t>
          </a:r>
        </a:p>
      </dgm:t>
    </dgm:pt>
    <dgm:pt modelId="{37762899-41A8-4D16-B557-AFF97B59AFE5}" type="parTrans" cxnId="{AC31BF9A-FC54-4AD9-B9F2-9CA9B10E4384}">
      <dgm:prSet/>
      <dgm:spPr/>
      <dgm:t>
        <a:bodyPr/>
        <a:lstStyle/>
        <a:p>
          <a:endParaRPr lang="fr-FR"/>
        </a:p>
      </dgm:t>
    </dgm:pt>
    <dgm:pt modelId="{AA2670EA-AA46-4C47-A1D3-CDE58E963AE2}" type="sibTrans" cxnId="{AC31BF9A-FC54-4AD9-B9F2-9CA9B10E4384}">
      <dgm:prSet/>
      <dgm:spPr/>
      <dgm:t>
        <a:bodyPr/>
        <a:lstStyle/>
        <a:p>
          <a:endParaRPr lang="fr-FR"/>
        </a:p>
      </dgm:t>
    </dgm:pt>
    <dgm:pt modelId="{EED036BB-39AA-4A5B-BA58-8772A4153784}">
      <dgm:prSet/>
      <dgm:spPr>
        <a:solidFill>
          <a:schemeClr val="accent2">
            <a:lumMod val="20000"/>
            <a:lumOff val="80000"/>
          </a:schemeClr>
        </a:solidFill>
      </dgm:spPr>
      <dgm:t>
        <a:bodyPr/>
        <a:lstStyle/>
        <a:p>
          <a:r>
            <a:rPr lang="en-GB" noProof="0" dirty="0">
              <a:solidFill>
                <a:schemeClr val="tx1"/>
              </a:solidFill>
            </a:rPr>
            <a:t>participate to solutions assessment</a:t>
          </a:r>
        </a:p>
      </dgm:t>
    </dgm:pt>
    <dgm:pt modelId="{D2E386A8-CED8-46AC-B57D-10C9052DDC4A}" type="parTrans" cxnId="{C2A62897-1DD4-4E80-A567-3C261ADAA35D}">
      <dgm:prSet/>
      <dgm:spPr/>
      <dgm:t>
        <a:bodyPr/>
        <a:lstStyle/>
        <a:p>
          <a:endParaRPr lang="fr-FR"/>
        </a:p>
      </dgm:t>
    </dgm:pt>
    <dgm:pt modelId="{555B632A-60B8-474E-A8FA-53B3BAFA3DF4}" type="sibTrans" cxnId="{C2A62897-1DD4-4E80-A567-3C261ADAA35D}">
      <dgm:prSet/>
      <dgm:spPr/>
      <dgm:t>
        <a:bodyPr/>
        <a:lstStyle/>
        <a:p>
          <a:endParaRPr lang="fr-FR"/>
        </a:p>
      </dgm:t>
    </dgm:pt>
    <dgm:pt modelId="{503701E0-09A3-4A15-B91B-750337913461}">
      <dgm:prSet/>
      <dgm:spPr>
        <a:solidFill>
          <a:schemeClr val="accent1">
            <a:lumMod val="20000"/>
            <a:lumOff val="80000"/>
          </a:schemeClr>
        </a:solidFill>
      </dgm:spPr>
      <dgm:t>
        <a:bodyPr/>
        <a:lstStyle/>
        <a:p>
          <a:r>
            <a:rPr lang="en-GB" dirty="0">
              <a:solidFill>
                <a:schemeClr val="tx1"/>
              </a:solidFill>
            </a:rPr>
            <a:t>conceive and implement the tech. maturity plan</a:t>
          </a:r>
        </a:p>
      </dgm:t>
    </dgm:pt>
    <dgm:pt modelId="{3CD3791D-3B51-4411-999C-4A2AFC038906}" type="parTrans" cxnId="{20D13AA5-5401-4A88-9E99-9D7F9B5A2CE9}">
      <dgm:prSet/>
      <dgm:spPr/>
      <dgm:t>
        <a:bodyPr/>
        <a:lstStyle/>
        <a:p>
          <a:endParaRPr lang="fr-FR"/>
        </a:p>
      </dgm:t>
    </dgm:pt>
    <dgm:pt modelId="{C42022F2-0054-40DE-A248-9D8ADE3365A4}" type="sibTrans" cxnId="{20D13AA5-5401-4A88-9E99-9D7F9B5A2CE9}">
      <dgm:prSet/>
      <dgm:spPr/>
      <dgm:t>
        <a:bodyPr/>
        <a:lstStyle/>
        <a:p>
          <a:endParaRPr lang="fr-FR"/>
        </a:p>
      </dgm:t>
    </dgm:pt>
    <dgm:pt modelId="{00031DF6-3F78-4DC5-966D-6D49391B51C4}">
      <dgm:prSet/>
      <dgm:spPr>
        <a:solidFill>
          <a:schemeClr val="accent1">
            <a:lumMod val="20000"/>
            <a:lumOff val="80000"/>
          </a:schemeClr>
        </a:solidFill>
      </dgm:spPr>
      <dgm:t>
        <a:bodyPr/>
        <a:lstStyle/>
        <a:p>
          <a:r>
            <a:rPr lang="en-GB" dirty="0">
              <a:solidFill>
                <a:schemeClr val="tx1"/>
              </a:solidFill>
            </a:rPr>
            <a:t>accountable for tech. R&amp;D development</a:t>
          </a:r>
        </a:p>
      </dgm:t>
    </dgm:pt>
    <dgm:pt modelId="{6EFDAFE8-E065-446E-96FA-FC4442AF6694}" type="parTrans" cxnId="{3B09E488-409A-4408-B87A-F568A58681FC}">
      <dgm:prSet/>
      <dgm:spPr/>
      <dgm:t>
        <a:bodyPr/>
        <a:lstStyle/>
        <a:p>
          <a:endParaRPr lang="fr-FR"/>
        </a:p>
      </dgm:t>
    </dgm:pt>
    <dgm:pt modelId="{DBDB77B7-7A06-4251-A52A-2D4C8D42CD95}" type="sibTrans" cxnId="{3B09E488-409A-4408-B87A-F568A58681FC}">
      <dgm:prSet/>
      <dgm:spPr/>
      <dgm:t>
        <a:bodyPr/>
        <a:lstStyle/>
        <a:p>
          <a:endParaRPr lang="fr-FR"/>
        </a:p>
      </dgm:t>
    </dgm:pt>
    <dgm:pt modelId="{13A13B7C-34E2-455D-82EE-7EA3648C9DFB}">
      <dgm:prSet/>
      <dgm:spPr>
        <a:solidFill>
          <a:schemeClr val="accent1">
            <a:lumMod val="20000"/>
            <a:lumOff val="80000"/>
          </a:schemeClr>
        </a:solidFill>
      </dgm:spPr>
      <dgm:t>
        <a:bodyPr/>
        <a:lstStyle/>
        <a:p>
          <a:r>
            <a:rPr lang="en-GB" dirty="0">
              <a:solidFill>
                <a:schemeClr val="tx1"/>
              </a:solidFill>
            </a:rPr>
            <a:t>follow-up all tech. R&amp;D activities and report to WP lead in case of issues, delay, etc.</a:t>
          </a:r>
        </a:p>
      </dgm:t>
    </dgm:pt>
    <dgm:pt modelId="{242F8FFD-A308-4FFE-9B43-25660E4C0FD2}" type="parTrans" cxnId="{FB379D41-0388-4E40-ABE5-78B0A3CE72F6}">
      <dgm:prSet/>
      <dgm:spPr/>
      <dgm:t>
        <a:bodyPr/>
        <a:lstStyle/>
        <a:p>
          <a:endParaRPr lang="fr-FR"/>
        </a:p>
      </dgm:t>
    </dgm:pt>
    <dgm:pt modelId="{003F3433-8011-4136-85F4-490DF4BF3EA3}" type="sibTrans" cxnId="{FB379D41-0388-4E40-ABE5-78B0A3CE72F6}">
      <dgm:prSet/>
      <dgm:spPr/>
      <dgm:t>
        <a:bodyPr/>
        <a:lstStyle/>
        <a:p>
          <a:endParaRPr lang="fr-FR"/>
        </a:p>
      </dgm:t>
    </dgm:pt>
    <dgm:pt modelId="{8B958D1E-98F9-4BBB-AC82-3102BF25FB6A}">
      <dgm:prSet/>
      <dgm:spPr>
        <a:solidFill>
          <a:schemeClr val="accent1">
            <a:lumMod val="20000"/>
            <a:lumOff val="80000"/>
          </a:schemeClr>
        </a:solidFill>
      </dgm:spPr>
      <dgm:t>
        <a:bodyPr/>
        <a:lstStyle/>
        <a:p>
          <a:r>
            <a:rPr lang="en-GB" dirty="0">
              <a:solidFill>
                <a:schemeClr val="tx1"/>
              </a:solidFill>
            </a:rPr>
            <a:t>proposes solutions to solve issues</a:t>
          </a:r>
        </a:p>
      </dgm:t>
    </dgm:pt>
    <dgm:pt modelId="{B4B913F7-87B7-46F3-AF0E-12887E9A0A80}" type="parTrans" cxnId="{D8CB9E05-9269-47AF-BE9A-68EFC8F0D2E3}">
      <dgm:prSet/>
      <dgm:spPr/>
      <dgm:t>
        <a:bodyPr/>
        <a:lstStyle/>
        <a:p>
          <a:endParaRPr lang="fr-FR"/>
        </a:p>
      </dgm:t>
    </dgm:pt>
    <dgm:pt modelId="{5B9F0BC1-2D62-4A44-ADD6-837AD83FC34A}" type="sibTrans" cxnId="{D8CB9E05-9269-47AF-BE9A-68EFC8F0D2E3}">
      <dgm:prSet/>
      <dgm:spPr/>
      <dgm:t>
        <a:bodyPr/>
        <a:lstStyle/>
        <a:p>
          <a:endParaRPr lang="fr-FR"/>
        </a:p>
      </dgm:t>
    </dgm:pt>
    <dgm:pt modelId="{A293D97D-8F9D-4BBB-B507-8236C4F26490}">
      <dgm:prSet/>
      <dgm:spPr>
        <a:solidFill>
          <a:schemeClr val="accent1">
            <a:lumMod val="20000"/>
            <a:lumOff val="80000"/>
          </a:schemeClr>
        </a:solidFill>
      </dgm:spPr>
      <dgm:t>
        <a:bodyPr/>
        <a:lstStyle/>
        <a:p>
          <a:r>
            <a:rPr lang="en-GB" dirty="0">
              <a:solidFill>
                <a:schemeClr val="tx1"/>
              </a:solidFill>
            </a:rPr>
            <a:t>coordinate and monitor all documentation production concerning tech. R&amp;D </a:t>
          </a:r>
        </a:p>
      </dgm:t>
    </dgm:pt>
    <dgm:pt modelId="{9090CACB-0C1A-4DF4-9D30-88C77B6E156A}" type="parTrans" cxnId="{60707731-E471-45D4-83C9-0A9877BBF942}">
      <dgm:prSet/>
      <dgm:spPr/>
      <dgm:t>
        <a:bodyPr/>
        <a:lstStyle/>
        <a:p>
          <a:endParaRPr lang="fr-FR"/>
        </a:p>
      </dgm:t>
    </dgm:pt>
    <dgm:pt modelId="{133974BC-54F3-41E7-B58D-2DFF850F3AB5}" type="sibTrans" cxnId="{60707731-E471-45D4-83C9-0A9877BBF942}">
      <dgm:prSet/>
      <dgm:spPr/>
      <dgm:t>
        <a:bodyPr/>
        <a:lstStyle/>
        <a:p>
          <a:endParaRPr lang="fr-FR"/>
        </a:p>
      </dgm:t>
    </dgm:pt>
    <dgm:pt modelId="{D9B6D7F9-17C4-43C3-8771-41CFA25DCE30}">
      <dgm:prSet phldrT="[Texte]"/>
      <dgm:spPr>
        <a:solidFill>
          <a:schemeClr val="accent4">
            <a:lumMod val="20000"/>
            <a:lumOff val="80000"/>
          </a:schemeClr>
        </a:solidFill>
      </dgm:spPr>
      <dgm:t>
        <a:bodyPr/>
        <a:lstStyle/>
        <a:p>
          <a:pPr>
            <a:buNone/>
          </a:pPr>
          <a:r>
            <a:rPr lang="en-GB" dirty="0">
              <a:solidFill>
                <a:schemeClr val="tx1"/>
              </a:solidFill>
            </a:rPr>
            <a:t>	Technical and programmatic coordination of the 2 legs:</a:t>
          </a:r>
          <a:endParaRPr lang="fr-FR" dirty="0">
            <a:solidFill>
              <a:schemeClr val="tx1"/>
            </a:solidFill>
          </a:endParaRPr>
        </a:p>
      </dgm:t>
    </dgm:pt>
    <dgm:pt modelId="{A3EF8CFE-91AD-4E97-8817-AC208EF3373E}" type="parTrans" cxnId="{74094C12-A0BF-40D6-9EBC-51AC1B5CFC77}">
      <dgm:prSet/>
      <dgm:spPr/>
      <dgm:t>
        <a:bodyPr/>
        <a:lstStyle/>
        <a:p>
          <a:endParaRPr lang="fr-FR"/>
        </a:p>
      </dgm:t>
    </dgm:pt>
    <dgm:pt modelId="{A65AA3B0-2C72-4162-AED1-7A54C3A47DC7}" type="sibTrans" cxnId="{74094C12-A0BF-40D6-9EBC-51AC1B5CFC77}">
      <dgm:prSet/>
      <dgm:spPr/>
      <dgm:t>
        <a:bodyPr/>
        <a:lstStyle/>
        <a:p>
          <a:endParaRPr lang="fr-FR"/>
        </a:p>
      </dgm:t>
    </dgm:pt>
    <dgm:pt modelId="{2552A969-20DD-4149-AADD-F2821C6BD381}">
      <dgm:prSet phldrT="[Texte]"/>
      <dgm:spPr>
        <a:solidFill>
          <a:schemeClr val="accent2">
            <a:lumMod val="20000"/>
            <a:lumOff val="80000"/>
          </a:schemeClr>
        </a:solidFill>
      </dgm:spPr>
      <dgm:t>
        <a:bodyPr/>
        <a:lstStyle/>
        <a:p>
          <a:pPr>
            <a:buNone/>
          </a:pPr>
          <a:r>
            <a:rPr lang="en-GB" dirty="0">
              <a:solidFill>
                <a:schemeClr val="tx1"/>
              </a:solidFill>
            </a:rPr>
            <a:t>	Lead architect and project manager for all system design activities:</a:t>
          </a:r>
          <a:endParaRPr lang="fr-FR" dirty="0">
            <a:solidFill>
              <a:schemeClr val="tx1"/>
            </a:solidFill>
          </a:endParaRPr>
        </a:p>
      </dgm:t>
    </dgm:pt>
    <dgm:pt modelId="{C5235F96-F6D5-4718-8E9A-C1013EEBF7C8}" type="parTrans" cxnId="{4D264BE6-E8C4-4BF0-9392-65810D9CB2B0}">
      <dgm:prSet/>
      <dgm:spPr/>
      <dgm:t>
        <a:bodyPr/>
        <a:lstStyle/>
        <a:p>
          <a:endParaRPr lang="fr-FR"/>
        </a:p>
      </dgm:t>
    </dgm:pt>
    <dgm:pt modelId="{72D15940-5DEB-4A12-BA08-0F1AE901992D}" type="sibTrans" cxnId="{4D264BE6-E8C4-4BF0-9392-65810D9CB2B0}">
      <dgm:prSet/>
      <dgm:spPr/>
      <dgm:t>
        <a:bodyPr/>
        <a:lstStyle/>
        <a:p>
          <a:endParaRPr lang="fr-FR"/>
        </a:p>
      </dgm:t>
    </dgm:pt>
    <dgm:pt modelId="{823B2A8A-3E6F-470E-9FA8-ACAE212F5A76}">
      <dgm:prSet phldrT="[Texte]"/>
      <dgm:spPr>
        <a:solidFill>
          <a:schemeClr val="accent1">
            <a:lumMod val="20000"/>
            <a:lumOff val="80000"/>
          </a:schemeClr>
        </a:solidFill>
      </dgm:spPr>
      <dgm:t>
        <a:bodyPr/>
        <a:lstStyle/>
        <a:p>
          <a:pPr>
            <a:buNone/>
          </a:pPr>
          <a:r>
            <a:rPr lang="en-GB" dirty="0">
              <a:solidFill>
                <a:schemeClr val="tx1"/>
              </a:solidFill>
            </a:rPr>
            <a:t>	Coordinates tech. R&amp;D activities:</a:t>
          </a:r>
          <a:endParaRPr lang="fr-FR" dirty="0">
            <a:solidFill>
              <a:schemeClr val="tx1"/>
            </a:solidFill>
          </a:endParaRPr>
        </a:p>
      </dgm:t>
    </dgm:pt>
    <dgm:pt modelId="{13AF42E2-5C1E-4E8C-9A76-E6C11011E591}" type="parTrans" cxnId="{458EA794-4766-4B98-AD01-D07C97A19B47}">
      <dgm:prSet/>
      <dgm:spPr/>
      <dgm:t>
        <a:bodyPr/>
        <a:lstStyle/>
        <a:p>
          <a:endParaRPr lang="fr-FR"/>
        </a:p>
      </dgm:t>
    </dgm:pt>
    <dgm:pt modelId="{68CF4B24-902A-4FAD-A0AC-1BF2AD8AB0D6}" type="sibTrans" cxnId="{458EA794-4766-4B98-AD01-D07C97A19B47}">
      <dgm:prSet/>
      <dgm:spPr/>
      <dgm:t>
        <a:bodyPr/>
        <a:lstStyle/>
        <a:p>
          <a:endParaRPr lang="fr-FR"/>
        </a:p>
      </dgm:t>
    </dgm:pt>
    <dgm:pt modelId="{FF267144-9AD2-4C07-9383-FED7359607FC}">
      <dgm:prSet/>
      <dgm:spPr>
        <a:solidFill>
          <a:schemeClr val="accent4">
            <a:lumMod val="20000"/>
            <a:lumOff val="80000"/>
          </a:schemeClr>
        </a:solidFill>
      </dgm:spPr>
      <dgm:t>
        <a:bodyPr/>
        <a:lstStyle/>
        <a:p>
          <a:r>
            <a:rPr lang="en-GB" dirty="0">
              <a:solidFill>
                <a:schemeClr val="tx1"/>
              </a:solidFill>
            </a:rPr>
            <a:t>in case of issues or changes, assess impact</a:t>
          </a:r>
        </a:p>
      </dgm:t>
    </dgm:pt>
    <dgm:pt modelId="{D125D422-A171-4582-87A2-38FFE1C6C01B}" type="parTrans" cxnId="{2D67E181-CE84-4577-B400-AB2A04BB50F4}">
      <dgm:prSet/>
      <dgm:spPr/>
      <dgm:t>
        <a:bodyPr/>
        <a:lstStyle/>
        <a:p>
          <a:endParaRPr lang="fr-FR"/>
        </a:p>
      </dgm:t>
    </dgm:pt>
    <dgm:pt modelId="{A0FCC4F2-A76F-40F1-A329-2F3C603CCC94}" type="sibTrans" cxnId="{2D67E181-CE84-4577-B400-AB2A04BB50F4}">
      <dgm:prSet/>
      <dgm:spPr/>
      <dgm:t>
        <a:bodyPr/>
        <a:lstStyle/>
        <a:p>
          <a:endParaRPr lang="fr-FR"/>
        </a:p>
      </dgm:t>
    </dgm:pt>
    <dgm:pt modelId="{452CD17D-7952-4719-B03B-FEDE756AEDDC}">
      <dgm:prSet/>
      <dgm:spPr>
        <a:solidFill>
          <a:schemeClr val="accent2">
            <a:lumMod val="20000"/>
            <a:lumOff val="80000"/>
          </a:schemeClr>
        </a:solidFill>
      </dgm:spPr>
      <dgm:t>
        <a:bodyPr/>
        <a:lstStyle/>
        <a:p>
          <a:r>
            <a:rPr lang="en-GB" noProof="0" dirty="0">
              <a:solidFill>
                <a:schemeClr val="tx1"/>
              </a:solidFill>
            </a:rPr>
            <a:t>propose tech. solutions</a:t>
          </a:r>
        </a:p>
      </dgm:t>
    </dgm:pt>
    <dgm:pt modelId="{74D5D28D-0D3F-46F3-9989-74B3A1A846FC}" type="parTrans" cxnId="{F17A7833-777A-4670-AD6D-543982D62BEB}">
      <dgm:prSet/>
      <dgm:spPr/>
      <dgm:t>
        <a:bodyPr/>
        <a:lstStyle/>
        <a:p>
          <a:endParaRPr lang="fr-FR"/>
        </a:p>
      </dgm:t>
    </dgm:pt>
    <dgm:pt modelId="{0E688E63-F8DA-4124-A8B6-CC3774426945}" type="sibTrans" cxnId="{F17A7833-777A-4670-AD6D-543982D62BEB}">
      <dgm:prSet/>
      <dgm:spPr/>
      <dgm:t>
        <a:bodyPr/>
        <a:lstStyle/>
        <a:p>
          <a:endParaRPr lang="fr-FR"/>
        </a:p>
      </dgm:t>
    </dgm:pt>
    <dgm:pt modelId="{1DED5820-4138-406B-B6C3-3C99487ABCA3}">
      <dgm:prSet/>
      <dgm:spPr>
        <a:solidFill>
          <a:schemeClr val="accent2">
            <a:lumMod val="20000"/>
            <a:lumOff val="80000"/>
          </a:schemeClr>
        </a:solidFill>
      </dgm:spPr>
      <dgm:t>
        <a:bodyPr/>
        <a:lstStyle/>
        <a:p>
          <a:r>
            <a:rPr lang="en-GB" noProof="0" dirty="0">
              <a:solidFill>
                <a:schemeClr val="tx1"/>
              </a:solidFill>
            </a:rPr>
            <a:t>Coordinate and review all documentation concerning system design</a:t>
          </a:r>
        </a:p>
      </dgm:t>
    </dgm:pt>
    <dgm:pt modelId="{FB9E596F-42A2-4F55-AF1F-DE4FA493214E}" type="parTrans" cxnId="{CB619C62-D1C3-4498-8B11-D409FB204764}">
      <dgm:prSet/>
      <dgm:spPr/>
      <dgm:t>
        <a:bodyPr/>
        <a:lstStyle/>
        <a:p>
          <a:endParaRPr lang="fr-FR"/>
        </a:p>
      </dgm:t>
    </dgm:pt>
    <dgm:pt modelId="{4C39AA57-AC18-40B6-9026-BA1AF0685E30}" type="sibTrans" cxnId="{CB619C62-D1C3-4498-8B11-D409FB204764}">
      <dgm:prSet/>
      <dgm:spPr/>
      <dgm:t>
        <a:bodyPr/>
        <a:lstStyle/>
        <a:p>
          <a:endParaRPr lang="fr-FR"/>
        </a:p>
      </dgm:t>
    </dgm:pt>
    <dgm:pt modelId="{FFD54854-34B4-4C2D-AB36-A65DACD5A7C9}" type="pres">
      <dgm:prSet presAssocID="{70F09279-D656-44C7-A817-069E1A6DBB03}" presName="linearFlow" presStyleCnt="0">
        <dgm:presLayoutVars>
          <dgm:dir/>
          <dgm:animLvl val="lvl"/>
          <dgm:resizeHandles/>
        </dgm:presLayoutVars>
      </dgm:prSet>
      <dgm:spPr/>
      <dgm:t>
        <a:bodyPr/>
        <a:lstStyle/>
        <a:p>
          <a:endParaRPr lang="en-US"/>
        </a:p>
      </dgm:t>
    </dgm:pt>
    <dgm:pt modelId="{181984AE-2E8E-46FD-9F48-2A6C02E6DAA8}" type="pres">
      <dgm:prSet presAssocID="{C193F16B-55E9-40F1-BC04-246B81F09F40}" presName="compositeNode" presStyleCnt="0">
        <dgm:presLayoutVars>
          <dgm:bulletEnabled val="1"/>
        </dgm:presLayoutVars>
      </dgm:prSet>
      <dgm:spPr/>
    </dgm:pt>
    <dgm:pt modelId="{84C9239A-76B7-4FF0-BEBC-494CF8D5674C}" type="pres">
      <dgm:prSet presAssocID="{C193F16B-55E9-40F1-BC04-246B81F09F40}"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5000" r="-35000"/>
          </a:stretch>
        </a:blipFill>
      </dgm:spPr>
    </dgm:pt>
    <dgm:pt modelId="{224ECFCD-4555-4677-B79D-86838B352803}" type="pres">
      <dgm:prSet presAssocID="{C193F16B-55E9-40F1-BC04-246B81F09F40}" presName="childNode" presStyleLbl="node1" presStyleIdx="0" presStyleCnt="3">
        <dgm:presLayoutVars>
          <dgm:bulletEnabled val="1"/>
        </dgm:presLayoutVars>
      </dgm:prSet>
      <dgm:spPr/>
      <dgm:t>
        <a:bodyPr/>
        <a:lstStyle/>
        <a:p>
          <a:endParaRPr lang="en-US"/>
        </a:p>
      </dgm:t>
    </dgm:pt>
    <dgm:pt modelId="{020D5DCB-FBB4-41D4-88C4-ACEC263A11CB}" type="pres">
      <dgm:prSet presAssocID="{C193F16B-55E9-40F1-BC04-246B81F09F40}" presName="parentNode" presStyleLbl="revTx" presStyleIdx="0" presStyleCnt="3">
        <dgm:presLayoutVars>
          <dgm:chMax val="0"/>
          <dgm:bulletEnabled val="1"/>
        </dgm:presLayoutVars>
      </dgm:prSet>
      <dgm:spPr/>
      <dgm:t>
        <a:bodyPr/>
        <a:lstStyle/>
        <a:p>
          <a:endParaRPr lang="en-US"/>
        </a:p>
      </dgm:t>
    </dgm:pt>
    <dgm:pt modelId="{739AA311-AC53-40B3-B79C-110EA852A966}" type="pres">
      <dgm:prSet presAssocID="{3BE85F45-637D-472C-930F-1C676AC2BF7A}" presName="sibTrans" presStyleCnt="0"/>
      <dgm:spPr/>
    </dgm:pt>
    <dgm:pt modelId="{C8844270-C493-4502-AD43-302CF2CDD2E1}" type="pres">
      <dgm:prSet presAssocID="{66EC12D0-72DA-4E41-B85D-F020930B3939}" presName="compositeNode" presStyleCnt="0">
        <dgm:presLayoutVars>
          <dgm:bulletEnabled val="1"/>
        </dgm:presLayoutVars>
      </dgm:prSet>
      <dgm:spPr/>
    </dgm:pt>
    <dgm:pt modelId="{D2ABE689-23E1-4708-84BE-9C43164C7B9C}" type="pres">
      <dgm:prSet presAssocID="{66EC12D0-72DA-4E41-B85D-F020930B3939}"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3D8652E3-0438-4E9E-AB14-B0EEE043C5DF}" type="pres">
      <dgm:prSet presAssocID="{66EC12D0-72DA-4E41-B85D-F020930B3939}" presName="childNode" presStyleLbl="node1" presStyleIdx="1" presStyleCnt="3">
        <dgm:presLayoutVars>
          <dgm:bulletEnabled val="1"/>
        </dgm:presLayoutVars>
      </dgm:prSet>
      <dgm:spPr/>
      <dgm:t>
        <a:bodyPr/>
        <a:lstStyle/>
        <a:p>
          <a:endParaRPr lang="en-US"/>
        </a:p>
      </dgm:t>
    </dgm:pt>
    <dgm:pt modelId="{3A16B1A3-BC88-49B3-806C-54BAE2028731}" type="pres">
      <dgm:prSet presAssocID="{66EC12D0-72DA-4E41-B85D-F020930B3939}" presName="parentNode" presStyleLbl="revTx" presStyleIdx="1" presStyleCnt="3">
        <dgm:presLayoutVars>
          <dgm:chMax val="0"/>
          <dgm:bulletEnabled val="1"/>
        </dgm:presLayoutVars>
      </dgm:prSet>
      <dgm:spPr/>
      <dgm:t>
        <a:bodyPr/>
        <a:lstStyle/>
        <a:p>
          <a:endParaRPr lang="en-US"/>
        </a:p>
      </dgm:t>
    </dgm:pt>
    <dgm:pt modelId="{25EB016B-F4E6-404A-9DC3-8EE182EE7AB0}" type="pres">
      <dgm:prSet presAssocID="{F4A35A65-74C7-437A-8400-8F9DED0AC5DA}" presName="sibTrans" presStyleCnt="0"/>
      <dgm:spPr/>
    </dgm:pt>
    <dgm:pt modelId="{7A9DA7EA-E773-45C3-B7ED-39E7A6689D9D}" type="pres">
      <dgm:prSet presAssocID="{6430BEBF-A12C-4CB2-AB5E-CD706B4F93F1}" presName="compositeNode" presStyleCnt="0">
        <dgm:presLayoutVars>
          <dgm:bulletEnabled val="1"/>
        </dgm:presLayoutVars>
      </dgm:prSet>
      <dgm:spPr/>
    </dgm:pt>
    <dgm:pt modelId="{50FE0435-E52F-4BD4-BF89-A1B8FBE5411C}" type="pres">
      <dgm:prSet presAssocID="{6430BEBF-A12C-4CB2-AB5E-CD706B4F93F1}"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 modelId="{8794BEFE-52EA-47FD-B7D5-9DD0980F7082}" type="pres">
      <dgm:prSet presAssocID="{6430BEBF-A12C-4CB2-AB5E-CD706B4F93F1}" presName="childNode" presStyleLbl="node1" presStyleIdx="2" presStyleCnt="3">
        <dgm:presLayoutVars>
          <dgm:bulletEnabled val="1"/>
        </dgm:presLayoutVars>
      </dgm:prSet>
      <dgm:spPr/>
      <dgm:t>
        <a:bodyPr/>
        <a:lstStyle/>
        <a:p>
          <a:endParaRPr lang="en-US"/>
        </a:p>
      </dgm:t>
    </dgm:pt>
    <dgm:pt modelId="{24B32B9B-5E2B-4D60-984C-684F6D0D7B6B}" type="pres">
      <dgm:prSet presAssocID="{6430BEBF-A12C-4CB2-AB5E-CD706B4F93F1}" presName="parentNode" presStyleLbl="revTx" presStyleIdx="2" presStyleCnt="3">
        <dgm:presLayoutVars>
          <dgm:chMax val="0"/>
          <dgm:bulletEnabled val="1"/>
        </dgm:presLayoutVars>
      </dgm:prSet>
      <dgm:spPr/>
      <dgm:t>
        <a:bodyPr/>
        <a:lstStyle/>
        <a:p>
          <a:endParaRPr lang="en-US"/>
        </a:p>
      </dgm:t>
    </dgm:pt>
  </dgm:ptLst>
  <dgm:cxnLst>
    <dgm:cxn modelId="{636B14F8-3BC9-46B4-8B8C-7173BCE74134}" type="presOf" srcId="{D9B6D7F9-17C4-43C3-8771-41CFA25DCE30}" destId="{224ECFCD-4555-4677-B79D-86838B352803}" srcOrd="0" destOrd="0" presId="urn:microsoft.com/office/officeart/2005/8/layout/hList2"/>
    <dgm:cxn modelId="{E553B083-9C83-4BEF-B23E-FC7B6325B75D}" srcId="{D9B6D7F9-17C4-43C3-8771-41CFA25DCE30}" destId="{51365609-3822-49B4-9B98-02CF5A1E8F93}" srcOrd="0" destOrd="0" parTransId="{8B013895-09AF-4728-A204-D14D3D73B545}" sibTransId="{6720259A-90FC-4419-A84A-789CAA41287E}"/>
    <dgm:cxn modelId="{1EB077D7-1880-4DD5-BF80-C86F050E2E9A}" type="presOf" srcId="{A3D3991C-F746-4168-AB70-DFAB92AE632B}" destId="{3D8652E3-0438-4E9E-AB14-B0EEE043C5DF}" srcOrd="0" destOrd="2" presId="urn:microsoft.com/office/officeart/2005/8/layout/hList2"/>
    <dgm:cxn modelId="{7FEFDD61-FF1F-4D94-B72B-C62B0B209251}" type="presOf" srcId="{EED036BB-39AA-4A5B-BA58-8772A4153784}" destId="{3D8652E3-0438-4E9E-AB14-B0EEE043C5DF}" srcOrd="0" destOrd="4" presId="urn:microsoft.com/office/officeart/2005/8/layout/hList2"/>
    <dgm:cxn modelId="{F64AF02D-BEED-496C-AB2A-55269C38C6B3}" srcId="{D9B6D7F9-17C4-43C3-8771-41CFA25DCE30}" destId="{113CFCBB-8580-4101-8D3A-0D3AE9BB49C6}" srcOrd="4" destOrd="0" parTransId="{48AAD57E-12E9-4253-A98F-694ABDE38D5C}" sibTransId="{8FAA1B60-10D1-4E56-9D0B-30C16025651D}"/>
    <dgm:cxn modelId="{2B5025E5-9CA8-4DE1-B643-4CB93C8EB718}" srcId="{D9B6D7F9-17C4-43C3-8771-41CFA25DCE30}" destId="{1676BF3B-F581-4EDA-AAEB-2F31DD4D83C3}" srcOrd="2" destOrd="0" parTransId="{55689594-59C4-417E-A000-670C84852BAB}" sibTransId="{E70C46D2-CD61-43AD-98C8-60605444FFCF}"/>
    <dgm:cxn modelId="{82B31DC9-FCA2-4D21-929B-B92AC86A66D1}" type="presOf" srcId="{13A13B7C-34E2-455D-82EE-7EA3648C9DFB}" destId="{8794BEFE-52EA-47FD-B7D5-9DD0980F7082}" srcOrd="0" destOrd="3" presId="urn:microsoft.com/office/officeart/2005/8/layout/hList2"/>
    <dgm:cxn modelId="{4D264BE6-E8C4-4BF0-9392-65810D9CB2B0}" srcId="{66EC12D0-72DA-4E41-B85D-F020930B3939}" destId="{2552A969-20DD-4149-AADD-F2821C6BD381}" srcOrd="0" destOrd="0" parTransId="{C5235F96-F6D5-4718-8E9A-C1013EEBF7C8}" sibTransId="{72D15940-5DEB-4A12-BA08-0F1AE901992D}"/>
    <dgm:cxn modelId="{2D67E181-CE84-4577-B400-AB2A04BB50F4}" srcId="{D9B6D7F9-17C4-43C3-8771-41CFA25DCE30}" destId="{FF267144-9AD2-4C07-9383-FED7359607FC}" srcOrd="5" destOrd="0" parTransId="{D125D422-A171-4582-87A2-38FFE1C6C01B}" sibTransId="{A0FCC4F2-A76F-40F1-A329-2F3C603CCC94}"/>
    <dgm:cxn modelId="{A81430D9-327E-47B1-9267-FCAB31C44135}" type="presOf" srcId="{66EC12D0-72DA-4E41-B85D-F020930B3939}" destId="{3A16B1A3-BC88-49B3-806C-54BAE2028731}" srcOrd="0" destOrd="0" presId="urn:microsoft.com/office/officeart/2005/8/layout/hList2"/>
    <dgm:cxn modelId="{2B40E151-05AB-4933-AD3A-05E71D0F2CF4}" type="presOf" srcId="{452CD17D-7952-4719-B03B-FEDE756AEDDC}" destId="{3D8652E3-0438-4E9E-AB14-B0EEE043C5DF}" srcOrd="0" destOrd="3" presId="urn:microsoft.com/office/officeart/2005/8/layout/hList2"/>
    <dgm:cxn modelId="{8AB003A1-ABBB-481A-93A7-61463C4EAAE2}" type="presOf" srcId="{C193F16B-55E9-40F1-BC04-246B81F09F40}" destId="{020D5DCB-FBB4-41D4-88C4-ACEC263A11CB}" srcOrd="0" destOrd="0" presId="urn:microsoft.com/office/officeart/2005/8/layout/hList2"/>
    <dgm:cxn modelId="{DB032466-374B-4DE7-B3D6-90F8CCCC6E80}" srcId="{70F09279-D656-44C7-A817-069E1A6DBB03}" destId="{6430BEBF-A12C-4CB2-AB5E-CD706B4F93F1}" srcOrd="2" destOrd="0" parTransId="{FC486846-3DD7-49AF-BBAF-931F10B3783D}" sibTransId="{0460388A-2D38-420A-AB6B-C08149E7CDBB}"/>
    <dgm:cxn modelId="{21DACB52-A7CC-4565-A854-F6513B658808}" srcId="{70F09279-D656-44C7-A817-069E1A6DBB03}" destId="{C193F16B-55E9-40F1-BC04-246B81F09F40}" srcOrd="0" destOrd="0" parTransId="{2FDF9A74-F59B-47AD-A1D8-F70DF347AF26}" sibTransId="{3BE85F45-637D-472C-930F-1C676AC2BF7A}"/>
    <dgm:cxn modelId="{F2CC7125-16A6-446E-A769-23C78A9D4F48}" type="presOf" srcId="{FF267144-9AD2-4C07-9383-FED7359607FC}" destId="{224ECFCD-4555-4677-B79D-86838B352803}" srcOrd="0" destOrd="6" presId="urn:microsoft.com/office/officeart/2005/8/layout/hList2"/>
    <dgm:cxn modelId="{862EED5E-C38E-4934-B6AB-523BC2802923}" type="presOf" srcId="{A293D97D-8F9D-4BBB-B507-8236C4F26490}" destId="{8794BEFE-52EA-47FD-B7D5-9DD0980F7082}" srcOrd="0" destOrd="5" presId="urn:microsoft.com/office/officeart/2005/8/layout/hList2"/>
    <dgm:cxn modelId="{8F0A20C2-167E-40A6-B0B1-567C864AE5AF}" type="presOf" srcId="{823B2A8A-3E6F-470E-9FA8-ACAE212F5A76}" destId="{8794BEFE-52EA-47FD-B7D5-9DD0980F7082}" srcOrd="0" destOrd="0" presId="urn:microsoft.com/office/officeart/2005/8/layout/hList2"/>
    <dgm:cxn modelId="{FB379D41-0388-4E40-ABE5-78B0A3CE72F6}" srcId="{823B2A8A-3E6F-470E-9FA8-ACAE212F5A76}" destId="{13A13B7C-34E2-455D-82EE-7EA3648C9DFB}" srcOrd="2" destOrd="0" parTransId="{242F8FFD-A308-4FFE-9B43-25660E4C0FD2}" sibTransId="{003F3433-8011-4136-85F4-490DF4BF3EA3}"/>
    <dgm:cxn modelId="{7AA40154-C72F-4462-9FB9-B790CBC5288D}" type="presOf" srcId="{70F09279-D656-44C7-A817-069E1A6DBB03}" destId="{FFD54854-34B4-4C2D-AB36-A65DACD5A7C9}" srcOrd="0" destOrd="0" presId="urn:microsoft.com/office/officeart/2005/8/layout/hList2"/>
    <dgm:cxn modelId="{F17A7833-777A-4670-AD6D-543982D62BEB}" srcId="{2552A969-20DD-4149-AADD-F2821C6BD381}" destId="{452CD17D-7952-4719-B03B-FEDE756AEDDC}" srcOrd="2" destOrd="0" parTransId="{74D5D28D-0D3F-46F3-9989-74B3A1A846FC}" sibTransId="{0E688E63-F8DA-4124-A8B6-CC3774426945}"/>
    <dgm:cxn modelId="{704B04A6-9754-4E10-8B8B-F92299BA9E9F}" type="presOf" srcId="{113CFCBB-8580-4101-8D3A-0D3AE9BB49C6}" destId="{224ECFCD-4555-4677-B79D-86838B352803}" srcOrd="0" destOrd="5" presId="urn:microsoft.com/office/officeart/2005/8/layout/hList2"/>
    <dgm:cxn modelId="{20D13AA5-5401-4A88-9E99-9D7F9B5A2CE9}" srcId="{823B2A8A-3E6F-470E-9FA8-ACAE212F5A76}" destId="{503701E0-09A3-4A15-B91B-750337913461}" srcOrd="0" destOrd="0" parTransId="{3CD3791D-3B51-4411-999C-4A2AFC038906}" sibTransId="{C42022F2-0054-40DE-A248-9D8ADE3365A4}"/>
    <dgm:cxn modelId="{AC31BF9A-FC54-4AD9-B9F2-9CA9B10E4384}" srcId="{2552A969-20DD-4149-AADD-F2821C6BD381}" destId="{A3D3991C-F746-4168-AB70-DFAB92AE632B}" srcOrd="1" destOrd="0" parTransId="{37762899-41A8-4D16-B557-AFF97B59AFE5}" sibTransId="{AA2670EA-AA46-4C47-A1D3-CDE58E963AE2}"/>
    <dgm:cxn modelId="{74094C12-A0BF-40D6-9EBC-51AC1B5CFC77}" srcId="{C193F16B-55E9-40F1-BC04-246B81F09F40}" destId="{D9B6D7F9-17C4-43C3-8771-41CFA25DCE30}" srcOrd="0" destOrd="0" parTransId="{A3EF8CFE-91AD-4E97-8817-AC208EF3373E}" sibTransId="{A65AA3B0-2C72-4162-AED1-7A54C3A47DC7}"/>
    <dgm:cxn modelId="{74C977DF-6070-4686-98C3-DCB39C0669AF}" type="presOf" srcId="{2DEA807F-810B-4277-8187-F190C955B1E1}" destId="{224ECFCD-4555-4677-B79D-86838B352803}" srcOrd="0" destOrd="4" presId="urn:microsoft.com/office/officeart/2005/8/layout/hList2"/>
    <dgm:cxn modelId="{7E20C777-EF91-4BA5-BD03-E1234882B73B}" type="presOf" srcId="{6430BEBF-A12C-4CB2-AB5E-CD706B4F93F1}" destId="{24B32B9B-5E2B-4D60-984C-684F6D0D7B6B}" srcOrd="0" destOrd="0" presId="urn:microsoft.com/office/officeart/2005/8/layout/hList2"/>
    <dgm:cxn modelId="{AEB623F5-E3C1-4F49-B21E-3A74518A3FCD}" type="presOf" srcId="{51365609-3822-49B4-9B98-02CF5A1E8F93}" destId="{224ECFCD-4555-4677-B79D-86838B352803}" srcOrd="0" destOrd="1" presId="urn:microsoft.com/office/officeart/2005/8/layout/hList2"/>
    <dgm:cxn modelId="{F916C1A1-5CFA-4B58-890F-39A21966741D}" srcId="{D9B6D7F9-17C4-43C3-8771-41CFA25DCE30}" destId="{820FBD69-4B12-43EF-B2D8-B13B7BA5F030}" srcOrd="1" destOrd="0" parTransId="{02825009-A714-44D2-BC2B-8BCB434764C8}" sibTransId="{011ACE19-96B5-4F0D-ACED-1CE45AD59AE1}"/>
    <dgm:cxn modelId="{6A68DC5E-6188-40E7-9C98-C7C26DECD363}" srcId="{D9B6D7F9-17C4-43C3-8771-41CFA25DCE30}" destId="{2DEA807F-810B-4277-8187-F190C955B1E1}" srcOrd="3" destOrd="0" parTransId="{59C015BE-F946-4AB3-AF41-2BC81791A205}" sibTransId="{759393E4-3205-43BD-B87B-997C9DC7182F}"/>
    <dgm:cxn modelId="{9D316E2D-96F7-4B9E-BDD1-451B7E1EA8F9}" type="presOf" srcId="{503701E0-09A3-4A15-B91B-750337913461}" destId="{8794BEFE-52EA-47FD-B7D5-9DD0980F7082}" srcOrd="0" destOrd="1" presId="urn:microsoft.com/office/officeart/2005/8/layout/hList2"/>
    <dgm:cxn modelId="{3B09E488-409A-4408-B87A-F568A58681FC}" srcId="{823B2A8A-3E6F-470E-9FA8-ACAE212F5A76}" destId="{00031DF6-3F78-4DC5-966D-6D49391B51C4}" srcOrd="1" destOrd="0" parTransId="{6EFDAFE8-E065-446E-96FA-FC4442AF6694}" sibTransId="{DBDB77B7-7A06-4251-A52A-2D4C8D42CD95}"/>
    <dgm:cxn modelId="{458EA794-4766-4B98-AD01-D07C97A19B47}" srcId="{6430BEBF-A12C-4CB2-AB5E-CD706B4F93F1}" destId="{823B2A8A-3E6F-470E-9FA8-ACAE212F5A76}" srcOrd="0" destOrd="0" parTransId="{13AF42E2-5C1E-4E8C-9A76-E6C11011E591}" sibTransId="{68CF4B24-902A-4FAD-A0AC-1BF2AD8AB0D6}"/>
    <dgm:cxn modelId="{4AA652F7-3639-4869-A085-3459EFF304D4}" type="presOf" srcId="{2552A969-20DD-4149-AADD-F2821C6BD381}" destId="{3D8652E3-0438-4E9E-AB14-B0EEE043C5DF}" srcOrd="0" destOrd="0" presId="urn:microsoft.com/office/officeart/2005/8/layout/hList2"/>
    <dgm:cxn modelId="{B3CA52E4-DF9D-409B-AE5A-DCE953633582}" type="presOf" srcId="{1676BF3B-F581-4EDA-AAEB-2F31DD4D83C3}" destId="{224ECFCD-4555-4677-B79D-86838B352803}" srcOrd="0" destOrd="3" presId="urn:microsoft.com/office/officeart/2005/8/layout/hList2"/>
    <dgm:cxn modelId="{BD80AD0C-36D5-42F9-B3EC-50E95BBD34EC}" type="presOf" srcId="{00031DF6-3F78-4DC5-966D-6D49391B51C4}" destId="{8794BEFE-52EA-47FD-B7D5-9DD0980F7082}" srcOrd="0" destOrd="2" presId="urn:microsoft.com/office/officeart/2005/8/layout/hList2"/>
    <dgm:cxn modelId="{6DB2ACD8-2BFC-47CD-9FCE-4D213DFE5A09}" type="presOf" srcId="{820FBD69-4B12-43EF-B2D8-B13B7BA5F030}" destId="{224ECFCD-4555-4677-B79D-86838B352803}" srcOrd="0" destOrd="2" presId="urn:microsoft.com/office/officeart/2005/8/layout/hList2"/>
    <dgm:cxn modelId="{CB619C62-D1C3-4498-8B11-D409FB204764}" srcId="{2552A969-20DD-4149-AADD-F2821C6BD381}" destId="{1DED5820-4138-406B-B6C3-3C99487ABCA3}" srcOrd="4" destOrd="0" parTransId="{FB9E596F-42A2-4F55-AF1F-DE4FA493214E}" sibTransId="{4C39AA57-AC18-40B6-9026-BA1AF0685E30}"/>
    <dgm:cxn modelId="{D8CB9E05-9269-47AF-BE9A-68EFC8F0D2E3}" srcId="{823B2A8A-3E6F-470E-9FA8-ACAE212F5A76}" destId="{8B958D1E-98F9-4BBB-AC82-3102BF25FB6A}" srcOrd="3" destOrd="0" parTransId="{B4B913F7-87B7-46F3-AF0E-12887E9A0A80}" sibTransId="{5B9F0BC1-2D62-4A44-ADD6-837AD83FC34A}"/>
    <dgm:cxn modelId="{DE3020D8-E9A1-4FBF-A7FF-97283DF3E8F1}" type="presOf" srcId="{8AB3246B-0AEC-488E-AF3F-F6B2EE3EEBE8}" destId="{3D8652E3-0438-4E9E-AB14-B0EEE043C5DF}" srcOrd="0" destOrd="1" presId="urn:microsoft.com/office/officeart/2005/8/layout/hList2"/>
    <dgm:cxn modelId="{62614279-EC7B-4A90-82F3-9BA3811B0536}" srcId="{70F09279-D656-44C7-A817-069E1A6DBB03}" destId="{66EC12D0-72DA-4E41-B85D-F020930B3939}" srcOrd="1" destOrd="0" parTransId="{959D8FBF-459C-4AB6-A694-C7148AF7357D}" sibTransId="{F4A35A65-74C7-437A-8400-8F9DED0AC5DA}"/>
    <dgm:cxn modelId="{C2A62897-1DD4-4E80-A567-3C261ADAA35D}" srcId="{2552A969-20DD-4149-AADD-F2821C6BD381}" destId="{EED036BB-39AA-4A5B-BA58-8772A4153784}" srcOrd="3" destOrd="0" parTransId="{D2E386A8-CED8-46AC-B57D-10C9052DDC4A}" sibTransId="{555B632A-60B8-474E-A8FA-53B3BAFA3DF4}"/>
    <dgm:cxn modelId="{3E301FF3-D09C-4653-B56C-4D6D031DC58C}" srcId="{2552A969-20DD-4149-AADD-F2821C6BD381}" destId="{8AB3246B-0AEC-488E-AF3F-F6B2EE3EEBE8}" srcOrd="0" destOrd="0" parTransId="{9EC28826-E66B-43C6-B2D0-63E4DDE73D3C}" sibTransId="{0F10F07F-AFD2-4348-AAB8-3202B7F94E8E}"/>
    <dgm:cxn modelId="{60707731-E471-45D4-83C9-0A9877BBF942}" srcId="{823B2A8A-3E6F-470E-9FA8-ACAE212F5A76}" destId="{A293D97D-8F9D-4BBB-B507-8236C4F26490}" srcOrd="4" destOrd="0" parTransId="{9090CACB-0C1A-4DF4-9D30-88C77B6E156A}" sibTransId="{133974BC-54F3-41E7-B58D-2DFF850F3AB5}"/>
    <dgm:cxn modelId="{1EBFB916-623F-4876-A87D-7C458B737996}" type="presOf" srcId="{1DED5820-4138-406B-B6C3-3C99487ABCA3}" destId="{3D8652E3-0438-4E9E-AB14-B0EEE043C5DF}" srcOrd="0" destOrd="5" presId="urn:microsoft.com/office/officeart/2005/8/layout/hList2"/>
    <dgm:cxn modelId="{67DF5235-847D-4E63-93E7-ED9DC215E2E3}" type="presOf" srcId="{8B958D1E-98F9-4BBB-AC82-3102BF25FB6A}" destId="{8794BEFE-52EA-47FD-B7D5-9DD0980F7082}" srcOrd="0" destOrd="4" presId="urn:microsoft.com/office/officeart/2005/8/layout/hList2"/>
    <dgm:cxn modelId="{B5638529-0CA2-4B83-8743-757CE6B76FD2}" type="presParOf" srcId="{FFD54854-34B4-4C2D-AB36-A65DACD5A7C9}" destId="{181984AE-2E8E-46FD-9F48-2A6C02E6DAA8}" srcOrd="0" destOrd="0" presId="urn:microsoft.com/office/officeart/2005/8/layout/hList2"/>
    <dgm:cxn modelId="{7AFB5822-C92C-42AC-B795-092D80B1B32D}" type="presParOf" srcId="{181984AE-2E8E-46FD-9F48-2A6C02E6DAA8}" destId="{84C9239A-76B7-4FF0-BEBC-494CF8D5674C}" srcOrd="0" destOrd="0" presId="urn:microsoft.com/office/officeart/2005/8/layout/hList2"/>
    <dgm:cxn modelId="{F66B3806-F3F6-4F02-A26A-81E57A6B2AE6}" type="presParOf" srcId="{181984AE-2E8E-46FD-9F48-2A6C02E6DAA8}" destId="{224ECFCD-4555-4677-B79D-86838B352803}" srcOrd="1" destOrd="0" presId="urn:microsoft.com/office/officeart/2005/8/layout/hList2"/>
    <dgm:cxn modelId="{CCBE8C18-BFFA-427F-A2A5-CABB30A898D8}" type="presParOf" srcId="{181984AE-2E8E-46FD-9F48-2A6C02E6DAA8}" destId="{020D5DCB-FBB4-41D4-88C4-ACEC263A11CB}" srcOrd="2" destOrd="0" presId="urn:microsoft.com/office/officeart/2005/8/layout/hList2"/>
    <dgm:cxn modelId="{5A3888AC-2BC0-4F48-8939-B285C42DE8C1}" type="presParOf" srcId="{FFD54854-34B4-4C2D-AB36-A65DACD5A7C9}" destId="{739AA311-AC53-40B3-B79C-110EA852A966}" srcOrd="1" destOrd="0" presId="urn:microsoft.com/office/officeart/2005/8/layout/hList2"/>
    <dgm:cxn modelId="{BF90317B-2926-4414-989B-068C4A89C57E}" type="presParOf" srcId="{FFD54854-34B4-4C2D-AB36-A65DACD5A7C9}" destId="{C8844270-C493-4502-AD43-302CF2CDD2E1}" srcOrd="2" destOrd="0" presId="urn:microsoft.com/office/officeart/2005/8/layout/hList2"/>
    <dgm:cxn modelId="{CBF8F27E-88BA-493C-8F50-8F868272B1FE}" type="presParOf" srcId="{C8844270-C493-4502-AD43-302CF2CDD2E1}" destId="{D2ABE689-23E1-4708-84BE-9C43164C7B9C}" srcOrd="0" destOrd="0" presId="urn:microsoft.com/office/officeart/2005/8/layout/hList2"/>
    <dgm:cxn modelId="{58A2A75C-80DD-4F78-89F9-7AB55ABB5EB8}" type="presParOf" srcId="{C8844270-C493-4502-AD43-302CF2CDD2E1}" destId="{3D8652E3-0438-4E9E-AB14-B0EEE043C5DF}" srcOrd="1" destOrd="0" presId="urn:microsoft.com/office/officeart/2005/8/layout/hList2"/>
    <dgm:cxn modelId="{76782B7F-7402-4698-9066-40332E41265E}" type="presParOf" srcId="{C8844270-C493-4502-AD43-302CF2CDD2E1}" destId="{3A16B1A3-BC88-49B3-806C-54BAE2028731}" srcOrd="2" destOrd="0" presId="urn:microsoft.com/office/officeart/2005/8/layout/hList2"/>
    <dgm:cxn modelId="{5E7E07BC-6DF0-4FDD-8711-5741ED9B84F8}" type="presParOf" srcId="{FFD54854-34B4-4C2D-AB36-A65DACD5A7C9}" destId="{25EB016B-F4E6-404A-9DC3-8EE182EE7AB0}" srcOrd="3" destOrd="0" presId="urn:microsoft.com/office/officeart/2005/8/layout/hList2"/>
    <dgm:cxn modelId="{76CB2CC7-27AC-4CDD-869D-100C4AC16E1D}" type="presParOf" srcId="{FFD54854-34B4-4C2D-AB36-A65DACD5A7C9}" destId="{7A9DA7EA-E773-45C3-B7ED-39E7A6689D9D}" srcOrd="4" destOrd="0" presId="urn:microsoft.com/office/officeart/2005/8/layout/hList2"/>
    <dgm:cxn modelId="{91193094-129E-4B37-BFF5-A7AFBDB53685}" type="presParOf" srcId="{7A9DA7EA-E773-45C3-B7ED-39E7A6689D9D}" destId="{50FE0435-E52F-4BD4-BF89-A1B8FBE5411C}" srcOrd="0" destOrd="0" presId="urn:microsoft.com/office/officeart/2005/8/layout/hList2"/>
    <dgm:cxn modelId="{E5A2DB2A-A3D5-4B77-BF8F-98D78BFB8DBF}" type="presParOf" srcId="{7A9DA7EA-E773-45C3-B7ED-39E7A6689D9D}" destId="{8794BEFE-52EA-47FD-B7D5-9DD0980F7082}" srcOrd="1" destOrd="0" presId="urn:microsoft.com/office/officeart/2005/8/layout/hList2"/>
    <dgm:cxn modelId="{36EDAB36-DB0C-429C-9264-90FF98B06A90}" type="presParOf" srcId="{7A9DA7EA-E773-45C3-B7ED-39E7A6689D9D}" destId="{24B32B9B-5E2B-4D60-984C-684F6D0D7B6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183CDA-76AC-4FE6-8DE4-6F6FEB58B5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56406830-1972-4A2B-8185-E44FA350A42B}">
      <dgm:prSet phldrT="[Texte]"/>
      <dgm:spPr/>
      <dgm:t>
        <a:bodyPr/>
        <a:lstStyle/>
        <a:p>
          <a:r>
            <a:rPr lang="en-US" b="0" i="0" u="none" strike="noStrike" baseline="0" dirty="0">
              <a:latin typeface="CMSS17"/>
            </a:rPr>
            <a:t>define the requirements at plant level</a:t>
          </a:r>
          <a:endParaRPr lang="fr-FR" dirty="0"/>
        </a:p>
      </dgm:t>
    </dgm:pt>
    <dgm:pt modelId="{5BBD26FF-8A5A-4B25-8BA5-2ED22B72B785}" type="parTrans" cxnId="{82D6E7A1-58F9-491F-8D59-1A3E7EF796E5}">
      <dgm:prSet/>
      <dgm:spPr/>
      <dgm:t>
        <a:bodyPr/>
        <a:lstStyle/>
        <a:p>
          <a:endParaRPr lang="fr-FR"/>
        </a:p>
      </dgm:t>
    </dgm:pt>
    <dgm:pt modelId="{8B3F6427-66F4-4C7D-9D76-E6FF889D8243}" type="sibTrans" cxnId="{82D6E7A1-58F9-491F-8D59-1A3E7EF796E5}">
      <dgm:prSet/>
      <dgm:spPr/>
      <dgm:t>
        <a:bodyPr/>
        <a:lstStyle/>
        <a:p>
          <a:endParaRPr lang="fr-FR"/>
        </a:p>
      </dgm:t>
    </dgm:pt>
    <dgm:pt modelId="{5FC90CCA-E5A5-4095-8125-0E06D2E84F1A}">
      <dgm:prSet/>
      <dgm:spPr/>
      <dgm:t>
        <a:bodyPr/>
        <a:lstStyle/>
        <a:p>
          <a:r>
            <a:rPr lang="en-US" b="0" i="0" u="none" strike="noStrike" baseline="0" dirty="0">
              <a:latin typeface="CMSS17"/>
            </a:rPr>
            <a:t>propagate the requirements at system level (loads)</a:t>
          </a:r>
        </a:p>
      </dgm:t>
    </dgm:pt>
    <dgm:pt modelId="{2F784F6A-865A-41E5-84D1-86ACDA1D0352}" type="parTrans" cxnId="{ED318D11-BBC7-4681-9C5F-CEB6CF83B971}">
      <dgm:prSet/>
      <dgm:spPr/>
      <dgm:t>
        <a:bodyPr/>
        <a:lstStyle/>
        <a:p>
          <a:endParaRPr lang="fr-FR"/>
        </a:p>
      </dgm:t>
    </dgm:pt>
    <dgm:pt modelId="{89E3DE04-9DF7-4842-84B1-904753FE7442}" type="sibTrans" cxnId="{ED318D11-BBC7-4681-9C5F-CEB6CF83B971}">
      <dgm:prSet/>
      <dgm:spPr/>
      <dgm:t>
        <a:bodyPr/>
        <a:lstStyle/>
        <a:p>
          <a:endParaRPr lang="fr-FR"/>
        </a:p>
      </dgm:t>
    </dgm:pt>
    <dgm:pt modelId="{19E952D0-5BAA-456E-8EE0-2E46CF0C038B}">
      <dgm:prSet/>
      <dgm:spPr/>
      <dgm:t>
        <a:bodyPr/>
        <a:lstStyle/>
        <a:p>
          <a:r>
            <a:rPr lang="en-US" b="0" i="0" u="none" strike="noStrike" baseline="0" dirty="0">
              <a:latin typeface="CMSS17"/>
            </a:rPr>
            <a:t>conceive, in collaboration with PSDD head, a concept/plant architecture in order to </a:t>
          </a:r>
          <a:r>
            <a:rPr lang="en-US" b="0" i="0" u="none" strike="noStrike" baseline="0" dirty="0" err="1">
              <a:latin typeface="CMSS17"/>
            </a:rPr>
            <a:t>fullfill</a:t>
          </a:r>
          <a:r>
            <a:rPr lang="en-US" b="0" i="0" u="none" strike="noStrike" baseline="0" dirty="0">
              <a:latin typeface="CMSS17"/>
            </a:rPr>
            <a:t> the function</a:t>
          </a:r>
        </a:p>
      </dgm:t>
    </dgm:pt>
    <dgm:pt modelId="{C4FFC894-90F7-47E2-B28E-1D0F740B4DEC}" type="parTrans" cxnId="{F1F46E1D-D6E7-4D36-B23F-96BF24BBE431}">
      <dgm:prSet/>
      <dgm:spPr/>
      <dgm:t>
        <a:bodyPr/>
        <a:lstStyle/>
        <a:p>
          <a:endParaRPr lang="fr-FR"/>
        </a:p>
      </dgm:t>
    </dgm:pt>
    <dgm:pt modelId="{F4C7C91C-8698-40CC-954F-E438093099C3}" type="sibTrans" cxnId="{F1F46E1D-D6E7-4D36-B23F-96BF24BBE431}">
      <dgm:prSet/>
      <dgm:spPr/>
      <dgm:t>
        <a:bodyPr/>
        <a:lstStyle/>
        <a:p>
          <a:endParaRPr lang="fr-FR"/>
        </a:p>
      </dgm:t>
    </dgm:pt>
    <dgm:pt modelId="{63DF5010-5128-479A-83DB-7016F839C919}">
      <dgm:prSet/>
      <dgm:spPr/>
      <dgm:t>
        <a:bodyPr/>
        <a:lstStyle/>
        <a:p>
          <a:r>
            <a:rPr lang="en-US" b="0" i="0" u="none" strike="noStrike" baseline="0" dirty="0">
              <a:latin typeface="CMSS17"/>
            </a:rPr>
            <a:t>review system design (with respect to their function)</a:t>
          </a:r>
        </a:p>
      </dgm:t>
    </dgm:pt>
    <dgm:pt modelId="{10617529-A280-4C1F-A16D-548A5D4BE297}" type="parTrans" cxnId="{6424482A-D1A2-4E90-A658-C428F0B975E6}">
      <dgm:prSet/>
      <dgm:spPr/>
      <dgm:t>
        <a:bodyPr/>
        <a:lstStyle/>
        <a:p>
          <a:endParaRPr lang="fr-FR"/>
        </a:p>
      </dgm:t>
    </dgm:pt>
    <dgm:pt modelId="{B50F9803-D67B-47AE-86E2-0867823FA73A}" type="sibTrans" cxnId="{6424482A-D1A2-4E90-A658-C428F0B975E6}">
      <dgm:prSet/>
      <dgm:spPr/>
      <dgm:t>
        <a:bodyPr/>
        <a:lstStyle/>
        <a:p>
          <a:endParaRPr lang="fr-FR"/>
        </a:p>
      </dgm:t>
    </dgm:pt>
    <dgm:pt modelId="{16F88125-D0E2-4A0F-881A-0147044B406D}">
      <dgm:prSet/>
      <dgm:spPr/>
      <dgm:t>
        <a:bodyPr/>
        <a:lstStyle/>
        <a:p>
          <a:r>
            <a:rPr lang="en-US" b="0" i="0" u="none" strike="noStrike" baseline="0" dirty="0">
              <a:latin typeface="CMSS17"/>
            </a:rPr>
            <a:t>issue design recommendation for the systems</a:t>
          </a:r>
          <a:endParaRPr lang="fr-FR" dirty="0"/>
        </a:p>
      </dgm:t>
    </dgm:pt>
    <dgm:pt modelId="{1A385FB6-A077-47C7-AE1B-68CF1122DB08}" type="parTrans" cxnId="{A97545E4-87FD-445D-B6A0-92238D96FC68}">
      <dgm:prSet/>
      <dgm:spPr/>
      <dgm:t>
        <a:bodyPr/>
        <a:lstStyle/>
        <a:p>
          <a:endParaRPr lang="fr-FR"/>
        </a:p>
      </dgm:t>
    </dgm:pt>
    <dgm:pt modelId="{96F4D094-1EEF-4E9A-B340-3E128ECF9898}" type="sibTrans" cxnId="{A97545E4-87FD-445D-B6A0-92238D96FC68}">
      <dgm:prSet/>
      <dgm:spPr/>
      <dgm:t>
        <a:bodyPr/>
        <a:lstStyle/>
        <a:p>
          <a:endParaRPr lang="fr-FR"/>
        </a:p>
      </dgm:t>
    </dgm:pt>
    <dgm:pt modelId="{5A2377C9-8448-4140-8E4A-A3BB45C7A33D}" type="pres">
      <dgm:prSet presAssocID="{C0183CDA-76AC-4FE6-8DE4-6F6FEB58B53D}" presName="diagram" presStyleCnt="0">
        <dgm:presLayoutVars>
          <dgm:dir/>
          <dgm:resizeHandles val="exact"/>
        </dgm:presLayoutVars>
      </dgm:prSet>
      <dgm:spPr/>
      <dgm:t>
        <a:bodyPr/>
        <a:lstStyle/>
        <a:p>
          <a:endParaRPr lang="en-US"/>
        </a:p>
      </dgm:t>
    </dgm:pt>
    <dgm:pt modelId="{03812FF1-EC1B-4F63-87D1-CDD07A91CB23}" type="pres">
      <dgm:prSet presAssocID="{56406830-1972-4A2B-8185-E44FA350A42B}" presName="node" presStyleLbl="node1" presStyleIdx="0" presStyleCnt="5">
        <dgm:presLayoutVars>
          <dgm:bulletEnabled val="1"/>
        </dgm:presLayoutVars>
      </dgm:prSet>
      <dgm:spPr/>
      <dgm:t>
        <a:bodyPr/>
        <a:lstStyle/>
        <a:p>
          <a:endParaRPr lang="en-US"/>
        </a:p>
      </dgm:t>
    </dgm:pt>
    <dgm:pt modelId="{1B8E3332-3D6F-4863-A5DB-D0E74994AB5C}" type="pres">
      <dgm:prSet presAssocID="{8B3F6427-66F4-4C7D-9D76-E6FF889D8243}" presName="sibTrans" presStyleCnt="0"/>
      <dgm:spPr/>
    </dgm:pt>
    <dgm:pt modelId="{8A546B84-B7E1-4155-8828-65746B3B676F}" type="pres">
      <dgm:prSet presAssocID="{5FC90CCA-E5A5-4095-8125-0E06D2E84F1A}" presName="node" presStyleLbl="node1" presStyleIdx="1" presStyleCnt="5">
        <dgm:presLayoutVars>
          <dgm:bulletEnabled val="1"/>
        </dgm:presLayoutVars>
      </dgm:prSet>
      <dgm:spPr/>
      <dgm:t>
        <a:bodyPr/>
        <a:lstStyle/>
        <a:p>
          <a:endParaRPr lang="en-US"/>
        </a:p>
      </dgm:t>
    </dgm:pt>
    <dgm:pt modelId="{ECB50983-1DCE-4B9B-A221-A8912CF7CFCD}" type="pres">
      <dgm:prSet presAssocID="{89E3DE04-9DF7-4842-84B1-904753FE7442}" presName="sibTrans" presStyleCnt="0"/>
      <dgm:spPr/>
    </dgm:pt>
    <dgm:pt modelId="{E8D727E7-8737-4E4A-8D16-AA8652C1ECAD}" type="pres">
      <dgm:prSet presAssocID="{19E952D0-5BAA-456E-8EE0-2E46CF0C038B}" presName="node" presStyleLbl="node1" presStyleIdx="2" presStyleCnt="5">
        <dgm:presLayoutVars>
          <dgm:bulletEnabled val="1"/>
        </dgm:presLayoutVars>
      </dgm:prSet>
      <dgm:spPr/>
      <dgm:t>
        <a:bodyPr/>
        <a:lstStyle/>
        <a:p>
          <a:endParaRPr lang="en-US"/>
        </a:p>
      </dgm:t>
    </dgm:pt>
    <dgm:pt modelId="{61B5DA12-E35D-42CE-A644-74C3878FB602}" type="pres">
      <dgm:prSet presAssocID="{F4C7C91C-8698-40CC-954F-E438093099C3}" presName="sibTrans" presStyleCnt="0"/>
      <dgm:spPr/>
    </dgm:pt>
    <dgm:pt modelId="{1224EB4C-4F4B-42F7-B50E-BC8995EB5497}" type="pres">
      <dgm:prSet presAssocID="{63DF5010-5128-479A-83DB-7016F839C919}" presName="node" presStyleLbl="node1" presStyleIdx="3" presStyleCnt="5">
        <dgm:presLayoutVars>
          <dgm:bulletEnabled val="1"/>
        </dgm:presLayoutVars>
      </dgm:prSet>
      <dgm:spPr/>
      <dgm:t>
        <a:bodyPr/>
        <a:lstStyle/>
        <a:p>
          <a:endParaRPr lang="en-US"/>
        </a:p>
      </dgm:t>
    </dgm:pt>
    <dgm:pt modelId="{3FD54266-081B-4F21-9D7A-D732424A46A1}" type="pres">
      <dgm:prSet presAssocID="{B50F9803-D67B-47AE-86E2-0867823FA73A}" presName="sibTrans" presStyleCnt="0"/>
      <dgm:spPr/>
    </dgm:pt>
    <dgm:pt modelId="{46AD2521-BAE7-46F5-B72C-F62F8DF08F8A}" type="pres">
      <dgm:prSet presAssocID="{16F88125-D0E2-4A0F-881A-0147044B406D}" presName="node" presStyleLbl="node1" presStyleIdx="4" presStyleCnt="5">
        <dgm:presLayoutVars>
          <dgm:bulletEnabled val="1"/>
        </dgm:presLayoutVars>
      </dgm:prSet>
      <dgm:spPr/>
      <dgm:t>
        <a:bodyPr/>
        <a:lstStyle/>
        <a:p>
          <a:endParaRPr lang="en-US"/>
        </a:p>
      </dgm:t>
    </dgm:pt>
  </dgm:ptLst>
  <dgm:cxnLst>
    <dgm:cxn modelId="{6424482A-D1A2-4E90-A658-C428F0B975E6}" srcId="{C0183CDA-76AC-4FE6-8DE4-6F6FEB58B53D}" destId="{63DF5010-5128-479A-83DB-7016F839C919}" srcOrd="3" destOrd="0" parTransId="{10617529-A280-4C1F-A16D-548A5D4BE297}" sibTransId="{B50F9803-D67B-47AE-86E2-0867823FA73A}"/>
    <dgm:cxn modelId="{DD79D2FB-27CD-4020-AE01-1F8882685EE6}" type="presOf" srcId="{63DF5010-5128-479A-83DB-7016F839C919}" destId="{1224EB4C-4F4B-42F7-B50E-BC8995EB5497}" srcOrd="0" destOrd="0" presId="urn:microsoft.com/office/officeart/2005/8/layout/default"/>
    <dgm:cxn modelId="{5EBE78EF-D204-4F91-94FC-45A47389F3FB}" type="presOf" srcId="{19E952D0-5BAA-456E-8EE0-2E46CF0C038B}" destId="{E8D727E7-8737-4E4A-8D16-AA8652C1ECAD}" srcOrd="0" destOrd="0" presId="urn:microsoft.com/office/officeart/2005/8/layout/default"/>
    <dgm:cxn modelId="{817A7889-B998-4ADB-9E49-A420EB6248C7}" type="presOf" srcId="{56406830-1972-4A2B-8185-E44FA350A42B}" destId="{03812FF1-EC1B-4F63-87D1-CDD07A91CB23}" srcOrd="0" destOrd="0" presId="urn:microsoft.com/office/officeart/2005/8/layout/default"/>
    <dgm:cxn modelId="{A97545E4-87FD-445D-B6A0-92238D96FC68}" srcId="{C0183CDA-76AC-4FE6-8DE4-6F6FEB58B53D}" destId="{16F88125-D0E2-4A0F-881A-0147044B406D}" srcOrd="4" destOrd="0" parTransId="{1A385FB6-A077-47C7-AE1B-68CF1122DB08}" sibTransId="{96F4D094-1EEF-4E9A-B340-3E128ECF9898}"/>
    <dgm:cxn modelId="{0CA0A92A-3C2F-431A-AEE8-65E97518D37E}" type="presOf" srcId="{5FC90CCA-E5A5-4095-8125-0E06D2E84F1A}" destId="{8A546B84-B7E1-4155-8828-65746B3B676F}" srcOrd="0" destOrd="0" presId="urn:microsoft.com/office/officeart/2005/8/layout/default"/>
    <dgm:cxn modelId="{F1F46E1D-D6E7-4D36-B23F-96BF24BBE431}" srcId="{C0183CDA-76AC-4FE6-8DE4-6F6FEB58B53D}" destId="{19E952D0-5BAA-456E-8EE0-2E46CF0C038B}" srcOrd="2" destOrd="0" parTransId="{C4FFC894-90F7-47E2-B28E-1D0F740B4DEC}" sibTransId="{F4C7C91C-8698-40CC-954F-E438093099C3}"/>
    <dgm:cxn modelId="{E30641CD-455E-4516-9ACA-D1F1051E19B9}" type="presOf" srcId="{C0183CDA-76AC-4FE6-8DE4-6F6FEB58B53D}" destId="{5A2377C9-8448-4140-8E4A-A3BB45C7A33D}" srcOrd="0" destOrd="0" presId="urn:microsoft.com/office/officeart/2005/8/layout/default"/>
    <dgm:cxn modelId="{A6A5034B-739C-4544-B998-CBD155F4BB7D}" type="presOf" srcId="{16F88125-D0E2-4A0F-881A-0147044B406D}" destId="{46AD2521-BAE7-46F5-B72C-F62F8DF08F8A}" srcOrd="0" destOrd="0" presId="urn:microsoft.com/office/officeart/2005/8/layout/default"/>
    <dgm:cxn modelId="{82D6E7A1-58F9-491F-8D59-1A3E7EF796E5}" srcId="{C0183CDA-76AC-4FE6-8DE4-6F6FEB58B53D}" destId="{56406830-1972-4A2B-8185-E44FA350A42B}" srcOrd="0" destOrd="0" parTransId="{5BBD26FF-8A5A-4B25-8BA5-2ED22B72B785}" sibTransId="{8B3F6427-66F4-4C7D-9D76-E6FF889D8243}"/>
    <dgm:cxn modelId="{ED318D11-BBC7-4681-9C5F-CEB6CF83B971}" srcId="{C0183CDA-76AC-4FE6-8DE4-6F6FEB58B53D}" destId="{5FC90CCA-E5A5-4095-8125-0E06D2E84F1A}" srcOrd="1" destOrd="0" parTransId="{2F784F6A-865A-41E5-84D1-86ACDA1D0352}" sibTransId="{89E3DE04-9DF7-4842-84B1-904753FE7442}"/>
    <dgm:cxn modelId="{2B812CC5-977C-49FC-AC79-BCA5AEDF0608}" type="presParOf" srcId="{5A2377C9-8448-4140-8E4A-A3BB45C7A33D}" destId="{03812FF1-EC1B-4F63-87D1-CDD07A91CB23}" srcOrd="0" destOrd="0" presId="urn:microsoft.com/office/officeart/2005/8/layout/default"/>
    <dgm:cxn modelId="{7F3B4F25-5CED-4652-AF7E-A05D55F8230B}" type="presParOf" srcId="{5A2377C9-8448-4140-8E4A-A3BB45C7A33D}" destId="{1B8E3332-3D6F-4863-A5DB-D0E74994AB5C}" srcOrd="1" destOrd="0" presId="urn:microsoft.com/office/officeart/2005/8/layout/default"/>
    <dgm:cxn modelId="{3E048A98-D953-48B4-BC05-F3EEC4BE85E3}" type="presParOf" srcId="{5A2377C9-8448-4140-8E4A-A3BB45C7A33D}" destId="{8A546B84-B7E1-4155-8828-65746B3B676F}" srcOrd="2" destOrd="0" presId="urn:microsoft.com/office/officeart/2005/8/layout/default"/>
    <dgm:cxn modelId="{F6598863-03FE-40F0-A4CE-C04EEC2CA521}" type="presParOf" srcId="{5A2377C9-8448-4140-8E4A-A3BB45C7A33D}" destId="{ECB50983-1DCE-4B9B-A221-A8912CF7CFCD}" srcOrd="3" destOrd="0" presId="urn:microsoft.com/office/officeart/2005/8/layout/default"/>
    <dgm:cxn modelId="{689F053B-BF64-4AF8-849F-FD77CA64040B}" type="presParOf" srcId="{5A2377C9-8448-4140-8E4A-A3BB45C7A33D}" destId="{E8D727E7-8737-4E4A-8D16-AA8652C1ECAD}" srcOrd="4" destOrd="0" presId="urn:microsoft.com/office/officeart/2005/8/layout/default"/>
    <dgm:cxn modelId="{E2170181-55AC-4485-84F5-D6051A3EC771}" type="presParOf" srcId="{5A2377C9-8448-4140-8E4A-A3BB45C7A33D}" destId="{61B5DA12-E35D-42CE-A644-74C3878FB602}" srcOrd="5" destOrd="0" presId="urn:microsoft.com/office/officeart/2005/8/layout/default"/>
    <dgm:cxn modelId="{B772D2A7-0C2C-4903-88A9-D23FDE967DE2}" type="presParOf" srcId="{5A2377C9-8448-4140-8E4A-A3BB45C7A33D}" destId="{1224EB4C-4F4B-42F7-B50E-BC8995EB5497}" srcOrd="6" destOrd="0" presId="urn:microsoft.com/office/officeart/2005/8/layout/default"/>
    <dgm:cxn modelId="{D2F86D57-16E2-45C7-9F81-70CC4556E566}" type="presParOf" srcId="{5A2377C9-8448-4140-8E4A-A3BB45C7A33D}" destId="{3FD54266-081B-4F21-9D7A-D732424A46A1}" srcOrd="7" destOrd="0" presId="urn:microsoft.com/office/officeart/2005/8/layout/default"/>
    <dgm:cxn modelId="{699B579F-FB9D-4C05-917F-15F9107894F4}" type="presParOf" srcId="{5A2377C9-8448-4140-8E4A-A3BB45C7A33D}" destId="{46AD2521-BAE7-46F5-B72C-F62F8DF08F8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1556F-87D5-4548-89DC-94D5001C5239}">
      <dsp:nvSpPr>
        <dsp:cNvPr id="0" name=""/>
        <dsp:cNvSpPr/>
      </dsp:nvSpPr>
      <dsp:spPr>
        <a:xfrm>
          <a:off x="-4186992" y="-642481"/>
          <a:ext cx="4988922" cy="4988922"/>
        </a:xfrm>
        <a:prstGeom prst="blockArc">
          <a:avLst>
            <a:gd name="adj1" fmla="val 18900000"/>
            <a:gd name="adj2" fmla="val 2700000"/>
            <a:gd name="adj3" fmla="val 43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0BE0CD-FA4A-42E2-B091-B6E4085FA81D}">
      <dsp:nvSpPr>
        <dsp:cNvPr id="0" name=""/>
        <dsp:cNvSpPr/>
      </dsp:nvSpPr>
      <dsp:spPr>
        <a:xfrm>
          <a:off x="420162" y="284760"/>
          <a:ext cx="4354873" cy="569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292" tIns="73660" rIns="73660" bIns="73660" numCol="1" spcCol="1270" anchor="ctr" anchorCtr="0">
          <a:noAutofit/>
        </a:bodyPr>
        <a:lstStyle/>
        <a:p>
          <a:pPr lvl="0" algn="l" defTabSz="1289050">
            <a:lnSpc>
              <a:spcPct val="90000"/>
            </a:lnSpc>
            <a:spcBef>
              <a:spcPct val="0"/>
            </a:spcBef>
            <a:spcAft>
              <a:spcPct val="35000"/>
            </a:spcAft>
          </a:pPr>
          <a:r>
            <a:rPr lang="en-GB" sz="2900" kern="1200" noProof="0" dirty="0"/>
            <a:t>DEMO New Organization</a:t>
          </a:r>
        </a:p>
      </dsp:txBody>
      <dsp:txXfrm>
        <a:off x="420162" y="284760"/>
        <a:ext cx="4354873" cy="569817"/>
      </dsp:txXfrm>
    </dsp:sp>
    <dsp:sp modelId="{E81BC6A7-EE34-404A-B2E5-2397CCA37A8A}">
      <dsp:nvSpPr>
        <dsp:cNvPr id="0" name=""/>
        <dsp:cNvSpPr/>
      </dsp:nvSpPr>
      <dsp:spPr>
        <a:xfrm>
          <a:off x="64026" y="213533"/>
          <a:ext cx="712271" cy="712271"/>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71D5F-A3C3-4279-A0AD-34EC679650D5}">
      <dsp:nvSpPr>
        <dsp:cNvPr id="0" name=""/>
        <dsp:cNvSpPr/>
      </dsp:nvSpPr>
      <dsp:spPr>
        <a:xfrm>
          <a:off x="746851" y="1139634"/>
          <a:ext cx="4028184" cy="569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292" tIns="73660" rIns="73660" bIns="73660" numCol="1" spcCol="1270" anchor="ctr" anchorCtr="0">
          <a:noAutofit/>
        </a:bodyPr>
        <a:lstStyle/>
        <a:p>
          <a:pPr lvl="0" algn="l" defTabSz="1289050">
            <a:lnSpc>
              <a:spcPct val="90000"/>
            </a:lnSpc>
            <a:spcBef>
              <a:spcPct val="0"/>
            </a:spcBef>
            <a:spcAft>
              <a:spcPct val="35000"/>
            </a:spcAft>
          </a:pPr>
          <a:r>
            <a:rPr lang="en-GB" sz="2900" kern="1200" noProof="0" dirty="0"/>
            <a:t>DCT managers</a:t>
          </a:r>
        </a:p>
      </dsp:txBody>
      <dsp:txXfrm>
        <a:off x="746851" y="1139634"/>
        <a:ext cx="4028184" cy="569817"/>
      </dsp:txXfrm>
    </dsp:sp>
    <dsp:sp modelId="{0A45D05E-77B4-43A4-9162-2976B21B5FC1}">
      <dsp:nvSpPr>
        <dsp:cNvPr id="0" name=""/>
        <dsp:cNvSpPr/>
      </dsp:nvSpPr>
      <dsp:spPr>
        <a:xfrm>
          <a:off x="390715" y="1068407"/>
          <a:ext cx="712271" cy="712271"/>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182E2-FCE6-487B-82A1-696E9C31ECAB}">
      <dsp:nvSpPr>
        <dsp:cNvPr id="0" name=""/>
        <dsp:cNvSpPr/>
      </dsp:nvSpPr>
      <dsp:spPr>
        <a:xfrm>
          <a:off x="746851" y="1994508"/>
          <a:ext cx="4028184" cy="569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292" tIns="73660" rIns="73660" bIns="73660" numCol="1" spcCol="1270" anchor="ctr" anchorCtr="0">
          <a:noAutofit/>
        </a:bodyPr>
        <a:lstStyle/>
        <a:p>
          <a:pPr lvl="0" algn="l" defTabSz="1289050">
            <a:lnSpc>
              <a:spcPct val="90000"/>
            </a:lnSpc>
            <a:spcBef>
              <a:spcPct val="0"/>
            </a:spcBef>
            <a:spcAft>
              <a:spcPct val="35000"/>
            </a:spcAft>
          </a:pPr>
          <a:r>
            <a:rPr lang="en-GB" sz="2900" kern="1200" noProof="0" dirty="0"/>
            <a:t>WPDES Organization</a:t>
          </a:r>
        </a:p>
      </dsp:txBody>
      <dsp:txXfrm>
        <a:off x="746851" y="1994508"/>
        <a:ext cx="4028184" cy="569817"/>
      </dsp:txXfrm>
    </dsp:sp>
    <dsp:sp modelId="{E3101F8E-2188-4423-8DF2-1BB2A46AF875}">
      <dsp:nvSpPr>
        <dsp:cNvPr id="0" name=""/>
        <dsp:cNvSpPr/>
      </dsp:nvSpPr>
      <dsp:spPr>
        <a:xfrm>
          <a:off x="390715" y="1923281"/>
          <a:ext cx="712271" cy="712271"/>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6A8198-9763-47FA-9C56-57862A3A3C23}">
      <dsp:nvSpPr>
        <dsp:cNvPr id="0" name=""/>
        <dsp:cNvSpPr/>
      </dsp:nvSpPr>
      <dsp:spPr>
        <a:xfrm>
          <a:off x="420162" y="2849382"/>
          <a:ext cx="4354873" cy="569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292" tIns="73660" rIns="73660" bIns="73660" numCol="1" spcCol="1270" anchor="ctr" anchorCtr="0">
          <a:noAutofit/>
        </a:bodyPr>
        <a:lstStyle/>
        <a:p>
          <a:pPr lvl="0" algn="l" defTabSz="1289050">
            <a:lnSpc>
              <a:spcPct val="90000"/>
            </a:lnSpc>
            <a:spcBef>
              <a:spcPct val="0"/>
            </a:spcBef>
            <a:spcAft>
              <a:spcPct val="35000"/>
            </a:spcAft>
          </a:pPr>
          <a:r>
            <a:rPr lang="en-GB" sz="2900" kern="1200" noProof="0" dirty="0"/>
            <a:t>Our objectives</a:t>
          </a:r>
        </a:p>
      </dsp:txBody>
      <dsp:txXfrm>
        <a:off x="420162" y="2849382"/>
        <a:ext cx="4354873" cy="569817"/>
      </dsp:txXfrm>
    </dsp:sp>
    <dsp:sp modelId="{F32D878D-8510-4690-8539-6C5F8231697F}">
      <dsp:nvSpPr>
        <dsp:cNvPr id="0" name=""/>
        <dsp:cNvSpPr/>
      </dsp:nvSpPr>
      <dsp:spPr>
        <a:xfrm>
          <a:off x="64026" y="2778155"/>
          <a:ext cx="712271" cy="712271"/>
        </a:xfrm>
        <a:prstGeom prst="ellipse">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B97D2-8C62-46D3-B757-3813EE7F7DE9}">
      <dsp:nvSpPr>
        <dsp:cNvPr id="0" name=""/>
        <dsp:cNvSpPr/>
      </dsp:nvSpPr>
      <dsp:spPr>
        <a:xfrm>
          <a:off x="127944" y="691"/>
          <a:ext cx="2473591" cy="3927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You are part of the DCT</a:t>
          </a:r>
          <a:endParaRPr lang="fr-FR" sz="1600" kern="1200" dirty="0"/>
        </a:p>
      </dsp:txBody>
      <dsp:txXfrm>
        <a:off x="127944" y="691"/>
        <a:ext cx="2473591" cy="392796"/>
      </dsp:txXfrm>
    </dsp:sp>
    <dsp:sp modelId="{75BA8F80-F82F-43AF-A9ED-B33E82B51A8F}">
      <dsp:nvSpPr>
        <dsp:cNvPr id="0" name=""/>
        <dsp:cNvSpPr/>
      </dsp:nvSpPr>
      <dsp:spPr>
        <a:xfrm>
          <a:off x="127944" y="640847"/>
          <a:ext cx="2473591" cy="1484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Converge to a feasible plant architecture and to a attractive plasma operation and power exhaust scenario</a:t>
          </a:r>
          <a:endParaRPr lang="fr-FR" sz="1600" kern="1200" dirty="0"/>
        </a:p>
      </dsp:txBody>
      <dsp:txXfrm>
        <a:off x="127944" y="640847"/>
        <a:ext cx="2473591" cy="1484154"/>
      </dsp:txXfrm>
    </dsp:sp>
    <dsp:sp modelId="{D0E95B0F-6094-4391-B546-E7B2D55A6DE1}">
      <dsp:nvSpPr>
        <dsp:cNvPr id="0" name=""/>
        <dsp:cNvSpPr/>
      </dsp:nvSpPr>
      <dsp:spPr>
        <a:xfrm>
          <a:off x="127944" y="2372361"/>
          <a:ext cx="2473591" cy="7952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Learn how to work together and to trust each other</a:t>
          </a:r>
          <a:endParaRPr lang="fr-FR" sz="1600" kern="1200" dirty="0"/>
        </a:p>
      </dsp:txBody>
      <dsp:txXfrm>
        <a:off x="127944" y="2372361"/>
        <a:ext cx="2473591" cy="795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08230-FECA-41B4-87E5-21F6E85EAE05}">
      <dsp:nvSpPr>
        <dsp:cNvPr id="0" name=""/>
        <dsp:cNvSpPr/>
      </dsp:nvSpPr>
      <dsp:spPr>
        <a:xfrm rot="5400000">
          <a:off x="-197819" y="199311"/>
          <a:ext cx="1318795" cy="9231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Kick off meeting</a:t>
          </a:r>
          <a:endParaRPr lang="fr-FR" sz="1100" kern="1200" dirty="0"/>
        </a:p>
      </dsp:txBody>
      <dsp:txXfrm rot="-5400000">
        <a:off x="1" y="463071"/>
        <a:ext cx="923157" cy="395638"/>
      </dsp:txXfrm>
    </dsp:sp>
    <dsp:sp modelId="{1D5A0B0D-FE8D-460C-9C04-0A33FB97B666}">
      <dsp:nvSpPr>
        <dsp:cNvPr id="0" name=""/>
        <dsp:cNvSpPr/>
      </dsp:nvSpPr>
      <dsp:spPr>
        <a:xfrm rot="5400000">
          <a:off x="3645201" y="-2720552"/>
          <a:ext cx="857217" cy="6301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Scope of sprint</a:t>
          </a:r>
          <a:endParaRPr lang="fr-FR" sz="1200" kern="1200" dirty="0"/>
        </a:p>
        <a:p>
          <a:pPr marL="114300" lvl="1" indent="-114300" algn="l" defTabSz="533400">
            <a:lnSpc>
              <a:spcPct val="90000"/>
            </a:lnSpc>
            <a:spcBef>
              <a:spcPct val="0"/>
            </a:spcBef>
            <a:spcAft>
              <a:spcPct val="15000"/>
            </a:spcAft>
            <a:buChar char="••"/>
          </a:pPr>
          <a:r>
            <a:rPr lang="en-GB" sz="1200" kern="1200" dirty="0"/>
            <a:t>Input data (assumptions, baseline elements, etc.)</a:t>
          </a:r>
          <a:endParaRPr lang="fr-FR" sz="1200" kern="1200" dirty="0"/>
        </a:p>
        <a:p>
          <a:pPr marL="114300" lvl="1" indent="-114300" algn="l" defTabSz="533400">
            <a:lnSpc>
              <a:spcPct val="90000"/>
            </a:lnSpc>
            <a:spcBef>
              <a:spcPct val="0"/>
            </a:spcBef>
            <a:spcAft>
              <a:spcPct val="15000"/>
            </a:spcAft>
            <a:buChar char="••"/>
          </a:pPr>
          <a:r>
            <a:rPr lang="en-GB" sz="1200" kern="1200" dirty="0"/>
            <a:t>Resources and task repartition</a:t>
          </a:r>
          <a:endParaRPr lang="fr-FR" sz="1200" kern="1200" dirty="0"/>
        </a:p>
        <a:p>
          <a:pPr marL="114300" lvl="1" indent="-114300" algn="l" defTabSz="533400">
            <a:lnSpc>
              <a:spcPct val="90000"/>
            </a:lnSpc>
            <a:spcBef>
              <a:spcPct val="0"/>
            </a:spcBef>
            <a:spcAft>
              <a:spcPct val="15000"/>
            </a:spcAft>
            <a:buChar char="••"/>
          </a:pPr>
          <a:r>
            <a:rPr lang="en-GB" sz="1200" kern="1200" dirty="0"/>
            <a:t>Organisation (communication, weekly meeting, etc.)</a:t>
          </a:r>
          <a:endParaRPr lang="fr-FR" sz="1200" kern="1200" dirty="0"/>
        </a:p>
      </dsp:txBody>
      <dsp:txXfrm rot="-5400000">
        <a:off x="923157" y="43338"/>
        <a:ext cx="6259460" cy="773525"/>
      </dsp:txXfrm>
    </dsp:sp>
    <dsp:sp modelId="{2ABE8A8D-5D50-428C-A1A5-BBC313EA306B}">
      <dsp:nvSpPr>
        <dsp:cNvPr id="0" name=""/>
        <dsp:cNvSpPr/>
      </dsp:nvSpPr>
      <dsp:spPr>
        <a:xfrm rot="5400000">
          <a:off x="-197819" y="1372155"/>
          <a:ext cx="1318795" cy="9231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Execution</a:t>
          </a:r>
          <a:endParaRPr lang="fr-FR" sz="1100" kern="1200" dirty="0"/>
        </a:p>
      </dsp:txBody>
      <dsp:txXfrm rot="-5400000">
        <a:off x="1" y="1635915"/>
        <a:ext cx="923157" cy="395638"/>
      </dsp:txXfrm>
    </dsp:sp>
    <dsp:sp modelId="{E08D2EDE-220E-4EFE-A0A8-321046091506}">
      <dsp:nvSpPr>
        <dsp:cNvPr id="0" name=""/>
        <dsp:cNvSpPr/>
      </dsp:nvSpPr>
      <dsp:spPr>
        <a:xfrm rot="5400000">
          <a:off x="3645201" y="-1547708"/>
          <a:ext cx="857217" cy="6301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Execution of the agreed tasks</a:t>
          </a:r>
          <a:endParaRPr lang="fr-FR" sz="1200" kern="1200" dirty="0"/>
        </a:p>
        <a:p>
          <a:pPr marL="114300" lvl="1" indent="-114300" algn="l" defTabSz="533400">
            <a:lnSpc>
              <a:spcPct val="90000"/>
            </a:lnSpc>
            <a:spcBef>
              <a:spcPct val="0"/>
            </a:spcBef>
            <a:spcAft>
              <a:spcPct val="15000"/>
            </a:spcAft>
            <a:buChar char="••"/>
          </a:pPr>
          <a:r>
            <a:rPr lang="en-GB" sz="1200" kern="1200" dirty="0"/>
            <a:t>Possible reassessment during sprint</a:t>
          </a:r>
          <a:endParaRPr lang="fr-FR" sz="1200" kern="1200" dirty="0"/>
        </a:p>
      </dsp:txBody>
      <dsp:txXfrm rot="-5400000">
        <a:off x="923157" y="1216182"/>
        <a:ext cx="6259460" cy="773525"/>
      </dsp:txXfrm>
    </dsp:sp>
    <dsp:sp modelId="{7C8FC987-8B14-4569-8B7C-FDD73B1F9E60}">
      <dsp:nvSpPr>
        <dsp:cNvPr id="0" name=""/>
        <dsp:cNvSpPr/>
      </dsp:nvSpPr>
      <dsp:spPr>
        <a:xfrm rot="5400000">
          <a:off x="-197819" y="2544999"/>
          <a:ext cx="1318795" cy="9231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Documentation</a:t>
          </a:r>
          <a:endParaRPr lang="fr-FR" sz="1100" kern="1200" dirty="0"/>
        </a:p>
      </dsp:txBody>
      <dsp:txXfrm rot="-5400000">
        <a:off x="1" y="2808759"/>
        <a:ext cx="923157" cy="395638"/>
      </dsp:txXfrm>
    </dsp:sp>
    <dsp:sp modelId="{4ABD540D-E470-44D2-88A5-FB1D5C3350FB}">
      <dsp:nvSpPr>
        <dsp:cNvPr id="0" name=""/>
        <dsp:cNvSpPr/>
      </dsp:nvSpPr>
      <dsp:spPr>
        <a:xfrm rot="5400000">
          <a:off x="3645201" y="-374864"/>
          <a:ext cx="857217" cy="6301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(If not performed during execution) production of documentation of the work done</a:t>
          </a:r>
          <a:endParaRPr lang="fr-FR" sz="1200" kern="1200" dirty="0"/>
        </a:p>
      </dsp:txBody>
      <dsp:txXfrm rot="-5400000">
        <a:off x="923157" y="2389026"/>
        <a:ext cx="6259460" cy="773525"/>
      </dsp:txXfrm>
    </dsp:sp>
    <dsp:sp modelId="{26418302-52DC-4015-A4D1-604261E4381F}">
      <dsp:nvSpPr>
        <dsp:cNvPr id="0" name=""/>
        <dsp:cNvSpPr/>
      </dsp:nvSpPr>
      <dsp:spPr>
        <a:xfrm rot="5400000">
          <a:off x="-197819" y="3717843"/>
          <a:ext cx="1318795" cy="9231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t>Sprint review meeting</a:t>
          </a:r>
          <a:endParaRPr lang="fr-FR" sz="1100" kern="1200" dirty="0"/>
        </a:p>
      </dsp:txBody>
      <dsp:txXfrm rot="-5400000">
        <a:off x="1" y="3981603"/>
        <a:ext cx="923157" cy="395638"/>
      </dsp:txXfrm>
    </dsp:sp>
    <dsp:sp modelId="{08FEDB28-DECE-452C-B829-8EFE1355FE01}">
      <dsp:nvSpPr>
        <dsp:cNvPr id="0" name=""/>
        <dsp:cNvSpPr/>
      </dsp:nvSpPr>
      <dsp:spPr>
        <a:xfrm rot="5400000">
          <a:off x="3645201" y="797979"/>
          <a:ext cx="857217" cy="63013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Assessment of the work done</a:t>
          </a:r>
          <a:endParaRPr lang="fr-FR" sz="1200" kern="1200" dirty="0"/>
        </a:p>
        <a:p>
          <a:pPr marL="114300" lvl="1" indent="-114300" algn="l" defTabSz="533400">
            <a:lnSpc>
              <a:spcPct val="90000"/>
            </a:lnSpc>
            <a:spcBef>
              <a:spcPct val="0"/>
            </a:spcBef>
            <a:spcAft>
              <a:spcPct val="15000"/>
            </a:spcAft>
            <a:buChar char="••"/>
          </a:pPr>
          <a:r>
            <a:rPr lang="en-GB" sz="1200" kern="1200" dirty="0"/>
            <a:t>Gap analysis with original objectives and “backlog”</a:t>
          </a:r>
          <a:endParaRPr lang="fr-FR" sz="1200" kern="1200" dirty="0"/>
        </a:p>
        <a:p>
          <a:pPr marL="114300" lvl="1" indent="-114300" algn="l" defTabSz="533400">
            <a:lnSpc>
              <a:spcPct val="90000"/>
            </a:lnSpc>
            <a:spcBef>
              <a:spcPct val="0"/>
            </a:spcBef>
            <a:spcAft>
              <a:spcPct val="15000"/>
            </a:spcAft>
            <a:buChar char="••"/>
          </a:pPr>
          <a:r>
            <a:rPr lang="en-GB" sz="1200" kern="1200" dirty="0"/>
            <a:t>Decision to continue to another sprint</a:t>
          </a:r>
          <a:endParaRPr lang="fr-FR" sz="1200" kern="1200" dirty="0"/>
        </a:p>
      </dsp:txBody>
      <dsp:txXfrm rot="-5400000">
        <a:off x="923157" y="3561869"/>
        <a:ext cx="6259460" cy="773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59533-C6CE-4DDA-975D-090971D858B9}">
      <dsp:nvSpPr>
        <dsp:cNvPr id="0" name=""/>
        <dsp:cNvSpPr/>
      </dsp:nvSpPr>
      <dsp:spPr>
        <a:xfrm>
          <a:off x="0" y="1984"/>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F37CA-F3D6-41E0-ADAA-0DE8EBCC1DE8}">
      <dsp:nvSpPr>
        <dsp:cNvPr id="0" name=""/>
        <dsp:cNvSpPr/>
      </dsp:nvSpPr>
      <dsp:spPr>
        <a:xfrm>
          <a:off x="0" y="1984"/>
          <a:ext cx="1684987"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Agile Way of Working</a:t>
          </a:r>
          <a:endParaRPr lang="fr-FR" sz="2400" kern="1200" dirty="0"/>
        </a:p>
      </dsp:txBody>
      <dsp:txXfrm>
        <a:off x="0" y="1984"/>
        <a:ext cx="1684987" cy="1353343"/>
      </dsp:txXfrm>
    </dsp:sp>
    <dsp:sp modelId="{A275F856-4AA3-4CDD-8FA1-B708B1DC0826}">
      <dsp:nvSpPr>
        <dsp:cNvPr id="0" name=""/>
        <dsp:cNvSpPr/>
      </dsp:nvSpPr>
      <dsp:spPr>
        <a:xfrm>
          <a:off x="1811361" y="33439"/>
          <a:ext cx="6613574"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No task specification one year in advance</a:t>
          </a:r>
          <a:endParaRPr lang="fr-FR" sz="1100" kern="1200" dirty="0"/>
        </a:p>
      </dsp:txBody>
      <dsp:txXfrm>
        <a:off x="1811361" y="33439"/>
        <a:ext cx="6613574" cy="629093"/>
      </dsp:txXfrm>
    </dsp:sp>
    <dsp:sp modelId="{D1A14BCE-3F10-45DA-B761-034865EC5BD6}">
      <dsp:nvSpPr>
        <dsp:cNvPr id="0" name=""/>
        <dsp:cNvSpPr/>
      </dsp:nvSpPr>
      <dsp:spPr>
        <a:xfrm>
          <a:off x="1684987" y="662532"/>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77D38-06A2-44F3-ABE3-463A9D592F35}">
      <dsp:nvSpPr>
        <dsp:cNvPr id="0" name=""/>
        <dsp:cNvSpPr/>
      </dsp:nvSpPr>
      <dsp:spPr>
        <a:xfrm>
          <a:off x="1811361" y="693987"/>
          <a:ext cx="6613574"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Work “on demand” by your “coordinator” in DCT (see staff plan)</a:t>
          </a:r>
          <a:endParaRPr lang="fr-FR" sz="1100" kern="1200" dirty="0"/>
        </a:p>
      </dsp:txBody>
      <dsp:txXfrm>
        <a:off x="1811361" y="693987"/>
        <a:ext cx="6613574" cy="629093"/>
      </dsp:txXfrm>
    </dsp:sp>
    <dsp:sp modelId="{2B6764B3-DD4A-4714-8880-99908B7036B8}">
      <dsp:nvSpPr>
        <dsp:cNvPr id="0" name=""/>
        <dsp:cNvSpPr/>
      </dsp:nvSpPr>
      <dsp:spPr>
        <a:xfrm>
          <a:off x="1684987" y="1323080"/>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57C8F-8FB1-49A3-AAE4-FEEDED7D5A01}">
      <dsp:nvSpPr>
        <dsp:cNvPr id="0" name=""/>
        <dsp:cNvSpPr/>
      </dsp:nvSpPr>
      <dsp:spPr>
        <a:xfrm>
          <a:off x="0" y="1355328"/>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418D0-5D48-492C-9C5D-3BECBA6229A5}">
      <dsp:nvSpPr>
        <dsp:cNvPr id="0" name=""/>
        <dsp:cNvSpPr/>
      </dsp:nvSpPr>
      <dsp:spPr>
        <a:xfrm>
          <a:off x="0" y="1355328"/>
          <a:ext cx="1684987"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Admin</a:t>
          </a:r>
          <a:endParaRPr lang="fr-FR" sz="2400" kern="1200" dirty="0"/>
        </a:p>
      </dsp:txBody>
      <dsp:txXfrm>
        <a:off x="0" y="1355328"/>
        <a:ext cx="1684987" cy="1353343"/>
      </dsp:txXfrm>
    </dsp:sp>
    <dsp:sp modelId="{DABD523B-16C6-43E2-A74B-9DB1ED3F27A6}">
      <dsp:nvSpPr>
        <dsp:cNvPr id="0" name=""/>
        <dsp:cNvSpPr/>
      </dsp:nvSpPr>
      <dsp:spPr>
        <a:xfrm>
          <a:off x="1811361" y="1368081"/>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Gianfranco Federici is the WP lead</a:t>
          </a:r>
          <a:endParaRPr lang="fr-FR" sz="1100" kern="1200" dirty="0"/>
        </a:p>
      </dsp:txBody>
      <dsp:txXfrm>
        <a:off x="1811361" y="1368081"/>
        <a:ext cx="6613574" cy="255073"/>
      </dsp:txXfrm>
    </dsp:sp>
    <dsp:sp modelId="{E80D1568-EFAA-4B5E-B88F-E6601B8B8BF8}">
      <dsp:nvSpPr>
        <dsp:cNvPr id="0" name=""/>
        <dsp:cNvSpPr/>
      </dsp:nvSpPr>
      <dsp:spPr>
        <a:xfrm>
          <a:off x="1684987" y="1623155"/>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BA89D-2510-4C3D-888E-01D50C253544}">
      <dsp:nvSpPr>
        <dsp:cNvPr id="0" name=""/>
        <dsp:cNvSpPr/>
      </dsp:nvSpPr>
      <dsp:spPr>
        <a:xfrm>
          <a:off x="1811361" y="1635909"/>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Thomas Franke is the overall coordinator in charge of all admin and practical questions</a:t>
          </a:r>
          <a:endParaRPr lang="fr-FR" sz="1100" kern="1200" dirty="0"/>
        </a:p>
      </dsp:txBody>
      <dsp:txXfrm>
        <a:off x="1811361" y="1635909"/>
        <a:ext cx="6613574" cy="255073"/>
      </dsp:txXfrm>
    </dsp:sp>
    <dsp:sp modelId="{79940E11-BC84-45EC-A07F-0619102F07E3}">
      <dsp:nvSpPr>
        <dsp:cNvPr id="0" name=""/>
        <dsp:cNvSpPr/>
      </dsp:nvSpPr>
      <dsp:spPr>
        <a:xfrm>
          <a:off x="1684987" y="1890982"/>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811F8-C1A3-4598-8A3C-0A857A852702}">
      <dsp:nvSpPr>
        <dsp:cNvPr id="0" name=""/>
        <dsp:cNvSpPr/>
      </dsp:nvSpPr>
      <dsp:spPr>
        <a:xfrm>
          <a:off x="1811361" y="1903736"/>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We (will) put very general task specification in IMS corresponding to the profile</a:t>
          </a:r>
          <a:endParaRPr lang="fr-FR" sz="1100" kern="1200" dirty="0"/>
        </a:p>
      </dsp:txBody>
      <dsp:txXfrm>
        <a:off x="1811361" y="1903736"/>
        <a:ext cx="6613574" cy="255073"/>
      </dsp:txXfrm>
    </dsp:sp>
    <dsp:sp modelId="{F9087AF5-9A79-4789-A498-B7367E105ED6}">
      <dsp:nvSpPr>
        <dsp:cNvPr id="0" name=""/>
        <dsp:cNvSpPr/>
      </dsp:nvSpPr>
      <dsp:spPr>
        <a:xfrm>
          <a:off x="1684987" y="2158809"/>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B93BD-70F9-4197-9C59-C5E6A044D1CC}">
      <dsp:nvSpPr>
        <dsp:cNvPr id="0" name=""/>
        <dsp:cNvSpPr/>
      </dsp:nvSpPr>
      <dsp:spPr>
        <a:xfrm>
          <a:off x="1811361" y="2171563"/>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Please keep track of the tasks performed, time spent and documents delivered</a:t>
          </a:r>
          <a:endParaRPr lang="fr-FR" sz="1100" kern="1200" dirty="0"/>
        </a:p>
      </dsp:txBody>
      <dsp:txXfrm>
        <a:off x="1811361" y="2171563"/>
        <a:ext cx="6613574" cy="255073"/>
      </dsp:txXfrm>
    </dsp:sp>
    <dsp:sp modelId="{8B2948D9-221B-4B5E-A1D6-2BCBA412BDD6}">
      <dsp:nvSpPr>
        <dsp:cNvPr id="0" name=""/>
        <dsp:cNvSpPr/>
      </dsp:nvSpPr>
      <dsp:spPr>
        <a:xfrm>
          <a:off x="1684987" y="2426637"/>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866CCD-6886-4D8C-8B8F-B61CFCAE1418}">
      <dsp:nvSpPr>
        <dsp:cNvPr id="0" name=""/>
        <dsp:cNvSpPr/>
      </dsp:nvSpPr>
      <dsp:spPr>
        <a:xfrm>
          <a:off x="1811361" y="2439390"/>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A summary document (at the one official IMS deliverable) will be asked at the end of the year</a:t>
          </a:r>
          <a:endParaRPr lang="fr-FR" sz="1100" kern="1200" dirty="0"/>
        </a:p>
      </dsp:txBody>
      <dsp:txXfrm>
        <a:off x="1811361" y="2439390"/>
        <a:ext cx="6613574" cy="255073"/>
      </dsp:txXfrm>
    </dsp:sp>
    <dsp:sp modelId="{30ED5030-FAD1-4A32-9DA1-42EAE0454405}">
      <dsp:nvSpPr>
        <dsp:cNvPr id="0" name=""/>
        <dsp:cNvSpPr/>
      </dsp:nvSpPr>
      <dsp:spPr>
        <a:xfrm>
          <a:off x="1684987" y="2694464"/>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F11C1-C997-4868-B1B5-24AB2D86E386}">
      <dsp:nvSpPr>
        <dsp:cNvPr id="0" name=""/>
        <dsp:cNvSpPr/>
      </dsp:nvSpPr>
      <dsp:spPr>
        <a:xfrm>
          <a:off x="0" y="2708671"/>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AFA7A-366F-43EC-A198-E3D040031AA1}">
      <dsp:nvSpPr>
        <dsp:cNvPr id="0" name=""/>
        <dsp:cNvSpPr/>
      </dsp:nvSpPr>
      <dsp:spPr>
        <a:xfrm>
          <a:off x="0" y="2708671"/>
          <a:ext cx="1684987"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t>Task coordinator (TC)</a:t>
          </a:r>
          <a:endParaRPr lang="fr-FR" sz="2400" kern="1200" dirty="0"/>
        </a:p>
      </dsp:txBody>
      <dsp:txXfrm>
        <a:off x="0" y="2708671"/>
        <a:ext cx="1684987" cy="1353343"/>
      </dsp:txXfrm>
    </dsp:sp>
    <dsp:sp modelId="{23149B07-DA45-48DE-BD76-E13FE91C8809}">
      <dsp:nvSpPr>
        <dsp:cNvPr id="0" name=""/>
        <dsp:cNvSpPr/>
      </dsp:nvSpPr>
      <dsp:spPr>
        <a:xfrm>
          <a:off x="1811361" y="2721425"/>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Normal tasks: your TC is in charge of defining the tasks to be performed</a:t>
          </a:r>
          <a:endParaRPr lang="fr-FR" sz="1100" kern="1200" dirty="0"/>
        </a:p>
      </dsp:txBody>
      <dsp:txXfrm>
        <a:off x="1811361" y="2721425"/>
        <a:ext cx="6613574" cy="255073"/>
      </dsp:txXfrm>
    </dsp:sp>
    <dsp:sp modelId="{B172FFCC-7A17-4A68-AEE7-6FB6B767A036}">
      <dsp:nvSpPr>
        <dsp:cNvPr id="0" name=""/>
        <dsp:cNvSpPr/>
      </dsp:nvSpPr>
      <dsp:spPr>
        <a:xfrm>
          <a:off x="1684987" y="2976499"/>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4D559-8158-464E-8062-EEAE8D307212}">
      <dsp:nvSpPr>
        <dsp:cNvPr id="0" name=""/>
        <dsp:cNvSpPr/>
      </dsp:nvSpPr>
      <dsp:spPr>
        <a:xfrm>
          <a:off x="1811361" y="2989252"/>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Sprint tasks: the task force leader is in charge of defining the tasks</a:t>
          </a:r>
          <a:endParaRPr lang="fr-FR" sz="1100" kern="1200" dirty="0"/>
        </a:p>
      </dsp:txBody>
      <dsp:txXfrm>
        <a:off x="1811361" y="2989252"/>
        <a:ext cx="6613574" cy="255073"/>
      </dsp:txXfrm>
    </dsp:sp>
    <dsp:sp modelId="{0FA85DAC-D96E-44D2-8294-BAC20701759E}">
      <dsp:nvSpPr>
        <dsp:cNvPr id="0" name=""/>
        <dsp:cNvSpPr/>
      </dsp:nvSpPr>
      <dsp:spPr>
        <a:xfrm>
          <a:off x="1684987" y="3244326"/>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2742A7-DC7A-4912-82D0-F92DDBBB2594}">
      <dsp:nvSpPr>
        <dsp:cNvPr id="0" name=""/>
        <dsp:cNvSpPr/>
      </dsp:nvSpPr>
      <dsp:spPr>
        <a:xfrm>
          <a:off x="1811361" y="3257080"/>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TC is in charge of follow-up and shall be kept informed at all time when your work for a sprint</a:t>
          </a:r>
          <a:endParaRPr lang="fr-FR" sz="1100" kern="1200" dirty="0"/>
        </a:p>
      </dsp:txBody>
      <dsp:txXfrm>
        <a:off x="1811361" y="3257080"/>
        <a:ext cx="6613574" cy="255073"/>
      </dsp:txXfrm>
    </dsp:sp>
    <dsp:sp modelId="{D265710F-3566-4916-80D0-A04628E8B12A}">
      <dsp:nvSpPr>
        <dsp:cNvPr id="0" name=""/>
        <dsp:cNvSpPr/>
      </dsp:nvSpPr>
      <dsp:spPr>
        <a:xfrm>
          <a:off x="1684987" y="3512153"/>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6085F-048F-4B80-9BC5-47B4CB44BBF1}">
      <dsp:nvSpPr>
        <dsp:cNvPr id="0" name=""/>
        <dsp:cNvSpPr/>
      </dsp:nvSpPr>
      <dsp:spPr>
        <a:xfrm>
          <a:off x="1811361" y="3524907"/>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TC in charge of task proper documentation, quality of the work done. Reviewer in IDM of the document</a:t>
          </a:r>
          <a:endParaRPr lang="fr-FR" sz="1100" kern="1200" dirty="0"/>
        </a:p>
      </dsp:txBody>
      <dsp:txXfrm>
        <a:off x="1811361" y="3524907"/>
        <a:ext cx="6613574" cy="255073"/>
      </dsp:txXfrm>
    </dsp:sp>
    <dsp:sp modelId="{484C3849-F212-4841-90F5-72AC30F148D2}">
      <dsp:nvSpPr>
        <dsp:cNvPr id="0" name=""/>
        <dsp:cNvSpPr/>
      </dsp:nvSpPr>
      <dsp:spPr>
        <a:xfrm>
          <a:off x="1684987" y="3779980"/>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B1F62-D79B-40F0-8C4E-2722CBB337E0}">
      <dsp:nvSpPr>
        <dsp:cNvPr id="0" name=""/>
        <dsp:cNvSpPr/>
      </dsp:nvSpPr>
      <dsp:spPr>
        <a:xfrm>
          <a:off x="1811361" y="3792734"/>
          <a:ext cx="6613574" cy="25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In case of conflicting priorities, inform your TC. He will try to solve the issue with you or escalate if needed</a:t>
          </a:r>
          <a:endParaRPr lang="fr-FR" sz="1100" kern="1200" dirty="0"/>
        </a:p>
      </dsp:txBody>
      <dsp:txXfrm>
        <a:off x="1811361" y="3792734"/>
        <a:ext cx="6613574" cy="255073"/>
      </dsp:txXfrm>
    </dsp:sp>
    <dsp:sp modelId="{CF705FFA-E989-4133-B0AD-D6581322ECDA}">
      <dsp:nvSpPr>
        <dsp:cNvPr id="0" name=""/>
        <dsp:cNvSpPr/>
      </dsp:nvSpPr>
      <dsp:spPr>
        <a:xfrm>
          <a:off x="1684987" y="4047808"/>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CC710-A756-4D95-9BB6-17A53910CD23}">
      <dsp:nvSpPr>
        <dsp:cNvPr id="0" name=""/>
        <dsp:cNvSpPr/>
      </dsp:nvSpPr>
      <dsp:spPr>
        <a:xfrm>
          <a:off x="0" y="1984"/>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2AC6E-DEC4-4E3F-851E-33571E582059}">
      <dsp:nvSpPr>
        <dsp:cNvPr id="0" name=""/>
        <dsp:cNvSpPr/>
      </dsp:nvSpPr>
      <dsp:spPr>
        <a:xfrm>
          <a:off x="0" y="1984"/>
          <a:ext cx="1684987"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dirty="0"/>
            <a:t>Preamble</a:t>
          </a:r>
          <a:endParaRPr lang="fr-FR" sz="2700" kern="1200" dirty="0"/>
        </a:p>
      </dsp:txBody>
      <dsp:txXfrm>
        <a:off x="0" y="1984"/>
        <a:ext cx="1684987" cy="1353343"/>
      </dsp:txXfrm>
    </dsp:sp>
    <dsp:sp modelId="{8860BCD0-D1AE-408E-AB8F-4EF586DC8CC4}">
      <dsp:nvSpPr>
        <dsp:cNvPr id="0" name=""/>
        <dsp:cNvSpPr/>
      </dsp:nvSpPr>
      <dsp:spPr>
        <a:xfrm>
          <a:off x="1811361" y="23130"/>
          <a:ext cx="6613574" cy="42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We are looking for solution to collaborative document editing and for tasks tracking (for instance, JIRA &amp; Confluence). We will installed later this year (after one or two pilots)</a:t>
          </a:r>
          <a:endParaRPr lang="fr-FR" sz="1100" kern="1200" dirty="0"/>
        </a:p>
      </dsp:txBody>
      <dsp:txXfrm>
        <a:off x="1811361" y="23130"/>
        <a:ext cx="6613574" cy="422919"/>
      </dsp:txXfrm>
    </dsp:sp>
    <dsp:sp modelId="{BFBD3820-EC72-40AC-92A5-0FA791B52024}">
      <dsp:nvSpPr>
        <dsp:cNvPr id="0" name=""/>
        <dsp:cNvSpPr/>
      </dsp:nvSpPr>
      <dsp:spPr>
        <a:xfrm>
          <a:off x="1684987" y="446050"/>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8F8D9-E352-49B9-AC10-B14E8B7EE91B}">
      <dsp:nvSpPr>
        <dsp:cNvPr id="0" name=""/>
        <dsp:cNvSpPr/>
      </dsp:nvSpPr>
      <dsp:spPr>
        <a:xfrm>
          <a:off x="1811361" y="467196"/>
          <a:ext cx="6613574" cy="42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Currently not decided yet, so please use currently “standard” ways (emails, meeting minutes, etc.)</a:t>
          </a:r>
          <a:endParaRPr lang="fr-FR" sz="1100" kern="1200" dirty="0"/>
        </a:p>
      </dsp:txBody>
      <dsp:txXfrm>
        <a:off x="1811361" y="467196"/>
        <a:ext cx="6613574" cy="422919"/>
      </dsp:txXfrm>
    </dsp:sp>
    <dsp:sp modelId="{EEC52EA9-D30E-411F-8307-E168F3CEC3FA}">
      <dsp:nvSpPr>
        <dsp:cNvPr id="0" name=""/>
        <dsp:cNvSpPr/>
      </dsp:nvSpPr>
      <dsp:spPr>
        <a:xfrm>
          <a:off x="1684987" y="890116"/>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AFE736-6BC1-4746-8C3B-0F90A0400B08}">
      <dsp:nvSpPr>
        <dsp:cNvPr id="0" name=""/>
        <dsp:cNvSpPr/>
      </dsp:nvSpPr>
      <dsp:spPr>
        <a:xfrm>
          <a:off x="1811361" y="911262"/>
          <a:ext cx="6613574" cy="42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In any case, a summary document to be produced at the end of the year as official deliverable</a:t>
          </a:r>
          <a:endParaRPr lang="fr-FR" sz="1100" kern="1200" dirty="0"/>
        </a:p>
      </dsp:txBody>
      <dsp:txXfrm>
        <a:off x="1811361" y="911262"/>
        <a:ext cx="6613574" cy="422919"/>
      </dsp:txXfrm>
    </dsp:sp>
    <dsp:sp modelId="{0852D145-9FAD-4933-8085-7F258883873E}">
      <dsp:nvSpPr>
        <dsp:cNvPr id="0" name=""/>
        <dsp:cNvSpPr/>
      </dsp:nvSpPr>
      <dsp:spPr>
        <a:xfrm>
          <a:off x="1684987" y="1334182"/>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59533-C6CE-4DDA-975D-090971D858B9}">
      <dsp:nvSpPr>
        <dsp:cNvPr id="0" name=""/>
        <dsp:cNvSpPr/>
      </dsp:nvSpPr>
      <dsp:spPr>
        <a:xfrm>
          <a:off x="0" y="1355328"/>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F37CA-F3D6-41E0-ADAA-0DE8EBCC1DE8}">
      <dsp:nvSpPr>
        <dsp:cNvPr id="0" name=""/>
        <dsp:cNvSpPr/>
      </dsp:nvSpPr>
      <dsp:spPr>
        <a:xfrm>
          <a:off x="0" y="1355328"/>
          <a:ext cx="1684987"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dirty="0"/>
            <a:t>For non sprint tasks</a:t>
          </a:r>
          <a:endParaRPr lang="fr-FR" sz="2700" kern="1200" dirty="0"/>
        </a:p>
      </dsp:txBody>
      <dsp:txXfrm>
        <a:off x="0" y="1355328"/>
        <a:ext cx="1684987" cy="1353343"/>
      </dsp:txXfrm>
    </dsp:sp>
    <dsp:sp modelId="{A275F856-4AA3-4CDD-8FA1-B708B1DC0826}">
      <dsp:nvSpPr>
        <dsp:cNvPr id="0" name=""/>
        <dsp:cNvSpPr/>
      </dsp:nvSpPr>
      <dsp:spPr>
        <a:xfrm>
          <a:off x="1811361" y="1386782"/>
          <a:ext cx="6613574"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Tasks spec to be put into the summary document by the task coordinator</a:t>
          </a:r>
          <a:endParaRPr lang="fr-FR" sz="1100" kern="1200" dirty="0"/>
        </a:p>
      </dsp:txBody>
      <dsp:txXfrm>
        <a:off x="1811361" y="1386782"/>
        <a:ext cx="6613574" cy="629093"/>
      </dsp:txXfrm>
    </dsp:sp>
    <dsp:sp modelId="{D1A14BCE-3F10-45DA-B761-034865EC5BD6}">
      <dsp:nvSpPr>
        <dsp:cNvPr id="0" name=""/>
        <dsp:cNvSpPr/>
      </dsp:nvSpPr>
      <dsp:spPr>
        <a:xfrm>
          <a:off x="1684987" y="2015876"/>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77D38-06A2-44F3-ABE3-463A9D592F35}">
      <dsp:nvSpPr>
        <dsp:cNvPr id="0" name=""/>
        <dsp:cNvSpPr/>
      </dsp:nvSpPr>
      <dsp:spPr>
        <a:xfrm>
          <a:off x="1811361" y="2047330"/>
          <a:ext cx="6613574"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Documents to be put in IDM and reference/link to them to be inserted into the summary document</a:t>
          </a:r>
          <a:endParaRPr lang="fr-FR" sz="1100" kern="1200" dirty="0"/>
        </a:p>
      </dsp:txBody>
      <dsp:txXfrm>
        <a:off x="1811361" y="2047330"/>
        <a:ext cx="6613574" cy="629093"/>
      </dsp:txXfrm>
    </dsp:sp>
    <dsp:sp modelId="{2B6764B3-DD4A-4714-8880-99908B7036B8}">
      <dsp:nvSpPr>
        <dsp:cNvPr id="0" name=""/>
        <dsp:cNvSpPr/>
      </dsp:nvSpPr>
      <dsp:spPr>
        <a:xfrm>
          <a:off x="1684987" y="2676424"/>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57C8F-8FB1-49A3-AAE4-FEEDED7D5A01}">
      <dsp:nvSpPr>
        <dsp:cNvPr id="0" name=""/>
        <dsp:cNvSpPr/>
      </dsp:nvSpPr>
      <dsp:spPr>
        <a:xfrm>
          <a:off x="0" y="2708671"/>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418D0-5D48-492C-9C5D-3BECBA6229A5}">
      <dsp:nvSpPr>
        <dsp:cNvPr id="0" name=""/>
        <dsp:cNvSpPr/>
      </dsp:nvSpPr>
      <dsp:spPr>
        <a:xfrm>
          <a:off x="0" y="2708671"/>
          <a:ext cx="1684987"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dirty="0"/>
            <a:t>For sprint tasks</a:t>
          </a:r>
          <a:endParaRPr lang="fr-FR" sz="2700" kern="1200" dirty="0"/>
        </a:p>
      </dsp:txBody>
      <dsp:txXfrm>
        <a:off x="0" y="2708671"/>
        <a:ext cx="1684987" cy="1353343"/>
      </dsp:txXfrm>
    </dsp:sp>
    <dsp:sp modelId="{DABD523B-16C6-43E2-A74B-9DB1ED3F27A6}">
      <dsp:nvSpPr>
        <dsp:cNvPr id="0" name=""/>
        <dsp:cNvSpPr/>
      </dsp:nvSpPr>
      <dsp:spPr>
        <a:xfrm>
          <a:off x="1811361" y="2740126"/>
          <a:ext cx="6613574"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Depends on the decision of the task force leader and the way he/she uses to coordinate various actions</a:t>
          </a:r>
          <a:endParaRPr lang="fr-FR" sz="1100" kern="1200" dirty="0"/>
        </a:p>
      </dsp:txBody>
      <dsp:txXfrm>
        <a:off x="1811361" y="2740126"/>
        <a:ext cx="6613574" cy="629093"/>
      </dsp:txXfrm>
    </dsp:sp>
    <dsp:sp modelId="{E80D1568-EFAA-4B5E-B88F-E6601B8B8BF8}">
      <dsp:nvSpPr>
        <dsp:cNvPr id="0" name=""/>
        <dsp:cNvSpPr/>
      </dsp:nvSpPr>
      <dsp:spPr>
        <a:xfrm>
          <a:off x="1684987" y="3369219"/>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BA89D-2510-4C3D-888E-01D50C253544}">
      <dsp:nvSpPr>
        <dsp:cNvPr id="0" name=""/>
        <dsp:cNvSpPr/>
      </dsp:nvSpPr>
      <dsp:spPr>
        <a:xfrm>
          <a:off x="1811361" y="3400674"/>
          <a:ext cx="6613574"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kern="1200" dirty="0"/>
            <a:t>At least a summary of the actions performed shall be inserted into the summary document</a:t>
          </a:r>
          <a:endParaRPr lang="fr-FR" sz="1100" kern="1200" dirty="0"/>
        </a:p>
      </dsp:txBody>
      <dsp:txXfrm>
        <a:off x="1811361" y="3400674"/>
        <a:ext cx="6613574" cy="629093"/>
      </dsp:txXfrm>
    </dsp:sp>
    <dsp:sp modelId="{79940E11-BC84-45EC-A07F-0619102F07E3}">
      <dsp:nvSpPr>
        <dsp:cNvPr id="0" name=""/>
        <dsp:cNvSpPr/>
      </dsp:nvSpPr>
      <dsp:spPr>
        <a:xfrm>
          <a:off x="1684987" y="4029767"/>
          <a:ext cx="67399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5DCB-FBB4-41D4-88C4-ACEC263A11CB}">
      <dsp:nvSpPr>
        <dsp:cNvPr id="0" name=""/>
        <dsp:cNvSpPr/>
      </dsp:nvSpPr>
      <dsp:spPr>
        <a:xfrm rot="16200000">
          <a:off x="-2058635" y="3058410"/>
          <a:ext cx="4661797" cy="43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6282" bIns="0" numCol="1" spcCol="1270" anchor="t" anchorCtr="0">
          <a:noAutofit/>
        </a:bodyPr>
        <a:lstStyle/>
        <a:p>
          <a:pPr lvl="0" algn="r" defTabSz="1377950">
            <a:lnSpc>
              <a:spcPct val="90000"/>
            </a:lnSpc>
            <a:spcBef>
              <a:spcPct val="0"/>
            </a:spcBef>
            <a:spcAft>
              <a:spcPct val="35000"/>
            </a:spcAft>
          </a:pPr>
          <a:r>
            <a:rPr lang="en-GB" sz="3100" kern="1200" dirty="0"/>
            <a:t>WP lead</a:t>
          </a:r>
          <a:endParaRPr lang="fr-FR" sz="3100" kern="1200" dirty="0"/>
        </a:p>
      </dsp:txBody>
      <dsp:txXfrm>
        <a:off x="-2058635" y="3058410"/>
        <a:ext cx="4661797" cy="437989"/>
      </dsp:txXfrm>
    </dsp:sp>
    <dsp:sp modelId="{224ECFCD-4555-4677-B79D-86838B352803}">
      <dsp:nvSpPr>
        <dsp:cNvPr id="0" name=""/>
        <dsp:cNvSpPr/>
      </dsp:nvSpPr>
      <dsp:spPr>
        <a:xfrm>
          <a:off x="491258" y="946506"/>
          <a:ext cx="2181652" cy="4661797"/>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86282"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chemeClr val="tx1"/>
              </a:solidFill>
            </a:rPr>
            <a:t>	Technical and programmatic coordination of the 2 legs:</a:t>
          </a:r>
          <a:endParaRPr lang="fr-FR" sz="1300" kern="1200" dirty="0">
            <a:solidFill>
              <a:schemeClr val="tx1"/>
            </a:solidFill>
          </a:endParaRPr>
        </a:p>
        <a:p>
          <a:pPr marL="228600" lvl="2" indent="-114300" algn="l" defTabSz="577850">
            <a:lnSpc>
              <a:spcPct val="90000"/>
            </a:lnSpc>
            <a:spcBef>
              <a:spcPct val="0"/>
            </a:spcBef>
            <a:spcAft>
              <a:spcPct val="15000"/>
            </a:spcAft>
            <a:buChar char="••"/>
          </a:pPr>
          <a:r>
            <a:rPr lang="en-GB" sz="1300" kern="1200" dirty="0">
              <a:solidFill>
                <a:schemeClr val="tx1"/>
              </a:solidFill>
            </a:rPr>
            <a:t>explain what technology is used where</a:t>
          </a:r>
        </a:p>
        <a:p>
          <a:pPr marL="228600" lvl="2" indent="-114300" algn="l" defTabSz="577850">
            <a:lnSpc>
              <a:spcPct val="90000"/>
            </a:lnSpc>
            <a:spcBef>
              <a:spcPct val="0"/>
            </a:spcBef>
            <a:spcAft>
              <a:spcPct val="15000"/>
            </a:spcAft>
            <a:buChar char="••"/>
          </a:pPr>
          <a:r>
            <a:rPr lang="en-GB" sz="1300" kern="1200" dirty="0">
              <a:solidFill>
                <a:schemeClr val="tx1"/>
              </a:solidFill>
            </a:rPr>
            <a:t>ensure consistency of the R&amp;D program with the ERICAs</a:t>
          </a:r>
        </a:p>
        <a:p>
          <a:pPr marL="228600" lvl="2" indent="-114300" algn="l" defTabSz="577850">
            <a:lnSpc>
              <a:spcPct val="90000"/>
            </a:lnSpc>
            <a:spcBef>
              <a:spcPct val="0"/>
            </a:spcBef>
            <a:spcAft>
              <a:spcPct val="15000"/>
            </a:spcAft>
            <a:buChar char="••"/>
          </a:pPr>
          <a:r>
            <a:rPr lang="en-GB" sz="1300" kern="1200" dirty="0">
              <a:solidFill>
                <a:schemeClr val="tx1"/>
              </a:solidFill>
            </a:rPr>
            <a:t>perform tech. survey in and outside fusion community</a:t>
          </a:r>
        </a:p>
        <a:p>
          <a:pPr marL="228600" lvl="2" indent="-114300" algn="l" defTabSz="577850">
            <a:lnSpc>
              <a:spcPct val="90000"/>
            </a:lnSpc>
            <a:spcBef>
              <a:spcPct val="0"/>
            </a:spcBef>
            <a:spcAft>
              <a:spcPct val="15000"/>
            </a:spcAft>
            <a:buChar char="••"/>
          </a:pPr>
          <a:r>
            <a:rPr lang="en-GB" sz="1300" kern="1200" dirty="0">
              <a:solidFill>
                <a:schemeClr val="tx1"/>
              </a:solidFill>
            </a:rPr>
            <a:t>point out inconsistencies between technologies promises and system needs</a:t>
          </a:r>
        </a:p>
        <a:p>
          <a:pPr marL="228600" lvl="2" indent="-114300" algn="l" defTabSz="577850">
            <a:lnSpc>
              <a:spcPct val="90000"/>
            </a:lnSpc>
            <a:spcBef>
              <a:spcPct val="0"/>
            </a:spcBef>
            <a:spcAft>
              <a:spcPct val="15000"/>
            </a:spcAft>
            <a:buChar char="••"/>
          </a:pPr>
          <a:r>
            <a:rPr lang="en-GB" sz="1300" kern="1200" dirty="0">
              <a:solidFill>
                <a:schemeClr val="tx1"/>
              </a:solidFill>
            </a:rPr>
            <a:t>write achievable system requirements with system design lead</a:t>
          </a:r>
        </a:p>
        <a:p>
          <a:pPr marL="228600" lvl="2" indent="-114300" algn="l" defTabSz="577850">
            <a:lnSpc>
              <a:spcPct val="90000"/>
            </a:lnSpc>
            <a:spcBef>
              <a:spcPct val="0"/>
            </a:spcBef>
            <a:spcAft>
              <a:spcPct val="15000"/>
            </a:spcAft>
            <a:buChar char="••"/>
          </a:pPr>
          <a:r>
            <a:rPr lang="en-GB" sz="1300" kern="1200" dirty="0">
              <a:solidFill>
                <a:schemeClr val="tx1"/>
              </a:solidFill>
            </a:rPr>
            <a:t>in case of issues or changes, assess impact</a:t>
          </a:r>
        </a:p>
      </dsp:txBody>
      <dsp:txXfrm>
        <a:off x="491258" y="946506"/>
        <a:ext cx="2181652" cy="4661797"/>
      </dsp:txXfrm>
    </dsp:sp>
    <dsp:sp modelId="{84C9239A-76B7-4FF0-BEBC-494CF8D5674C}">
      <dsp:nvSpPr>
        <dsp:cNvPr id="0" name=""/>
        <dsp:cNvSpPr/>
      </dsp:nvSpPr>
      <dsp:spPr>
        <a:xfrm>
          <a:off x="53268" y="368359"/>
          <a:ext cx="875979" cy="8759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6B1A3-BC88-49B3-806C-54BAE2028731}">
      <dsp:nvSpPr>
        <dsp:cNvPr id="0" name=""/>
        <dsp:cNvSpPr/>
      </dsp:nvSpPr>
      <dsp:spPr>
        <a:xfrm rot="16200000">
          <a:off x="1114778" y="3058410"/>
          <a:ext cx="4661797" cy="43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6282" bIns="0" numCol="1" spcCol="1270" anchor="t" anchorCtr="0">
          <a:noAutofit/>
        </a:bodyPr>
        <a:lstStyle/>
        <a:p>
          <a:pPr lvl="0" algn="r" defTabSz="1377950">
            <a:lnSpc>
              <a:spcPct val="90000"/>
            </a:lnSpc>
            <a:spcBef>
              <a:spcPct val="0"/>
            </a:spcBef>
            <a:spcAft>
              <a:spcPct val="35000"/>
            </a:spcAft>
          </a:pPr>
          <a:r>
            <a:rPr lang="en-GB" sz="3100" kern="1200" dirty="0"/>
            <a:t>System Design Lead</a:t>
          </a:r>
          <a:endParaRPr lang="fr-FR" sz="3100" kern="1200" dirty="0"/>
        </a:p>
      </dsp:txBody>
      <dsp:txXfrm>
        <a:off x="1114778" y="3058410"/>
        <a:ext cx="4661797" cy="437989"/>
      </dsp:txXfrm>
    </dsp:sp>
    <dsp:sp modelId="{3D8652E3-0438-4E9E-AB14-B0EEE043C5DF}">
      <dsp:nvSpPr>
        <dsp:cNvPr id="0" name=""/>
        <dsp:cNvSpPr/>
      </dsp:nvSpPr>
      <dsp:spPr>
        <a:xfrm>
          <a:off x="3664672" y="946506"/>
          <a:ext cx="2181652" cy="4661797"/>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86282"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chemeClr val="tx1"/>
              </a:solidFill>
            </a:rPr>
            <a:t>	Lead architect and project manager for all system design activities:</a:t>
          </a:r>
          <a:endParaRPr lang="fr-FR" sz="1300" kern="1200" dirty="0">
            <a:solidFill>
              <a:schemeClr val="tx1"/>
            </a:solidFill>
          </a:endParaRPr>
        </a:p>
        <a:p>
          <a:pPr marL="228600" lvl="2" indent="-114300" algn="l" defTabSz="577850">
            <a:lnSpc>
              <a:spcPct val="90000"/>
            </a:lnSpc>
            <a:spcBef>
              <a:spcPct val="0"/>
            </a:spcBef>
            <a:spcAft>
              <a:spcPct val="15000"/>
            </a:spcAft>
            <a:buChar char="••"/>
          </a:pPr>
          <a:r>
            <a:rPr lang="en-GB" sz="1300" kern="1200" dirty="0">
              <a:solidFill>
                <a:schemeClr val="tx1"/>
              </a:solidFill>
            </a:rPr>
            <a:t>collaborate with DEMO lead architect and DEMO integration office to ensure integration (functional and geometrical) of the system into DEMO plant</a:t>
          </a:r>
        </a:p>
        <a:p>
          <a:pPr marL="228600" lvl="2" indent="-114300" algn="l" defTabSz="577850">
            <a:lnSpc>
              <a:spcPct val="90000"/>
            </a:lnSpc>
            <a:spcBef>
              <a:spcPct val="0"/>
            </a:spcBef>
            <a:spcAft>
              <a:spcPct val="15000"/>
            </a:spcAft>
            <a:buChar char="••"/>
          </a:pPr>
          <a:r>
            <a:rPr lang="en-GB" sz="1300" kern="1200" dirty="0">
              <a:solidFill>
                <a:schemeClr val="tx1"/>
              </a:solidFill>
            </a:rPr>
            <a:t>lead all system design (SE) activities, in particular ensure integration of all sub-systems</a:t>
          </a:r>
        </a:p>
        <a:p>
          <a:pPr marL="228600" lvl="2" indent="-114300" algn="l" defTabSz="577850">
            <a:lnSpc>
              <a:spcPct val="90000"/>
            </a:lnSpc>
            <a:spcBef>
              <a:spcPct val="0"/>
            </a:spcBef>
            <a:spcAft>
              <a:spcPct val="15000"/>
            </a:spcAft>
            <a:buChar char="••"/>
          </a:pPr>
          <a:r>
            <a:rPr lang="en-GB" sz="1300" kern="1200" noProof="0" dirty="0">
              <a:solidFill>
                <a:schemeClr val="tx1"/>
              </a:solidFill>
            </a:rPr>
            <a:t>propose tech. solutions</a:t>
          </a:r>
        </a:p>
        <a:p>
          <a:pPr marL="228600" lvl="2" indent="-114300" algn="l" defTabSz="577850">
            <a:lnSpc>
              <a:spcPct val="90000"/>
            </a:lnSpc>
            <a:spcBef>
              <a:spcPct val="0"/>
            </a:spcBef>
            <a:spcAft>
              <a:spcPct val="15000"/>
            </a:spcAft>
            <a:buChar char="••"/>
          </a:pPr>
          <a:r>
            <a:rPr lang="en-GB" sz="1300" kern="1200" noProof="0" dirty="0">
              <a:solidFill>
                <a:schemeClr val="tx1"/>
              </a:solidFill>
            </a:rPr>
            <a:t>participate to solutions assessment</a:t>
          </a:r>
        </a:p>
        <a:p>
          <a:pPr marL="228600" lvl="2" indent="-114300" algn="l" defTabSz="577850">
            <a:lnSpc>
              <a:spcPct val="90000"/>
            </a:lnSpc>
            <a:spcBef>
              <a:spcPct val="0"/>
            </a:spcBef>
            <a:spcAft>
              <a:spcPct val="15000"/>
            </a:spcAft>
            <a:buChar char="••"/>
          </a:pPr>
          <a:r>
            <a:rPr lang="en-GB" sz="1300" kern="1200" noProof="0" dirty="0">
              <a:solidFill>
                <a:schemeClr val="tx1"/>
              </a:solidFill>
            </a:rPr>
            <a:t>Coordinate and review all documentation concerning system design</a:t>
          </a:r>
        </a:p>
      </dsp:txBody>
      <dsp:txXfrm>
        <a:off x="3664672" y="946506"/>
        <a:ext cx="2181652" cy="4661797"/>
      </dsp:txXfrm>
    </dsp:sp>
    <dsp:sp modelId="{D2ABE689-23E1-4708-84BE-9C43164C7B9C}">
      <dsp:nvSpPr>
        <dsp:cNvPr id="0" name=""/>
        <dsp:cNvSpPr/>
      </dsp:nvSpPr>
      <dsp:spPr>
        <a:xfrm>
          <a:off x="3226683" y="368359"/>
          <a:ext cx="875979" cy="8759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32B9B-5E2B-4D60-984C-684F6D0D7B6B}">
      <dsp:nvSpPr>
        <dsp:cNvPr id="0" name=""/>
        <dsp:cNvSpPr/>
      </dsp:nvSpPr>
      <dsp:spPr>
        <a:xfrm rot="16200000">
          <a:off x="4288193" y="3058410"/>
          <a:ext cx="4661797" cy="43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6282" bIns="0" numCol="1" spcCol="1270" anchor="t" anchorCtr="0">
          <a:noAutofit/>
        </a:bodyPr>
        <a:lstStyle/>
        <a:p>
          <a:pPr lvl="0" algn="r" defTabSz="1377950">
            <a:lnSpc>
              <a:spcPct val="90000"/>
            </a:lnSpc>
            <a:spcBef>
              <a:spcPct val="0"/>
            </a:spcBef>
            <a:spcAft>
              <a:spcPct val="35000"/>
            </a:spcAft>
          </a:pPr>
          <a:r>
            <a:rPr lang="en-GB" sz="3100" kern="1200" dirty="0"/>
            <a:t>Tech. R&amp;D lead:</a:t>
          </a:r>
          <a:endParaRPr lang="fr-FR" sz="3100" kern="1200" dirty="0"/>
        </a:p>
      </dsp:txBody>
      <dsp:txXfrm>
        <a:off x="4288193" y="3058410"/>
        <a:ext cx="4661797" cy="437989"/>
      </dsp:txXfrm>
    </dsp:sp>
    <dsp:sp modelId="{8794BEFE-52EA-47FD-B7D5-9DD0980F7082}">
      <dsp:nvSpPr>
        <dsp:cNvPr id="0" name=""/>
        <dsp:cNvSpPr/>
      </dsp:nvSpPr>
      <dsp:spPr>
        <a:xfrm>
          <a:off x="6838086" y="946506"/>
          <a:ext cx="2181652" cy="4661797"/>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86282"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chemeClr val="tx1"/>
              </a:solidFill>
            </a:rPr>
            <a:t>	Coordinates tech. R&amp;D activities:</a:t>
          </a:r>
          <a:endParaRPr lang="fr-FR" sz="1300" kern="1200" dirty="0">
            <a:solidFill>
              <a:schemeClr val="tx1"/>
            </a:solidFill>
          </a:endParaRPr>
        </a:p>
        <a:p>
          <a:pPr marL="228600" lvl="2" indent="-114300" algn="l" defTabSz="577850">
            <a:lnSpc>
              <a:spcPct val="90000"/>
            </a:lnSpc>
            <a:spcBef>
              <a:spcPct val="0"/>
            </a:spcBef>
            <a:spcAft>
              <a:spcPct val="15000"/>
            </a:spcAft>
            <a:buChar char="••"/>
          </a:pPr>
          <a:r>
            <a:rPr lang="en-GB" sz="1300" kern="1200" dirty="0">
              <a:solidFill>
                <a:schemeClr val="tx1"/>
              </a:solidFill>
            </a:rPr>
            <a:t>conceive and implement the tech. maturity plan</a:t>
          </a:r>
        </a:p>
        <a:p>
          <a:pPr marL="228600" lvl="2" indent="-114300" algn="l" defTabSz="577850">
            <a:lnSpc>
              <a:spcPct val="90000"/>
            </a:lnSpc>
            <a:spcBef>
              <a:spcPct val="0"/>
            </a:spcBef>
            <a:spcAft>
              <a:spcPct val="15000"/>
            </a:spcAft>
            <a:buChar char="••"/>
          </a:pPr>
          <a:r>
            <a:rPr lang="en-GB" sz="1300" kern="1200" dirty="0">
              <a:solidFill>
                <a:schemeClr val="tx1"/>
              </a:solidFill>
            </a:rPr>
            <a:t>accountable for tech. R&amp;D development</a:t>
          </a:r>
        </a:p>
        <a:p>
          <a:pPr marL="228600" lvl="2" indent="-114300" algn="l" defTabSz="577850">
            <a:lnSpc>
              <a:spcPct val="90000"/>
            </a:lnSpc>
            <a:spcBef>
              <a:spcPct val="0"/>
            </a:spcBef>
            <a:spcAft>
              <a:spcPct val="15000"/>
            </a:spcAft>
            <a:buChar char="••"/>
          </a:pPr>
          <a:r>
            <a:rPr lang="en-GB" sz="1300" kern="1200" dirty="0">
              <a:solidFill>
                <a:schemeClr val="tx1"/>
              </a:solidFill>
            </a:rPr>
            <a:t>follow-up all tech. R&amp;D activities and report to WP lead in case of issues, delay, etc.</a:t>
          </a:r>
        </a:p>
        <a:p>
          <a:pPr marL="228600" lvl="2" indent="-114300" algn="l" defTabSz="577850">
            <a:lnSpc>
              <a:spcPct val="90000"/>
            </a:lnSpc>
            <a:spcBef>
              <a:spcPct val="0"/>
            </a:spcBef>
            <a:spcAft>
              <a:spcPct val="15000"/>
            </a:spcAft>
            <a:buChar char="••"/>
          </a:pPr>
          <a:r>
            <a:rPr lang="en-GB" sz="1300" kern="1200" dirty="0">
              <a:solidFill>
                <a:schemeClr val="tx1"/>
              </a:solidFill>
            </a:rPr>
            <a:t>proposes solutions to solve issues</a:t>
          </a:r>
        </a:p>
        <a:p>
          <a:pPr marL="228600" lvl="2" indent="-114300" algn="l" defTabSz="577850">
            <a:lnSpc>
              <a:spcPct val="90000"/>
            </a:lnSpc>
            <a:spcBef>
              <a:spcPct val="0"/>
            </a:spcBef>
            <a:spcAft>
              <a:spcPct val="15000"/>
            </a:spcAft>
            <a:buChar char="••"/>
          </a:pPr>
          <a:r>
            <a:rPr lang="en-GB" sz="1300" kern="1200" dirty="0">
              <a:solidFill>
                <a:schemeClr val="tx1"/>
              </a:solidFill>
            </a:rPr>
            <a:t>coordinate and monitor all documentation production concerning tech. R&amp;D </a:t>
          </a:r>
        </a:p>
      </dsp:txBody>
      <dsp:txXfrm>
        <a:off x="6838086" y="946506"/>
        <a:ext cx="2181652" cy="4661797"/>
      </dsp:txXfrm>
    </dsp:sp>
    <dsp:sp modelId="{50FE0435-E52F-4BD4-BF89-A1B8FBE5411C}">
      <dsp:nvSpPr>
        <dsp:cNvPr id="0" name=""/>
        <dsp:cNvSpPr/>
      </dsp:nvSpPr>
      <dsp:spPr>
        <a:xfrm>
          <a:off x="6400097" y="368359"/>
          <a:ext cx="875979" cy="8759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12FF1-EC1B-4F63-87D1-CDD07A91CB23}">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u="none" strike="noStrike" kern="1200" baseline="0" dirty="0">
              <a:latin typeface="CMSS17"/>
            </a:rPr>
            <a:t>define the requirements at plant level</a:t>
          </a:r>
          <a:endParaRPr lang="fr-FR" sz="1400" kern="1200" dirty="0"/>
        </a:p>
      </dsp:txBody>
      <dsp:txXfrm>
        <a:off x="916483" y="1984"/>
        <a:ext cx="2030015" cy="1218009"/>
      </dsp:txXfrm>
    </dsp:sp>
    <dsp:sp modelId="{8A546B84-B7E1-4155-8828-65746B3B676F}">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u="none" strike="noStrike" kern="1200" baseline="0" dirty="0">
              <a:latin typeface="CMSS17"/>
            </a:rPr>
            <a:t>propagate the requirements at system level (loads)</a:t>
          </a:r>
        </a:p>
      </dsp:txBody>
      <dsp:txXfrm>
        <a:off x="3149500" y="1984"/>
        <a:ext cx="2030015" cy="1218009"/>
      </dsp:txXfrm>
    </dsp:sp>
    <dsp:sp modelId="{E8D727E7-8737-4E4A-8D16-AA8652C1ECAD}">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u="none" strike="noStrike" kern="1200" baseline="0" dirty="0">
              <a:latin typeface="CMSS17"/>
            </a:rPr>
            <a:t>conceive, in collaboration with PSDD head, a concept/plant architecture in order to </a:t>
          </a:r>
          <a:r>
            <a:rPr lang="en-US" sz="1400" b="0" i="0" u="none" strike="noStrike" kern="1200" baseline="0" dirty="0" err="1">
              <a:latin typeface="CMSS17"/>
            </a:rPr>
            <a:t>fullfill</a:t>
          </a:r>
          <a:r>
            <a:rPr lang="en-US" sz="1400" b="0" i="0" u="none" strike="noStrike" kern="1200" baseline="0" dirty="0">
              <a:latin typeface="CMSS17"/>
            </a:rPr>
            <a:t> the function</a:t>
          </a:r>
        </a:p>
      </dsp:txBody>
      <dsp:txXfrm>
        <a:off x="916483" y="1422995"/>
        <a:ext cx="2030015" cy="1218009"/>
      </dsp:txXfrm>
    </dsp:sp>
    <dsp:sp modelId="{1224EB4C-4F4B-42F7-B50E-BC8995EB5497}">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u="none" strike="noStrike" kern="1200" baseline="0" dirty="0">
              <a:latin typeface="CMSS17"/>
            </a:rPr>
            <a:t>review system design (with respect to their function)</a:t>
          </a:r>
        </a:p>
      </dsp:txBody>
      <dsp:txXfrm>
        <a:off x="3149500" y="1422995"/>
        <a:ext cx="2030015" cy="1218009"/>
      </dsp:txXfrm>
    </dsp:sp>
    <dsp:sp modelId="{46AD2521-BAE7-46F5-B72C-F62F8DF08F8A}">
      <dsp:nvSpPr>
        <dsp:cNvPr id="0" name=""/>
        <dsp:cNvSpPr/>
      </dsp:nvSpPr>
      <dsp:spPr>
        <a:xfrm>
          <a:off x="2032992"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u="none" strike="noStrike" kern="1200" baseline="0" dirty="0">
              <a:latin typeface="CMSS17"/>
            </a:rPr>
            <a:t>issue design recommendation for the systems</a:t>
          </a:r>
          <a:endParaRPr lang="fr-FR" sz="1400" kern="1200" dirty="0"/>
        </a:p>
      </dsp:txBody>
      <dsp:txXfrm>
        <a:off x="2032992"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88712"/>
          </a:xfrm>
          <a:prstGeom prst="rect">
            <a:avLst/>
          </a:prstGeom>
        </p:spPr>
        <p:txBody>
          <a:bodyPr vert="horz" lIns="94269" tIns="47135" rIns="94269" bIns="47135"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09080" y="1"/>
            <a:ext cx="2914015" cy="488712"/>
          </a:xfrm>
          <a:prstGeom prst="rect">
            <a:avLst/>
          </a:prstGeom>
        </p:spPr>
        <p:txBody>
          <a:bodyPr vert="horz" lIns="94269" tIns="47135" rIns="94269" bIns="47135" rtlCol="0"/>
          <a:lstStyle>
            <a:lvl1pPr algn="r">
              <a:defRPr sz="1300"/>
            </a:lvl1pPr>
          </a:lstStyle>
          <a:p>
            <a:fld id="{15B2C45A-E869-45FE-B529-AF49C0F3C669}" type="datetimeFigureOut">
              <a:rPr lang="en-GB" smtClean="0">
                <a:latin typeface="Arial" panose="020B0604020202020204" pitchFamily="34" charset="0"/>
              </a:rPr>
              <a:pPr/>
              <a:t>28/04/2021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283830"/>
            <a:ext cx="2914015" cy="488712"/>
          </a:xfrm>
          <a:prstGeom prst="rect">
            <a:avLst/>
          </a:prstGeom>
        </p:spPr>
        <p:txBody>
          <a:bodyPr vert="horz" lIns="94269" tIns="47135" rIns="94269" bIns="47135"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09080" y="9283830"/>
            <a:ext cx="2914015" cy="488712"/>
          </a:xfrm>
          <a:prstGeom prst="rect">
            <a:avLst/>
          </a:prstGeom>
        </p:spPr>
        <p:txBody>
          <a:bodyPr vert="horz" lIns="94269" tIns="47135" rIns="94269" bIns="47135"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015" cy="488712"/>
          </a:xfrm>
          <a:prstGeom prst="rect">
            <a:avLst/>
          </a:prstGeom>
        </p:spPr>
        <p:txBody>
          <a:bodyPr vert="horz" lIns="94269" tIns="47135" rIns="94269" bIns="47135"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09080" y="1"/>
            <a:ext cx="2914015" cy="488712"/>
          </a:xfrm>
          <a:prstGeom prst="rect">
            <a:avLst/>
          </a:prstGeom>
        </p:spPr>
        <p:txBody>
          <a:bodyPr vert="horz" lIns="94269" tIns="47135" rIns="94269" bIns="47135" rtlCol="0"/>
          <a:lstStyle>
            <a:lvl1pPr algn="r">
              <a:defRPr sz="1300">
                <a:latin typeface="Arial" panose="020B0604020202020204" pitchFamily="34" charset="0"/>
              </a:defRPr>
            </a:lvl1pPr>
          </a:lstStyle>
          <a:p>
            <a:fld id="{F93E6C17-F35F-4654-8DE9-B693AC206066}" type="datetimeFigureOut">
              <a:rPr lang="en-GB" smtClean="0"/>
              <a:pPr/>
              <a:t>28/04/2021</a:t>
            </a:fld>
            <a:endParaRPr lang="en-GB" dirty="0"/>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4269" tIns="47135" rIns="94269" bIns="47135" rtlCol="0" anchor="ctr"/>
          <a:lstStyle/>
          <a:p>
            <a:endParaRPr lang="en-GB" dirty="0"/>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4269" tIns="47135" rIns="94269" bIns="4713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283830"/>
            <a:ext cx="2914015" cy="488712"/>
          </a:xfrm>
          <a:prstGeom prst="rect">
            <a:avLst/>
          </a:prstGeom>
        </p:spPr>
        <p:txBody>
          <a:bodyPr vert="horz" lIns="94269" tIns="47135" rIns="94269" bIns="47135"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09080" y="9283830"/>
            <a:ext cx="2914015" cy="488712"/>
          </a:xfrm>
          <a:prstGeom prst="rect">
            <a:avLst/>
          </a:prstGeom>
        </p:spPr>
        <p:txBody>
          <a:bodyPr vert="horz" lIns="94269" tIns="47135" rIns="94269" bIns="47135"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endParaRPr>
          </a:p>
        </p:txBody>
      </p:sp>
      <p:sp>
        <p:nvSpPr>
          <p:cNvPr id="4" name="Slide Number Placeholder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242299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374969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4286376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Bild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61" t="476" r="10161" b="28351"/>
          <a:stretch/>
        </p:blipFill>
        <p:spPr>
          <a:xfrm>
            <a:off x="0" y="252000"/>
            <a:ext cx="9144000" cy="5184000"/>
          </a:xfrm>
          <a:prstGeom prst="rect">
            <a:avLst/>
          </a:prstGeom>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40252896"/>
            <a:ext cx="9924896"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40405296"/>
            <a:ext cx="9924896"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40557696"/>
            <a:ext cx="9924896"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40710096"/>
            <a:ext cx="9924896"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8" name="Bild 7"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5832313"/>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163488"/>
            <a:ext cx="7543800"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sp>
        <p:nvSpPr>
          <p:cNvPr id="7" name="Footer Placeholder 4"/>
          <p:cNvSpPr txBox="1">
            <a:spLocks/>
          </p:cNvSpPr>
          <p:nvPr userDrawn="1"/>
        </p:nvSpPr>
        <p:spPr>
          <a:xfrm>
            <a:off x="611560" y="6586948"/>
            <a:ext cx="8240228" cy="226428"/>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Calibri"/>
                <a:ea typeface="+mn-ea"/>
                <a:cs typeface="Arial" panose="020B0604020202020204" pitchFamily="34" charset="0"/>
              </a:rPr>
              <a:t>G. Federici et </a:t>
            </a:r>
            <a:r>
              <a:rPr lang="en-GB" sz="1000" b="0" kern="1200" dirty="0" err="1">
                <a:solidFill>
                  <a:schemeClr val="tx1"/>
                </a:solidFill>
                <a:latin typeface="Calibri"/>
                <a:ea typeface="+mn-ea"/>
                <a:cs typeface="Arial" panose="020B0604020202020204" pitchFamily="34" charset="0"/>
              </a:rPr>
              <a:t>al.|</a:t>
            </a:r>
            <a:r>
              <a:rPr lang="en-GB" sz="1000" b="1" kern="1200" dirty="0" err="1">
                <a:solidFill>
                  <a:schemeClr val="tx1"/>
                </a:solidFill>
                <a:latin typeface="Calibri"/>
                <a:ea typeface="+mn-ea"/>
                <a:cs typeface="Arial" panose="020B0604020202020204" pitchFamily="34" charset="0"/>
              </a:rPr>
              <a:t>DCT</a:t>
            </a:r>
            <a:r>
              <a:rPr lang="en-GB" sz="1000" b="1" kern="1200" dirty="0">
                <a:solidFill>
                  <a:schemeClr val="tx1"/>
                </a:solidFill>
                <a:latin typeface="Calibri"/>
                <a:ea typeface="+mn-ea"/>
                <a:cs typeface="Arial" panose="020B0604020202020204" pitchFamily="34" charset="0"/>
              </a:rPr>
              <a:t> Large Meeting #1</a:t>
            </a:r>
            <a:r>
              <a:rPr lang="en-GB" sz="1000" b="0" kern="1200" baseline="0" dirty="0">
                <a:solidFill>
                  <a:schemeClr val="tx1"/>
                </a:solidFill>
                <a:latin typeface="Calibri"/>
                <a:ea typeface="+mn-ea"/>
                <a:cs typeface="Arial" panose="020B0604020202020204" pitchFamily="34" charset="0"/>
              </a:rPr>
              <a:t>, Zoom Meeting: 27.4.2020</a:t>
            </a:r>
            <a:r>
              <a:rPr lang="en-GB" sz="1000" b="0" kern="1200" dirty="0">
                <a:solidFill>
                  <a:schemeClr val="tx1"/>
                </a:solidFill>
                <a:latin typeface="Calibri"/>
                <a:ea typeface="+mn-ea"/>
                <a:cs typeface="Arial" panose="020B0604020202020204" pitchFamily="34" charset="0"/>
              </a:rPr>
              <a:t>| Page </a:t>
            </a:r>
            <a:fld id="{6A6D9FA1-99C7-4910-8E32-B85D378B0060}" type="slidenum">
              <a:rPr lang="en-GB" sz="1000" b="0" smtClean="0">
                <a:solidFill>
                  <a:schemeClr val="tx1"/>
                </a:solidFill>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1000" b="0" dirty="0">
              <a:solidFill>
                <a:schemeClr val="tx1"/>
              </a:solidFill>
              <a:latin typeface="Calibri"/>
            </a:endParaRPr>
          </a:p>
        </p:txBody>
      </p:sp>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image2.png" descr="EUROFUSION PowerPoint Master Inhalt.png"/>
          <p:cNvPicPr/>
          <p:nvPr userDrawn="1"/>
        </p:nvPicPr>
        <p:blipFill rotWithShape="1">
          <a:blip r:embed="rId2" cstate="email">
            <a:extLst>
              <a:ext uri="{28A0092B-C50C-407E-A947-70E740481C1C}">
                <a14:useLocalDpi xmlns:a14="http://schemas.microsoft.com/office/drawing/2010/main"/>
              </a:ext>
            </a:extLst>
          </a:blip>
          <a:srcRect t="10632" b="10632"/>
          <a:stretch/>
        </p:blipFill>
        <p:spPr>
          <a:xfrm>
            <a:off x="-199" y="298"/>
            <a:ext cx="9144306" cy="936000"/>
          </a:xfrm>
          <a:prstGeom prst="rect">
            <a:avLst/>
          </a:prstGeom>
          <a:ln w="12700">
            <a:miter lim="400000"/>
          </a:ln>
        </p:spPr>
      </p:pic>
      <p:sp>
        <p:nvSpPr>
          <p:cNvPr id="8" name="Footer Placeholder 4"/>
          <p:cNvSpPr>
            <a:spLocks noGrp="1"/>
          </p:cNvSpPr>
          <p:nvPr>
            <p:ph type="ftr" sz="quarter" idx="11"/>
          </p:nvPr>
        </p:nvSpPr>
        <p:spPr>
          <a:xfrm>
            <a:off x="467544" y="6453336"/>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a:t>Tony Donné | General Assembly | ZOOM | 8 April 2020</a:t>
            </a:r>
            <a:endParaRPr lang="en-GB" dirty="0"/>
          </a:p>
        </p:txBody>
      </p:sp>
      <p:sp>
        <p:nvSpPr>
          <p:cNvPr id="6" name="Titel 5"/>
          <p:cNvSpPr>
            <a:spLocks noGrp="1"/>
          </p:cNvSpPr>
          <p:nvPr>
            <p:ph type="title"/>
          </p:nvPr>
        </p:nvSpPr>
        <p:spPr>
          <a:xfrm>
            <a:off x="518864" y="130622"/>
            <a:ext cx="8229600" cy="634082"/>
          </a:xfrm>
        </p:spPr>
        <p:txBody>
          <a:bodyPr>
            <a:normAutofit/>
          </a:bodyPr>
          <a:lstStyle>
            <a:lvl1pPr algn="l">
              <a:defRPr sz="3200"/>
            </a:lvl1pPr>
          </a:lstStyle>
          <a:p>
            <a:r>
              <a:rPr lang="de-DE" dirty="0"/>
              <a:t>Titelmasterformat durch Klicken bearbeiten</a:t>
            </a:r>
          </a:p>
        </p:txBody>
      </p:sp>
    </p:spTree>
    <p:extLst>
      <p:ext uri="{BB962C8B-B14F-4D97-AF65-F5344CB8AC3E}">
        <p14:creationId xmlns:p14="http://schemas.microsoft.com/office/powerpoint/2010/main" val="4015025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28/04/2021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663" y="2397479"/>
            <a:ext cx="8432809" cy="1296144"/>
          </a:xfrm>
        </p:spPr>
        <p:txBody>
          <a:bodyPr/>
          <a:lstStyle/>
          <a:p>
            <a:r>
              <a:rPr lang="en-GB" sz="3600" dirty="0">
                <a:latin typeface="+mn-lt"/>
              </a:rPr>
              <a:t>DCT Large Meeting</a:t>
            </a:r>
            <a:endParaRPr lang="de-DE" sz="2400" b="0" dirty="0">
              <a:solidFill>
                <a:schemeClr val="tx1">
                  <a:lumMod val="65000"/>
                  <a:lumOff val="35000"/>
                </a:schemeClr>
              </a:solidFill>
              <a:latin typeface="+mn-lt"/>
            </a:endParaRPr>
          </a:p>
        </p:txBody>
      </p:sp>
      <p:sp>
        <p:nvSpPr>
          <p:cNvPr id="3" name="Subtitle 2"/>
          <p:cNvSpPr>
            <a:spLocks noGrp="1"/>
          </p:cNvSpPr>
          <p:nvPr>
            <p:ph type="subTitle" idx="4294967295"/>
          </p:nvPr>
        </p:nvSpPr>
        <p:spPr>
          <a:xfrm>
            <a:off x="245192" y="4215190"/>
            <a:ext cx="8352928" cy="432048"/>
          </a:xfrm>
        </p:spPr>
        <p:txBody>
          <a:bodyPr>
            <a:normAutofit/>
          </a:bodyPr>
          <a:lstStyle/>
          <a:p>
            <a:pPr marL="0" indent="0">
              <a:buNone/>
            </a:pPr>
            <a:r>
              <a:rPr lang="en-US" sz="2000" b="0" dirty="0">
                <a:solidFill>
                  <a:schemeClr val="bg1"/>
                </a:solidFill>
                <a:latin typeface="+mj-lt"/>
              </a:rPr>
              <a:t>G. Federici, H. </a:t>
            </a:r>
            <a:r>
              <a:rPr lang="en-US" sz="2000" b="0" dirty="0" err="1">
                <a:solidFill>
                  <a:schemeClr val="bg1"/>
                </a:solidFill>
                <a:latin typeface="+mj-lt"/>
              </a:rPr>
              <a:t>Zohm</a:t>
            </a:r>
            <a:r>
              <a:rPr lang="en-US" sz="2000" b="0" dirty="0">
                <a:solidFill>
                  <a:schemeClr val="bg1"/>
                </a:solidFill>
                <a:latin typeface="+mj-lt"/>
              </a:rPr>
              <a:t>, M. </a:t>
            </a:r>
            <a:r>
              <a:rPr lang="en-US" sz="2000" b="0" dirty="0" err="1">
                <a:solidFill>
                  <a:schemeClr val="bg1"/>
                </a:solidFill>
                <a:latin typeface="+mj-lt"/>
              </a:rPr>
              <a:t>Porton</a:t>
            </a:r>
            <a:r>
              <a:rPr lang="en-US" sz="2000" b="0" dirty="0">
                <a:solidFill>
                  <a:schemeClr val="bg1"/>
                </a:solidFill>
                <a:latin typeface="+mj-lt"/>
              </a:rPr>
              <a:t>, C. Baylard</a:t>
            </a:r>
          </a:p>
        </p:txBody>
      </p:sp>
      <p:pic>
        <p:nvPicPr>
          <p:cNvPr id="5" name="Picture 4" descr="POWER-PLANT-PHYSICS-TECH_DE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16" y="5686933"/>
            <a:ext cx="2213384" cy="791716"/>
          </a:xfrm>
          <a:prstGeom prst="rect">
            <a:avLst/>
          </a:prstGeom>
          <a:noFill/>
          <a:ln>
            <a:noFill/>
          </a:ln>
        </p:spPr>
      </p:pic>
      <p:pic>
        <p:nvPicPr>
          <p:cNvPr id="6" name="Picture 13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4632" y="5833272"/>
            <a:ext cx="1314736" cy="6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524972"/>
            <a:ext cx="9144000" cy="261610"/>
          </a:xfrm>
          <a:prstGeom prst="rect">
            <a:avLst/>
          </a:prstGeom>
          <a:solidFill>
            <a:schemeClr val="bg1"/>
          </a:solidFill>
        </p:spPr>
        <p:txBody>
          <a:bodyPr wrap="square">
            <a:spAutoFit/>
          </a:bodyPr>
          <a:lstStyle/>
          <a:p>
            <a:pPr algn="r"/>
            <a:r>
              <a:rPr lang="en-GB" sz="1100" dirty="0">
                <a:solidFill>
                  <a:srgbClr val="003399"/>
                </a:solidFill>
              </a:rPr>
              <a:t>The contents of this document cannot be reproduced without prior permission of the authors.</a:t>
            </a:r>
          </a:p>
        </p:txBody>
      </p:sp>
    </p:spTree>
    <p:extLst>
      <p:ext uri="{BB962C8B-B14F-4D97-AF65-F5344CB8AC3E}">
        <p14:creationId xmlns:p14="http://schemas.microsoft.com/office/powerpoint/2010/main" val="269339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21542-99AC-4CFF-95DA-C852BDCB3D08}"/>
              </a:ext>
            </a:extLst>
          </p:cNvPr>
          <p:cNvSpPr>
            <a:spLocks noGrp="1"/>
          </p:cNvSpPr>
          <p:nvPr>
            <p:ph type="title"/>
          </p:nvPr>
        </p:nvSpPr>
        <p:spPr>
          <a:xfrm>
            <a:off x="395536" y="188640"/>
            <a:ext cx="7543800" cy="457200"/>
          </a:xfrm>
        </p:spPr>
        <p:txBody>
          <a:bodyPr/>
          <a:lstStyle/>
          <a:p>
            <a:r>
              <a:rPr lang="en-GB" dirty="0"/>
              <a:t>Agile Organization: zoom @ 1 sprint</a:t>
            </a:r>
            <a:endParaRPr lang="fr-FR" dirty="0"/>
          </a:p>
        </p:txBody>
      </p:sp>
      <p:graphicFrame>
        <p:nvGraphicFramePr>
          <p:cNvPr id="3" name="Diagramme 2">
            <a:extLst>
              <a:ext uri="{FF2B5EF4-FFF2-40B4-BE49-F238E27FC236}">
                <a16:creationId xmlns:a16="http://schemas.microsoft.com/office/drawing/2014/main" id="{DB531159-A727-405D-9FE8-87A98DC03B7B}"/>
              </a:ext>
            </a:extLst>
          </p:cNvPr>
          <p:cNvGraphicFramePr/>
          <p:nvPr/>
        </p:nvGraphicFramePr>
        <p:xfrm>
          <a:off x="1204664" y="1052736"/>
          <a:ext cx="722446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5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21542-99AC-4CFF-95DA-C852BDCB3D08}"/>
              </a:ext>
            </a:extLst>
          </p:cNvPr>
          <p:cNvSpPr>
            <a:spLocks noGrp="1"/>
          </p:cNvSpPr>
          <p:nvPr>
            <p:ph type="title"/>
          </p:nvPr>
        </p:nvSpPr>
        <p:spPr/>
        <p:txBody>
          <a:bodyPr/>
          <a:lstStyle/>
          <a:p>
            <a:r>
              <a:rPr lang="en-GB" dirty="0"/>
              <a:t>WPDES Organization</a:t>
            </a:r>
            <a:endParaRPr lang="fr-FR" dirty="0"/>
          </a:p>
        </p:txBody>
      </p:sp>
      <p:graphicFrame>
        <p:nvGraphicFramePr>
          <p:cNvPr id="4" name="Diagramme 3">
            <a:extLst>
              <a:ext uri="{FF2B5EF4-FFF2-40B4-BE49-F238E27FC236}">
                <a16:creationId xmlns:a16="http://schemas.microsoft.com/office/drawing/2014/main" id="{1EDC4300-BAEC-4403-932B-F53534B0CAEA}"/>
              </a:ext>
            </a:extLst>
          </p:cNvPr>
          <p:cNvGraphicFramePr/>
          <p:nvPr/>
        </p:nvGraphicFramePr>
        <p:xfrm>
          <a:off x="395536" y="90872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84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21542-99AC-4CFF-95DA-C852BDCB3D08}"/>
              </a:ext>
            </a:extLst>
          </p:cNvPr>
          <p:cNvSpPr>
            <a:spLocks noGrp="1"/>
          </p:cNvSpPr>
          <p:nvPr>
            <p:ph type="title"/>
          </p:nvPr>
        </p:nvSpPr>
        <p:spPr/>
        <p:txBody>
          <a:bodyPr/>
          <a:lstStyle/>
          <a:p>
            <a:r>
              <a:rPr lang="en-GB" dirty="0"/>
              <a:t>WPDES Documentation</a:t>
            </a:r>
            <a:endParaRPr lang="fr-FR" dirty="0"/>
          </a:p>
        </p:txBody>
      </p:sp>
      <p:graphicFrame>
        <p:nvGraphicFramePr>
          <p:cNvPr id="4" name="Diagramme 3">
            <a:extLst>
              <a:ext uri="{FF2B5EF4-FFF2-40B4-BE49-F238E27FC236}">
                <a16:creationId xmlns:a16="http://schemas.microsoft.com/office/drawing/2014/main" id="{1EDC4300-BAEC-4403-932B-F53534B0CAEA}"/>
              </a:ext>
            </a:extLst>
          </p:cNvPr>
          <p:cNvGraphicFramePr/>
          <p:nvPr/>
        </p:nvGraphicFramePr>
        <p:xfrm>
          <a:off x="395536" y="90872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24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21542-99AC-4CFF-95DA-C852BDCB3D08}"/>
              </a:ext>
            </a:extLst>
          </p:cNvPr>
          <p:cNvSpPr>
            <a:spLocks noGrp="1"/>
          </p:cNvSpPr>
          <p:nvPr>
            <p:ph type="title"/>
          </p:nvPr>
        </p:nvSpPr>
        <p:spPr/>
        <p:txBody>
          <a:bodyPr/>
          <a:lstStyle/>
          <a:p>
            <a:r>
              <a:rPr lang="en-GB" dirty="0"/>
              <a:t>3 (+ 1) Key roles in DEMO org.</a:t>
            </a:r>
            <a:endParaRPr lang="fr-FR" dirty="0"/>
          </a:p>
        </p:txBody>
      </p:sp>
      <p:graphicFrame>
        <p:nvGraphicFramePr>
          <p:cNvPr id="5" name="Diagramme 4">
            <a:extLst>
              <a:ext uri="{FF2B5EF4-FFF2-40B4-BE49-F238E27FC236}">
                <a16:creationId xmlns:a16="http://schemas.microsoft.com/office/drawing/2014/main" id="{B63A5D22-DBB5-4D52-8688-B36AAE82FD44}"/>
              </a:ext>
            </a:extLst>
          </p:cNvPr>
          <p:cNvGraphicFramePr/>
          <p:nvPr/>
        </p:nvGraphicFramePr>
        <p:xfrm>
          <a:off x="35496" y="858677"/>
          <a:ext cx="907300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386E87CD-483D-42F6-8222-6CA0DA9A8A9B}"/>
              </a:ext>
            </a:extLst>
          </p:cNvPr>
          <p:cNvSpPr/>
          <p:nvPr/>
        </p:nvSpPr>
        <p:spPr>
          <a:xfrm>
            <a:off x="2987824" y="858677"/>
            <a:ext cx="3312368" cy="566666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421737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62618-1F62-47C8-BDAD-0E501821802F}"/>
              </a:ext>
            </a:extLst>
          </p:cNvPr>
          <p:cNvSpPr>
            <a:spLocks noGrp="1"/>
          </p:cNvSpPr>
          <p:nvPr>
            <p:ph type="title"/>
          </p:nvPr>
        </p:nvSpPr>
        <p:spPr/>
        <p:txBody>
          <a:bodyPr/>
          <a:lstStyle/>
          <a:p>
            <a:r>
              <a:rPr lang="en-GB" dirty="0"/>
              <a:t>Transverse function: what is it?</a:t>
            </a:r>
            <a:endParaRPr lang="fr-FR" dirty="0"/>
          </a:p>
        </p:txBody>
      </p:sp>
      <p:graphicFrame>
        <p:nvGraphicFramePr>
          <p:cNvPr id="4" name="Tableau 4">
            <a:extLst>
              <a:ext uri="{FF2B5EF4-FFF2-40B4-BE49-F238E27FC236}">
                <a16:creationId xmlns:a16="http://schemas.microsoft.com/office/drawing/2014/main" id="{287DCFF8-D272-436E-987E-ED56C67D1744}"/>
              </a:ext>
            </a:extLst>
          </p:cNvPr>
          <p:cNvGraphicFramePr>
            <a:graphicFrameLocks noGrp="1"/>
          </p:cNvGraphicFramePr>
          <p:nvPr/>
        </p:nvGraphicFramePr>
        <p:xfrm>
          <a:off x="1403648" y="2708920"/>
          <a:ext cx="6095999" cy="259588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317969229"/>
                    </a:ext>
                  </a:extLst>
                </a:gridCol>
                <a:gridCol w="870857">
                  <a:extLst>
                    <a:ext uri="{9D8B030D-6E8A-4147-A177-3AD203B41FA5}">
                      <a16:colId xmlns:a16="http://schemas.microsoft.com/office/drawing/2014/main" val="1824640811"/>
                    </a:ext>
                  </a:extLst>
                </a:gridCol>
                <a:gridCol w="870857">
                  <a:extLst>
                    <a:ext uri="{9D8B030D-6E8A-4147-A177-3AD203B41FA5}">
                      <a16:colId xmlns:a16="http://schemas.microsoft.com/office/drawing/2014/main" val="1675596795"/>
                    </a:ext>
                  </a:extLst>
                </a:gridCol>
                <a:gridCol w="870857">
                  <a:extLst>
                    <a:ext uri="{9D8B030D-6E8A-4147-A177-3AD203B41FA5}">
                      <a16:colId xmlns:a16="http://schemas.microsoft.com/office/drawing/2014/main" val="1329225488"/>
                    </a:ext>
                  </a:extLst>
                </a:gridCol>
                <a:gridCol w="870857">
                  <a:extLst>
                    <a:ext uri="{9D8B030D-6E8A-4147-A177-3AD203B41FA5}">
                      <a16:colId xmlns:a16="http://schemas.microsoft.com/office/drawing/2014/main" val="3097196910"/>
                    </a:ext>
                  </a:extLst>
                </a:gridCol>
                <a:gridCol w="870857">
                  <a:extLst>
                    <a:ext uri="{9D8B030D-6E8A-4147-A177-3AD203B41FA5}">
                      <a16:colId xmlns:a16="http://schemas.microsoft.com/office/drawing/2014/main" val="1374792668"/>
                    </a:ext>
                  </a:extLst>
                </a:gridCol>
                <a:gridCol w="870857">
                  <a:extLst>
                    <a:ext uri="{9D8B030D-6E8A-4147-A177-3AD203B41FA5}">
                      <a16:colId xmlns:a16="http://schemas.microsoft.com/office/drawing/2014/main" val="553681226"/>
                    </a:ext>
                  </a:extLst>
                </a:gridCol>
              </a:tblGrid>
              <a:tr h="370840">
                <a:tc>
                  <a:txBody>
                    <a:bodyPr/>
                    <a:lstStyle/>
                    <a:p>
                      <a:r>
                        <a:rPr lang="en-GB" dirty="0"/>
                        <a:t>System</a:t>
                      </a:r>
                      <a:endParaRPr lang="fr-FR" dirty="0"/>
                    </a:p>
                  </a:txBody>
                  <a:tcPr/>
                </a:tc>
                <a:tc>
                  <a:txBody>
                    <a:bodyPr/>
                    <a:lstStyle/>
                    <a:p>
                      <a:r>
                        <a:rPr lang="en-GB" dirty="0"/>
                        <a:t>F1</a:t>
                      </a:r>
                      <a:endParaRPr lang="fr-FR" dirty="0"/>
                    </a:p>
                  </a:txBody>
                  <a:tcPr/>
                </a:tc>
                <a:tc>
                  <a:txBody>
                    <a:bodyPr/>
                    <a:lstStyle/>
                    <a:p>
                      <a:r>
                        <a:rPr lang="en-GB" dirty="0"/>
                        <a:t>F2</a:t>
                      </a:r>
                      <a:endParaRPr lang="fr-FR" dirty="0"/>
                    </a:p>
                  </a:txBody>
                  <a:tcPr/>
                </a:tc>
                <a:tc>
                  <a:txBody>
                    <a:bodyPr/>
                    <a:lstStyle/>
                    <a:p>
                      <a:r>
                        <a:rPr lang="en-GB" dirty="0"/>
                        <a:t>F3</a:t>
                      </a:r>
                      <a:endParaRPr lang="fr-FR" dirty="0"/>
                    </a:p>
                  </a:txBody>
                  <a:tcPr/>
                </a:tc>
                <a:tc>
                  <a:txBody>
                    <a:bodyPr/>
                    <a:lstStyle/>
                    <a:p>
                      <a:r>
                        <a:rPr lang="en-GB" dirty="0"/>
                        <a:t>TF1</a:t>
                      </a:r>
                      <a:endParaRPr lang="fr-FR" dirty="0"/>
                    </a:p>
                  </a:txBody>
                  <a:tcPr/>
                </a:tc>
                <a:tc>
                  <a:txBody>
                    <a:bodyPr/>
                    <a:lstStyle/>
                    <a:p>
                      <a:r>
                        <a:rPr lang="en-GB" dirty="0"/>
                        <a:t>TF2</a:t>
                      </a:r>
                      <a:endParaRPr lang="fr-FR" dirty="0"/>
                    </a:p>
                  </a:txBody>
                  <a:tcPr/>
                </a:tc>
                <a:tc>
                  <a:txBody>
                    <a:bodyPr/>
                    <a:lstStyle/>
                    <a:p>
                      <a:r>
                        <a:rPr lang="en-GB" dirty="0"/>
                        <a:t>TF3</a:t>
                      </a:r>
                      <a:endParaRPr lang="fr-FR" dirty="0"/>
                    </a:p>
                  </a:txBody>
                  <a:tcPr/>
                </a:tc>
                <a:extLst>
                  <a:ext uri="{0D108BD9-81ED-4DB2-BD59-A6C34878D82A}">
                    <a16:rowId xmlns:a16="http://schemas.microsoft.com/office/drawing/2014/main" val="869589280"/>
                  </a:ext>
                </a:extLst>
              </a:tr>
              <a:tr h="370840">
                <a:tc>
                  <a:txBody>
                    <a:bodyPr/>
                    <a:lstStyle/>
                    <a:p>
                      <a:r>
                        <a:rPr lang="en-GB" dirty="0"/>
                        <a:t>MAG</a:t>
                      </a:r>
                      <a:endParaRPr lang="fr-FR" dirty="0"/>
                    </a:p>
                  </a:txBody>
                  <a:tcPr/>
                </a:tc>
                <a:tc>
                  <a:txBody>
                    <a:bodyPr/>
                    <a:lstStyle/>
                    <a:p>
                      <a:r>
                        <a:rPr lang="en-GB" dirty="0"/>
                        <a:t>x</a:t>
                      </a:r>
                      <a:endParaRPr lang="fr-FR" dirty="0"/>
                    </a:p>
                  </a:txBody>
                  <a:tcPr/>
                </a:tc>
                <a:tc>
                  <a:txBody>
                    <a:bodyPr/>
                    <a:lstStyle/>
                    <a:p>
                      <a:endParaRPr lang="fr-FR"/>
                    </a:p>
                  </a:txBody>
                  <a:tcPr/>
                </a:tc>
                <a:tc>
                  <a:txBody>
                    <a:bodyPr/>
                    <a:lstStyle/>
                    <a:p>
                      <a:endParaRPr lang="fr-FR"/>
                    </a:p>
                  </a:txBody>
                  <a:tcPr/>
                </a:tc>
                <a:tc>
                  <a:txBody>
                    <a:bodyPr/>
                    <a:lstStyle/>
                    <a:p>
                      <a:r>
                        <a:rPr lang="en-GB" dirty="0"/>
                        <a:t>x</a:t>
                      </a:r>
                      <a:endParaRPr lang="fr-FR" dirty="0"/>
                    </a:p>
                  </a:txBody>
                  <a:tcPr/>
                </a:tc>
                <a:tc>
                  <a:txBody>
                    <a:bodyPr/>
                    <a:lstStyle/>
                    <a:p>
                      <a:r>
                        <a:rPr lang="en-GB" dirty="0"/>
                        <a:t>x</a:t>
                      </a:r>
                      <a:endParaRPr lang="fr-FR" dirty="0"/>
                    </a:p>
                  </a:txBody>
                  <a:tcPr/>
                </a:tc>
                <a:tc>
                  <a:txBody>
                    <a:bodyPr/>
                    <a:lstStyle/>
                    <a:p>
                      <a:r>
                        <a:rPr lang="en-GB" dirty="0"/>
                        <a:t>x</a:t>
                      </a:r>
                      <a:endParaRPr lang="fr-FR" dirty="0"/>
                    </a:p>
                  </a:txBody>
                  <a:tcPr/>
                </a:tc>
                <a:extLst>
                  <a:ext uri="{0D108BD9-81ED-4DB2-BD59-A6C34878D82A}">
                    <a16:rowId xmlns:a16="http://schemas.microsoft.com/office/drawing/2014/main" val="642179586"/>
                  </a:ext>
                </a:extLst>
              </a:tr>
              <a:tr h="370840">
                <a:tc>
                  <a:txBody>
                    <a:bodyPr/>
                    <a:lstStyle/>
                    <a:p>
                      <a:r>
                        <a:rPr lang="en-GB" dirty="0"/>
                        <a:t>TFV</a:t>
                      </a:r>
                      <a:endParaRPr lang="fr-FR" dirty="0"/>
                    </a:p>
                  </a:txBody>
                  <a:tcPr/>
                </a:tc>
                <a:tc>
                  <a:txBody>
                    <a:bodyPr/>
                    <a:lstStyle/>
                    <a:p>
                      <a:endParaRPr lang="fr-FR"/>
                    </a:p>
                  </a:txBody>
                  <a:tcPr/>
                </a:tc>
                <a:tc>
                  <a:txBody>
                    <a:bodyPr/>
                    <a:lstStyle/>
                    <a:p>
                      <a:r>
                        <a:rPr lang="en-GB" dirty="0"/>
                        <a:t>x</a:t>
                      </a:r>
                      <a:endParaRPr lang="fr-FR" dirty="0"/>
                    </a:p>
                  </a:txBody>
                  <a:tcPr/>
                </a:tc>
                <a:tc>
                  <a:txBody>
                    <a:bodyPr/>
                    <a:lstStyle/>
                    <a:p>
                      <a:endParaRPr lang="fr-FR"/>
                    </a:p>
                  </a:txBody>
                  <a:tcPr/>
                </a:tc>
                <a:tc>
                  <a:txBody>
                    <a:bodyPr/>
                    <a:lstStyle/>
                    <a:p>
                      <a:r>
                        <a:rPr lang="en-GB" dirty="0"/>
                        <a:t>x</a:t>
                      </a:r>
                      <a:endParaRPr lang="fr-FR" dirty="0"/>
                    </a:p>
                  </a:txBody>
                  <a:tcPr/>
                </a:tc>
                <a:tc>
                  <a:txBody>
                    <a:bodyPr/>
                    <a:lstStyle/>
                    <a:p>
                      <a:r>
                        <a:rPr lang="en-GB" dirty="0"/>
                        <a:t>x</a:t>
                      </a:r>
                      <a:endParaRPr lang="fr-FR" dirty="0"/>
                    </a:p>
                  </a:txBody>
                  <a:tcPr/>
                </a:tc>
                <a:tc>
                  <a:txBody>
                    <a:bodyPr/>
                    <a:lstStyle/>
                    <a:p>
                      <a:r>
                        <a:rPr lang="en-GB" dirty="0"/>
                        <a:t>x</a:t>
                      </a:r>
                      <a:endParaRPr lang="fr-FR" dirty="0"/>
                    </a:p>
                  </a:txBody>
                  <a:tcPr/>
                </a:tc>
                <a:extLst>
                  <a:ext uri="{0D108BD9-81ED-4DB2-BD59-A6C34878D82A}">
                    <a16:rowId xmlns:a16="http://schemas.microsoft.com/office/drawing/2014/main" val="2318339801"/>
                  </a:ext>
                </a:extLst>
              </a:tr>
              <a:tr h="370840">
                <a:tc>
                  <a:txBody>
                    <a:bodyPr/>
                    <a:lstStyle/>
                    <a:p>
                      <a:r>
                        <a:rPr lang="en-GB" dirty="0"/>
                        <a:t>DC</a:t>
                      </a:r>
                      <a:endParaRPr lang="fr-FR" dirty="0"/>
                    </a:p>
                  </a:txBody>
                  <a:tcPr/>
                </a:tc>
                <a:tc>
                  <a:txBody>
                    <a:bodyPr/>
                    <a:lstStyle/>
                    <a:p>
                      <a:endParaRPr lang="fr-FR"/>
                    </a:p>
                  </a:txBody>
                  <a:tcPr/>
                </a:tc>
                <a:tc>
                  <a:txBody>
                    <a:bodyPr/>
                    <a:lstStyle/>
                    <a:p>
                      <a:endParaRPr lang="fr-FR"/>
                    </a:p>
                  </a:txBody>
                  <a:tcPr/>
                </a:tc>
                <a:tc>
                  <a:txBody>
                    <a:bodyPr/>
                    <a:lstStyle/>
                    <a:p>
                      <a:r>
                        <a:rPr lang="en-GB" dirty="0"/>
                        <a:t>x</a:t>
                      </a:r>
                      <a:endParaRPr lang="fr-FR" dirty="0"/>
                    </a:p>
                  </a:txBody>
                  <a:tcPr/>
                </a:tc>
                <a:tc>
                  <a:txBody>
                    <a:bodyPr/>
                    <a:lstStyle/>
                    <a:p>
                      <a:r>
                        <a:rPr lang="en-GB" dirty="0"/>
                        <a:t>x</a:t>
                      </a:r>
                      <a:endParaRPr lang="fr-FR" dirty="0"/>
                    </a:p>
                  </a:txBody>
                  <a:tcPr/>
                </a:tc>
                <a:tc>
                  <a:txBody>
                    <a:bodyPr/>
                    <a:lstStyle/>
                    <a:p>
                      <a:r>
                        <a:rPr lang="en-GB" dirty="0"/>
                        <a:t>x</a:t>
                      </a:r>
                      <a:endParaRPr lang="fr-FR" dirty="0"/>
                    </a:p>
                  </a:txBody>
                  <a:tcPr/>
                </a:tc>
                <a:tc>
                  <a:txBody>
                    <a:bodyPr/>
                    <a:lstStyle/>
                    <a:p>
                      <a:r>
                        <a:rPr lang="en-GB" dirty="0"/>
                        <a:t>x</a:t>
                      </a:r>
                      <a:endParaRPr lang="fr-FR" dirty="0"/>
                    </a:p>
                  </a:txBody>
                  <a:tcPr/>
                </a:tc>
                <a:extLst>
                  <a:ext uri="{0D108BD9-81ED-4DB2-BD59-A6C34878D82A}">
                    <a16:rowId xmlns:a16="http://schemas.microsoft.com/office/drawing/2014/main" val="3102286868"/>
                  </a:ext>
                </a:extLst>
              </a:tr>
              <a:tr h="370840">
                <a:tc>
                  <a:txBody>
                    <a:bodyPr/>
                    <a:lstStyle/>
                    <a:p>
                      <a:r>
                        <a:rPr lang="en-GB" dirty="0"/>
                        <a:t>…</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en-GB" dirty="0"/>
                        <a:t>x</a:t>
                      </a:r>
                      <a:endParaRPr lang="fr-FR" dirty="0"/>
                    </a:p>
                  </a:txBody>
                  <a:tcPr/>
                </a:tc>
                <a:tc>
                  <a:txBody>
                    <a:bodyPr/>
                    <a:lstStyle/>
                    <a:p>
                      <a:r>
                        <a:rPr lang="en-GB" dirty="0"/>
                        <a:t>x</a:t>
                      </a:r>
                      <a:endParaRPr lang="fr-FR" dirty="0"/>
                    </a:p>
                  </a:txBody>
                  <a:tcPr/>
                </a:tc>
                <a:tc>
                  <a:txBody>
                    <a:bodyPr/>
                    <a:lstStyle/>
                    <a:p>
                      <a:r>
                        <a:rPr lang="en-GB" dirty="0"/>
                        <a:t>x</a:t>
                      </a:r>
                      <a:endParaRPr lang="fr-FR" dirty="0"/>
                    </a:p>
                  </a:txBody>
                  <a:tcPr/>
                </a:tc>
                <a:extLst>
                  <a:ext uri="{0D108BD9-81ED-4DB2-BD59-A6C34878D82A}">
                    <a16:rowId xmlns:a16="http://schemas.microsoft.com/office/drawing/2014/main" val="2523164015"/>
                  </a:ext>
                </a:extLst>
              </a:tr>
              <a:tr h="370840">
                <a:tc>
                  <a:txBody>
                    <a:bodyPr/>
                    <a:lstStyle/>
                    <a:p>
                      <a:r>
                        <a:rPr lang="en-GB" dirty="0"/>
                        <a:t>BOP</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r>
                        <a:rPr lang="en-GB" dirty="0"/>
                        <a:t>x</a:t>
                      </a:r>
                      <a:endParaRPr lang="fr-FR" dirty="0"/>
                    </a:p>
                  </a:txBody>
                  <a:tcPr/>
                </a:tc>
                <a:tc>
                  <a:txBody>
                    <a:bodyPr/>
                    <a:lstStyle/>
                    <a:p>
                      <a:r>
                        <a:rPr lang="en-GB" dirty="0"/>
                        <a:t>x</a:t>
                      </a:r>
                      <a:endParaRPr lang="fr-FR" dirty="0"/>
                    </a:p>
                  </a:txBody>
                  <a:tcPr/>
                </a:tc>
                <a:tc>
                  <a:txBody>
                    <a:bodyPr/>
                    <a:lstStyle/>
                    <a:p>
                      <a:r>
                        <a:rPr lang="en-GB" dirty="0"/>
                        <a:t>x</a:t>
                      </a:r>
                      <a:endParaRPr lang="fr-FR" dirty="0"/>
                    </a:p>
                  </a:txBody>
                  <a:tcPr/>
                </a:tc>
                <a:extLst>
                  <a:ext uri="{0D108BD9-81ED-4DB2-BD59-A6C34878D82A}">
                    <a16:rowId xmlns:a16="http://schemas.microsoft.com/office/drawing/2014/main" val="2204631716"/>
                  </a:ext>
                </a:extLst>
              </a:tr>
              <a:tr h="370840">
                <a:tc>
                  <a:txBody>
                    <a:bodyPr/>
                    <a:lstStyle/>
                    <a:p>
                      <a:r>
                        <a:rPr lang="en-GB" dirty="0"/>
                        <a:t>PHTS</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en-GB" dirty="0"/>
                        <a:t>x</a:t>
                      </a:r>
                      <a:endParaRPr lang="fr-FR" dirty="0"/>
                    </a:p>
                  </a:txBody>
                  <a:tcPr/>
                </a:tc>
                <a:tc>
                  <a:txBody>
                    <a:bodyPr/>
                    <a:lstStyle/>
                    <a:p>
                      <a:r>
                        <a:rPr lang="en-GB" dirty="0"/>
                        <a:t>x</a:t>
                      </a:r>
                      <a:endParaRPr lang="fr-FR" dirty="0"/>
                    </a:p>
                  </a:txBody>
                  <a:tcPr/>
                </a:tc>
                <a:tc>
                  <a:txBody>
                    <a:bodyPr/>
                    <a:lstStyle/>
                    <a:p>
                      <a:r>
                        <a:rPr lang="en-GB" dirty="0"/>
                        <a:t>x</a:t>
                      </a:r>
                      <a:endParaRPr lang="fr-FR" dirty="0"/>
                    </a:p>
                  </a:txBody>
                  <a:tcPr/>
                </a:tc>
                <a:extLst>
                  <a:ext uri="{0D108BD9-81ED-4DB2-BD59-A6C34878D82A}">
                    <a16:rowId xmlns:a16="http://schemas.microsoft.com/office/drawing/2014/main" val="1799400158"/>
                  </a:ext>
                </a:extLst>
              </a:tr>
            </a:tbl>
          </a:graphicData>
        </a:graphic>
      </p:graphicFrame>
      <p:cxnSp>
        <p:nvCxnSpPr>
          <p:cNvPr id="6" name="Connecteur droit avec flèche 5">
            <a:extLst>
              <a:ext uri="{FF2B5EF4-FFF2-40B4-BE49-F238E27FC236}">
                <a16:creationId xmlns:a16="http://schemas.microsoft.com/office/drawing/2014/main" id="{DC0BE9C8-3FA2-49DB-BD2A-AE65D027F43E}"/>
              </a:ext>
            </a:extLst>
          </p:cNvPr>
          <p:cNvCxnSpPr/>
          <p:nvPr/>
        </p:nvCxnSpPr>
        <p:spPr>
          <a:xfrm>
            <a:off x="3131840" y="1772816"/>
            <a:ext cx="288032"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C6EDC007-80ED-4FD8-B29C-7F8D9C43CE5D}"/>
              </a:ext>
            </a:extLst>
          </p:cNvPr>
          <p:cNvSpPr txBox="1"/>
          <p:nvPr/>
        </p:nvSpPr>
        <p:spPr>
          <a:xfrm>
            <a:off x="1835696" y="1064639"/>
            <a:ext cx="1512168" cy="1200329"/>
          </a:xfrm>
          <a:prstGeom prst="rect">
            <a:avLst/>
          </a:prstGeom>
          <a:noFill/>
        </p:spPr>
        <p:txBody>
          <a:bodyPr wrap="square" rtlCol="0">
            <a:spAutoFit/>
          </a:bodyPr>
          <a:lstStyle/>
          <a:p>
            <a:r>
              <a:rPr lang="en-GB" dirty="0"/>
              <a:t>The main functions are allocated to one system</a:t>
            </a:r>
            <a:endParaRPr lang="fr-FR" dirty="0"/>
          </a:p>
        </p:txBody>
      </p:sp>
      <p:cxnSp>
        <p:nvCxnSpPr>
          <p:cNvPr id="8" name="Connecteur droit avec flèche 7">
            <a:extLst>
              <a:ext uri="{FF2B5EF4-FFF2-40B4-BE49-F238E27FC236}">
                <a16:creationId xmlns:a16="http://schemas.microsoft.com/office/drawing/2014/main" id="{7CBF977E-02B4-445C-9E99-31A10617173A}"/>
              </a:ext>
            </a:extLst>
          </p:cNvPr>
          <p:cNvCxnSpPr/>
          <p:nvPr/>
        </p:nvCxnSpPr>
        <p:spPr>
          <a:xfrm>
            <a:off x="5702970" y="1772816"/>
            <a:ext cx="288032"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51EC932-485D-4BEA-A058-7943790A1DC9}"/>
              </a:ext>
            </a:extLst>
          </p:cNvPr>
          <p:cNvSpPr txBox="1"/>
          <p:nvPr/>
        </p:nvSpPr>
        <p:spPr>
          <a:xfrm>
            <a:off x="3779912" y="764704"/>
            <a:ext cx="2729951" cy="1200329"/>
          </a:xfrm>
          <a:prstGeom prst="rect">
            <a:avLst/>
          </a:prstGeom>
          <a:noFill/>
        </p:spPr>
        <p:txBody>
          <a:bodyPr wrap="square" rtlCol="0">
            <a:spAutoFit/>
          </a:bodyPr>
          <a:lstStyle/>
          <a:p>
            <a:r>
              <a:rPr lang="en-GB" dirty="0"/>
              <a:t>Transverse function are functions/constraints for the plant that affect many (if not all) systems</a:t>
            </a:r>
            <a:endParaRPr lang="fr-FR" dirty="0"/>
          </a:p>
        </p:txBody>
      </p:sp>
      <p:cxnSp>
        <p:nvCxnSpPr>
          <p:cNvPr id="10" name="Connecteur droit avec flèche 9">
            <a:extLst>
              <a:ext uri="{FF2B5EF4-FFF2-40B4-BE49-F238E27FC236}">
                <a16:creationId xmlns:a16="http://schemas.microsoft.com/office/drawing/2014/main" id="{72B2023B-6A2B-4D7D-9B9B-1C3720E89F72}"/>
              </a:ext>
            </a:extLst>
          </p:cNvPr>
          <p:cNvCxnSpPr>
            <a:cxnSpLocks/>
          </p:cNvCxnSpPr>
          <p:nvPr/>
        </p:nvCxnSpPr>
        <p:spPr>
          <a:xfrm flipH="1">
            <a:off x="7013919" y="2204864"/>
            <a:ext cx="222377" cy="46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57177F2-FB44-4F74-B9FE-494D47F1B370}"/>
              </a:ext>
            </a:extLst>
          </p:cNvPr>
          <p:cNvSpPr txBox="1"/>
          <p:nvPr/>
        </p:nvSpPr>
        <p:spPr>
          <a:xfrm>
            <a:off x="6636025" y="1004871"/>
            <a:ext cx="2112440" cy="1200329"/>
          </a:xfrm>
          <a:prstGeom prst="rect">
            <a:avLst/>
          </a:prstGeom>
          <a:noFill/>
        </p:spPr>
        <p:txBody>
          <a:bodyPr wrap="square" rtlCol="0">
            <a:spAutoFit/>
          </a:bodyPr>
          <a:lstStyle/>
          <a:p>
            <a:r>
              <a:rPr lang="en-GB" dirty="0"/>
              <a:t>For instance: safety, nuclear integration, tritium, material, maintenance, etc.</a:t>
            </a:r>
            <a:endParaRPr lang="fr-FR" dirty="0"/>
          </a:p>
        </p:txBody>
      </p:sp>
    </p:spTree>
    <p:extLst>
      <p:ext uri="{BB962C8B-B14F-4D97-AF65-F5344CB8AC3E}">
        <p14:creationId xmlns:p14="http://schemas.microsoft.com/office/powerpoint/2010/main" val="383774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62618-1F62-47C8-BDAD-0E501821802F}"/>
              </a:ext>
            </a:extLst>
          </p:cNvPr>
          <p:cNvSpPr>
            <a:spLocks noGrp="1"/>
          </p:cNvSpPr>
          <p:nvPr>
            <p:ph type="title"/>
          </p:nvPr>
        </p:nvSpPr>
        <p:spPr/>
        <p:txBody>
          <a:bodyPr/>
          <a:lstStyle/>
          <a:p>
            <a:r>
              <a:rPr lang="en-GB" dirty="0"/>
              <a:t>Transverse function Lead: </a:t>
            </a:r>
            <a:r>
              <a:rPr lang="en-GB" dirty="0" smtClean="0"/>
              <a:t>their</a:t>
            </a:r>
            <a:r>
              <a:rPr lang="en-GB" dirty="0" smtClean="0"/>
              <a:t> </a:t>
            </a:r>
            <a:r>
              <a:rPr lang="en-GB" dirty="0"/>
              <a:t>role</a:t>
            </a:r>
            <a:endParaRPr lang="fr-FR" dirty="0"/>
          </a:p>
        </p:txBody>
      </p:sp>
      <p:sp>
        <p:nvSpPr>
          <p:cNvPr id="11" name="ZoneTexte 10">
            <a:extLst>
              <a:ext uri="{FF2B5EF4-FFF2-40B4-BE49-F238E27FC236}">
                <a16:creationId xmlns:a16="http://schemas.microsoft.com/office/drawing/2014/main" id="{0551055F-055C-4E80-BDE2-8B4FDDE1B6EE}"/>
              </a:ext>
            </a:extLst>
          </p:cNvPr>
          <p:cNvSpPr txBox="1"/>
          <p:nvPr/>
        </p:nvSpPr>
        <p:spPr>
          <a:xfrm>
            <a:off x="422711" y="836712"/>
            <a:ext cx="4572000" cy="923330"/>
          </a:xfrm>
          <a:prstGeom prst="rect">
            <a:avLst/>
          </a:prstGeom>
          <a:noFill/>
        </p:spPr>
        <p:txBody>
          <a:bodyPr wrap="square">
            <a:spAutoFit/>
          </a:bodyPr>
          <a:lstStyle/>
          <a:p>
            <a:pPr algn="l"/>
            <a:r>
              <a:rPr lang="en-US" sz="1800" b="0" i="0" u="none" strike="noStrike" baseline="0" dirty="0">
                <a:latin typeface="CMSS17"/>
              </a:rPr>
              <a:t>The role of a transverse function lead is to ensure to DEMO head that the function</a:t>
            </a:r>
          </a:p>
          <a:p>
            <a:pPr algn="l"/>
            <a:r>
              <a:rPr lang="en-US" sz="1800" b="0" i="0" u="none" strike="noStrike" baseline="0" dirty="0">
                <a:latin typeface="CMSS17"/>
              </a:rPr>
              <a:t>is fulfilled, for this he/she</a:t>
            </a:r>
          </a:p>
        </p:txBody>
      </p:sp>
      <p:graphicFrame>
        <p:nvGraphicFramePr>
          <p:cNvPr id="5" name="Diagramme 4">
            <a:extLst>
              <a:ext uri="{FF2B5EF4-FFF2-40B4-BE49-F238E27FC236}">
                <a16:creationId xmlns:a16="http://schemas.microsoft.com/office/drawing/2014/main" id="{F41A7FEA-FF34-470E-8E39-7A5789E00E22}"/>
              </a:ext>
            </a:extLst>
          </p:cNvPr>
          <p:cNvGraphicFramePr/>
          <p:nvPr/>
        </p:nvGraphicFramePr>
        <p:xfrm>
          <a:off x="1946711" y="19760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893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Objectives of the meeting</a:t>
            </a:r>
            <a:endParaRPr lang="en-GB" sz="2800" dirty="0"/>
          </a:p>
        </p:txBody>
      </p:sp>
      <p:graphicFrame>
        <p:nvGraphicFramePr>
          <p:cNvPr id="3" name="Diagramme 2">
            <a:extLst>
              <a:ext uri="{FF2B5EF4-FFF2-40B4-BE49-F238E27FC236}">
                <a16:creationId xmlns:a16="http://schemas.microsoft.com/office/drawing/2014/main" id="{D9D6D7CE-FBE1-4D17-A3A1-B4245D699ADC}"/>
              </a:ext>
            </a:extLst>
          </p:cNvPr>
          <p:cNvGraphicFramePr/>
          <p:nvPr>
            <p:extLst>
              <p:ext uri="{D42A27DB-BD31-4B8C-83A1-F6EECF244321}">
                <p14:modId xmlns:p14="http://schemas.microsoft.com/office/powerpoint/2010/main" val="949431216"/>
              </p:ext>
            </p:extLst>
          </p:nvPr>
        </p:nvGraphicFramePr>
        <p:xfrm>
          <a:off x="251520" y="2132856"/>
          <a:ext cx="4824536"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E5A705A5-F212-47E6-8AB5-9FC0C430385B}"/>
              </a:ext>
            </a:extLst>
          </p:cNvPr>
          <p:cNvSpPr txBox="1"/>
          <p:nvPr/>
        </p:nvSpPr>
        <p:spPr>
          <a:xfrm>
            <a:off x="971600" y="1412776"/>
            <a:ext cx="3528392" cy="584775"/>
          </a:xfrm>
          <a:prstGeom prst="rect">
            <a:avLst/>
          </a:prstGeom>
          <a:noFill/>
        </p:spPr>
        <p:txBody>
          <a:bodyPr wrap="square" rtlCol="0">
            <a:spAutoFit/>
          </a:bodyPr>
          <a:lstStyle/>
          <a:p>
            <a:r>
              <a:rPr lang="en-GB" sz="3200" dirty="0"/>
              <a:t>To present to you</a:t>
            </a:r>
            <a:endParaRPr lang="fr-FR" sz="3200" dirty="0"/>
          </a:p>
        </p:txBody>
      </p:sp>
      <p:sp>
        <p:nvSpPr>
          <p:cNvPr id="14" name="ZoneTexte 13">
            <a:extLst>
              <a:ext uri="{FF2B5EF4-FFF2-40B4-BE49-F238E27FC236}">
                <a16:creationId xmlns:a16="http://schemas.microsoft.com/office/drawing/2014/main" id="{4381A43D-9735-43C4-8DE4-CA16B110E332}"/>
              </a:ext>
            </a:extLst>
          </p:cNvPr>
          <p:cNvSpPr txBox="1"/>
          <p:nvPr/>
        </p:nvSpPr>
        <p:spPr>
          <a:xfrm>
            <a:off x="5796136" y="1412775"/>
            <a:ext cx="3528392" cy="584775"/>
          </a:xfrm>
          <a:prstGeom prst="rect">
            <a:avLst/>
          </a:prstGeom>
          <a:noFill/>
        </p:spPr>
        <p:txBody>
          <a:bodyPr wrap="square" rtlCol="0">
            <a:spAutoFit/>
          </a:bodyPr>
          <a:lstStyle/>
          <a:p>
            <a:r>
              <a:rPr lang="en-GB" sz="3200" dirty="0"/>
              <a:t>Main messages</a:t>
            </a:r>
            <a:endParaRPr lang="fr-FR" sz="3200" dirty="0"/>
          </a:p>
        </p:txBody>
      </p:sp>
      <p:graphicFrame>
        <p:nvGraphicFramePr>
          <p:cNvPr id="5" name="Diagramme 4">
            <a:extLst>
              <a:ext uri="{FF2B5EF4-FFF2-40B4-BE49-F238E27FC236}">
                <a16:creationId xmlns:a16="http://schemas.microsoft.com/office/drawing/2014/main" id="{ADE053A4-DD09-4258-AB0B-89BD94CF3DB6}"/>
              </a:ext>
            </a:extLst>
          </p:cNvPr>
          <p:cNvGraphicFramePr/>
          <p:nvPr>
            <p:extLst>
              <p:ext uri="{D42A27DB-BD31-4B8C-83A1-F6EECF244321}">
                <p14:modId xmlns:p14="http://schemas.microsoft.com/office/powerpoint/2010/main" val="3209160361"/>
              </p:ext>
            </p:extLst>
          </p:nvPr>
        </p:nvGraphicFramePr>
        <p:xfrm>
          <a:off x="5442920" y="2420888"/>
          <a:ext cx="2729480"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3690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Agenda</a:t>
            </a:r>
            <a:endParaRPr lang="en-GB" sz="2800" dirty="0"/>
          </a:p>
        </p:txBody>
      </p:sp>
      <p:graphicFrame>
        <p:nvGraphicFramePr>
          <p:cNvPr id="4" name="Tableau 4">
            <a:extLst>
              <a:ext uri="{FF2B5EF4-FFF2-40B4-BE49-F238E27FC236}">
                <a16:creationId xmlns:a16="http://schemas.microsoft.com/office/drawing/2014/main" id="{770F7D9E-6695-4F78-8087-0DE3B7CEBBCF}"/>
              </a:ext>
            </a:extLst>
          </p:cNvPr>
          <p:cNvGraphicFramePr>
            <a:graphicFrameLocks noGrp="1"/>
          </p:cNvGraphicFramePr>
          <p:nvPr>
            <p:extLst>
              <p:ext uri="{D42A27DB-BD31-4B8C-83A1-F6EECF244321}">
                <p14:modId xmlns:p14="http://schemas.microsoft.com/office/powerpoint/2010/main" val="1036434200"/>
              </p:ext>
            </p:extLst>
          </p:nvPr>
        </p:nvGraphicFramePr>
        <p:xfrm>
          <a:off x="107503" y="764704"/>
          <a:ext cx="8856984" cy="5521960"/>
        </p:xfrm>
        <a:graphic>
          <a:graphicData uri="http://schemas.openxmlformats.org/drawingml/2006/table">
            <a:tbl>
              <a:tblPr firstRow="1" bandRow="1">
                <a:tableStyleId>{5C22544A-7EE6-4342-B048-85BDC9FD1C3A}</a:tableStyleId>
              </a:tblPr>
              <a:tblGrid>
                <a:gridCol w="508188">
                  <a:extLst>
                    <a:ext uri="{9D8B030D-6E8A-4147-A177-3AD203B41FA5}">
                      <a16:colId xmlns:a16="http://schemas.microsoft.com/office/drawing/2014/main" val="3341107103"/>
                    </a:ext>
                  </a:extLst>
                </a:gridCol>
                <a:gridCol w="5141382">
                  <a:extLst>
                    <a:ext uri="{9D8B030D-6E8A-4147-A177-3AD203B41FA5}">
                      <a16:colId xmlns:a16="http://schemas.microsoft.com/office/drawing/2014/main" val="63687712"/>
                    </a:ext>
                  </a:extLst>
                </a:gridCol>
                <a:gridCol w="811673">
                  <a:extLst>
                    <a:ext uri="{9D8B030D-6E8A-4147-A177-3AD203B41FA5}">
                      <a16:colId xmlns:a16="http://schemas.microsoft.com/office/drawing/2014/main" val="2067616073"/>
                    </a:ext>
                  </a:extLst>
                </a:gridCol>
                <a:gridCol w="2395741">
                  <a:extLst>
                    <a:ext uri="{9D8B030D-6E8A-4147-A177-3AD203B41FA5}">
                      <a16:colId xmlns:a16="http://schemas.microsoft.com/office/drawing/2014/main" val="3470503520"/>
                    </a:ext>
                  </a:extLst>
                </a:gridCol>
              </a:tblGrid>
              <a:tr h="370840">
                <a:tc>
                  <a:txBody>
                    <a:bodyPr/>
                    <a:lstStyle/>
                    <a:p>
                      <a:pPr algn="r" fontAlgn="b"/>
                      <a:r>
                        <a:rPr lang="en-GB" sz="1600" b="0" i="0" u="none" strike="noStrike" noProof="0" dirty="0">
                          <a:solidFill>
                            <a:srgbClr val="000000"/>
                          </a:solidFill>
                          <a:effectLst/>
                          <a:latin typeface="Calibri" panose="020F0502020204030204" pitchFamily="34" charset="0"/>
                        </a:rPr>
                        <a:t>#</a:t>
                      </a:r>
                    </a:p>
                  </a:txBody>
                  <a:tcPr anchor="ctr"/>
                </a:tc>
                <a:tc>
                  <a:txBody>
                    <a:bodyPr/>
                    <a:lstStyle/>
                    <a:p>
                      <a:pPr algn="l" fontAlgn="b"/>
                      <a:r>
                        <a:rPr lang="en-GB" sz="1600" b="0" i="0" u="none" strike="noStrike" noProof="0" dirty="0">
                          <a:solidFill>
                            <a:srgbClr val="000000"/>
                          </a:solidFill>
                          <a:effectLst/>
                          <a:latin typeface="Calibri" panose="020F0502020204030204" pitchFamily="34" charset="0"/>
                        </a:rPr>
                        <a:t>Title</a:t>
                      </a:r>
                    </a:p>
                  </a:txBody>
                  <a:tcPr anchor="ctr"/>
                </a:tc>
                <a:tc>
                  <a:txBody>
                    <a:bodyPr/>
                    <a:lstStyle/>
                    <a:p>
                      <a:pPr algn="r" fontAlgn="b"/>
                      <a:r>
                        <a:rPr lang="en-GB" sz="1600" b="1" i="0" u="none" strike="noStrike" noProof="0" dirty="0">
                          <a:solidFill>
                            <a:srgbClr val="000000"/>
                          </a:solidFill>
                          <a:effectLst/>
                          <a:latin typeface="Calibri" panose="020F0502020204030204" pitchFamily="34" charset="0"/>
                        </a:rPr>
                        <a:t>Time</a:t>
                      </a:r>
                    </a:p>
                  </a:txBody>
                  <a:tcPr anchor="ctr"/>
                </a:tc>
                <a:tc>
                  <a:txBody>
                    <a:bodyPr/>
                    <a:lstStyle/>
                    <a:p>
                      <a:pPr algn="l" fontAlgn="b"/>
                      <a:r>
                        <a:rPr lang="en-GB" sz="1600" b="1" i="0" u="none" strike="noStrike" noProof="0" dirty="0">
                          <a:solidFill>
                            <a:srgbClr val="000000"/>
                          </a:solidFill>
                          <a:effectLst/>
                          <a:latin typeface="Calibri" panose="020F0502020204030204" pitchFamily="34" charset="0"/>
                        </a:rPr>
                        <a:t>Who</a:t>
                      </a:r>
                    </a:p>
                  </a:txBody>
                  <a:tcPr anchor="ctr"/>
                </a:tc>
                <a:extLst>
                  <a:ext uri="{0D108BD9-81ED-4DB2-BD59-A6C34878D82A}">
                    <a16:rowId xmlns:a16="http://schemas.microsoft.com/office/drawing/2014/main" val="496576646"/>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1</a:t>
                      </a:r>
                    </a:p>
                  </a:txBody>
                  <a:tcPr anchor="ctr"/>
                </a:tc>
                <a:tc>
                  <a:txBody>
                    <a:bodyPr/>
                    <a:lstStyle/>
                    <a:p>
                      <a:pPr algn="l" fontAlgn="b"/>
                      <a:r>
                        <a:rPr lang="en-GB" sz="2000" b="0" i="0" u="none" strike="noStrike" noProof="0" dirty="0">
                          <a:solidFill>
                            <a:srgbClr val="000000"/>
                          </a:solidFill>
                          <a:effectLst/>
                          <a:latin typeface="Calibri" panose="020F0502020204030204" pitchFamily="34" charset="0"/>
                        </a:rPr>
                        <a:t>New organisation of the DEMO Project</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14:00</a:t>
                      </a:r>
                    </a:p>
                  </a:txBody>
                  <a:tcPr anchor="b"/>
                </a:tc>
                <a:tc>
                  <a:txBody>
                    <a:bodyPr/>
                    <a:lstStyle/>
                    <a:p>
                      <a:pPr algn="l" fontAlgn="b"/>
                      <a:r>
                        <a:rPr lang="en-GB" sz="2000" b="0" i="0" u="none" strike="noStrike" noProof="0">
                          <a:solidFill>
                            <a:srgbClr val="000000"/>
                          </a:solidFill>
                          <a:effectLst/>
                          <a:latin typeface="Calibri" panose="020F0502020204030204" pitchFamily="34" charset="0"/>
                        </a:rPr>
                        <a:t>GFI</a:t>
                      </a:r>
                    </a:p>
                  </a:txBody>
                  <a:tcPr anchor="ctr"/>
                </a:tc>
                <a:extLst>
                  <a:ext uri="{0D108BD9-81ED-4DB2-BD59-A6C34878D82A}">
                    <a16:rowId xmlns:a16="http://schemas.microsoft.com/office/drawing/2014/main" val="2715066587"/>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2</a:t>
                      </a:r>
                    </a:p>
                  </a:txBody>
                  <a:tcPr anchor="ctr"/>
                </a:tc>
                <a:tc>
                  <a:txBody>
                    <a:bodyPr/>
                    <a:lstStyle/>
                    <a:p>
                      <a:pPr algn="l" fontAlgn="b"/>
                      <a:r>
                        <a:rPr lang="en-GB" sz="2000" b="0" i="0" u="none" strike="noStrike" noProof="0" dirty="0">
                          <a:solidFill>
                            <a:srgbClr val="000000"/>
                          </a:solidFill>
                          <a:effectLst/>
                          <a:latin typeface="Calibri" panose="020F0502020204030204" pitchFamily="34" charset="0"/>
                        </a:rPr>
                        <a:t>DCT organisation</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14:10</a:t>
                      </a:r>
                    </a:p>
                  </a:txBody>
                  <a:tcPr anchor="b"/>
                </a:tc>
                <a:tc>
                  <a:txBody>
                    <a:bodyPr/>
                    <a:lstStyle/>
                    <a:p>
                      <a:pPr algn="l" fontAlgn="b"/>
                      <a:r>
                        <a:rPr lang="en-GB" sz="2000" b="0" i="0" u="none" strike="noStrike" noProof="0">
                          <a:solidFill>
                            <a:srgbClr val="000000"/>
                          </a:solidFill>
                          <a:effectLst/>
                          <a:latin typeface="Calibri" panose="020F0502020204030204" pitchFamily="34" charset="0"/>
                        </a:rPr>
                        <a:t>GFI</a:t>
                      </a:r>
                    </a:p>
                  </a:txBody>
                  <a:tcPr anchor="ctr"/>
                </a:tc>
                <a:extLst>
                  <a:ext uri="{0D108BD9-81ED-4DB2-BD59-A6C34878D82A}">
                    <a16:rowId xmlns:a16="http://schemas.microsoft.com/office/drawing/2014/main" val="2810607242"/>
                  </a:ext>
                </a:extLst>
              </a:tr>
              <a:tr h="370840">
                <a:tc>
                  <a:txBody>
                    <a:bodyPr/>
                    <a:lstStyle/>
                    <a:p>
                      <a:pPr algn="r" fontAlgn="b"/>
                      <a:r>
                        <a:rPr lang="en-GB" sz="2000" b="0" i="0" u="none" strike="noStrike" noProof="0">
                          <a:solidFill>
                            <a:srgbClr val="000000"/>
                          </a:solidFill>
                          <a:effectLst/>
                          <a:latin typeface="Calibri" panose="020F0502020204030204" pitchFamily="34" charset="0"/>
                        </a:rPr>
                        <a:t>3</a:t>
                      </a:r>
                    </a:p>
                  </a:txBody>
                  <a:tcPr anchor="ctr"/>
                </a:tc>
                <a:tc>
                  <a:txBody>
                    <a:bodyPr/>
                    <a:lstStyle/>
                    <a:p>
                      <a:pPr algn="l" fontAlgn="ctr"/>
                      <a:r>
                        <a:rPr lang="en-GB" sz="2000" b="0" i="0" u="none" strike="noStrike" noProof="0" dirty="0">
                          <a:solidFill>
                            <a:srgbClr val="000000"/>
                          </a:solidFill>
                          <a:effectLst/>
                          <a:latin typeface="Calibri" panose="020F0502020204030204" pitchFamily="34" charset="0"/>
                        </a:rPr>
                        <a:t>Very brief personal presentation of DCT leaders</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14:15</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MPI, HZM, MPN, CBD</a:t>
                      </a:r>
                    </a:p>
                  </a:txBody>
                  <a:tcPr anchor="ctr"/>
                </a:tc>
                <a:extLst>
                  <a:ext uri="{0D108BD9-81ED-4DB2-BD59-A6C34878D82A}">
                    <a16:rowId xmlns:a16="http://schemas.microsoft.com/office/drawing/2014/main" val="1020841550"/>
                  </a:ext>
                </a:extLst>
              </a:tr>
              <a:tr h="370840">
                <a:tc>
                  <a:txBody>
                    <a:bodyPr/>
                    <a:lstStyle/>
                    <a:p>
                      <a:pPr algn="l" fontAlgn="b"/>
                      <a:endParaRPr lang="en-GB" sz="2000" b="0" i="0" u="none" strike="noStrike" noProof="0" dirty="0">
                        <a:solidFill>
                          <a:srgbClr val="000000"/>
                        </a:solidFill>
                        <a:effectLst/>
                        <a:latin typeface="Calibri" panose="020F0502020204030204" pitchFamily="34" charset="0"/>
                      </a:endParaRPr>
                    </a:p>
                  </a:txBody>
                  <a:tcPr anchor="ctr"/>
                </a:tc>
                <a:tc>
                  <a:txBody>
                    <a:bodyPr/>
                    <a:lstStyle/>
                    <a:p>
                      <a:pPr algn="l" fontAlgn="b"/>
                      <a:r>
                        <a:rPr lang="en-GB" sz="2000" b="1" i="0" u="none" strike="noStrike" noProof="0" dirty="0">
                          <a:solidFill>
                            <a:srgbClr val="000000"/>
                          </a:solidFill>
                          <a:effectLst/>
                          <a:latin typeface="Calibri" panose="020F0502020204030204" pitchFamily="34" charset="0"/>
                        </a:rPr>
                        <a:t>Staffing plan and who is reporting to who?</a:t>
                      </a:r>
                    </a:p>
                  </a:txBody>
                  <a:tcPr anchor="ctr"/>
                </a:tc>
                <a:tc>
                  <a:txBody>
                    <a:bodyPr/>
                    <a:lstStyle/>
                    <a:p>
                      <a:pPr algn="l" fontAlgn="b"/>
                      <a:endParaRPr lang="fr-FR" sz="2000" b="0" i="0" u="none" strike="noStrike" dirty="0">
                        <a:solidFill>
                          <a:srgbClr val="000000"/>
                        </a:solidFill>
                        <a:effectLst/>
                        <a:latin typeface="Calibri" panose="020F0502020204030204" pitchFamily="34" charset="0"/>
                      </a:endParaRPr>
                    </a:p>
                  </a:txBody>
                  <a:tcPr anchor="b"/>
                </a:tc>
                <a:tc>
                  <a:txBody>
                    <a:bodyPr/>
                    <a:lstStyle/>
                    <a:p>
                      <a:pPr algn="l" fontAlgn="b"/>
                      <a:endParaRPr lang="en-GB" sz="2000" b="0" i="0" u="none" strike="noStrike" noProof="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42545214"/>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4</a:t>
                      </a:r>
                    </a:p>
                  </a:txBody>
                  <a:tcPr anchor="ctr"/>
                </a:tc>
                <a:tc>
                  <a:txBody>
                    <a:bodyPr/>
                    <a:lstStyle/>
                    <a:p>
                      <a:pPr lvl="1" algn="l" fontAlgn="b"/>
                      <a:r>
                        <a:rPr lang="en-GB" sz="2000" b="0" i="0" u="none" strike="noStrike" noProof="0" dirty="0">
                          <a:solidFill>
                            <a:srgbClr val="000000"/>
                          </a:solidFill>
                          <a:effectLst/>
                          <a:latin typeface="Calibri" panose="020F0502020204030204" pitchFamily="34" charset="0"/>
                        </a:rPr>
                        <a:t>Global organigram + SO</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14:35</a:t>
                      </a:r>
                    </a:p>
                  </a:txBody>
                  <a:tcPr anchor="b"/>
                </a:tc>
                <a:tc>
                  <a:txBody>
                    <a:bodyPr/>
                    <a:lstStyle/>
                    <a:p>
                      <a:pPr algn="l" fontAlgn="b"/>
                      <a:r>
                        <a:rPr lang="en-GB" sz="2000" b="0" i="0" u="none" strike="noStrike" noProof="0">
                          <a:solidFill>
                            <a:srgbClr val="000000"/>
                          </a:solidFill>
                          <a:effectLst/>
                          <a:latin typeface="Calibri" panose="020F0502020204030204" pitchFamily="34" charset="0"/>
                        </a:rPr>
                        <a:t>GFI</a:t>
                      </a:r>
                    </a:p>
                  </a:txBody>
                  <a:tcPr anchor="ctr"/>
                </a:tc>
                <a:extLst>
                  <a:ext uri="{0D108BD9-81ED-4DB2-BD59-A6C34878D82A}">
                    <a16:rowId xmlns:a16="http://schemas.microsoft.com/office/drawing/2014/main" val="3283740017"/>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5</a:t>
                      </a:r>
                    </a:p>
                  </a:txBody>
                  <a:tcPr anchor="ctr"/>
                </a:tc>
                <a:tc>
                  <a:txBody>
                    <a:bodyPr/>
                    <a:lstStyle/>
                    <a:p>
                      <a:pPr lvl="1" algn="l" fontAlgn="b"/>
                      <a:r>
                        <a:rPr lang="en-GB" sz="2000" b="0" i="0" u="none" strike="noStrike" noProof="0" dirty="0">
                          <a:solidFill>
                            <a:srgbClr val="000000"/>
                          </a:solidFill>
                          <a:effectLst/>
                          <a:latin typeface="Calibri" panose="020F0502020204030204" pitchFamily="34" charset="0"/>
                        </a:rPr>
                        <a:t>PSD</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14:40</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HZM</a:t>
                      </a:r>
                    </a:p>
                  </a:txBody>
                  <a:tcPr anchor="ctr"/>
                </a:tc>
                <a:extLst>
                  <a:ext uri="{0D108BD9-81ED-4DB2-BD59-A6C34878D82A}">
                    <a16:rowId xmlns:a16="http://schemas.microsoft.com/office/drawing/2014/main" val="2167717921"/>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6</a:t>
                      </a:r>
                    </a:p>
                  </a:txBody>
                  <a:tcPr anchor="ctr"/>
                </a:tc>
                <a:tc>
                  <a:txBody>
                    <a:bodyPr/>
                    <a:lstStyle/>
                    <a:p>
                      <a:pPr lvl="1" algn="l" fontAlgn="b"/>
                      <a:r>
                        <a:rPr lang="en-GB" sz="2000" b="0" i="0" u="none" strike="noStrike" noProof="0" dirty="0">
                          <a:solidFill>
                            <a:srgbClr val="000000"/>
                          </a:solidFill>
                          <a:effectLst/>
                          <a:latin typeface="Calibri" panose="020F0502020204030204" pitchFamily="34" charset="0"/>
                        </a:rPr>
                        <a:t>PSDD</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14:45</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MPN</a:t>
                      </a:r>
                    </a:p>
                  </a:txBody>
                  <a:tcPr anchor="ctr"/>
                </a:tc>
                <a:extLst>
                  <a:ext uri="{0D108BD9-81ED-4DB2-BD59-A6C34878D82A}">
                    <a16:rowId xmlns:a16="http://schemas.microsoft.com/office/drawing/2014/main" val="1974887872"/>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7</a:t>
                      </a:r>
                    </a:p>
                  </a:txBody>
                  <a:tcPr anchor="ctr"/>
                </a:tc>
                <a:tc>
                  <a:txBody>
                    <a:bodyPr/>
                    <a:lstStyle/>
                    <a:p>
                      <a:pPr lvl="1" algn="l" fontAlgn="b"/>
                      <a:r>
                        <a:rPr lang="en-GB" sz="2000" b="0" i="0" u="none" strike="noStrike" noProof="0" dirty="0">
                          <a:solidFill>
                            <a:srgbClr val="000000"/>
                          </a:solidFill>
                          <a:effectLst/>
                          <a:latin typeface="Calibri" panose="020F0502020204030204" pitchFamily="34" charset="0"/>
                        </a:rPr>
                        <a:t>PIO</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14:50</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CBD</a:t>
                      </a:r>
                    </a:p>
                  </a:txBody>
                  <a:tcPr anchor="ctr"/>
                </a:tc>
                <a:extLst>
                  <a:ext uri="{0D108BD9-81ED-4DB2-BD59-A6C34878D82A}">
                    <a16:rowId xmlns:a16="http://schemas.microsoft.com/office/drawing/2014/main" val="3346093641"/>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8</a:t>
                      </a:r>
                    </a:p>
                  </a:txBody>
                  <a:tcPr anchor="ctr"/>
                </a:tc>
                <a:tc>
                  <a:txBody>
                    <a:bodyPr/>
                    <a:lstStyle/>
                    <a:p>
                      <a:pPr algn="l" fontAlgn="b"/>
                      <a:r>
                        <a:rPr lang="en-GB" sz="2000" b="0" i="0" u="none" strike="noStrike" noProof="0" dirty="0">
                          <a:solidFill>
                            <a:srgbClr val="000000"/>
                          </a:solidFill>
                          <a:effectLst/>
                          <a:latin typeface="Calibri" panose="020F0502020204030204" pitchFamily="34" charset="0"/>
                        </a:rPr>
                        <a:t>WPDES Organisation</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14:55</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CBD, ABM</a:t>
                      </a:r>
                    </a:p>
                  </a:txBody>
                  <a:tcPr anchor="ctr"/>
                </a:tc>
                <a:extLst>
                  <a:ext uri="{0D108BD9-81ED-4DB2-BD59-A6C34878D82A}">
                    <a16:rowId xmlns:a16="http://schemas.microsoft.com/office/drawing/2014/main" val="2065738824"/>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9</a:t>
                      </a:r>
                    </a:p>
                  </a:txBody>
                  <a:tcPr anchor="ctr"/>
                </a:tc>
                <a:tc>
                  <a:txBody>
                    <a:bodyPr/>
                    <a:lstStyle/>
                    <a:p>
                      <a:pPr algn="l" fontAlgn="b"/>
                      <a:r>
                        <a:rPr lang="en-GB" sz="2000" b="0" i="0" u="none" strike="noStrike" noProof="0" dirty="0">
                          <a:solidFill>
                            <a:srgbClr val="000000"/>
                          </a:solidFill>
                          <a:effectLst/>
                          <a:latin typeface="Calibri" panose="020F0502020204030204" pitchFamily="34" charset="0"/>
                        </a:rPr>
                        <a:t>Concept of TF lead and Syst. Design Lead</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15:05</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CBD</a:t>
                      </a:r>
                    </a:p>
                  </a:txBody>
                  <a:tcPr anchor="ctr"/>
                </a:tc>
                <a:extLst>
                  <a:ext uri="{0D108BD9-81ED-4DB2-BD59-A6C34878D82A}">
                    <a16:rowId xmlns:a16="http://schemas.microsoft.com/office/drawing/2014/main" val="178612304"/>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10</a:t>
                      </a:r>
                    </a:p>
                  </a:txBody>
                  <a:tcPr anchor="ctr"/>
                </a:tc>
                <a:tc>
                  <a:txBody>
                    <a:bodyPr/>
                    <a:lstStyle/>
                    <a:p>
                      <a:pPr algn="l" fontAlgn="b"/>
                      <a:r>
                        <a:rPr lang="en-GB" sz="2000" b="0" i="0" u="none" strike="noStrike" noProof="0" dirty="0">
                          <a:solidFill>
                            <a:srgbClr val="000000"/>
                          </a:solidFill>
                          <a:effectLst/>
                          <a:latin typeface="Calibri" panose="020F0502020204030204" pitchFamily="34" charset="0"/>
                        </a:rPr>
                        <a:t>Documentation</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15:15</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CBD</a:t>
                      </a:r>
                    </a:p>
                  </a:txBody>
                  <a:tcPr anchor="ctr"/>
                </a:tc>
                <a:extLst>
                  <a:ext uri="{0D108BD9-81ED-4DB2-BD59-A6C34878D82A}">
                    <a16:rowId xmlns:a16="http://schemas.microsoft.com/office/drawing/2014/main" val="4183516582"/>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11</a:t>
                      </a:r>
                    </a:p>
                  </a:txBody>
                  <a:tcPr anchor="ctr"/>
                </a:tc>
                <a:tc>
                  <a:txBody>
                    <a:bodyPr/>
                    <a:lstStyle/>
                    <a:p>
                      <a:pPr algn="l" fontAlgn="b"/>
                      <a:r>
                        <a:rPr lang="en-GB" sz="2000" b="0" i="0" u="none" strike="noStrike" noProof="0" dirty="0">
                          <a:solidFill>
                            <a:srgbClr val="000000"/>
                          </a:solidFill>
                          <a:effectLst/>
                          <a:latin typeface="Calibri" panose="020F0502020204030204" pitchFamily="34" charset="0"/>
                        </a:rPr>
                        <a:t>Glimpse of first studies</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15:20</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GFI</a:t>
                      </a:r>
                    </a:p>
                  </a:txBody>
                  <a:tcPr anchor="ctr"/>
                </a:tc>
                <a:extLst>
                  <a:ext uri="{0D108BD9-81ED-4DB2-BD59-A6C34878D82A}">
                    <a16:rowId xmlns:a16="http://schemas.microsoft.com/office/drawing/2014/main" val="53393258"/>
                  </a:ext>
                </a:extLst>
              </a:tr>
              <a:tr h="370840">
                <a:tc>
                  <a:txBody>
                    <a:bodyPr/>
                    <a:lstStyle/>
                    <a:p>
                      <a:pPr algn="r" fontAlgn="b"/>
                      <a:r>
                        <a:rPr lang="en-GB" sz="2000" b="0" i="0" u="none" strike="noStrike" noProof="0" dirty="0">
                          <a:solidFill>
                            <a:srgbClr val="000000"/>
                          </a:solidFill>
                          <a:effectLst/>
                          <a:latin typeface="Calibri" panose="020F0502020204030204" pitchFamily="34" charset="0"/>
                        </a:rPr>
                        <a:t>12</a:t>
                      </a:r>
                    </a:p>
                  </a:txBody>
                  <a:tcPr anchor="ctr"/>
                </a:tc>
                <a:tc>
                  <a:txBody>
                    <a:bodyPr/>
                    <a:lstStyle/>
                    <a:p>
                      <a:pPr algn="l" fontAlgn="b"/>
                      <a:r>
                        <a:rPr lang="en-GB" sz="2000" b="0" i="0" u="none" strike="noStrike" noProof="0" dirty="0">
                          <a:solidFill>
                            <a:srgbClr val="000000"/>
                          </a:solidFill>
                          <a:effectLst/>
                          <a:latin typeface="Calibri" panose="020F0502020204030204" pitchFamily="34" charset="0"/>
                        </a:rPr>
                        <a:t>Questions/discussions</a:t>
                      </a:r>
                    </a:p>
                  </a:txBody>
                  <a:tcPr anchor="ctr"/>
                </a:tc>
                <a:tc>
                  <a:txBody>
                    <a:bodyPr/>
                    <a:lstStyle/>
                    <a:p>
                      <a:pPr algn="r" fontAlgn="b"/>
                      <a:r>
                        <a:rPr lang="fr-FR" sz="2000" b="0" i="0" u="none" strike="noStrike" dirty="0">
                          <a:solidFill>
                            <a:srgbClr val="000000"/>
                          </a:solidFill>
                          <a:effectLst/>
                          <a:latin typeface="Calibri" panose="020F0502020204030204" pitchFamily="34" charset="0"/>
                        </a:rPr>
                        <a:t>15:30</a:t>
                      </a:r>
                    </a:p>
                  </a:txBody>
                  <a:tcPr anchor="b"/>
                </a:tc>
                <a:tc>
                  <a:txBody>
                    <a:bodyPr/>
                    <a:lstStyle/>
                    <a:p>
                      <a:pPr algn="l" fontAlgn="b"/>
                      <a:r>
                        <a:rPr lang="en-GB" sz="2000" b="0" i="0" u="none" strike="noStrike" noProof="0" dirty="0">
                          <a:solidFill>
                            <a:srgbClr val="000000"/>
                          </a:solidFill>
                          <a:effectLst/>
                          <a:latin typeface="Calibri" panose="020F0502020204030204" pitchFamily="34" charset="0"/>
                        </a:rPr>
                        <a:t>All</a:t>
                      </a:r>
                    </a:p>
                  </a:txBody>
                  <a:tcPr anchor="ctr"/>
                </a:tc>
                <a:extLst>
                  <a:ext uri="{0D108BD9-81ED-4DB2-BD59-A6C34878D82A}">
                    <a16:rowId xmlns:a16="http://schemas.microsoft.com/office/drawing/2014/main" val="828194522"/>
                  </a:ext>
                </a:extLst>
              </a:tr>
            </a:tbl>
          </a:graphicData>
        </a:graphic>
      </p:graphicFrame>
    </p:spTree>
    <p:extLst>
      <p:ext uri="{BB962C8B-B14F-4D97-AF65-F5344CB8AC3E}">
        <p14:creationId xmlns:p14="http://schemas.microsoft.com/office/powerpoint/2010/main" val="6707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29" y="4509120"/>
            <a:ext cx="6093947" cy="1815882"/>
          </a:xfrm>
          <a:prstGeom prst="rect">
            <a:avLst/>
          </a:prstGeom>
        </p:spPr>
        <p:txBody>
          <a:bodyPr wrap="square">
            <a:spAutoFit/>
          </a:bodyPr>
          <a:lstStyle/>
          <a:p>
            <a:r>
              <a:rPr lang="en-GB" sz="1400" b="1" dirty="0">
                <a:latin typeface="Calibri" panose="020F0502020204030204" pitchFamily="34" charset="0"/>
                <a:ea typeface="Calibri" panose="020F0502020204030204" pitchFamily="34" charset="0"/>
                <a:cs typeface="Times New Roman" panose="02020603050405020304" pitchFamily="18" charset="0"/>
              </a:rPr>
              <a:t>Improvements</a:t>
            </a:r>
            <a:endParaRPr lang="de-DE" sz="1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A reinforced DEMO Central Team assisted by a dedicated work-package</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Extend the Scope of Work of the DEMO Central team</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Setup an agile project organization with an incremental design approach</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Strengthen the DEMO governance and introduce a DEMO Design Authority</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A revised articulation between R&amp;D and system design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Plasma is now considered as a system</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Strengthen SE and PM culture and enforce procedures</a:t>
            </a:r>
            <a:endParaRPr lang="de-DE" sz="1400" dirty="0"/>
          </a:p>
        </p:txBody>
      </p:sp>
      <p:pic>
        <p:nvPicPr>
          <p:cNvPr id="9" name="Image 8">
            <a:extLst>
              <a:ext uri="{FF2B5EF4-FFF2-40B4-BE49-F238E27FC236}">
                <a16:creationId xmlns:a16="http://schemas.microsoft.com/office/drawing/2014/main" id="{00B8D369-92B5-4F7A-923F-441C21A48A1E}"/>
              </a:ext>
            </a:extLst>
          </p:cNvPr>
          <p:cNvPicPr>
            <a:picLocks noChangeAspect="1"/>
          </p:cNvPicPr>
          <p:nvPr/>
        </p:nvPicPr>
        <p:blipFill>
          <a:blip r:embed="rId2"/>
          <a:stretch>
            <a:fillRect/>
          </a:stretch>
        </p:blipFill>
        <p:spPr>
          <a:xfrm>
            <a:off x="2195736" y="836712"/>
            <a:ext cx="6722374" cy="4346521"/>
          </a:xfrm>
          <a:prstGeom prst="rect">
            <a:avLst/>
          </a:prstGeom>
        </p:spPr>
      </p:pic>
      <p:sp>
        <p:nvSpPr>
          <p:cNvPr id="10" name="Title 1">
            <a:extLst>
              <a:ext uri="{FF2B5EF4-FFF2-40B4-BE49-F238E27FC236}">
                <a16:creationId xmlns:a16="http://schemas.microsoft.com/office/drawing/2014/main" id="{BFD284FE-F6D5-4AE2-9BCA-F77CEB15756E}"/>
              </a:ext>
            </a:extLst>
          </p:cNvPr>
          <p:cNvSpPr>
            <a:spLocks noGrp="1"/>
          </p:cNvSpPr>
          <p:nvPr>
            <p:ph type="title"/>
          </p:nvPr>
        </p:nvSpPr>
        <p:spPr>
          <a:xfrm>
            <a:off x="457200" y="163488"/>
            <a:ext cx="7543800" cy="457200"/>
          </a:xfrm>
        </p:spPr>
        <p:txBody>
          <a:bodyPr/>
          <a:lstStyle/>
          <a:p>
            <a:r>
              <a:rPr lang="en-US" sz="2800" dirty="0">
                <a:latin typeface="+mn-lt"/>
              </a:rPr>
              <a:t>DEMO New organization: overview</a:t>
            </a:r>
            <a:endParaRPr lang="en-GB" sz="2800" dirty="0">
              <a:latin typeface="+mn-lt"/>
            </a:endParaRPr>
          </a:p>
        </p:txBody>
      </p:sp>
    </p:spTree>
    <p:extLst>
      <p:ext uri="{BB962C8B-B14F-4D97-AF65-F5344CB8AC3E}">
        <p14:creationId xmlns:p14="http://schemas.microsoft.com/office/powerpoint/2010/main" val="412839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B204A-21F9-4591-AD96-61DED3AEB003}"/>
              </a:ext>
            </a:extLst>
          </p:cNvPr>
          <p:cNvSpPr>
            <a:spLocks noGrp="1"/>
          </p:cNvSpPr>
          <p:nvPr>
            <p:ph type="title"/>
          </p:nvPr>
        </p:nvSpPr>
        <p:spPr/>
        <p:txBody>
          <a:bodyPr/>
          <a:lstStyle/>
          <a:p>
            <a:r>
              <a:rPr lang="en-GB" sz="2800" dirty="0">
                <a:latin typeface="+mn-lt"/>
              </a:rPr>
              <a:t>DEMO new organization: DCT role</a:t>
            </a:r>
            <a:endParaRPr lang="fr-FR" sz="2800" dirty="0">
              <a:latin typeface="+mn-lt"/>
            </a:endParaRPr>
          </a:p>
        </p:txBody>
      </p:sp>
      <p:sp>
        <p:nvSpPr>
          <p:cNvPr id="5" name="Espace réservé du contenu 4">
            <a:extLst>
              <a:ext uri="{FF2B5EF4-FFF2-40B4-BE49-F238E27FC236}">
                <a16:creationId xmlns:a16="http://schemas.microsoft.com/office/drawing/2014/main" id="{BE5DBB87-0C57-4B48-BC8E-4EB8BBC74B4E}"/>
              </a:ext>
            </a:extLst>
          </p:cNvPr>
          <p:cNvSpPr>
            <a:spLocks noGrp="1"/>
          </p:cNvSpPr>
          <p:nvPr>
            <p:ph idx="1"/>
          </p:nvPr>
        </p:nvSpPr>
        <p:spPr/>
        <p:txBody>
          <a:bodyPr/>
          <a:lstStyle/>
          <a:p>
            <a:endParaRPr lang="fr-FR">
              <a:latin typeface="+mn-lt"/>
            </a:endParaRPr>
          </a:p>
        </p:txBody>
      </p:sp>
      <p:pic>
        <p:nvPicPr>
          <p:cNvPr id="6" name="Image 5">
            <a:extLst>
              <a:ext uri="{FF2B5EF4-FFF2-40B4-BE49-F238E27FC236}">
                <a16:creationId xmlns:a16="http://schemas.microsoft.com/office/drawing/2014/main" id="{9E1213E6-7B73-44F3-B51C-D47221D9D488}"/>
              </a:ext>
            </a:extLst>
          </p:cNvPr>
          <p:cNvPicPr>
            <a:picLocks noChangeAspect="1"/>
          </p:cNvPicPr>
          <p:nvPr/>
        </p:nvPicPr>
        <p:blipFill>
          <a:blip r:embed="rId2"/>
          <a:stretch>
            <a:fillRect/>
          </a:stretch>
        </p:blipFill>
        <p:spPr>
          <a:xfrm>
            <a:off x="467544" y="1268760"/>
            <a:ext cx="8595360" cy="4831080"/>
          </a:xfrm>
          <a:prstGeom prst="rect">
            <a:avLst/>
          </a:prstGeom>
        </p:spPr>
      </p:pic>
    </p:spTree>
    <p:extLst>
      <p:ext uri="{BB962C8B-B14F-4D97-AF65-F5344CB8AC3E}">
        <p14:creationId xmlns:p14="http://schemas.microsoft.com/office/powerpoint/2010/main" val="108842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FD284FE-F6D5-4AE2-9BCA-F77CEB15756E}"/>
              </a:ext>
            </a:extLst>
          </p:cNvPr>
          <p:cNvSpPr>
            <a:spLocks noGrp="1"/>
          </p:cNvSpPr>
          <p:nvPr>
            <p:ph type="title"/>
          </p:nvPr>
        </p:nvSpPr>
        <p:spPr>
          <a:xfrm>
            <a:off x="457200" y="163488"/>
            <a:ext cx="7543800" cy="457200"/>
          </a:xfrm>
        </p:spPr>
        <p:txBody>
          <a:bodyPr/>
          <a:lstStyle/>
          <a:p>
            <a:r>
              <a:rPr lang="en-US" sz="2800" dirty="0">
                <a:latin typeface="+mn-lt"/>
              </a:rPr>
              <a:t>DCT Organization</a:t>
            </a:r>
            <a:endParaRPr lang="en-GB" sz="2800" dirty="0">
              <a:latin typeface="+mn-lt"/>
            </a:endParaRPr>
          </a:p>
        </p:txBody>
      </p:sp>
      <p:pic>
        <p:nvPicPr>
          <p:cNvPr id="6" name="Image 5">
            <a:extLst>
              <a:ext uri="{FF2B5EF4-FFF2-40B4-BE49-F238E27FC236}">
                <a16:creationId xmlns:a16="http://schemas.microsoft.com/office/drawing/2014/main" id="{31EB8ACE-8095-48CD-A9F9-25CF9353CD75}"/>
              </a:ext>
            </a:extLst>
          </p:cNvPr>
          <p:cNvPicPr>
            <a:picLocks noChangeAspect="1"/>
          </p:cNvPicPr>
          <p:nvPr/>
        </p:nvPicPr>
        <p:blipFill>
          <a:blip r:embed="rId2"/>
          <a:stretch>
            <a:fillRect/>
          </a:stretch>
        </p:blipFill>
        <p:spPr>
          <a:xfrm>
            <a:off x="179511" y="908720"/>
            <a:ext cx="8815029" cy="5400600"/>
          </a:xfrm>
          <a:prstGeom prst="rect">
            <a:avLst/>
          </a:prstGeom>
        </p:spPr>
      </p:pic>
      <p:sp>
        <p:nvSpPr>
          <p:cNvPr id="2" name="TextBox 1"/>
          <p:cNvSpPr txBox="1"/>
          <p:nvPr/>
        </p:nvSpPr>
        <p:spPr>
          <a:xfrm>
            <a:off x="5076056" y="2924944"/>
            <a:ext cx="1280415" cy="307777"/>
          </a:xfrm>
          <a:prstGeom prst="rect">
            <a:avLst/>
          </a:prstGeom>
          <a:noFill/>
        </p:spPr>
        <p:txBody>
          <a:bodyPr wrap="none" rtlCol="0">
            <a:spAutoFit/>
          </a:bodyPr>
          <a:lstStyle/>
          <a:p>
            <a:r>
              <a:rPr lang="en-GB" sz="1400" b="1" dirty="0">
                <a:solidFill>
                  <a:srgbClr val="00B050"/>
                </a:solidFill>
              </a:rPr>
              <a:t>Hartmut Zohm</a:t>
            </a:r>
            <a:endParaRPr lang="de-DE" sz="1400" b="1" dirty="0">
              <a:solidFill>
                <a:srgbClr val="00B050"/>
              </a:solidFill>
            </a:endParaRPr>
          </a:p>
        </p:txBody>
      </p:sp>
      <p:sp>
        <p:nvSpPr>
          <p:cNvPr id="5" name="TextBox 4"/>
          <p:cNvSpPr txBox="1"/>
          <p:nvPr/>
        </p:nvSpPr>
        <p:spPr>
          <a:xfrm>
            <a:off x="2843808" y="2924944"/>
            <a:ext cx="1327799" cy="307777"/>
          </a:xfrm>
          <a:prstGeom prst="rect">
            <a:avLst/>
          </a:prstGeom>
          <a:noFill/>
        </p:spPr>
        <p:txBody>
          <a:bodyPr wrap="none" rtlCol="0">
            <a:spAutoFit/>
          </a:bodyPr>
          <a:lstStyle/>
          <a:p>
            <a:r>
              <a:rPr lang="en-GB" sz="1400" b="1" dirty="0">
                <a:solidFill>
                  <a:srgbClr val="00B050"/>
                </a:solidFill>
              </a:rPr>
              <a:t>Michael Porton</a:t>
            </a:r>
            <a:endParaRPr lang="de-DE" sz="1400" b="1" dirty="0">
              <a:solidFill>
                <a:srgbClr val="00B050"/>
              </a:solidFill>
            </a:endParaRPr>
          </a:p>
        </p:txBody>
      </p:sp>
      <p:sp>
        <p:nvSpPr>
          <p:cNvPr id="7" name="TextBox 6"/>
          <p:cNvSpPr txBox="1"/>
          <p:nvPr/>
        </p:nvSpPr>
        <p:spPr>
          <a:xfrm>
            <a:off x="2627784" y="2144302"/>
            <a:ext cx="2249783" cy="307777"/>
          </a:xfrm>
          <a:prstGeom prst="rect">
            <a:avLst/>
          </a:prstGeom>
          <a:noFill/>
        </p:spPr>
        <p:txBody>
          <a:bodyPr wrap="none" rtlCol="0">
            <a:spAutoFit/>
          </a:bodyPr>
          <a:lstStyle/>
          <a:p>
            <a:r>
              <a:rPr lang="en-GB" sz="1400" b="1" dirty="0">
                <a:solidFill>
                  <a:srgbClr val="00B050"/>
                </a:solidFill>
              </a:rPr>
              <a:t>Maria Teresa Porfiri (acting)</a:t>
            </a:r>
            <a:endParaRPr lang="de-DE" sz="1400" b="1" dirty="0">
              <a:solidFill>
                <a:srgbClr val="00B050"/>
              </a:solidFill>
            </a:endParaRPr>
          </a:p>
        </p:txBody>
      </p:sp>
      <p:sp>
        <p:nvSpPr>
          <p:cNvPr id="8" name="TextBox 7"/>
          <p:cNvSpPr txBox="1"/>
          <p:nvPr/>
        </p:nvSpPr>
        <p:spPr>
          <a:xfrm>
            <a:off x="5087472" y="2132855"/>
            <a:ext cx="2201693" cy="307777"/>
          </a:xfrm>
          <a:prstGeom prst="rect">
            <a:avLst/>
          </a:prstGeom>
          <a:noFill/>
        </p:spPr>
        <p:txBody>
          <a:bodyPr wrap="none" rtlCol="0">
            <a:spAutoFit/>
          </a:bodyPr>
          <a:lstStyle/>
          <a:p>
            <a:r>
              <a:rPr lang="en-GB" sz="1400" b="1" dirty="0">
                <a:solidFill>
                  <a:srgbClr val="00B050"/>
                </a:solidFill>
              </a:rPr>
              <a:t>Christophe Baylard (acting)</a:t>
            </a:r>
            <a:endParaRPr lang="de-DE" sz="1400" b="1" dirty="0">
              <a:solidFill>
                <a:srgbClr val="00B050"/>
              </a:solidFill>
            </a:endParaRPr>
          </a:p>
        </p:txBody>
      </p:sp>
      <p:sp>
        <p:nvSpPr>
          <p:cNvPr id="9" name="TextBox 8"/>
          <p:cNvSpPr txBox="1"/>
          <p:nvPr/>
        </p:nvSpPr>
        <p:spPr>
          <a:xfrm>
            <a:off x="5548110" y="1044290"/>
            <a:ext cx="1622111" cy="307777"/>
          </a:xfrm>
          <a:prstGeom prst="rect">
            <a:avLst/>
          </a:prstGeom>
          <a:noFill/>
        </p:spPr>
        <p:txBody>
          <a:bodyPr wrap="none" rtlCol="0">
            <a:spAutoFit/>
          </a:bodyPr>
          <a:lstStyle/>
          <a:p>
            <a:r>
              <a:rPr lang="en-GB" sz="1400" b="1" dirty="0">
                <a:solidFill>
                  <a:srgbClr val="00B050"/>
                </a:solidFill>
              </a:rPr>
              <a:t>Gianfranco Federici</a:t>
            </a:r>
            <a:endParaRPr lang="de-DE" sz="1400" b="1" dirty="0">
              <a:solidFill>
                <a:srgbClr val="00B050"/>
              </a:solidFill>
            </a:endParaRPr>
          </a:p>
        </p:txBody>
      </p:sp>
    </p:spTree>
    <p:extLst>
      <p:ext uri="{BB962C8B-B14F-4D97-AF65-F5344CB8AC3E}">
        <p14:creationId xmlns:p14="http://schemas.microsoft.com/office/powerpoint/2010/main" val="137887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86" y="1188755"/>
            <a:ext cx="9047214" cy="457200"/>
          </a:xfrm>
        </p:spPr>
        <p:txBody>
          <a:bodyPr/>
          <a:lstStyle/>
          <a:p>
            <a:pPr>
              <a:lnSpc>
                <a:spcPct val="100000"/>
              </a:lnSpc>
            </a:pPr>
            <a:r>
              <a:rPr lang="de-DE" sz="2400" dirty="0">
                <a:latin typeface="+mn-lt"/>
              </a:rPr>
              <a:t/>
            </a:r>
            <a:br>
              <a:rPr lang="de-DE" sz="2400" dirty="0">
                <a:latin typeface="+mn-lt"/>
              </a:rPr>
            </a:br>
            <a:endParaRPr lang="de-DE" sz="2400" dirty="0">
              <a:latin typeface="+mn-lt"/>
            </a:endParaRPr>
          </a:p>
        </p:txBody>
      </p:sp>
      <p:pic>
        <p:nvPicPr>
          <p:cNvPr id="6" name="Picture 5"/>
          <p:cNvPicPr>
            <a:picLocks noChangeAspect="1"/>
          </p:cNvPicPr>
          <p:nvPr/>
        </p:nvPicPr>
        <p:blipFill rotWithShape="1">
          <a:blip r:embed="rId2"/>
          <a:srcRect r="7551"/>
          <a:stretch/>
        </p:blipFill>
        <p:spPr>
          <a:xfrm>
            <a:off x="4772185" y="637399"/>
            <a:ext cx="4408327" cy="3014952"/>
          </a:xfrm>
          <a:prstGeom prst="rect">
            <a:avLst/>
          </a:prstGeom>
        </p:spPr>
      </p:pic>
      <p:sp>
        <p:nvSpPr>
          <p:cNvPr id="7" name="Rectangle 6"/>
          <p:cNvSpPr/>
          <p:nvPr/>
        </p:nvSpPr>
        <p:spPr>
          <a:xfrm>
            <a:off x="27795" y="954362"/>
            <a:ext cx="4917980" cy="2739211"/>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Design work entails making decisions about a continuous variety of options and trade-offs.</a:t>
            </a:r>
          </a:p>
          <a:p>
            <a:pPr marL="285750" indent="-285750">
              <a:spcAft>
                <a:spcPts val="600"/>
              </a:spcAft>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Many of these trade-offs lead to adapting the work scope, adjusting resources, adapting personnel (experience and expertise), adjusting schedule, and performing tasks sequentially or in parallel to minimize risks or to optimize the critical work path.</a:t>
            </a:r>
          </a:p>
        </p:txBody>
      </p:sp>
      <p:sp>
        <p:nvSpPr>
          <p:cNvPr id="8" name="Rectangle 7"/>
          <p:cNvSpPr/>
          <p:nvPr/>
        </p:nvSpPr>
        <p:spPr>
          <a:xfrm>
            <a:off x="6948264" y="3356992"/>
            <a:ext cx="8352928" cy="646331"/>
          </a:xfrm>
          <a:prstGeom prst="rect">
            <a:avLst/>
          </a:prstGeom>
        </p:spPr>
        <p:txBody>
          <a:bodyPr wrap="square">
            <a:spAutoFit/>
          </a:bodyPr>
          <a:lstStyle/>
          <a:p>
            <a:endParaRPr lang="en-GB" dirty="0"/>
          </a:p>
          <a:p>
            <a:endParaRPr lang="en-GB" dirty="0"/>
          </a:p>
        </p:txBody>
      </p:sp>
      <p:sp>
        <p:nvSpPr>
          <p:cNvPr id="12" name="Rectangle 11"/>
          <p:cNvSpPr/>
          <p:nvPr/>
        </p:nvSpPr>
        <p:spPr>
          <a:xfrm>
            <a:off x="4865299" y="3487957"/>
            <a:ext cx="4032448" cy="938719"/>
          </a:xfrm>
          <a:prstGeom prst="rect">
            <a:avLst/>
          </a:prstGeom>
        </p:spPr>
        <p:txBody>
          <a:bodyPr wrap="square">
            <a:spAutoFit/>
          </a:bodyPr>
          <a:lstStyle/>
          <a:p>
            <a:pPr marL="285750" indent="-285750">
              <a:buFont typeface="Arial" panose="020B0604020202020204" pitchFamily="34" charset="0"/>
              <a:buChar char="•"/>
            </a:pPr>
            <a:r>
              <a:rPr lang="en-GB" sz="1100" dirty="0"/>
              <a:t>G2: Transition concept selection concept validation</a:t>
            </a:r>
          </a:p>
          <a:p>
            <a:pPr marL="285750" indent="-285750">
              <a:buFont typeface="Arial" panose="020B0604020202020204" pitchFamily="34" charset="0"/>
              <a:buChar char="•"/>
            </a:pPr>
            <a:r>
              <a:rPr lang="en-GB" sz="1100" dirty="0"/>
              <a:t>G2: Relatively stable design point (</a:t>
            </a:r>
            <a:r>
              <a:rPr lang="en-GB" sz="1100" dirty="0" err="1"/>
              <a:t>ie</a:t>
            </a:r>
            <a:r>
              <a:rPr lang="en-GB" sz="1100" dirty="0"/>
              <a:t>, machine parameters and plant configuration)/ Down-selection of design variants mostly completed. This is not end of the concept design phase!!</a:t>
            </a:r>
          </a:p>
          <a:p>
            <a:pPr marL="285750" indent="-285750">
              <a:buFont typeface="Arial" panose="020B0604020202020204" pitchFamily="34" charset="0"/>
              <a:buChar char="•"/>
            </a:pPr>
            <a:r>
              <a:rPr lang="en-GB" sz="1100" dirty="0"/>
              <a:t>G1.x Need intermediate gates (DSB!). </a:t>
            </a:r>
          </a:p>
        </p:txBody>
      </p:sp>
      <p:sp>
        <p:nvSpPr>
          <p:cNvPr id="3" name="Rectangle 2"/>
          <p:cNvSpPr/>
          <p:nvPr/>
        </p:nvSpPr>
        <p:spPr>
          <a:xfrm>
            <a:off x="378168" y="-5426"/>
            <a:ext cx="7722223" cy="707886"/>
          </a:xfrm>
          <a:prstGeom prst="rect">
            <a:avLst/>
          </a:prstGeom>
        </p:spPr>
        <p:txBody>
          <a:bodyPr wrap="square">
            <a:spAutoFit/>
          </a:bodyPr>
          <a:lstStyle/>
          <a:p>
            <a:pPr lvl="0">
              <a:spcBef>
                <a:spcPts val="0"/>
              </a:spcBef>
              <a:buSzPts val="1000"/>
              <a:tabLst>
                <a:tab pos="1371600" algn="l"/>
              </a:tabLst>
            </a:pPr>
            <a:r>
              <a:rPr lang="en-GB" sz="2000" b="1" dirty="0"/>
              <a:t>Conceptual Design Process Continuum and its Relationships to Critical Decision Development Process</a:t>
            </a:r>
            <a:endParaRPr lang="en-GB" sz="2000" b="1" dirty="0">
              <a:solidFill>
                <a:srgbClr val="000000"/>
              </a:solidFill>
              <a:latin typeface="Calibri" panose="020F0502020204030204" pitchFamily="34" charset="0"/>
              <a:ea typeface="Times New Roman" panose="02020603050405020304" pitchFamily="18" charset="0"/>
            </a:endParaRPr>
          </a:p>
        </p:txBody>
      </p:sp>
      <p:sp>
        <p:nvSpPr>
          <p:cNvPr id="10" name="Content Placeholder 2"/>
          <p:cNvSpPr>
            <a:spLocks noGrp="1"/>
          </p:cNvSpPr>
          <p:nvPr>
            <p:ph idx="1"/>
          </p:nvPr>
        </p:nvSpPr>
        <p:spPr>
          <a:xfrm>
            <a:off x="179512" y="4509120"/>
            <a:ext cx="8784976" cy="2015469"/>
          </a:xfrm>
          <a:solidFill>
            <a:schemeClr val="accent1">
              <a:lumMod val="20000"/>
              <a:lumOff val="80000"/>
            </a:schemeClr>
          </a:solidFill>
          <a:ln w="38100">
            <a:solidFill>
              <a:srgbClr val="376092"/>
            </a:solidFill>
          </a:ln>
        </p:spPr>
        <p:txBody>
          <a:bodyPr>
            <a:noAutofit/>
          </a:bodyPr>
          <a:lstStyle/>
          <a:p>
            <a:pPr>
              <a:spcBef>
                <a:spcPts val="0"/>
              </a:spcBef>
              <a:spcAft>
                <a:spcPts val="600"/>
              </a:spcAft>
            </a:pPr>
            <a:r>
              <a:rPr lang="en-GB" sz="1800" dirty="0">
                <a:latin typeface="+mn-lt"/>
              </a:rPr>
              <a:t>Plasma physics basis, including the plasma scenario, plasma exhaust, and first wall protection strategy </a:t>
            </a:r>
            <a:r>
              <a:rPr lang="en-GB" sz="1800" dirty="0">
                <a:latin typeface="+mn-lt"/>
                <a:sym typeface="Wingdings" panose="05000000000000000000" pitchFamily="2" charset="2"/>
              </a:rPr>
              <a:t> </a:t>
            </a:r>
            <a:r>
              <a:rPr lang="en-GB" sz="1800" dirty="0">
                <a:solidFill>
                  <a:srgbClr val="00B050"/>
                </a:solidFill>
                <a:latin typeface="+mn-lt"/>
                <a:sym typeface="Wingdings" panose="05000000000000000000" pitchFamily="2" charset="2"/>
              </a:rPr>
              <a:t>H. Zohm</a:t>
            </a:r>
            <a:endParaRPr lang="en-GB" sz="1800" dirty="0">
              <a:solidFill>
                <a:srgbClr val="00B050"/>
              </a:solidFill>
              <a:latin typeface="+mn-lt"/>
            </a:endParaRPr>
          </a:p>
          <a:p>
            <a:pPr>
              <a:spcBef>
                <a:spcPts val="0"/>
              </a:spcBef>
              <a:spcAft>
                <a:spcPts val="600"/>
              </a:spcAft>
            </a:pPr>
            <a:r>
              <a:rPr lang="en-GB" sz="1800" dirty="0">
                <a:latin typeface="+mn-lt"/>
              </a:rPr>
              <a:t>Breeding blanket </a:t>
            </a:r>
            <a:r>
              <a:rPr lang="en-GB" sz="1800" dirty="0">
                <a:latin typeface="+mn-lt"/>
                <a:sym typeface="Wingdings" panose="05000000000000000000" pitchFamily="2" charset="2"/>
              </a:rPr>
              <a:t> </a:t>
            </a:r>
            <a:r>
              <a:rPr lang="en-GB" sz="1800" dirty="0">
                <a:solidFill>
                  <a:srgbClr val="00B050"/>
                </a:solidFill>
                <a:latin typeface="+mn-lt"/>
                <a:sym typeface="Wingdings" panose="05000000000000000000" pitchFamily="2" charset="2"/>
              </a:rPr>
              <a:t>Sprints being organised under the supervision of F. Hernandez</a:t>
            </a:r>
            <a:endParaRPr lang="en-GB" sz="1800" dirty="0">
              <a:solidFill>
                <a:srgbClr val="00B050"/>
              </a:solidFill>
              <a:latin typeface="+mn-lt"/>
            </a:endParaRPr>
          </a:p>
          <a:p>
            <a:pPr>
              <a:spcBef>
                <a:spcPts val="0"/>
              </a:spcBef>
              <a:spcAft>
                <a:spcPts val="600"/>
              </a:spcAft>
            </a:pPr>
            <a:r>
              <a:rPr lang="en-GB" sz="1800" dirty="0">
                <a:latin typeface="+mn-lt"/>
              </a:rPr>
              <a:t>Remote maintenance and the blanket segmentation and extraction </a:t>
            </a:r>
            <a:r>
              <a:rPr lang="en-GB" sz="1800" dirty="0">
                <a:latin typeface="+mn-lt"/>
                <a:sym typeface="Wingdings" panose="05000000000000000000" pitchFamily="2" charset="2"/>
              </a:rPr>
              <a:t> </a:t>
            </a:r>
            <a:r>
              <a:rPr lang="en-GB" sz="1800" dirty="0">
                <a:solidFill>
                  <a:srgbClr val="00B050"/>
                </a:solidFill>
                <a:latin typeface="+mn-lt"/>
                <a:sym typeface="Wingdings" panose="05000000000000000000" pitchFamily="2" charset="2"/>
              </a:rPr>
              <a:t>Sprints underway under the supervision of G. Janeschitz</a:t>
            </a:r>
            <a:endParaRPr lang="en-GB" sz="1800" dirty="0">
              <a:solidFill>
                <a:srgbClr val="00B050"/>
              </a:solidFill>
              <a:latin typeface="+mn-lt"/>
            </a:endParaRPr>
          </a:p>
          <a:p>
            <a:pPr>
              <a:spcBef>
                <a:spcPts val="0"/>
              </a:spcBef>
              <a:spcAft>
                <a:spcPts val="600"/>
              </a:spcAft>
            </a:pPr>
            <a:r>
              <a:rPr lang="en-GB" sz="1800" dirty="0">
                <a:latin typeface="+mn-lt"/>
              </a:rPr>
              <a:t>Building layout</a:t>
            </a:r>
            <a:r>
              <a:rPr lang="en-GB" sz="1800" dirty="0">
                <a:latin typeface="+mn-lt"/>
                <a:sym typeface="Wingdings" panose="05000000000000000000" pitchFamily="2" charset="2"/>
              </a:rPr>
              <a:t> </a:t>
            </a:r>
            <a:r>
              <a:rPr lang="en-GB" sz="1800" dirty="0">
                <a:solidFill>
                  <a:srgbClr val="00B050"/>
                </a:solidFill>
                <a:latin typeface="+mn-lt"/>
                <a:sym typeface="Wingdings" panose="05000000000000000000" pitchFamily="2" charset="2"/>
              </a:rPr>
              <a:t>work underway with industry FWC</a:t>
            </a:r>
            <a:endParaRPr lang="en-GB" sz="1800" dirty="0">
              <a:solidFill>
                <a:srgbClr val="00B050"/>
              </a:solidFill>
              <a:latin typeface="+mn-lt"/>
            </a:endParaRPr>
          </a:p>
          <a:p>
            <a:pPr>
              <a:spcBef>
                <a:spcPts val="0"/>
              </a:spcBef>
              <a:spcAft>
                <a:spcPts val="2400"/>
              </a:spcAft>
            </a:pPr>
            <a:endParaRPr lang="de-DE" sz="1000" dirty="0">
              <a:latin typeface="+mn-lt"/>
            </a:endParaRPr>
          </a:p>
        </p:txBody>
      </p:sp>
      <p:sp>
        <p:nvSpPr>
          <p:cNvPr id="13" name="Title 1"/>
          <p:cNvSpPr txBox="1">
            <a:spLocks/>
          </p:cNvSpPr>
          <p:nvPr/>
        </p:nvSpPr>
        <p:spPr>
          <a:xfrm>
            <a:off x="108271" y="4033320"/>
            <a:ext cx="7543800" cy="4572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000">
                <a:latin typeface="+mn-lt"/>
              </a:rPr>
              <a:t>Critical issues identified by G1</a:t>
            </a:r>
            <a:endParaRPr lang="de-DE" sz="2000" dirty="0">
              <a:latin typeface="+mn-lt"/>
            </a:endParaRPr>
          </a:p>
        </p:txBody>
      </p:sp>
    </p:spTree>
    <p:extLst>
      <p:ext uri="{BB962C8B-B14F-4D97-AF65-F5344CB8AC3E}">
        <p14:creationId xmlns:p14="http://schemas.microsoft.com/office/powerpoint/2010/main" val="243389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44" y="91627"/>
            <a:ext cx="8383803" cy="457200"/>
          </a:xfrm>
        </p:spPr>
        <p:txBody>
          <a:bodyPr/>
          <a:lstStyle/>
          <a:p>
            <a:pPr lvl="0">
              <a:spcBef>
                <a:spcPts val="0"/>
              </a:spcBef>
              <a:buSzPts val="1000"/>
              <a:tabLst>
                <a:tab pos="1371600" algn="l"/>
              </a:tabLst>
            </a:pPr>
            <a:r>
              <a:rPr lang="en-GB" sz="2000" dirty="0"/>
              <a:t>Conceptual Design Process Continuum and its Relationships to Critical Decision Development Process</a:t>
            </a:r>
            <a:endParaRPr lang="en-GB" sz="2000" dirty="0">
              <a:solidFill>
                <a:srgbClr val="000000"/>
              </a:solidFill>
              <a:latin typeface="Calibri" panose="020F0502020204030204" pitchFamily="34" charset="0"/>
              <a:ea typeface="Times New Roman" panose="02020603050405020304" pitchFamily="18" charset="0"/>
            </a:endParaRPr>
          </a:p>
        </p:txBody>
      </p:sp>
      <p:sp>
        <p:nvSpPr>
          <p:cNvPr id="9" name="Freeform 8"/>
          <p:cNvSpPr/>
          <p:nvPr/>
        </p:nvSpPr>
        <p:spPr>
          <a:xfrm>
            <a:off x="971600" y="1410201"/>
            <a:ext cx="1237318" cy="640102"/>
          </a:xfrm>
          <a:custGeom>
            <a:avLst/>
            <a:gdLst>
              <a:gd name="connsiteX0" fmla="*/ 4762 w 695325"/>
              <a:gd name="connsiteY0" fmla="*/ 0 h 1114425"/>
              <a:gd name="connsiteX1" fmla="*/ 695325 w 695325"/>
              <a:gd name="connsiteY1" fmla="*/ 123825 h 1114425"/>
              <a:gd name="connsiteX2" fmla="*/ 690562 w 695325"/>
              <a:gd name="connsiteY2" fmla="*/ 990600 h 1114425"/>
              <a:gd name="connsiteX3" fmla="*/ 0 w 695325"/>
              <a:gd name="connsiteY3" fmla="*/ 1114425 h 1114425"/>
              <a:gd name="connsiteX4" fmla="*/ 4762 w 695325"/>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1114425">
                <a:moveTo>
                  <a:pt x="4762" y="0"/>
                </a:moveTo>
                <a:lnTo>
                  <a:pt x="695325" y="123825"/>
                </a:lnTo>
                <a:cubicBezTo>
                  <a:pt x="693737" y="412750"/>
                  <a:pt x="692150" y="701675"/>
                  <a:pt x="690562" y="990600"/>
                </a:cubicBezTo>
                <a:lnTo>
                  <a:pt x="0" y="1114425"/>
                </a:lnTo>
                <a:cubicBezTo>
                  <a:pt x="1587" y="742950"/>
                  <a:pt x="3175" y="371475"/>
                  <a:pt x="4762" y="0"/>
                </a:cubicBezTo>
                <a:close/>
              </a:path>
            </a:pathLst>
          </a:custGeom>
          <a:gradFill>
            <a:gsLst>
              <a:gs pos="0">
                <a:schemeClr val="tx2">
                  <a:lumMod val="60000"/>
                  <a:lumOff val="40000"/>
                </a:schemeClr>
              </a:gs>
              <a:gs pos="20000">
                <a:schemeClr val="tx2">
                  <a:lumMod val="60000"/>
                  <a:lumOff val="40000"/>
                </a:schemeClr>
              </a:gs>
              <a:gs pos="60000">
                <a:schemeClr val="tx2">
                  <a:lumMod val="75000"/>
                </a:schemeClr>
              </a:gs>
              <a:gs pos="84000">
                <a:schemeClr val="tx2">
                  <a:lumMod val="5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eform 9"/>
          <p:cNvSpPr/>
          <p:nvPr/>
        </p:nvSpPr>
        <p:spPr>
          <a:xfrm>
            <a:off x="2315675" y="1477705"/>
            <a:ext cx="1320221" cy="492991"/>
          </a:xfrm>
          <a:custGeom>
            <a:avLst/>
            <a:gdLst>
              <a:gd name="connsiteX0" fmla="*/ 4762 w 695325"/>
              <a:gd name="connsiteY0" fmla="*/ 0 h 1114425"/>
              <a:gd name="connsiteX1" fmla="*/ 695325 w 695325"/>
              <a:gd name="connsiteY1" fmla="*/ 123825 h 1114425"/>
              <a:gd name="connsiteX2" fmla="*/ 690562 w 695325"/>
              <a:gd name="connsiteY2" fmla="*/ 990600 h 1114425"/>
              <a:gd name="connsiteX3" fmla="*/ 0 w 695325"/>
              <a:gd name="connsiteY3" fmla="*/ 1114425 h 1114425"/>
              <a:gd name="connsiteX4" fmla="*/ 4762 w 695325"/>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1114425">
                <a:moveTo>
                  <a:pt x="4762" y="0"/>
                </a:moveTo>
                <a:lnTo>
                  <a:pt x="695325" y="123825"/>
                </a:lnTo>
                <a:cubicBezTo>
                  <a:pt x="693737" y="412750"/>
                  <a:pt x="692150" y="701675"/>
                  <a:pt x="690562" y="990600"/>
                </a:cubicBezTo>
                <a:lnTo>
                  <a:pt x="0" y="1114425"/>
                </a:lnTo>
                <a:cubicBezTo>
                  <a:pt x="1587" y="742950"/>
                  <a:pt x="3175" y="371475"/>
                  <a:pt x="4762" y="0"/>
                </a:cubicBezTo>
                <a:close/>
              </a:path>
            </a:pathLst>
          </a:cu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10"/>
          <p:cNvSpPr/>
          <p:nvPr/>
        </p:nvSpPr>
        <p:spPr>
          <a:xfrm>
            <a:off x="3742653" y="1560258"/>
            <a:ext cx="1317095" cy="357999"/>
          </a:xfrm>
          <a:custGeom>
            <a:avLst/>
            <a:gdLst>
              <a:gd name="connsiteX0" fmla="*/ 4762 w 695325"/>
              <a:gd name="connsiteY0" fmla="*/ 0 h 1114425"/>
              <a:gd name="connsiteX1" fmla="*/ 695325 w 695325"/>
              <a:gd name="connsiteY1" fmla="*/ 123825 h 1114425"/>
              <a:gd name="connsiteX2" fmla="*/ 690562 w 695325"/>
              <a:gd name="connsiteY2" fmla="*/ 990600 h 1114425"/>
              <a:gd name="connsiteX3" fmla="*/ 0 w 695325"/>
              <a:gd name="connsiteY3" fmla="*/ 1114425 h 1114425"/>
              <a:gd name="connsiteX4" fmla="*/ 4762 w 695325"/>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1114425">
                <a:moveTo>
                  <a:pt x="4762" y="0"/>
                </a:moveTo>
                <a:lnTo>
                  <a:pt x="695325" y="123825"/>
                </a:lnTo>
                <a:cubicBezTo>
                  <a:pt x="693737" y="412750"/>
                  <a:pt x="692150" y="701675"/>
                  <a:pt x="690562" y="990600"/>
                </a:cubicBezTo>
                <a:lnTo>
                  <a:pt x="0" y="1114425"/>
                </a:lnTo>
                <a:cubicBezTo>
                  <a:pt x="1587" y="742950"/>
                  <a:pt x="3175" y="371475"/>
                  <a:pt x="4762" y="0"/>
                </a:cubicBez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1844534" y="1169928"/>
            <a:ext cx="640748" cy="307777"/>
          </a:xfrm>
          <a:prstGeom prst="rect">
            <a:avLst/>
          </a:prstGeom>
          <a:noFill/>
        </p:spPr>
        <p:txBody>
          <a:bodyPr wrap="square" rtlCol="0">
            <a:spAutoFit/>
          </a:bodyPr>
          <a:lstStyle/>
          <a:p>
            <a:pPr algn="r"/>
            <a:r>
              <a:rPr lang="en-GB" sz="1400" b="1" dirty="0"/>
              <a:t>G1.1</a:t>
            </a:r>
            <a:endParaRPr lang="de-DE" sz="1400" b="1" dirty="0"/>
          </a:p>
        </p:txBody>
      </p:sp>
      <p:sp>
        <p:nvSpPr>
          <p:cNvPr id="14" name="TextBox 13"/>
          <p:cNvSpPr txBox="1"/>
          <p:nvPr/>
        </p:nvSpPr>
        <p:spPr>
          <a:xfrm>
            <a:off x="3341869" y="1256431"/>
            <a:ext cx="640748" cy="307777"/>
          </a:xfrm>
          <a:prstGeom prst="rect">
            <a:avLst/>
          </a:prstGeom>
          <a:noFill/>
        </p:spPr>
        <p:txBody>
          <a:bodyPr wrap="square" rtlCol="0">
            <a:spAutoFit/>
          </a:bodyPr>
          <a:lstStyle/>
          <a:p>
            <a:pPr algn="r"/>
            <a:r>
              <a:rPr lang="en-GB" sz="1400" b="1" dirty="0"/>
              <a:t>G1.x</a:t>
            </a:r>
            <a:endParaRPr lang="de-DE" sz="1400" b="1" dirty="0"/>
          </a:p>
        </p:txBody>
      </p:sp>
      <p:sp>
        <p:nvSpPr>
          <p:cNvPr id="15" name="TextBox 14"/>
          <p:cNvSpPr txBox="1"/>
          <p:nvPr/>
        </p:nvSpPr>
        <p:spPr>
          <a:xfrm>
            <a:off x="4670832" y="834562"/>
            <a:ext cx="455605" cy="369332"/>
          </a:xfrm>
          <a:prstGeom prst="rect">
            <a:avLst/>
          </a:prstGeom>
          <a:noFill/>
        </p:spPr>
        <p:txBody>
          <a:bodyPr wrap="square" rtlCol="0">
            <a:spAutoFit/>
          </a:bodyPr>
          <a:lstStyle/>
          <a:p>
            <a:pPr algn="r"/>
            <a:r>
              <a:rPr lang="en-GB" b="1" dirty="0"/>
              <a:t>G2</a:t>
            </a:r>
            <a:endParaRPr lang="de-DE" b="1" dirty="0"/>
          </a:p>
        </p:txBody>
      </p:sp>
      <p:sp>
        <p:nvSpPr>
          <p:cNvPr id="16" name="TextBox 15"/>
          <p:cNvSpPr txBox="1"/>
          <p:nvPr/>
        </p:nvSpPr>
        <p:spPr>
          <a:xfrm>
            <a:off x="6985295" y="910220"/>
            <a:ext cx="640748" cy="338554"/>
          </a:xfrm>
          <a:prstGeom prst="rect">
            <a:avLst/>
          </a:prstGeom>
          <a:noFill/>
        </p:spPr>
        <p:txBody>
          <a:bodyPr wrap="square" rtlCol="0">
            <a:spAutoFit/>
          </a:bodyPr>
          <a:lstStyle/>
          <a:p>
            <a:pPr algn="r"/>
            <a:r>
              <a:rPr lang="en-GB" sz="1600" b="1" dirty="0"/>
              <a:t>G3</a:t>
            </a:r>
            <a:endParaRPr lang="de-DE" sz="1600" b="1" dirty="0"/>
          </a:p>
        </p:txBody>
      </p:sp>
      <p:sp>
        <p:nvSpPr>
          <p:cNvPr id="17" name="Left Brace 16"/>
          <p:cNvSpPr/>
          <p:nvPr/>
        </p:nvSpPr>
        <p:spPr>
          <a:xfrm rot="5400000">
            <a:off x="2791410" y="-917082"/>
            <a:ext cx="265267" cy="3904886"/>
          </a:xfrm>
          <a:prstGeom prst="leftBrace">
            <a:avLst>
              <a:gd name="adj1" fmla="val 266788"/>
              <a:gd name="adj2" fmla="val 50000"/>
            </a:avLst>
          </a:prstGeom>
          <a:ln w="28575">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Left Brace 17"/>
          <p:cNvSpPr/>
          <p:nvPr/>
        </p:nvSpPr>
        <p:spPr>
          <a:xfrm rot="5400000">
            <a:off x="6020859" y="-110387"/>
            <a:ext cx="218416" cy="2284082"/>
          </a:xfrm>
          <a:prstGeom prst="leftBrace">
            <a:avLst>
              <a:gd name="adj1" fmla="val 266788"/>
              <a:gd name="adj2" fmla="val 50000"/>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TextBox 18"/>
          <p:cNvSpPr txBox="1"/>
          <p:nvPr/>
        </p:nvSpPr>
        <p:spPr>
          <a:xfrm>
            <a:off x="719136" y="638700"/>
            <a:ext cx="4538585" cy="307777"/>
          </a:xfrm>
          <a:prstGeom prst="rect">
            <a:avLst/>
          </a:prstGeom>
          <a:noFill/>
        </p:spPr>
        <p:txBody>
          <a:bodyPr wrap="square" rtlCol="0">
            <a:spAutoFit/>
          </a:bodyPr>
          <a:lstStyle/>
          <a:p>
            <a:pPr algn="ctr"/>
            <a:r>
              <a:rPr lang="en-GB" sz="1400" b="1" dirty="0">
                <a:solidFill>
                  <a:srgbClr val="3399FF"/>
                </a:solidFill>
              </a:rPr>
              <a:t>Concept Selection Phase</a:t>
            </a:r>
            <a:endParaRPr lang="de-DE" sz="1400" b="1" dirty="0">
              <a:solidFill>
                <a:srgbClr val="3399FF"/>
              </a:solidFill>
            </a:endParaRPr>
          </a:p>
        </p:txBody>
      </p:sp>
      <p:sp>
        <p:nvSpPr>
          <p:cNvPr id="20" name="TextBox 19"/>
          <p:cNvSpPr txBox="1"/>
          <p:nvPr/>
        </p:nvSpPr>
        <p:spPr>
          <a:xfrm>
            <a:off x="5252691" y="636538"/>
            <a:ext cx="1751753" cy="307777"/>
          </a:xfrm>
          <a:prstGeom prst="rect">
            <a:avLst/>
          </a:prstGeom>
          <a:noFill/>
        </p:spPr>
        <p:txBody>
          <a:bodyPr wrap="square" rtlCol="0">
            <a:spAutoFit/>
          </a:bodyPr>
          <a:lstStyle/>
          <a:p>
            <a:pPr algn="ctr"/>
            <a:r>
              <a:rPr lang="en-GB" sz="1400" b="1" dirty="0">
                <a:solidFill>
                  <a:srgbClr val="3399FF"/>
                </a:solidFill>
              </a:rPr>
              <a:t>Concept Validation</a:t>
            </a:r>
            <a:endParaRPr lang="de-DE" sz="1400" b="1" dirty="0">
              <a:solidFill>
                <a:srgbClr val="3399FF"/>
              </a:solidFill>
            </a:endParaRPr>
          </a:p>
        </p:txBody>
      </p:sp>
      <p:sp>
        <p:nvSpPr>
          <p:cNvPr id="23" name="Rectangle 22"/>
          <p:cNvSpPr/>
          <p:nvPr/>
        </p:nvSpPr>
        <p:spPr>
          <a:xfrm>
            <a:off x="7562429" y="1100990"/>
            <a:ext cx="1122717" cy="813845"/>
          </a:xfrm>
          <a:prstGeom prst="rect">
            <a:avLst/>
          </a:prstGeom>
          <a:pattFill prst="ltDnDiag">
            <a:fgClr>
              <a:schemeClr val="tx1"/>
            </a:fgClr>
            <a:bgClr>
              <a:schemeClr val="bg1"/>
            </a:bgClr>
          </a:patt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Box 23"/>
          <p:cNvSpPr txBox="1"/>
          <p:nvPr/>
        </p:nvSpPr>
        <p:spPr>
          <a:xfrm>
            <a:off x="7361499" y="661929"/>
            <a:ext cx="1751753" cy="523220"/>
          </a:xfrm>
          <a:prstGeom prst="rect">
            <a:avLst/>
          </a:prstGeom>
          <a:noFill/>
        </p:spPr>
        <p:txBody>
          <a:bodyPr wrap="square" rtlCol="0">
            <a:spAutoFit/>
          </a:bodyPr>
          <a:lstStyle/>
          <a:p>
            <a:pPr algn="ctr"/>
            <a:r>
              <a:rPr lang="en-GB" sz="1400" b="1" dirty="0">
                <a:solidFill>
                  <a:srgbClr val="3399FF"/>
                </a:solidFill>
              </a:rPr>
              <a:t>CD consolidation</a:t>
            </a:r>
          </a:p>
          <a:p>
            <a:pPr algn="ctr"/>
            <a:r>
              <a:rPr lang="en-GB" sz="1400" b="1" dirty="0">
                <a:solidFill>
                  <a:srgbClr val="3399FF"/>
                </a:solidFill>
              </a:rPr>
              <a:t>EDA Preparation</a:t>
            </a:r>
            <a:endParaRPr lang="de-DE" sz="1400" b="1" dirty="0">
              <a:solidFill>
                <a:srgbClr val="3399FF"/>
              </a:solidFill>
            </a:endParaRPr>
          </a:p>
        </p:txBody>
      </p:sp>
      <p:sp>
        <p:nvSpPr>
          <p:cNvPr id="25" name="Rectangle 24"/>
          <p:cNvSpPr/>
          <p:nvPr/>
        </p:nvSpPr>
        <p:spPr>
          <a:xfrm>
            <a:off x="198365" y="764704"/>
            <a:ext cx="741099" cy="1205992"/>
          </a:xfrm>
          <a:prstGeom prst="rect">
            <a:avLst/>
          </a:prstGeom>
          <a:pattFill prst="ltDnDiag">
            <a:fgClr>
              <a:schemeClr val="tx1"/>
            </a:fgClr>
            <a:bgClr>
              <a:schemeClr val="bg1"/>
            </a:bgClr>
          </a:patt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cxnSp>
        <p:nvCxnSpPr>
          <p:cNvPr id="27" name="Straight Arrow Connector 26"/>
          <p:cNvCxnSpPr/>
          <p:nvPr/>
        </p:nvCxnSpPr>
        <p:spPr>
          <a:xfrm>
            <a:off x="518092" y="1205489"/>
            <a:ext cx="81670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569185" y="1266856"/>
            <a:ext cx="855605" cy="262238"/>
          </a:xfrm>
          <a:prstGeom prst="rect">
            <a:avLst/>
          </a:prstGeom>
          <a:pattFill prst="ltDnDiag">
            <a:fgClr>
              <a:schemeClr val="tx1"/>
            </a:fgClr>
            <a:bgClr>
              <a:schemeClr val="bg1"/>
            </a:bgClr>
          </a:patt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Box 32"/>
          <p:cNvSpPr txBox="1"/>
          <p:nvPr/>
        </p:nvSpPr>
        <p:spPr>
          <a:xfrm>
            <a:off x="220644" y="1317531"/>
            <a:ext cx="698587" cy="307777"/>
          </a:xfrm>
          <a:prstGeom prst="rect">
            <a:avLst/>
          </a:prstGeom>
          <a:noFill/>
        </p:spPr>
        <p:txBody>
          <a:bodyPr wrap="square" rtlCol="0">
            <a:spAutoFit/>
          </a:bodyPr>
          <a:lstStyle/>
          <a:p>
            <a:pPr algn="r"/>
            <a:r>
              <a:rPr lang="en-GB" sz="1400" b="1" dirty="0">
                <a:solidFill>
                  <a:srgbClr val="FF0000"/>
                </a:solidFill>
              </a:rPr>
              <a:t>2020</a:t>
            </a:r>
            <a:endParaRPr lang="de-DE" sz="1400" b="1" dirty="0">
              <a:solidFill>
                <a:srgbClr val="FF0000"/>
              </a:solidFill>
            </a:endParaRPr>
          </a:p>
        </p:txBody>
      </p:sp>
      <p:sp>
        <p:nvSpPr>
          <p:cNvPr id="34" name="TextBox 33"/>
          <p:cNvSpPr txBox="1"/>
          <p:nvPr/>
        </p:nvSpPr>
        <p:spPr>
          <a:xfrm>
            <a:off x="4136105" y="1300507"/>
            <a:ext cx="698587" cy="307777"/>
          </a:xfrm>
          <a:prstGeom prst="rect">
            <a:avLst/>
          </a:prstGeom>
          <a:noFill/>
        </p:spPr>
        <p:txBody>
          <a:bodyPr wrap="square" rtlCol="0">
            <a:spAutoFit/>
          </a:bodyPr>
          <a:lstStyle/>
          <a:p>
            <a:pPr algn="r"/>
            <a:r>
              <a:rPr lang="en-GB" sz="1400" b="1" dirty="0">
                <a:solidFill>
                  <a:srgbClr val="FF0000"/>
                </a:solidFill>
              </a:rPr>
              <a:t>2024</a:t>
            </a:r>
            <a:endParaRPr lang="de-DE" sz="1400" b="1" dirty="0">
              <a:solidFill>
                <a:srgbClr val="FF0000"/>
              </a:solidFill>
            </a:endParaRPr>
          </a:p>
        </p:txBody>
      </p:sp>
      <p:sp>
        <p:nvSpPr>
          <p:cNvPr id="35" name="TextBox 34"/>
          <p:cNvSpPr txBox="1"/>
          <p:nvPr/>
        </p:nvSpPr>
        <p:spPr>
          <a:xfrm>
            <a:off x="5049177" y="1281198"/>
            <a:ext cx="698587" cy="307777"/>
          </a:xfrm>
          <a:prstGeom prst="rect">
            <a:avLst/>
          </a:prstGeom>
          <a:noFill/>
        </p:spPr>
        <p:txBody>
          <a:bodyPr wrap="square" rtlCol="0">
            <a:spAutoFit/>
          </a:bodyPr>
          <a:lstStyle/>
          <a:p>
            <a:pPr algn="r"/>
            <a:r>
              <a:rPr lang="en-GB" sz="1400" b="1" dirty="0">
                <a:solidFill>
                  <a:srgbClr val="FF0000"/>
                </a:solidFill>
              </a:rPr>
              <a:t>2025</a:t>
            </a:r>
            <a:endParaRPr lang="de-DE" sz="1400" b="1" dirty="0">
              <a:solidFill>
                <a:srgbClr val="FF0000"/>
              </a:solidFill>
            </a:endParaRPr>
          </a:p>
        </p:txBody>
      </p:sp>
      <p:sp>
        <p:nvSpPr>
          <p:cNvPr id="36" name="TextBox 35"/>
          <p:cNvSpPr txBox="1"/>
          <p:nvPr/>
        </p:nvSpPr>
        <p:spPr>
          <a:xfrm>
            <a:off x="6939416" y="1282849"/>
            <a:ext cx="698587" cy="307777"/>
          </a:xfrm>
          <a:prstGeom prst="rect">
            <a:avLst/>
          </a:prstGeom>
          <a:noFill/>
        </p:spPr>
        <p:txBody>
          <a:bodyPr wrap="square" rtlCol="0">
            <a:spAutoFit/>
          </a:bodyPr>
          <a:lstStyle/>
          <a:p>
            <a:pPr algn="r"/>
            <a:r>
              <a:rPr lang="en-GB" sz="1400" b="1" dirty="0">
                <a:solidFill>
                  <a:srgbClr val="FF0000"/>
                </a:solidFill>
              </a:rPr>
              <a:t>2027</a:t>
            </a:r>
            <a:endParaRPr lang="de-DE" sz="1400" b="1" dirty="0">
              <a:solidFill>
                <a:srgbClr val="FF0000"/>
              </a:solidFill>
            </a:endParaRPr>
          </a:p>
        </p:txBody>
      </p:sp>
      <p:sp>
        <p:nvSpPr>
          <p:cNvPr id="37" name="TextBox 36"/>
          <p:cNvSpPr txBox="1"/>
          <p:nvPr/>
        </p:nvSpPr>
        <p:spPr>
          <a:xfrm>
            <a:off x="8335852" y="1336469"/>
            <a:ext cx="698587" cy="307777"/>
          </a:xfrm>
          <a:prstGeom prst="rect">
            <a:avLst/>
          </a:prstGeom>
          <a:noFill/>
        </p:spPr>
        <p:txBody>
          <a:bodyPr wrap="square" rtlCol="0">
            <a:spAutoFit/>
          </a:bodyPr>
          <a:lstStyle/>
          <a:p>
            <a:pPr algn="r"/>
            <a:r>
              <a:rPr lang="en-GB" sz="1400" b="1" dirty="0">
                <a:solidFill>
                  <a:srgbClr val="FF0000"/>
                </a:solidFill>
              </a:rPr>
              <a:t>2030</a:t>
            </a:r>
            <a:endParaRPr lang="de-DE" sz="1400" b="1" dirty="0">
              <a:solidFill>
                <a:srgbClr val="FF0000"/>
              </a:solidFill>
            </a:endParaRPr>
          </a:p>
        </p:txBody>
      </p:sp>
      <p:sp>
        <p:nvSpPr>
          <p:cNvPr id="38" name="TextBox 37"/>
          <p:cNvSpPr txBox="1"/>
          <p:nvPr/>
        </p:nvSpPr>
        <p:spPr>
          <a:xfrm>
            <a:off x="340676" y="873537"/>
            <a:ext cx="982023" cy="369332"/>
          </a:xfrm>
          <a:prstGeom prst="rect">
            <a:avLst/>
          </a:prstGeom>
          <a:noFill/>
        </p:spPr>
        <p:txBody>
          <a:bodyPr wrap="square" rtlCol="0">
            <a:spAutoFit/>
          </a:bodyPr>
          <a:lstStyle/>
          <a:p>
            <a:r>
              <a:rPr lang="en-GB" b="1" dirty="0"/>
              <a:t>G1</a:t>
            </a:r>
            <a:endParaRPr lang="de-DE" b="1" dirty="0"/>
          </a:p>
        </p:txBody>
      </p:sp>
      <p:cxnSp>
        <p:nvCxnSpPr>
          <p:cNvPr id="4" name="Straight Connector 3"/>
          <p:cNvCxnSpPr/>
          <p:nvPr/>
        </p:nvCxnSpPr>
        <p:spPr>
          <a:xfrm>
            <a:off x="939128" y="2003602"/>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4993" y="2132856"/>
            <a:ext cx="911325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978126" y="1932825"/>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95328" y="1889398"/>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766268" y="1793129"/>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68610" y="1714711"/>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968954" y="1932824"/>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59391" y="1856753"/>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87689" y="1889435"/>
            <a:ext cx="24200" cy="49070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605" y="2188717"/>
            <a:ext cx="811727" cy="369332"/>
          </a:xfrm>
          <a:prstGeom prst="rect">
            <a:avLst/>
          </a:prstGeom>
          <a:noFill/>
          <a:ln>
            <a:solidFill>
              <a:srgbClr val="5B9BD5"/>
            </a:solidFill>
          </a:ln>
        </p:spPr>
        <p:txBody>
          <a:bodyPr wrap="square" rtlCol="0">
            <a:spAutoFit/>
          </a:bodyPr>
          <a:lstStyle/>
          <a:p>
            <a:r>
              <a:rPr lang="en-GB" dirty="0"/>
              <a:t>KDII1</a:t>
            </a:r>
            <a:endParaRPr lang="de-DE" dirty="0"/>
          </a:p>
        </p:txBody>
      </p:sp>
      <p:sp>
        <p:nvSpPr>
          <p:cNvPr id="86" name="TextBox 85"/>
          <p:cNvSpPr txBox="1"/>
          <p:nvPr/>
        </p:nvSpPr>
        <p:spPr>
          <a:xfrm>
            <a:off x="44993" y="2671354"/>
            <a:ext cx="811727" cy="369332"/>
          </a:xfrm>
          <a:prstGeom prst="rect">
            <a:avLst/>
          </a:prstGeom>
          <a:solidFill>
            <a:srgbClr val="D7E4BD"/>
          </a:solidFill>
          <a:ln>
            <a:solidFill>
              <a:srgbClr val="5B9BD5"/>
            </a:solidFill>
          </a:ln>
        </p:spPr>
        <p:txBody>
          <a:bodyPr wrap="square" rtlCol="0">
            <a:spAutoFit/>
          </a:bodyPr>
          <a:lstStyle/>
          <a:p>
            <a:r>
              <a:rPr lang="en-GB" dirty="0"/>
              <a:t>KDII2</a:t>
            </a:r>
            <a:endParaRPr lang="de-DE" dirty="0"/>
          </a:p>
        </p:txBody>
      </p:sp>
      <p:sp>
        <p:nvSpPr>
          <p:cNvPr id="87" name="TextBox 86"/>
          <p:cNvSpPr txBox="1"/>
          <p:nvPr/>
        </p:nvSpPr>
        <p:spPr>
          <a:xfrm>
            <a:off x="55469" y="3131676"/>
            <a:ext cx="811727" cy="369332"/>
          </a:xfrm>
          <a:prstGeom prst="rect">
            <a:avLst/>
          </a:prstGeom>
          <a:noFill/>
          <a:ln>
            <a:solidFill>
              <a:srgbClr val="5B9BD5"/>
            </a:solidFill>
          </a:ln>
        </p:spPr>
        <p:txBody>
          <a:bodyPr wrap="square" rtlCol="0">
            <a:spAutoFit/>
          </a:bodyPr>
          <a:lstStyle/>
          <a:p>
            <a:r>
              <a:rPr lang="en-GB" dirty="0"/>
              <a:t>KDII3</a:t>
            </a:r>
            <a:endParaRPr lang="de-DE" dirty="0"/>
          </a:p>
        </p:txBody>
      </p:sp>
      <p:sp>
        <p:nvSpPr>
          <p:cNvPr id="89" name="TextBox 88"/>
          <p:cNvSpPr txBox="1"/>
          <p:nvPr/>
        </p:nvSpPr>
        <p:spPr>
          <a:xfrm>
            <a:off x="44456" y="3614167"/>
            <a:ext cx="811727" cy="369332"/>
          </a:xfrm>
          <a:prstGeom prst="rect">
            <a:avLst/>
          </a:prstGeom>
          <a:noFill/>
          <a:ln>
            <a:solidFill>
              <a:srgbClr val="5B9BD5"/>
            </a:solidFill>
          </a:ln>
        </p:spPr>
        <p:txBody>
          <a:bodyPr wrap="square" rtlCol="0">
            <a:spAutoFit/>
          </a:bodyPr>
          <a:lstStyle/>
          <a:p>
            <a:r>
              <a:rPr lang="en-GB" dirty="0"/>
              <a:t>KDII4</a:t>
            </a:r>
            <a:endParaRPr lang="de-DE" dirty="0"/>
          </a:p>
        </p:txBody>
      </p:sp>
      <p:sp>
        <p:nvSpPr>
          <p:cNvPr id="90" name="Rectangle 89"/>
          <p:cNvSpPr/>
          <p:nvPr/>
        </p:nvSpPr>
        <p:spPr>
          <a:xfrm>
            <a:off x="993158" y="2636150"/>
            <a:ext cx="1507404" cy="414378"/>
          </a:xfrm>
          <a:prstGeom prst="rect">
            <a:avLst/>
          </a:prstGeom>
          <a:solidFill>
            <a:srgbClr val="D7E4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defRPr/>
            </a:pPr>
            <a:r>
              <a:rPr lang="en-GB" sz="900" b="1" dirty="0">
                <a:solidFill>
                  <a:schemeClr val="dk1"/>
                </a:solidFill>
              </a:rPr>
              <a:t>Confirm feasibility of design DEMO as a BB CTF</a:t>
            </a:r>
          </a:p>
        </p:txBody>
      </p:sp>
      <p:sp>
        <p:nvSpPr>
          <p:cNvPr id="91" name="TextBox 90"/>
          <p:cNvSpPr txBox="1"/>
          <p:nvPr/>
        </p:nvSpPr>
        <p:spPr>
          <a:xfrm>
            <a:off x="55469" y="4175082"/>
            <a:ext cx="811727" cy="369332"/>
          </a:xfrm>
          <a:prstGeom prst="rect">
            <a:avLst/>
          </a:prstGeom>
          <a:noFill/>
          <a:ln>
            <a:solidFill>
              <a:srgbClr val="5B9BD5"/>
            </a:solidFill>
          </a:ln>
        </p:spPr>
        <p:txBody>
          <a:bodyPr wrap="square" rtlCol="0">
            <a:spAutoFit/>
          </a:bodyPr>
          <a:lstStyle/>
          <a:p>
            <a:r>
              <a:rPr lang="en-GB" dirty="0"/>
              <a:t>KDII5</a:t>
            </a:r>
            <a:endParaRPr lang="de-DE" dirty="0"/>
          </a:p>
        </p:txBody>
      </p:sp>
      <p:sp>
        <p:nvSpPr>
          <p:cNvPr id="92" name="TextBox 91"/>
          <p:cNvSpPr txBox="1"/>
          <p:nvPr/>
        </p:nvSpPr>
        <p:spPr>
          <a:xfrm>
            <a:off x="55469" y="4659727"/>
            <a:ext cx="811727" cy="369332"/>
          </a:xfrm>
          <a:prstGeom prst="rect">
            <a:avLst/>
          </a:prstGeom>
          <a:noFill/>
          <a:ln>
            <a:solidFill>
              <a:srgbClr val="5B9BD5"/>
            </a:solidFill>
          </a:ln>
        </p:spPr>
        <p:txBody>
          <a:bodyPr wrap="square" rtlCol="0">
            <a:spAutoFit/>
          </a:bodyPr>
          <a:lstStyle/>
          <a:p>
            <a:r>
              <a:rPr lang="en-GB" dirty="0"/>
              <a:t>KDII6</a:t>
            </a:r>
            <a:endParaRPr lang="de-DE" dirty="0"/>
          </a:p>
        </p:txBody>
      </p:sp>
      <p:cxnSp>
        <p:nvCxnSpPr>
          <p:cNvPr id="93" name="Straight Connector 92"/>
          <p:cNvCxnSpPr/>
          <p:nvPr/>
        </p:nvCxnSpPr>
        <p:spPr>
          <a:xfrm>
            <a:off x="30748" y="6525344"/>
            <a:ext cx="911325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3361" y="5154654"/>
            <a:ext cx="811727" cy="369332"/>
          </a:xfrm>
          <a:prstGeom prst="rect">
            <a:avLst/>
          </a:prstGeom>
          <a:noFill/>
          <a:ln>
            <a:solidFill>
              <a:srgbClr val="5B9BD5"/>
            </a:solidFill>
          </a:ln>
        </p:spPr>
        <p:txBody>
          <a:bodyPr wrap="square" rtlCol="0">
            <a:spAutoFit/>
          </a:bodyPr>
          <a:lstStyle/>
          <a:p>
            <a:r>
              <a:rPr lang="en-GB" dirty="0"/>
              <a:t>KDII7</a:t>
            </a:r>
            <a:endParaRPr lang="de-DE" dirty="0"/>
          </a:p>
        </p:txBody>
      </p:sp>
      <p:sp>
        <p:nvSpPr>
          <p:cNvPr id="95" name="TextBox 94"/>
          <p:cNvSpPr txBox="1"/>
          <p:nvPr/>
        </p:nvSpPr>
        <p:spPr>
          <a:xfrm>
            <a:off x="55469" y="5650951"/>
            <a:ext cx="811727" cy="369332"/>
          </a:xfrm>
          <a:prstGeom prst="rect">
            <a:avLst/>
          </a:prstGeom>
          <a:noFill/>
          <a:ln>
            <a:solidFill>
              <a:srgbClr val="5B9BD5"/>
            </a:solidFill>
          </a:ln>
        </p:spPr>
        <p:txBody>
          <a:bodyPr wrap="square" rtlCol="0">
            <a:spAutoFit/>
          </a:bodyPr>
          <a:lstStyle/>
          <a:p>
            <a:r>
              <a:rPr lang="en-GB" dirty="0"/>
              <a:t>KDII8</a:t>
            </a:r>
            <a:endParaRPr lang="de-DE" dirty="0"/>
          </a:p>
        </p:txBody>
      </p:sp>
      <p:sp>
        <p:nvSpPr>
          <p:cNvPr id="96" name="Rectangle 95"/>
          <p:cNvSpPr/>
          <p:nvPr/>
        </p:nvSpPr>
        <p:spPr>
          <a:xfrm>
            <a:off x="971054" y="4610724"/>
            <a:ext cx="1750705" cy="46733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Define safety/ licensing </a:t>
            </a:r>
            <a:r>
              <a:rPr lang="en-GB" sz="900" b="1" dirty="0" err="1">
                <a:solidFill>
                  <a:schemeClr val="dk1"/>
                </a:solidFill>
              </a:rPr>
              <a:t>reqs</a:t>
            </a:r>
            <a:r>
              <a:rPr lang="en-GB" sz="900" b="1" dirty="0">
                <a:solidFill>
                  <a:schemeClr val="dk1"/>
                </a:solidFill>
              </a:rPr>
              <a:t> and constrains on the layout of tokamak building (</a:t>
            </a:r>
            <a:r>
              <a:rPr lang="en-GB" sz="900" b="1" dirty="0" err="1">
                <a:solidFill>
                  <a:schemeClr val="dk1"/>
                </a:solidFill>
              </a:rPr>
              <a:t>RoX</a:t>
            </a:r>
            <a:r>
              <a:rPr lang="en-GB" sz="900" b="1" dirty="0">
                <a:solidFill>
                  <a:schemeClr val="dk1"/>
                </a:solidFill>
              </a:rPr>
              <a:t> ITER)</a:t>
            </a:r>
          </a:p>
        </p:txBody>
      </p:sp>
      <p:sp>
        <p:nvSpPr>
          <p:cNvPr id="97" name="Rectangle 96"/>
          <p:cNvSpPr/>
          <p:nvPr/>
        </p:nvSpPr>
        <p:spPr>
          <a:xfrm>
            <a:off x="2794165" y="4576931"/>
            <a:ext cx="1287846" cy="50113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Confirm safety strategy and first</a:t>
            </a:r>
          </a:p>
          <a:p>
            <a:pPr lvl="0">
              <a:defRPr/>
            </a:pPr>
            <a:r>
              <a:rPr lang="en-GB" sz="900" b="1" dirty="0">
                <a:solidFill>
                  <a:schemeClr val="dk1"/>
                </a:solidFill>
              </a:rPr>
              <a:t>radiological containment barrier</a:t>
            </a:r>
          </a:p>
        </p:txBody>
      </p:sp>
      <p:sp>
        <p:nvSpPr>
          <p:cNvPr id="98" name="Rectangle 97"/>
          <p:cNvSpPr/>
          <p:nvPr/>
        </p:nvSpPr>
        <p:spPr>
          <a:xfrm>
            <a:off x="4165674" y="2577107"/>
            <a:ext cx="1124683" cy="460688"/>
          </a:xfrm>
          <a:prstGeom prst="rect">
            <a:avLst/>
          </a:prstGeom>
          <a:solidFill>
            <a:srgbClr val="D7E4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Select Driver Breeding blanket driver  and coolant</a:t>
            </a:r>
          </a:p>
        </p:txBody>
      </p:sp>
      <p:sp>
        <p:nvSpPr>
          <p:cNvPr id="99" name="Rectangle 98"/>
          <p:cNvSpPr/>
          <p:nvPr/>
        </p:nvSpPr>
        <p:spPr>
          <a:xfrm>
            <a:off x="958780" y="3490583"/>
            <a:ext cx="2985324" cy="5235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Blanket handling strategy, requirements and selection criteria for a # of aspects e.g., blanket poloidal segmentation # of maintenance ports</a:t>
            </a:r>
          </a:p>
          <a:p>
            <a:endParaRPr lang="en-GB" sz="900" b="1" dirty="0">
              <a:solidFill>
                <a:schemeClr val="tx1"/>
              </a:solidFill>
            </a:endParaRPr>
          </a:p>
        </p:txBody>
      </p:sp>
      <p:sp>
        <p:nvSpPr>
          <p:cNvPr id="100" name="Rectangle 99"/>
          <p:cNvSpPr/>
          <p:nvPr/>
        </p:nvSpPr>
        <p:spPr>
          <a:xfrm>
            <a:off x="1257787" y="3878882"/>
            <a:ext cx="2907887" cy="33070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Select ex-vessel maintenance strategy ensuring upfront attention to contamination control</a:t>
            </a:r>
          </a:p>
        </p:txBody>
      </p:sp>
      <p:sp>
        <p:nvSpPr>
          <p:cNvPr id="101" name="Rectangle 100"/>
          <p:cNvSpPr/>
          <p:nvPr/>
        </p:nvSpPr>
        <p:spPr>
          <a:xfrm>
            <a:off x="4082011" y="5586445"/>
            <a:ext cx="985986" cy="5015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Fix HCD power requirements and systems-mix</a:t>
            </a:r>
          </a:p>
        </p:txBody>
      </p:sp>
      <p:sp>
        <p:nvSpPr>
          <p:cNvPr id="102" name="Rectangle 101"/>
          <p:cNvSpPr/>
          <p:nvPr/>
        </p:nvSpPr>
        <p:spPr>
          <a:xfrm>
            <a:off x="1076037" y="5766909"/>
            <a:ext cx="2523277" cy="2952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Preliminary assumptions on Physics Basis </a:t>
            </a:r>
          </a:p>
          <a:p>
            <a:pPr lvl="0">
              <a:defRPr/>
            </a:pPr>
            <a:r>
              <a:rPr lang="en-GB" sz="900" b="1" dirty="0">
                <a:solidFill>
                  <a:schemeClr val="dk1"/>
                </a:solidFill>
              </a:rPr>
              <a:t>and Route of  Plasma Performance Optimization</a:t>
            </a:r>
          </a:p>
        </p:txBody>
      </p:sp>
      <p:sp>
        <p:nvSpPr>
          <p:cNvPr id="103" name="Rectangle 102"/>
          <p:cNvSpPr/>
          <p:nvPr/>
        </p:nvSpPr>
        <p:spPr>
          <a:xfrm>
            <a:off x="4450820" y="3097530"/>
            <a:ext cx="1028299" cy="4606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Confirm </a:t>
            </a:r>
            <a:r>
              <a:rPr lang="en-GB" sz="900" b="1" dirty="0" err="1">
                <a:solidFill>
                  <a:schemeClr val="dk1"/>
                </a:solidFill>
              </a:rPr>
              <a:t>divertor</a:t>
            </a:r>
            <a:r>
              <a:rPr lang="en-GB" sz="900" b="1" dirty="0">
                <a:solidFill>
                  <a:schemeClr val="dk1"/>
                </a:solidFill>
              </a:rPr>
              <a:t> configuration and backup</a:t>
            </a:r>
          </a:p>
        </p:txBody>
      </p:sp>
      <p:sp>
        <p:nvSpPr>
          <p:cNvPr id="104" name="Rectangle 103"/>
          <p:cNvSpPr/>
          <p:nvPr/>
        </p:nvSpPr>
        <p:spPr>
          <a:xfrm>
            <a:off x="979862" y="3084315"/>
            <a:ext cx="1855311" cy="3439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900" b="1" dirty="0">
                <a:solidFill>
                  <a:schemeClr val="dk1"/>
                </a:solidFill>
              </a:rPr>
              <a:t>Select </a:t>
            </a:r>
            <a:r>
              <a:rPr lang="en-GB" sz="900" b="1" dirty="0" err="1">
                <a:solidFill>
                  <a:schemeClr val="dk1"/>
                </a:solidFill>
              </a:rPr>
              <a:t>divertor</a:t>
            </a:r>
            <a:r>
              <a:rPr lang="en-GB" sz="900" b="1" dirty="0">
                <a:solidFill>
                  <a:schemeClr val="dk1"/>
                </a:solidFill>
              </a:rPr>
              <a:t> configuration for initial integration studies</a:t>
            </a:r>
          </a:p>
        </p:txBody>
      </p:sp>
      <p:sp>
        <p:nvSpPr>
          <p:cNvPr id="105" name="Rectangle 104"/>
          <p:cNvSpPr/>
          <p:nvPr/>
        </p:nvSpPr>
        <p:spPr>
          <a:xfrm>
            <a:off x="986901" y="2173798"/>
            <a:ext cx="1086692" cy="4133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Define initial plasma control strategy</a:t>
            </a:r>
          </a:p>
        </p:txBody>
      </p:sp>
      <p:sp>
        <p:nvSpPr>
          <p:cNvPr id="106" name="Rectangle 105"/>
          <p:cNvSpPr/>
          <p:nvPr/>
        </p:nvSpPr>
        <p:spPr>
          <a:xfrm>
            <a:off x="1078525" y="5451269"/>
            <a:ext cx="2050108" cy="2822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Strategy to mitigate / control transients</a:t>
            </a:r>
          </a:p>
        </p:txBody>
      </p:sp>
      <p:sp>
        <p:nvSpPr>
          <p:cNvPr id="107" name="TextBox 106"/>
          <p:cNvSpPr txBox="1"/>
          <p:nvPr/>
        </p:nvSpPr>
        <p:spPr>
          <a:xfrm>
            <a:off x="43360" y="6135947"/>
            <a:ext cx="811727" cy="369332"/>
          </a:xfrm>
          <a:prstGeom prst="rect">
            <a:avLst/>
          </a:prstGeom>
          <a:noFill/>
          <a:ln>
            <a:solidFill>
              <a:srgbClr val="5B9BD5"/>
            </a:solidFill>
          </a:ln>
        </p:spPr>
        <p:txBody>
          <a:bodyPr wrap="square" rtlCol="0">
            <a:spAutoFit/>
          </a:bodyPr>
          <a:lstStyle/>
          <a:p>
            <a:r>
              <a:rPr lang="en-GB" dirty="0"/>
              <a:t>Others</a:t>
            </a:r>
            <a:endParaRPr lang="de-DE" dirty="0"/>
          </a:p>
        </p:txBody>
      </p:sp>
      <p:sp>
        <p:nvSpPr>
          <p:cNvPr id="108" name="Rectangle 107"/>
          <p:cNvSpPr/>
          <p:nvPr/>
        </p:nvSpPr>
        <p:spPr>
          <a:xfrm>
            <a:off x="1014185" y="6120737"/>
            <a:ext cx="978969" cy="40460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dirty="0">
                <a:solidFill>
                  <a:schemeClr val="dk1"/>
                </a:solidFill>
              </a:rPr>
              <a:t>Define </a:t>
            </a:r>
            <a:r>
              <a:rPr lang="en-GB" sz="900" b="1" dirty="0" err="1">
                <a:solidFill>
                  <a:schemeClr val="dk1"/>
                </a:solidFill>
              </a:rPr>
              <a:t>reqs</a:t>
            </a:r>
            <a:r>
              <a:rPr lang="en-GB" sz="900" b="1" dirty="0">
                <a:solidFill>
                  <a:schemeClr val="dk1"/>
                </a:solidFill>
              </a:rPr>
              <a:t> tritium control strategy</a:t>
            </a:r>
          </a:p>
        </p:txBody>
      </p:sp>
      <p:sp>
        <p:nvSpPr>
          <p:cNvPr id="109" name="Rectangle 108"/>
          <p:cNvSpPr/>
          <p:nvPr/>
        </p:nvSpPr>
        <p:spPr>
          <a:xfrm>
            <a:off x="2448631" y="6145973"/>
            <a:ext cx="998583" cy="3129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900" b="1" dirty="0">
                <a:solidFill>
                  <a:schemeClr val="dk1"/>
                </a:solidFill>
              </a:rPr>
              <a:t>Cost trading choices</a:t>
            </a:r>
          </a:p>
        </p:txBody>
      </p:sp>
      <p:sp>
        <p:nvSpPr>
          <p:cNvPr id="110" name="TextBox 109"/>
          <p:cNvSpPr txBox="1"/>
          <p:nvPr/>
        </p:nvSpPr>
        <p:spPr>
          <a:xfrm>
            <a:off x="1070717" y="6506918"/>
            <a:ext cx="698587" cy="307777"/>
          </a:xfrm>
          <a:prstGeom prst="rect">
            <a:avLst/>
          </a:prstGeom>
          <a:noFill/>
        </p:spPr>
        <p:txBody>
          <a:bodyPr wrap="square" rtlCol="0">
            <a:spAutoFit/>
          </a:bodyPr>
          <a:lstStyle/>
          <a:p>
            <a:pPr algn="r"/>
            <a:r>
              <a:rPr lang="en-GB" sz="1400" b="1" dirty="0">
                <a:solidFill>
                  <a:srgbClr val="FF0000"/>
                </a:solidFill>
              </a:rPr>
              <a:t>2021</a:t>
            </a:r>
            <a:endParaRPr lang="de-DE" sz="1400" b="1" dirty="0">
              <a:solidFill>
                <a:srgbClr val="FF0000"/>
              </a:solidFill>
            </a:endParaRPr>
          </a:p>
        </p:txBody>
      </p:sp>
      <p:sp>
        <p:nvSpPr>
          <p:cNvPr id="111" name="TextBox 110"/>
          <p:cNvSpPr txBox="1"/>
          <p:nvPr/>
        </p:nvSpPr>
        <p:spPr>
          <a:xfrm>
            <a:off x="2126215" y="6471174"/>
            <a:ext cx="698587" cy="307777"/>
          </a:xfrm>
          <a:prstGeom prst="rect">
            <a:avLst/>
          </a:prstGeom>
          <a:noFill/>
        </p:spPr>
        <p:txBody>
          <a:bodyPr wrap="square" rtlCol="0">
            <a:spAutoFit/>
          </a:bodyPr>
          <a:lstStyle/>
          <a:p>
            <a:pPr algn="r"/>
            <a:r>
              <a:rPr lang="en-GB" sz="1400" b="1" dirty="0">
                <a:solidFill>
                  <a:srgbClr val="FF0000"/>
                </a:solidFill>
              </a:rPr>
              <a:t>2022</a:t>
            </a:r>
            <a:endParaRPr lang="de-DE" sz="1400" b="1" dirty="0">
              <a:solidFill>
                <a:srgbClr val="FF0000"/>
              </a:solidFill>
            </a:endParaRPr>
          </a:p>
        </p:txBody>
      </p:sp>
      <p:sp>
        <p:nvSpPr>
          <p:cNvPr id="112" name="TextBox 111"/>
          <p:cNvSpPr txBox="1"/>
          <p:nvPr/>
        </p:nvSpPr>
        <p:spPr>
          <a:xfrm>
            <a:off x="3141369" y="6458474"/>
            <a:ext cx="698587" cy="307777"/>
          </a:xfrm>
          <a:prstGeom prst="rect">
            <a:avLst/>
          </a:prstGeom>
          <a:noFill/>
        </p:spPr>
        <p:txBody>
          <a:bodyPr wrap="square" rtlCol="0">
            <a:spAutoFit/>
          </a:bodyPr>
          <a:lstStyle/>
          <a:p>
            <a:pPr algn="r"/>
            <a:r>
              <a:rPr lang="en-GB" sz="1400" b="1" dirty="0">
                <a:solidFill>
                  <a:srgbClr val="FF0000"/>
                </a:solidFill>
              </a:rPr>
              <a:t>2023</a:t>
            </a:r>
            <a:endParaRPr lang="de-DE" sz="1400" b="1" dirty="0">
              <a:solidFill>
                <a:srgbClr val="FF0000"/>
              </a:solidFill>
            </a:endParaRPr>
          </a:p>
        </p:txBody>
      </p:sp>
      <p:sp>
        <p:nvSpPr>
          <p:cNvPr id="113" name="TextBox 112"/>
          <p:cNvSpPr txBox="1"/>
          <p:nvPr/>
        </p:nvSpPr>
        <p:spPr>
          <a:xfrm>
            <a:off x="4136106" y="6468295"/>
            <a:ext cx="698587" cy="307777"/>
          </a:xfrm>
          <a:prstGeom prst="rect">
            <a:avLst/>
          </a:prstGeom>
          <a:noFill/>
        </p:spPr>
        <p:txBody>
          <a:bodyPr wrap="square" rtlCol="0">
            <a:spAutoFit/>
          </a:bodyPr>
          <a:lstStyle/>
          <a:p>
            <a:pPr algn="r"/>
            <a:r>
              <a:rPr lang="en-GB" sz="1400" b="1" dirty="0">
                <a:solidFill>
                  <a:srgbClr val="FF0000"/>
                </a:solidFill>
              </a:rPr>
              <a:t>2024</a:t>
            </a:r>
            <a:endParaRPr lang="de-DE" sz="1400" b="1" dirty="0">
              <a:solidFill>
                <a:srgbClr val="FF0000"/>
              </a:solidFill>
            </a:endParaRPr>
          </a:p>
        </p:txBody>
      </p:sp>
      <p:sp>
        <p:nvSpPr>
          <p:cNvPr id="114" name="TextBox 113"/>
          <p:cNvSpPr txBox="1"/>
          <p:nvPr/>
        </p:nvSpPr>
        <p:spPr>
          <a:xfrm>
            <a:off x="5059748" y="6443462"/>
            <a:ext cx="698587" cy="307777"/>
          </a:xfrm>
          <a:prstGeom prst="rect">
            <a:avLst/>
          </a:prstGeom>
          <a:noFill/>
        </p:spPr>
        <p:txBody>
          <a:bodyPr wrap="square" rtlCol="0">
            <a:spAutoFit/>
          </a:bodyPr>
          <a:lstStyle/>
          <a:p>
            <a:pPr algn="r"/>
            <a:r>
              <a:rPr lang="en-GB" sz="1400" b="1" dirty="0">
                <a:solidFill>
                  <a:srgbClr val="FF0000"/>
                </a:solidFill>
              </a:rPr>
              <a:t>2025</a:t>
            </a:r>
            <a:endParaRPr lang="de-DE" sz="1400" b="1" dirty="0">
              <a:solidFill>
                <a:srgbClr val="FF0000"/>
              </a:solidFill>
            </a:endParaRPr>
          </a:p>
        </p:txBody>
      </p:sp>
      <p:sp>
        <p:nvSpPr>
          <p:cNvPr id="115" name="TextBox 114"/>
          <p:cNvSpPr txBox="1"/>
          <p:nvPr/>
        </p:nvSpPr>
        <p:spPr>
          <a:xfrm>
            <a:off x="5963113" y="6443463"/>
            <a:ext cx="698587" cy="307777"/>
          </a:xfrm>
          <a:prstGeom prst="rect">
            <a:avLst/>
          </a:prstGeom>
          <a:noFill/>
        </p:spPr>
        <p:txBody>
          <a:bodyPr wrap="square" rtlCol="0">
            <a:spAutoFit/>
          </a:bodyPr>
          <a:lstStyle/>
          <a:p>
            <a:pPr algn="r"/>
            <a:r>
              <a:rPr lang="en-GB" sz="1400" b="1" dirty="0">
                <a:solidFill>
                  <a:srgbClr val="FF0000"/>
                </a:solidFill>
              </a:rPr>
              <a:t>2026</a:t>
            </a:r>
            <a:endParaRPr lang="de-DE" sz="1400" b="1" dirty="0">
              <a:solidFill>
                <a:srgbClr val="FF0000"/>
              </a:solidFill>
            </a:endParaRPr>
          </a:p>
        </p:txBody>
      </p:sp>
      <p:sp>
        <p:nvSpPr>
          <p:cNvPr id="116" name="TextBox 115"/>
          <p:cNvSpPr txBox="1"/>
          <p:nvPr/>
        </p:nvSpPr>
        <p:spPr>
          <a:xfrm>
            <a:off x="6766268" y="6456064"/>
            <a:ext cx="698587" cy="307777"/>
          </a:xfrm>
          <a:prstGeom prst="rect">
            <a:avLst/>
          </a:prstGeom>
          <a:noFill/>
        </p:spPr>
        <p:txBody>
          <a:bodyPr wrap="square" rtlCol="0">
            <a:spAutoFit/>
          </a:bodyPr>
          <a:lstStyle/>
          <a:p>
            <a:pPr algn="r"/>
            <a:r>
              <a:rPr lang="en-GB" sz="1400" b="1" dirty="0">
                <a:solidFill>
                  <a:srgbClr val="FF0000"/>
                </a:solidFill>
              </a:rPr>
              <a:t>2027</a:t>
            </a:r>
            <a:endParaRPr lang="de-DE" sz="1400" b="1" dirty="0">
              <a:solidFill>
                <a:srgbClr val="FF0000"/>
              </a:solidFill>
            </a:endParaRPr>
          </a:p>
        </p:txBody>
      </p:sp>
      <p:sp>
        <p:nvSpPr>
          <p:cNvPr id="117" name="Rectangle 116"/>
          <p:cNvSpPr/>
          <p:nvPr/>
        </p:nvSpPr>
        <p:spPr>
          <a:xfrm>
            <a:off x="2175348" y="2240944"/>
            <a:ext cx="995177" cy="26928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In-vessel coils</a:t>
            </a:r>
          </a:p>
        </p:txBody>
      </p:sp>
      <p:sp>
        <p:nvSpPr>
          <p:cNvPr id="118" name="Rectangle 117"/>
          <p:cNvSpPr/>
          <p:nvPr/>
        </p:nvSpPr>
        <p:spPr>
          <a:xfrm>
            <a:off x="4037415" y="6118698"/>
            <a:ext cx="992673" cy="4008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900" b="1" dirty="0">
                <a:solidFill>
                  <a:schemeClr val="dk1"/>
                </a:solidFill>
              </a:rPr>
              <a:t>Select WP TF and CS coils</a:t>
            </a:r>
          </a:p>
        </p:txBody>
      </p:sp>
      <p:sp>
        <p:nvSpPr>
          <p:cNvPr id="119" name="Rectangle 118"/>
          <p:cNvSpPr/>
          <p:nvPr/>
        </p:nvSpPr>
        <p:spPr>
          <a:xfrm>
            <a:off x="4179948" y="2216612"/>
            <a:ext cx="995177" cy="26928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Confirm plasma control strategy</a:t>
            </a:r>
          </a:p>
        </p:txBody>
      </p:sp>
      <p:sp>
        <p:nvSpPr>
          <p:cNvPr id="45" name="Down Arrow 44"/>
          <p:cNvSpPr/>
          <p:nvPr/>
        </p:nvSpPr>
        <p:spPr>
          <a:xfrm rot="8891053">
            <a:off x="5053836" y="3541392"/>
            <a:ext cx="315344" cy="568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tangle 119"/>
          <p:cNvSpPr/>
          <p:nvPr/>
        </p:nvSpPr>
        <p:spPr>
          <a:xfrm>
            <a:off x="5405375" y="3890097"/>
            <a:ext cx="902528" cy="1104646"/>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900" b="1" i="1" dirty="0">
                <a:solidFill>
                  <a:schemeClr val="dk1"/>
                </a:solidFill>
              </a:rPr>
              <a:t>Important results from PEX ADC programme see next detailed slide</a:t>
            </a:r>
          </a:p>
        </p:txBody>
      </p:sp>
      <p:sp>
        <p:nvSpPr>
          <p:cNvPr id="121" name="Pentagon 120"/>
          <p:cNvSpPr/>
          <p:nvPr/>
        </p:nvSpPr>
        <p:spPr>
          <a:xfrm>
            <a:off x="5093092" y="1606453"/>
            <a:ext cx="2967646" cy="272797"/>
          </a:xfrm>
          <a:prstGeom prst="homePlate">
            <a:avLst>
              <a:gd name="adj" fmla="val 8723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tangle 121"/>
          <p:cNvSpPr/>
          <p:nvPr/>
        </p:nvSpPr>
        <p:spPr>
          <a:xfrm>
            <a:off x="2097722" y="4252637"/>
            <a:ext cx="1601936" cy="24517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Confirm Direct or indirect BOP/PCS</a:t>
            </a:r>
          </a:p>
        </p:txBody>
      </p:sp>
      <p:sp>
        <p:nvSpPr>
          <p:cNvPr id="123" name="Rectangle 122"/>
          <p:cNvSpPr/>
          <p:nvPr/>
        </p:nvSpPr>
        <p:spPr>
          <a:xfrm>
            <a:off x="4194841" y="4247513"/>
            <a:ext cx="928525" cy="34328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Select coolant  BB Driver</a:t>
            </a:r>
          </a:p>
        </p:txBody>
      </p:sp>
      <p:sp>
        <p:nvSpPr>
          <p:cNvPr id="127" name="Rectangle 126"/>
          <p:cNvSpPr/>
          <p:nvPr/>
        </p:nvSpPr>
        <p:spPr>
          <a:xfrm>
            <a:off x="4456172" y="5144929"/>
            <a:ext cx="1140247" cy="385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rPr>
              <a:t>Confirm feasibility of  MF pumping solution</a:t>
            </a:r>
          </a:p>
        </p:txBody>
      </p:sp>
      <p:sp>
        <p:nvSpPr>
          <p:cNvPr id="47" name="Pentagon 46"/>
          <p:cNvSpPr/>
          <p:nvPr/>
        </p:nvSpPr>
        <p:spPr>
          <a:xfrm>
            <a:off x="6422716" y="2610129"/>
            <a:ext cx="1269728" cy="3129905"/>
          </a:xfrm>
          <a:prstGeom prst="homePlate">
            <a:avLst>
              <a:gd name="adj" fmla="val 253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solidFill>
              </a:rPr>
              <a:t>Complete integration studies of the plant and individual systems, including RAMI and cost assessment</a:t>
            </a:r>
          </a:p>
          <a:p>
            <a:pPr marL="171450" indent="-171450">
              <a:buFont typeface="Arial" panose="020B0604020202020204" pitchFamily="34" charset="0"/>
              <a:buChar char="•"/>
            </a:pPr>
            <a:endParaRPr lang="en-GB" sz="1000" dirty="0">
              <a:solidFill>
                <a:schemeClr val="tx1"/>
              </a:solidFill>
            </a:endParaRPr>
          </a:p>
          <a:p>
            <a:pPr marL="171450" indent="-171450">
              <a:buFont typeface="Arial" panose="020B0604020202020204" pitchFamily="34" charset="0"/>
              <a:buChar char="•"/>
            </a:pPr>
            <a:r>
              <a:rPr lang="en-GB" sz="1000" dirty="0">
                <a:solidFill>
                  <a:schemeClr val="tx1"/>
                </a:solidFill>
              </a:rPr>
              <a:t>Conduct conceptual design of less critical systems</a:t>
            </a:r>
          </a:p>
          <a:p>
            <a:pPr marL="171450" indent="-171450">
              <a:buFont typeface="Arial" panose="020B0604020202020204" pitchFamily="34" charset="0"/>
              <a:buChar char="•"/>
            </a:pPr>
            <a:endParaRPr lang="en-GB" sz="1000" dirty="0">
              <a:solidFill>
                <a:schemeClr val="tx1"/>
              </a:solidFill>
            </a:endParaRPr>
          </a:p>
          <a:p>
            <a:pPr marL="171450" indent="-171450">
              <a:buFont typeface="Arial" panose="020B0604020202020204" pitchFamily="34" charset="0"/>
              <a:buChar char="•"/>
            </a:pPr>
            <a:r>
              <a:rPr lang="en-GB" sz="1000" dirty="0">
                <a:solidFill>
                  <a:schemeClr val="tx1"/>
                </a:solidFill>
              </a:rPr>
              <a:t>Full safety analyses</a:t>
            </a:r>
            <a:endParaRPr lang="de-DE" sz="1000" dirty="0">
              <a:solidFill>
                <a:schemeClr val="tx1"/>
              </a:solidFill>
            </a:endParaRPr>
          </a:p>
        </p:txBody>
      </p:sp>
      <p:grpSp>
        <p:nvGrpSpPr>
          <p:cNvPr id="75" name="Group 74">
            <a:extLst>
              <a:ext uri="{FF2B5EF4-FFF2-40B4-BE49-F238E27FC236}">
                <a16:creationId xmlns:a16="http://schemas.microsoft.com/office/drawing/2014/main" id="{D8F48432-0491-4230-98BC-FAA9E0445DE5}"/>
              </a:ext>
            </a:extLst>
          </p:cNvPr>
          <p:cNvGrpSpPr/>
          <p:nvPr/>
        </p:nvGrpSpPr>
        <p:grpSpPr>
          <a:xfrm rot="923068">
            <a:off x="6773783" y="2208234"/>
            <a:ext cx="2340472" cy="540356"/>
            <a:chOff x="6480000" y="4320000"/>
            <a:chExt cx="2340472" cy="540356"/>
          </a:xfrm>
        </p:grpSpPr>
        <p:sp>
          <p:nvSpPr>
            <p:cNvPr id="76" name="Rounded Rectangle 11">
              <a:extLst>
                <a:ext uri="{FF2B5EF4-FFF2-40B4-BE49-F238E27FC236}">
                  <a16:creationId xmlns:a16="http://schemas.microsoft.com/office/drawing/2014/main" id="{689A89E1-04AD-498F-A2D5-6D2F65094F0C}"/>
                </a:ext>
              </a:extLst>
            </p:cNvPr>
            <p:cNvSpPr/>
            <p:nvPr/>
          </p:nvSpPr>
          <p:spPr>
            <a:xfrm>
              <a:off x="6480000" y="4320000"/>
              <a:ext cx="2340000" cy="540356"/>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75000"/>
                    </a:schemeClr>
                  </a:solidFill>
                </a:rPr>
                <a:t>WORK IN PROGRESS</a:t>
              </a:r>
            </a:p>
          </p:txBody>
        </p:sp>
        <p:pic>
          <p:nvPicPr>
            <p:cNvPr id="77" name="Picture 6">
              <a:extLst>
                <a:ext uri="{FF2B5EF4-FFF2-40B4-BE49-F238E27FC236}">
                  <a16:creationId xmlns:a16="http://schemas.microsoft.com/office/drawing/2014/main" id="{98094AD7-2560-430B-8B87-1D09A54CF8D4}"/>
                </a:ext>
              </a:extLst>
            </p:cNvPr>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80472" y="4320000"/>
              <a:ext cx="23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88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21542-99AC-4CFF-95DA-C852BDCB3D08}"/>
              </a:ext>
            </a:extLst>
          </p:cNvPr>
          <p:cNvSpPr>
            <a:spLocks noGrp="1"/>
          </p:cNvSpPr>
          <p:nvPr>
            <p:ph type="title"/>
          </p:nvPr>
        </p:nvSpPr>
        <p:spPr/>
        <p:txBody>
          <a:bodyPr/>
          <a:lstStyle/>
          <a:p>
            <a:r>
              <a:rPr lang="en-GB" dirty="0"/>
              <a:t>Agile Organization: global view</a:t>
            </a:r>
            <a:endParaRPr lang="fr-FR" dirty="0"/>
          </a:p>
        </p:txBody>
      </p:sp>
      <p:pic>
        <p:nvPicPr>
          <p:cNvPr id="5" name="Image 4">
            <a:extLst>
              <a:ext uri="{FF2B5EF4-FFF2-40B4-BE49-F238E27FC236}">
                <a16:creationId xmlns:a16="http://schemas.microsoft.com/office/drawing/2014/main" id="{A15C6993-F622-4606-B919-F9832464530B}"/>
              </a:ext>
            </a:extLst>
          </p:cNvPr>
          <p:cNvPicPr>
            <a:picLocks noChangeAspect="1"/>
          </p:cNvPicPr>
          <p:nvPr/>
        </p:nvPicPr>
        <p:blipFill>
          <a:blip r:embed="rId2"/>
          <a:stretch>
            <a:fillRect/>
          </a:stretch>
        </p:blipFill>
        <p:spPr>
          <a:xfrm>
            <a:off x="323850" y="764704"/>
            <a:ext cx="8496300" cy="5581650"/>
          </a:xfrm>
          <a:prstGeom prst="rect">
            <a:avLst/>
          </a:prstGeom>
        </p:spPr>
      </p:pic>
    </p:spTree>
    <p:extLst>
      <p:ext uri="{BB962C8B-B14F-4D97-AF65-F5344CB8AC3E}">
        <p14:creationId xmlns:p14="http://schemas.microsoft.com/office/powerpoint/2010/main" val="3590424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TEMPLATE_for_EUROfusion_presentation_2NL5NJ_v1_0</Template>
  <TotalTime>0</TotalTime>
  <Words>1483</Words>
  <Application>Microsoft Office PowerPoint</Application>
  <PresentationFormat>On-screen Show (4:3)</PresentationFormat>
  <Paragraphs>271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CMSS17</vt:lpstr>
      <vt:lpstr>Symbol</vt:lpstr>
      <vt:lpstr>Times New Roman</vt:lpstr>
      <vt:lpstr>Wingdings</vt:lpstr>
      <vt:lpstr>Office Theme</vt:lpstr>
      <vt:lpstr>DCT Large Meeting</vt:lpstr>
      <vt:lpstr>Objectives of the meeting</vt:lpstr>
      <vt:lpstr>Agenda</vt:lpstr>
      <vt:lpstr>DEMO New organization: overview</vt:lpstr>
      <vt:lpstr>DEMO new organization: DCT role</vt:lpstr>
      <vt:lpstr>DCT Organization</vt:lpstr>
      <vt:lpstr> </vt:lpstr>
      <vt:lpstr>Conceptual Design Process Continuum and its Relationships to Critical Decision Development Process</vt:lpstr>
      <vt:lpstr>Agile Organization: global view</vt:lpstr>
      <vt:lpstr>Agile Organization: zoom @ 1 sprint</vt:lpstr>
      <vt:lpstr>WPDES Organization</vt:lpstr>
      <vt:lpstr>WPDES Documentation</vt:lpstr>
      <vt:lpstr>3 (+ 1) Key roles in DEMO org.</vt:lpstr>
      <vt:lpstr>Transverse function: what is it?</vt:lpstr>
      <vt:lpstr>Transverse function Lead: their role</vt:lpstr>
    </vt:vector>
  </TitlesOfParts>
  <Company>EUROfusion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Holden John</dc:creator>
  <cp:lastModifiedBy>Beaumont Alice</cp:lastModifiedBy>
  <cp:revision>391</cp:revision>
  <cp:lastPrinted>2020-01-30T10:11:41Z</cp:lastPrinted>
  <dcterms:created xsi:type="dcterms:W3CDTF">2019-10-23T08:45:06Z</dcterms:created>
  <dcterms:modified xsi:type="dcterms:W3CDTF">2021-04-28T08:25:54Z</dcterms:modified>
</cp:coreProperties>
</file>