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21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80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9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30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07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43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4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40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2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98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82A6-9568-42A6-9A77-E0D01304202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08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922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37634" y="523469"/>
            <a:ext cx="6984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news: </a:t>
            </a:r>
            <a:r>
              <a:rPr lang="fr-FR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  <a:t>of the TSVV &amp; ACH </a:t>
            </a:r>
            <a:r>
              <a:rPr lang="fr-FR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Nardon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TSVV9 Progress Meeting, 06/05/21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58753" y="2573138"/>
            <a:ext cx="106639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The TSVV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ACH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kick-off meeting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place on Friday 23/04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Slides 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://indico.euro-fusion.org/event/922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(I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sure if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Started with an introduction by Volker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Naulin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(head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Fusion Science Department) and Frank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(chair of E-TASC scientific board) → Next slides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24" y="456785"/>
            <a:ext cx="10583752" cy="59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76" y="471074"/>
            <a:ext cx="10545647" cy="59158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97280" y="4550485"/>
            <a:ext cx="3991087" cy="20116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40" y="485364"/>
            <a:ext cx="10536120" cy="588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76" y="475838"/>
            <a:ext cx="10545647" cy="59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87" y="471074"/>
            <a:ext cx="10574226" cy="591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77839" y="518423"/>
            <a:ext cx="108575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was followed by presentations from each ACH to introduce themselves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Concerning the IMAS integration of codes,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IPPLM will only provide support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documentation; we will have to do the integration ourselves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Allocation of ACH resources to TSVVs is “in thinking”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Ramp-up of ACHs → cut by ~30% initially, ramping down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 (i.e. no more cut)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~2023(?)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asked us to set priorities. We replied: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 of DREAM into IMAS: medium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Parallelization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 of DREAM: medium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 of JOREK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particle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simulations: high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 validation database: high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Finally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discussions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thrust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. Ours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short and not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came out.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to have a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thrust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time in May.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02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212</Words>
  <Application>Microsoft Office PowerPoint</Application>
  <PresentationFormat>Grand écran</PresentationFormat>
  <Paragraphs>26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NARDON Eric 207315</dc:creator>
  <cp:lastModifiedBy>NARDON Eric 207315</cp:lastModifiedBy>
  <cp:revision>72</cp:revision>
  <dcterms:created xsi:type="dcterms:W3CDTF">2021-04-01T07:02:21Z</dcterms:created>
  <dcterms:modified xsi:type="dcterms:W3CDTF">2021-05-07T07:55:24Z</dcterms:modified>
</cp:coreProperties>
</file>