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21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8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9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30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07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43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4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40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2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8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82A6-9568-42A6-9A77-E0D01304202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6E90-3666-4AF3-B904-B5731A888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08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007.0156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95319" y="225916"/>
            <a:ext cx="49766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Plans for 2021-2022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Nardon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TSVV9 Progress Meeting, 06/05/21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2880" y="1228430"/>
            <a:ext cx="117504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Finalize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for publication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on post-TQ injection (SPI or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deplete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seeds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arxiv.org/abs/2007.01567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and tests of JOREK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)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Particle-based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mpurity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relaxing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coronal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equilibrium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assumption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understand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nergy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conservation issues and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mysterious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suspicious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flow patterns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to MGI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JOREK simulations of Ar MGI in JET 85943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(T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particle-based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purity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model)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solver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(→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faster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simulations /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 the CQ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! (and observe reconstruction of flux surfaces…)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Animate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coordinate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on disruptions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JOREK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Monthly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meetings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growing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team of disruption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modellers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Supervise Sarah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Sadouni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postdoc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at CEA):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investigations 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profile relaxation (3D or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2D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hyper-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resistivity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for JET 85943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214" y="775475"/>
            <a:ext cx="113923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investigate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pure H</a:t>
            </a:r>
            <a:r>
              <a:rPr lang="fr-F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SPI in ITER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JOREK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Assess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DREAM and INDEX simulations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description of background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impurities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Simulate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(Ne) SPI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Use test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to check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hot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tail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negligible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collision model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endParaRPr lang="fr-F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pre-existing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islands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investigated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by F.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Wieschollek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at IPP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Garching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On ASDEX Upgrade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far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ITER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lanned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confirmed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Mengdi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Kong for JET and Sang-Jun Lee for KSTAR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625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247</Words>
  <Application>Microsoft Office PowerPoint</Application>
  <PresentationFormat>Grand écran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NARDON Eric 207315</dc:creator>
  <cp:lastModifiedBy>NARDON Eric 207315</cp:lastModifiedBy>
  <cp:revision>94</cp:revision>
  <dcterms:created xsi:type="dcterms:W3CDTF">2021-04-01T07:02:21Z</dcterms:created>
  <dcterms:modified xsi:type="dcterms:W3CDTF">2021-05-07T06:16:43Z</dcterms:modified>
</cp:coreProperties>
</file>