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2215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0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80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697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6305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9070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4437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144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4407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9821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5984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D82A6-9568-42A6-9A77-E0D01304202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8080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arxiv.org/abs/2007.01567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395319" y="225916"/>
            <a:ext cx="497668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Plans for 2021-2022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E.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Nardon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, TSVV9 Progress Meeting, 06/05/21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82880" y="1228430"/>
            <a:ext cx="1175042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Finalize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submit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for publication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on post-TQ injection (SPI or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) to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deplete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RE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seeds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arxiv.org/abs/2007.01567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Participate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developments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and tests of JOREK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temperature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fr-FR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fr-FR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) model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Particle-based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mpurity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model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relaxing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coronal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equilibrium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assumption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Solve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understand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nergy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conservation issues and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mysterious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suspicious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flow patterns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associated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to MGI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Model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families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Continue JOREK simulations of Ar MGI in JET 85943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Apply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new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models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(T</a:t>
            </a:r>
            <a:r>
              <a:rPr lang="fr-FR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fr-FR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particle-based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purity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model)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Test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improvements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solver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(→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faster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simulations /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better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resolution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?)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Try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run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t> the CQ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! (and observe reconstruction of flux surfaces…)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Animate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coordinate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on disruptions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JOREK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Monthly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meetings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growing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team of disruption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modellers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Supervise Sarah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Sadouni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postdoc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at CEA):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investigations on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current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profile relaxation (3D or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equivalent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2D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hyper-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resistivity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including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for JET 85943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69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1214" y="775475"/>
            <a:ext cx="113923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Further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investigate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pure H</a:t>
            </a:r>
            <a:r>
              <a:rPr lang="fr-FR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SPI in ITER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JOREK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Assess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consistency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DREAM and INDEX simulations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Use a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etter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description of background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impurities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Simulate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fr-FR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(Ne) SPI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Use test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particles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to check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hot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tail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generation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negligible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improved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collision model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ready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Note:</a:t>
            </a:r>
            <a:endParaRPr lang="fr-FR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pre-existing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islands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planned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being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investigated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by F.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Wieschollek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at IPP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Garching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On ASDEX Upgrade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sims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far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ITER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sims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lanned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, to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confirmed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Validation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ongoing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Mengdi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Kong for JET and Sang-Jun Lee for KSTAR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1625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1643</TotalTime>
  <Words>247</Words>
  <Application>Microsoft Office PowerPoint</Application>
  <PresentationFormat>Grand écran</PresentationFormat>
  <Paragraphs>30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>CEA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NARDON Eric 207315</dc:creator>
  <cp:lastModifiedBy>NARDON Eric 207315</cp:lastModifiedBy>
  <cp:revision>94</cp:revision>
  <dcterms:created xsi:type="dcterms:W3CDTF">2021-04-01T07:02:21Z</dcterms:created>
  <dcterms:modified xsi:type="dcterms:W3CDTF">2021-05-07T06:16:43Z</dcterms:modified>
</cp:coreProperties>
</file>