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5" r:id="rId3"/>
    <p:sldId id="296" r:id="rId4"/>
    <p:sldId id="293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66"/>
    <a:srgbClr val="254AA4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37" autoAdjust="0"/>
    <p:restoredTop sz="94683" autoAdjust="0"/>
  </p:normalViewPr>
  <p:slideViewPr>
    <p:cSldViewPr snapToGrid="0" showGuides="1">
      <p:cViewPr varScale="1">
        <p:scale>
          <a:sx n="108" d="100"/>
          <a:sy n="108" d="100"/>
        </p:scale>
        <p:origin x="126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17/05/2021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17/05/2021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52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Título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254A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A. Alonso, A. Dinklage and I. Calvo | TG Profiles | 17-05-2021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764" y="-210"/>
            <a:ext cx="498040" cy="50620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59583" y="505995"/>
            <a:ext cx="8229600" cy="376649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254A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33550"/>
            <a:ext cx="8496944" cy="972108"/>
          </a:xfrm>
        </p:spPr>
        <p:txBody>
          <a:bodyPr/>
          <a:lstStyle/>
          <a:p>
            <a:r>
              <a:rPr lang="en-US" dirty="0" smtClean="0"/>
              <a:t>EEG Proposals – WPW7X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19822"/>
            <a:ext cx="8291264" cy="799728"/>
          </a:xfrm>
        </p:spPr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Dinklage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250"/>
            <a:ext cx="7878932" cy="342900"/>
          </a:xfrm>
        </p:spPr>
        <p:txBody>
          <a:bodyPr/>
          <a:lstStyle/>
          <a:p>
            <a:r>
              <a:rPr lang="en-GB" dirty="0" smtClean="0"/>
              <a:t>Advanced </a:t>
            </a:r>
            <a:r>
              <a:rPr lang="en-GB" dirty="0" err="1" smtClean="0"/>
              <a:t>gyrotron</a:t>
            </a:r>
            <a:r>
              <a:rPr lang="en-GB" dirty="0" smtClean="0"/>
              <a:t> control - Rationale 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Electron cyclotron waves: heating/CD, plasma control, diagnostics – plenty of applications on ITER and DEMO</a:t>
            </a:r>
          </a:p>
          <a:p>
            <a:r>
              <a:rPr lang="en-GB" dirty="0" smtClean="0"/>
              <a:t>Employing the largest operating ECRH system in the world, advanced </a:t>
            </a:r>
            <a:r>
              <a:rPr lang="en-GB" dirty="0" err="1" smtClean="0"/>
              <a:t>gyrotron</a:t>
            </a:r>
            <a:r>
              <a:rPr lang="en-GB" dirty="0" smtClean="0"/>
              <a:t> control (frequency stabilization) and fast power recovery in line with RAMI</a:t>
            </a:r>
          </a:p>
          <a:p>
            <a:r>
              <a:rPr lang="en-GB" dirty="0" smtClean="0"/>
              <a:t>Relevant to ITER (</a:t>
            </a:r>
            <a:r>
              <a:rPr lang="en-GB" dirty="0" err="1" smtClean="0"/>
              <a:t>eg</a:t>
            </a:r>
            <a:r>
              <a:rPr lang="en-GB" dirty="0" smtClean="0"/>
              <a:t>. CTS, heating) and DEMO (power control and reliable reactor operation)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Proposal WPW7X -  Electrical (microwave) Engineering</a:t>
            </a:r>
            <a:endParaRPr lang="en-GB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A. Dinklage | EEG Proposals WPW7X – 2021 | FSD Meeting – Scientific Scope | 18-05-2021 | Page </a:t>
            </a:r>
            <a:fld id="{6A6D9FA1-99C7-4910-8E32-B85D378B0060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250"/>
            <a:ext cx="7878932" cy="342900"/>
          </a:xfrm>
        </p:spPr>
        <p:txBody>
          <a:bodyPr/>
          <a:lstStyle/>
          <a:p>
            <a:r>
              <a:rPr lang="de-DE" dirty="0" err="1" smtClean="0"/>
              <a:t>Advanced</a:t>
            </a:r>
            <a:r>
              <a:rPr lang="de-DE" dirty="0" smtClean="0"/>
              <a:t> </a:t>
            </a:r>
            <a:r>
              <a:rPr lang="de-DE" dirty="0" err="1" smtClean="0"/>
              <a:t>gyrotron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- </a:t>
            </a:r>
            <a:r>
              <a:rPr lang="de-DE" dirty="0" err="1" smtClean="0"/>
              <a:t>Spec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Simulation and experimental testing of the frequency behavior of high power </a:t>
            </a:r>
            <a:r>
              <a:rPr lang="en-US" dirty="0" err="1"/>
              <a:t>gyrotrons</a:t>
            </a:r>
            <a:endParaRPr lang="de-DE" dirty="0"/>
          </a:p>
          <a:p>
            <a:pPr lvl="0"/>
            <a:r>
              <a:rPr lang="en-US" dirty="0"/>
              <a:t>Theoretical investigations of possible frequency stabilization methods</a:t>
            </a:r>
            <a:endParaRPr lang="de-DE" dirty="0"/>
          </a:p>
          <a:p>
            <a:pPr lvl="0"/>
            <a:r>
              <a:rPr lang="en-US" dirty="0"/>
              <a:t>Experimental investigations on the stability and dynamic capabilities of the </a:t>
            </a:r>
            <a:r>
              <a:rPr lang="en-US" dirty="0" err="1"/>
              <a:t>gyrotron</a:t>
            </a:r>
            <a:r>
              <a:rPr lang="en-US" dirty="0"/>
              <a:t> high voltage power supply</a:t>
            </a:r>
            <a:endParaRPr lang="de-DE" dirty="0"/>
          </a:p>
          <a:p>
            <a:pPr lvl="0"/>
            <a:r>
              <a:rPr lang="en-US" dirty="0"/>
              <a:t>Design and implementation of an external feedback control system for the frequency stabilization of high power </a:t>
            </a:r>
            <a:r>
              <a:rPr lang="en-US" dirty="0" err="1"/>
              <a:t>gyrotrons</a:t>
            </a:r>
            <a:endParaRPr lang="de-DE" dirty="0"/>
          </a:p>
          <a:p>
            <a:pPr lvl="0"/>
            <a:r>
              <a:rPr lang="en-US" dirty="0"/>
              <a:t>Stability analysis of the feedback control system, demonstration of opportunities and limits</a:t>
            </a:r>
            <a:endParaRPr lang="de-DE" dirty="0"/>
          </a:p>
          <a:p>
            <a:pPr lvl="0"/>
            <a:r>
              <a:rPr lang="en-US" dirty="0"/>
              <a:t>Integration into the W7-X control system</a:t>
            </a:r>
            <a:endParaRPr lang="de-DE" dirty="0"/>
          </a:p>
          <a:p>
            <a:pPr lvl="0"/>
            <a:r>
              <a:rPr lang="en-US" dirty="0"/>
              <a:t>Integration and transfer concept to ITER (w/ F4E)</a:t>
            </a:r>
            <a:endParaRPr lang="de-DE" dirty="0"/>
          </a:p>
          <a:p>
            <a:pPr lvl="0"/>
            <a:r>
              <a:rPr lang="en-US" dirty="0"/>
              <a:t>Assessment for DEMO </a:t>
            </a:r>
            <a:r>
              <a:rPr lang="en-US" dirty="0" smtClean="0"/>
              <a:t>requirements</a:t>
            </a:r>
          </a:p>
          <a:p>
            <a:pPr lvl="0"/>
            <a:r>
              <a:rPr lang="en-US" dirty="0" smtClean="0"/>
              <a:t>Contact points: W7-X (</a:t>
            </a:r>
            <a:r>
              <a:rPr lang="en-US" dirty="0" err="1" smtClean="0"/>
              <a:t>Laqua</a:t>
            </a:r>
            <a:r>
              <a:rPr lang="en-US" dirty="0"/>
              <a:t>)</a:t>
            </a:r>
            <a:r>
              <a:rPr lang="en-US" dirty="0" smtClean="0"/>
              <a:t>, KIT (</a:t>
            </a:r>
            <a:r>
              <a:rPr lang="en-US" dirty="0" err="1" smtClean="0"/>
              <a:t>Jellonek</a:t>
            </a:r>
            <a:r>
              <a:rPr lang="en-US" dirty="0" smtClean="0"/>
              <a:t>), F4E (</a:t>
            </a:r>
            <a:r>
              <a:rPr lang="en-US" dirty="0" err="1" smtClean="0"/>
              <a:t>Albajar</a:t>
            </a:r>
            <a:r>
              <a:rPr lang="en-US" dirty="0" smtClean="0"/>
              <a:t>, Sanchez) and ITER (</a:t>
            </a:r>
            <a:r>
              <a:rPr lang="en-US" dirty="0" err="1" smtClean="0"/>
              <a:t>Casal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Proposal</a:t>
            </a:r>
            <a:r>
              <a:rPr lang="de-DE" dirty="0" smtClean="0"/>
              <a:t> WPW7X -  </a:t>
            </a:r>
            <a:r>
              <a:rPr lang="de-DE" dirty="0" err="1" smtClean="0"/>
              <a:t>Electrical</a:t>
            </a:r>
            <a:r>
              <a:rPr lang="de-DE" dirty="0" smtClean="0"/>
              <a:t> (</a:t>
            </a:r>
            <a:r>
              <a:rPr lang="de-DE" dirty="0" err="1" smtClean="0"/>
              <a:t>microwave</a:t>
            </a:r>
            <a:r>
              <a:rPr lang="de-DE" dirty="0" smtClean="0"/>
              <a:t>) Engineering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A. Dinklage | EEG Proposals WPW7X – 2021 | FSD Meeting – Scientific Scope | 18-05-2021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2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AI/ML for Wall Protection - Rationale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operation: reliable surveillance of PFC to protect overload</a:t>
            </a:r>
          </a:p>
          <a:p>
            <a:r>
              <a:rPr lang="en-US" dirty="0" smtClean="0"/>
              <a:t>Software engineering to systematically incorporate AI techniques (classification, fast detection of abnormal events)</a:t>
            </a:r>
          </a:p>
          <a:p>
            <a:r>
              <a:rPr lang="en-US" dirty="0" smtClean="0"/>
              <a:t>Relevant to wall protection of ITER, long-pulse devices, metallic wall operation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Common Proposal WPW7X and </a:t>
            </a:r>
            <a:r>
              <a:rPr lang="en-US" dirty="0" err="1" smtClean="0"/>
              <a:t>WPPrIO</a:t>
            </a:r>
            <a:r>
              <a:rPr lang="en-US" dirty="0" smtClean="0"/>
              <a:t> – Software Engineering (2 positions)</a:t>
            </a:r>
            <a:endParaRPr lang="en-US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A. Dinklage | EEG Proposals WPW7X – 2021 | FSD Meeting – Scientific Scope | 18-05-2021 | Page </a:t>
            </a:r>
            <a:fld id="{6A6D9FA1-99C7-4910-8E32-B85D378B0060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AI/ML for Wall Protection - Spec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and build software for DAQ, visualization and detection routines with existent software module framework and integrate with IR/video diagnostics</a:t>
            </a:r>
          </a:p>
          <a:p>
            <a:r>
              <a:rPr lang="en-US" dirty="0" smtClean="0"/>
              <a:t>Handle large amounts of streaming data, provide hotspot classification and rating (criticality, urgency) and respond on time-scale required for control (</a:t>
            </a:r>
            <a:r>
              <a:rPr lang="en-US" i="1" dirty="0" smtClean="0"/>
              <a:t>advanced expert systems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EUROfusion</a:t>
            </a:r>
            <a:r>
              <a:rPr lang="en-US" dirty="0" smtClean="0"/>
              <a:t> expertise in developing field building on broad experience distributed in Europe – strategic leadership (cf. DoE) and engineering outreach of </a:t>
            </a:r>
            <a:r>
              <a:rPr lang="en-US" dirty="0" err="1" smtClean="0"/>
              <a:t>EUROfusion</a:t>
            </a:r>
            <a:endParaRPr lang="en-US" dirty="0" smtClean="0"/>
          </a:p>
          <a:p>
            <a:r>
              <a:rPr lang="en-US" dirty="0" smtClean="0"/>
              <a:t>Contact points: W7-X (</a:t>
            </a:r>
            <a:r>
              <a:rPr lang="en-US" dirty="0" err="1" smtClean="0"/>
              <a:t>Jakubowksi</a:t>
            </a:r>
            <a:r>
              <a:rPr lang="en-US" dirty="0" smtClean="0"/>
              <a:t>), WEST (</a:t>
            </a:r>
            <a:r>
              <a:rPr lang="en-US" dirty="0" err="1" smtClean="0"/>
              <a:t>Houry</a:t>
            </a:r>
            <a:r>
              <a:rPr lang="en-US" dirty="0" smtClean="0"/>
              <a:t>), ITER (Pitts)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Proposal WPW7X and </a:t>
            </a:r>
            <a:r>
              <a:rPr lang="en-US" dirty="0" err="1" smtClean="0"/>
              <a:t>WPPrIO</a:t>
            </a:r>
            <a:endParaRPr lang="en-US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A. Dinklage | EEG Proposals WPW7X – 2021 | FSD Meeting – Scientific Scope | 18-05-2021 | Page </a:t>
            </a:r>
            <a:fld id="{6A6D9FA1-99C7-4910-8E32-B85D378B0060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6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441</Words>
  <Application>Microsoft Office PowerPoint</Application>
  <PresentationFormat>Bildschirmpräsentation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EEG Proposals – WPW7X</vt:lpstr>
      <vt:lpstr>Advanced gyrotron control - Rationale  </vt:lpstr>
      <vt:lpstr>Advanced gyrotron control - Spec  </vt:lpstr>
      <vt:lpstr>AI/ML for Wall Protection - Rationale</vt:lpstr>
      <vt:lpstr>AI/ML for Wall Protection - Spec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Arturo</dc:creator>
  <cp:lastModifiedBy>Dinklage, Andreas</cp:lastModifiedBy>
  <cp:revision>72</cp:revision>
  <cp:lastPrinted>2014-10-16T14:51:28Z</cp:lastPrinted>
  <dcterms:created xsi:type="dcterms:W3CDTF">2021-04-29T06:29:01Z</dcterms:created>
  <dcterms:modified xsi:type="dcterms:W3CDTF">2021-05-18T07:27:09Z</dcterms:modified>
</cp:coreProperties>
</file>