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65" r:id="rId4"/>
    <p:sldId id="268" r:id="rId5"/>
    <p:sldId id="269" r:id="rId6"/>
    <p:sldId id="267" r:id="rId7"/>
    <p:sldId id="270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howGuides="1">
      <p:cViewPr>
        <p:scale>
          <a:sx n="87" d="100"/>
          <a:sy n="87" d="100"/>
        </p:scale>
        <p:origin x="-79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97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10/06/2021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WP PWIE SP B.2 &amp; SP B.3: Kick-off meeting| </a:t>
            </a:r>
            <a:r>
              <a:rPr lang="pl-PL" dirty="0" smtClean="0"/>
              <a:t>11</a:t>
            </a:r>
            <a:r>
              <a:rPr lang="en-GB" noProof="0" dirty="0" smtClean="0"/>
              <a:t> June </a:t>
            </a:r>
            <a:r>
              <a:rPr lang="en-GB" dirty="0" smtClean="0"/>
              <a:t>202</a:t>
            </a:r>
            <a:r>
              <a:rPr lang="pl-PL" dirty="0" smtClean="0"/>
              <a:t>1</a:t>
            </a:r>
            <a:r>
              <a:rPr lang="en-GB" dirty="0" smtClean="0"/>
              <a:t>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10/06/2021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4392488" cy="43204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Elżbieta Fortuna-Zaleśna, </a:t>
            </a:r>
            <a:r>
              <a:rPr lang="en-US" dirty="0" smtClean="0"/>
              <a:t>IPPLM (WUT)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SP</a:t>
            </a:r>
            <a:r>
              <a:rPr lang="pl-PL" sz="2800" dirty="0" smtClean="0"/>
              <a:t>B2&amp;B3</a:t>
            </a:r>
            <a:r>
              <a:rPr lang="en-GB" sz="2800" dirty="0" smtClean="0"/>
              <a:t>: IPPLM activities in 2021: microscopy analyses of AUG, WEST, W7-X and reference samples – plans and capabilities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B2 </a:t>
            </a:r>
            <a:r>
              <a:rPr lang="en-GB" dirty="0" smtClean="0"/>
              <a:t>202</a:t>
            </a:r>
            <a:r>
              <a:rPr lang="pl-PL" dirty="0" smtClean="0"/>
              <a:t>1</a:t>
            </a:r>
            <a:r>
              <a:rPr lang="en-GB" dirty="0" smtClean="0"/>
              <a:t> tasks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WP PWIE SP B.2 &amp; SP B.3: Kick-off meeting| </a:t>
            </a:r>
            <a:r>
              <a:rPr lang="pl-PL" smtClean="0"/>
              <a:t>11</a:t>
            </a:r>
            <a:r>
              <a:rPr lang="en-GB" noProof="0" smtClean="0"/>
              <a:t> June </a:t>
            </a:r>
            <a:r>
              <a:rPr lang="en-GB" smtClean="0"/>
              <a:t>202</a:t>
            </a:r>
            <a:r>
              <a:rPr lang="pl-PL" smtClean="0"/>
              <a:t>1</a:t>
            </a:r>
            <a:r>
              <a:rPr lang="en-GB" smtClean="0"/>
              <a:t>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1268760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B2 Material migration in </a:t>
            </a:r>
            <a:r>
              <a:rPr lang="en-US" b="1" i="1" dirty="0" err="1" smtClean="0"/>
              <a:t>toroidal</a:t>
            </a:r>
            <a:r>
              <a:rPr lang="en-US" b="1" i="1" dirty="0" smtClean="0"/>
              <a:t> devices </a:t>
            </a:r>
            <a:endParaRPr lang="pl-PL" b="1" i="1" dirty="0" smtClean="0"/>
          </a:p>
          <a:p>
            <a:pPr lvl="0"/>
            <a:endParaRPr lang="pl-PL" dirty="0" smtClean="0"/>
          </a:p>
          <a:p>
            <a:pPr lvl="0"/>
            <a:r>
              <a:rPr lang="en-GB" b="1" i="1" dirty="0" smtClean="0"/>
              <a:t>Task: </a:t>
            </a:r>
            <a:r>
              <a:rPr lang="en-US" i="1" dirty="0" smtClean="0"/>
              <a:t>Microscopy studies of marker samples and other samples from specific plasma experiments (AUG, WEST, W7-X)</a:t>
            </a:r>
            <a:endParaRPr lang="pl-PL" i="1" dirty="0" smtClean="0"/>
          </a:p>
          <a:p>
            <a:pPr lvl="0"/>
            <a:endParaRPr lang="pl-PL" i="1" dirty="0" smtClean="0"/>
          </a:p>
          <a:p>
            <a:r>
              <a:rPr lang="en-US" b="1" i="1" dirty="0" smtClean="0"/>
              <a:t>D9</a:t>
            </a:r>
            <a:r>
              <a:rPr lang="pl-PL" b="1" i="1" dirty="0" smtClean="0"/>
              <a:t>: </a:t>
            </a:r>
            <a:r>
              <a:rPr lang="en-US" i="1" dirty="0" smtClean="0"/>
              <a:t>SEM, TEM and FIB characterization of selected samples from experiments on AUG, WEST, and W7-X</a:t>
            </a:r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pPr lvl="0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W7-X samples</a:t>
            </a:r>
            <a:r>
              <a:rPr lang="pl-PL" dirty="0" smtClean="0"/>
              <a:t>. </a:t>
            </a:r>
            <a:r>
              <a:rPr lang="en-GB" dirty="0" smtClean="0"/>
              <a:t>Work ongoing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WP PWIE SP B.2 &amp; SP B.3: Kick-off meeting| </a:t>
            </a:r>
            <a:r>
              <a:rPr lang="pl-PL" smtClean="0"/>
              <a:t>11</a:t>
            </a:r>
            <a:r>
              <a:rPr lang="en-GB" noProof="0" smtClean="0"/>
              <a:t> June </a:t>
            </a:r>
            <a:r>
              <a:rPr lang="en-GB" smtClean="0"/>
              <a:t>202</a:t>
            </a:r>
            <a:r>
              <a:rPr lang="pl-PL" smtClean="0"/>
              <a:t>1</a:t>
            </a:r>
            <a:r>
              <a:rPr lang="en-GB" smtClean="0"/>
              <a:t>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15516" y="908720"/>
            <a:ext cx="8712968" cy="1080120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+mn-lt"/>
              </a:rPr>
              <a:t>Two target elements</a:t>
            </a:r>
          </a:p>
          <a:p>
            <a:pPr>
              <a:buNone/>
            </a:pPr>
            <a:r>
              <a:rPr lang="en-GB" sz="1800" dirty="0" smtClean="0">
                <a:latin typeface="+mn-lt"/>
              </a:rPr>
              <a:t>	HM19TM400hTE, HM19TM400hTE2</a:t>
            </a:r>
            <a:r>
              <a:rPr lang="pl-PL" sz="1800" dirty="0" smtClean="0">
                <a:latin typeface="+mn-lt"/>
              </a:rPr>
              <a:t>, </a:t>
            </a:r>
            <a:r>
              <a:rPr lang="en-GB" sz="1800" dirty="0" smtClean="0">
                <a:latin typeface="+mn-lt"/>
              </a:rPr>
              <a:t>W7X OP1.2b campaign (all together over 50 samples)</a:t>
            </a:r>
            <a:r>
              <a:rPr lang="pl-PL" sz="1800" dirty="0" smtClean="0">
                <a:latin typeface="+mn-lt"/>
              </a:rPr>
              <a:t>.</a:t>
            </a:r>
            <a:r>
              <a:rPr lang="en-GB" sz="1800" dirty="0" smtClean="0">
                <a:latin typeface="+mn-lt"/>
              </a:rPr>
              <a:t> </a:t>
            </a:r>
            <a:endParaRPr lang="en-GB" sz="18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681" y="1556792"/>
            <a:ext cx="640463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11560" y="39330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HM19TM400hTE1</a:t>
            </a:r>
            <a:r>
              <a:rPr lang="pl-PL" b="1" dirty="0" smtClean="0"/>
              <a:t> target element. </a:t>
            </a:r>
          </a:p>
          <a:p>
            <a:r>
              <a:rPr lang="pl-PL" b="1" dirty="0" smtClean="0"/>
              <a:t>S</a:t>
            </a:r>
            <a:r>
              <a:rPr lang="en-GB" b="1" dirty="0" smtClean="0"/>
              <a:t>ample size</a:t>
            </a:r>
            <a:r>
              <a:rPr lang="pl-PL" b="1" dirty="0" smtClean="0"/>
              <a:t>:</a:t>
            </a:r>
            <a:r>
              <a:rPr lang="en-US" dirty="0" smtClean="0"/>
              <a:t> for samples P2 </a:t>
            </a:r>
            <a:r>
              <a:rPr lang="x-none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P22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25 x 55 mm</a:t>
            </a:r>
            <a:r>
              <a:rPr lang="pl-PL" dirty="0" smtClean="0"/>
              <a:t>, </a:t>
            </a:r>
            <a:r>
              <a:rPr lang="en-US" dirty="0" smtClean="0"/>
              <a:t>the thickness of the samples of  around 10 mm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486916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/>
              <a:t>The aim of the work</a:t>
            </a:r>
            <a:r>
              <a:rPr lang="pl-PL" dirty="0" smtClean="0"/>
              <a:t>: (i)</a:t>
            </a:r>
            <a:r>
              <a:rPr lang="en-GB" dirty="0" smtClean="0"/>
              <a:t> assess surface modification of the material caused by the plasma–wall interactions (erosion/deposition pattern), </a:t>
            </a:r>
            <a:r>
              <a:rPr lang="pl-PL" dirty="0" smtClean="0"/>
              <a:t>(ii) </a:t>
            </a:r>
            <a:r>
              <a:rPr lang="en-GB" dirty="0" smtClean="0"/>
              <a:t>study the co-deposits formed and </a:t>
            </a:r>
            <a:r>
              <a:rPr lang="pl-PL" dirty="0" smtClean="0"/>
              <a:t>(iii)</a:t>
            </a:r>
            <a:r>
              <a:rPr lang="en-GB" dirty="0" smtClean="0"/>
              <a:t> analyze the dust particles found. </a:t>
            </a:r>
          </a:p>
          <a:p>
            <a:pPr algn="just"/>
            <a:endParaRPr lang="pl-PL" b="1" dirty="0" smtClean="0"/>
          </a:p>
          <a:p>
            <a:pPr algn="just"/>
            <a:r>
              <a:rPr lang="en-GB" b="1" dirty="0" smtClean="0"/>
              <a:t>Techniques used: </a:t>
            </a:r>
            <a:r>
              <a:rPr lang="en-GB" dirty="0" smtClean="0"/>
              <a:t>SEM, EDS</a:t>
            </a:r>
            <a:r>
              <a:rPr lang="pl-PL" dirty="0" smtClean="0"/>
              <a:t>, </a:t>
            </a:r>
            <a:r>
              <a:rPr lang="en-GB" dirty="0" smtClean="0"/>
              <a:t>TEM</a:t>
            </a:r>
            <a:r>
              <a:rPr lang="pl-PL" dirty="0" smtClean="0"/>
              <a:t> and STEM.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WEST </a:t>
            </a:r>
            <a:r>
              <a:rPr lang="en-GB" dirty="0" smtClean="0"/>
              <a:t>samples. Work ongoing</a:t>
            </a:r>
            <a:r>
              <a:rPr lang="pl-PL" dirty="0" smtClean="0"/>
              <a:t>.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WP PWIE SP B.2 &amp; SP B.3: Kick-off meeting| </a:t>
            </a:r>
            <a:r>
              <a:rPr lang="pl-PL" smtClean="0"/>
              <a:t>11</a:t>
            </a:r>
            <a:r>
              <a:rPr lang="en-GB" noProof="0" smtClean="0"/>
              <a:t> June </a:t>
            </a:r>
            <a:r>
              <a:rPr lang="en-GB" smtClean="0"/>
              <a:t>202</a:t>
            </a:r>
            <a:r>
              <a:rPr lang="pl-PL" smtClean="0"/>
              <a:t>1</a:t>
            </a:r>
            <a:r>
              <a:rPr lang="en-GB" smtClean="0"/>
              <a:t>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126876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samples cut from the erosion marker tile </a:t>
            </a:r>
            <a:r>
              <a:rPr lang="en-US" dirty="0" smtClean="0"/>
              <a:t>941G142 (outer#22) – C1+C2+C3</a:t>
            </a:r>
            <a:r>
              <a:rPr lang="pl-PL" dirty="0" smtClean="0"/>
              <a:t>; </a:t>
            </a:r>
            <a:r>
              <a:rPr lang="en-GB" dirty="0" smtClean="0"/>
              <a:t>designated a</a:t>
            </a:r>
            <a:r>
              <a:rPr lang="pl-PL" dirty="0" smtClean="0"/>
              <a:t>s </a:t>
            </a:r>
            <a:r>
              <a:rPr lang="en-US" dirty="0" smtClean="0"/>
              <a:t> C3-22oF, C3-22oH and C3-22oK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6" name="Obraz 5" descr="IPPLM_ph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197158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Samples from </a:t>
            </a:r>
            <a:r>
              <a:rPr lang="pl-PL" dirty="0" smtClean="0"/>
              <a:t>FTU and AUG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896544"/>
          </a:xfrm>
        </p:spPr>
        <p:txBody>
          <a:bodyPr>
            <a:normAutofit/>
          </a:bodyPr>
          <a:lstStyle/>
          <a:p>
            <a:r>
              <a:rPr lang="en-GB" sz="1800" i="1" dirty="0" smtClean="0">
                <a:latin typeface="+mn-lt"/>
                <a:cs typeface="+mn-cs"/>
              </a:rPr>
              <a:t>No samples from AUG experiments. What is availability of erosion/migration samples for analyses?  </a:t>
            </a:r>
            <a:endParaRPr lang="pl-PL" sz="1800" i="1" dirty="0" smtClean="0">
              <a:latin typeface="+mn-lt"/>
              <a:cs typeface="+mn-cs"/>
            </a:endParaRPr>
          </a:p>
          <a:p>
            <a:endParaRPr lang="pl-PL" sz="1800" i="1" dirty="0" smtClean="0">
              <a:latin typeface="+mn-lt"/>
              <a:cs typeface="+mn-cs"/>
            </a:endParaRPr>
          </a:p>
          <a:p>
            <a:r>
              <a:rPr lang="en-GB" sz="1800" i="1" dirty="0" smtClean="0">
                <a:latin typeface="+mn-lt"/>
                <a:cs typeface="+mn-cs"/>
              </a:rPr>
              <a:t>New FTU sample received for analysis this year from </a:t>
            </a:r>
            <a:r>
              <a:rPr lang="pl-PL" sz="1800" i="1" dirty="0" smtClean="0">
                <a:latin typeface="+mn-lt"/>
                <a:cs typeface="+mn-cs"/>
              </a:rPr>
              <a:t>Marco De </a:t>
            </a:r>
            <a:r>
              <a:rPr lang="pl-PL" sz="1800" i="1" dirty="0" err="1" smtClean="0">
                <a:latin typeface="+mn-lt"/>
                <a:cs typeface="+mn-cs"/>
              </a:rPr>
              <a:t>Angeli</a:t>
            </a:r>
            <a:r>
              <a:rPr lang="en-GB" sz="1800" i="1" dirty="0" smtClean="0">
                <a:latin typeface="+mn-lt"/>
                <a:cs typeface="+mn-cs"/>
              </a:rPr>
              <a:t>. Could this work be included into </a:t>
            </a:r>
            <a:r>
              <a:rPr lang="pl-PL" sz="1800" i="1" dirty="0" smtClean="0">
                <a:latin typeface="+mn-lt"/>
                <a:cs typeface="+mn-cs"/>
              </a:rPr>
              <a:t>2021 </a:t>
            </a:r>
            <a:r>
              <a:rPr lang="en-GB" sz="1800" i="1" dirty="0" smtClean="0">
                <a:latin typeface="+mn-lt"/>
                <a:cs typeface="+mn-cs"/>
              </a:rPr>
              <a:t>programme?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WP PWIE SP B.2 &amp; SP B.3: Kick-off meeting| </a:t>
            </a:r>
            <a:r>
              <a:rPr lang="pl-PL" smtClean="0"/>
              <a:t>11</a:t>
            </a:r>
            <a:r>
              <a:rPr lang="en-GB" noProof="0" smtClean="0"/>
              <a:t> June </a:t>
            </a:r>
            <a:r>
              <a:rPr lang="en-GB" smtClean="0"/>
              <a:t>202</a:t>
            </a:r>
            <a:r>
              <a:rPr lang="pl-PL" smtClean="0"/>
              <a:t>1</a:t>
            </a:r>
            <a:r>
              <a:rPr lang="en-GB" smtClean="0"/>
              <a:t>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B3 </a:t>
            </a:r>
            <a:r>
              <a:rPr lang="en-GB" dirty="0" smtClean="0"/>
              <a:t>202</a:t>
            </a:r>
            <a:r>
              <a:rPr lang="pl-PL" dirty="0" smtClean="0"/>
              <a:t>1</a:t>
            </a:r>
            <a:r>
              <a:rPr lang="en-GB" dirty="0" smtClean="0"/>
              <a:t> tasks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WP PWIE SP B.2 &amp; SP B.3: Kick-off meeting| </a:t>
            </a:r>
            <a:r>
              <a:rPr lang="pl-PL" smtClean="0"/>
              <a:t>11</a:t>
            </a:r>
            <a:r>
              <a:rPr lang="en-GB" noProof="0" smtClean="0"/>
              <a:t> June </a:t>
            </a:r>
            <a:r>
              <a:rPr lang="en-GB" smtClean="0"/>
              <a:t>202</a:t>
            </a:r>
            <a:r>
              <a:rPr lang="pl-PL" smtClean="0"/>
              <a:t>1</a:t>
            </a:r>
            <a:r>
              <a:rPr lang="en-GB" smtClean="0"/>
              <a:t>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1196752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B3 Characterization of plasma-exposed materials</a:t>
            </a:r>
            <a:endParaRPr lang="pl-PL" b="1" i="1" dirty="0" smtClean="0"/>
          </a:p>
          <a:p>
            <a:endParaRPr lang="pl-PL" dirty="0" smtClean="0"/>
          </a:p>
          <a:p>
            <a:r>
              <a:rPr lang="en-GB" b="1" i="1" dirty="0" smtClean="0"/>
              <a:t>Task:</a:t>
            </a:r>
            <a:r>
              <a:rPr lang="en-GB" i="1" dirty="0" smtClean="0"/>
              <a:t> </a:t>
            </a:r>
            <a:r>
              <a:rPr lang="en-US" i="1" dirty="0" smtClean="0"/>
              <a:t>Determine surface changes on selected WEST PFUs and reference coatings from plasma exposures in MAGNUM-PSI, PSI-2, and </a:t>
            </a:r>
            <a:r>
              <a:rPr lang="en-US" i="1" dirty="0" err="1" smtClean="0"/>
              <a:t>GyM</a:t>
            </a:r>
            <a:endParaRPr lang="pl-PL" i="1" dirty="0" smtClean="0"/>
          </a:p>
          <a:p>
            <a:endParaRPr lang="pl-PL" i="1" dirty="0" smtClean="0"/>
          </a:p>
          <a:p>
            <a:r>
              <a:rPr lang="en-US" b="1" i="1" dirty="0" smtClean="0"/>
              <a:t>D3: </a:t>
            </a:r>
            <a:r>
              <a:rPr lang="en-US" i="1" dirty="0" smtClean="0"/>
              <a:t>SEM, TEM and FIB characterization of selected WEST PFUs and plasma-exposed reference samples </a:t>
            </a:r>
            <a:endParaRPr lang="pl-PL" i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Samples after experiments in MAGNUM-PSI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WP PWIE SP B.2 &amp; SP B.3: Kick-off meeting| </a:t>
            </a:r>
            <a:r>
              <a:rPr lang="pl-PL" smtClean="0"/>
              <a:t>11</a:t>
            </a:r>
            <a:r>
              <a:rPr lang="en-GB" noProof="0" smtClean="0"/>
              <a:t> June </a:t>
            </a:r>
            <a:r>
              <a:rPr lang="en-GB" smtClean="0"/>
              <a:t>202</a:t>
            </a:r>
            <a:r>
              <a:rPr lang="pl-PL" smtClean="0"/>
              <a:t>1</a:t>
            </a:r>
            <a:r>
              <a:rPr lang="en-GB" smtClean="0"/>
              <a:t>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134076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samples from January 2020 exposure: </a:t>
            </a:r>
          </a:p>
          <a:p>
            <a:endParaRPr lang="pl-PL" b="1" i="1" dirty="0" smtClean="0"/>
          </a:p>
          <a:p>
            <a:r>
              <a:rPr lang="en-GB" b="1" i="1" dirty="0" smtClean="0"/>
              <a:t>IU 672-6</a:t>
            </a:r>
            <a:r>
              <a:rPr lang="en-GB" i="1" dirty="0" smtClean="0"/>
              <a:t> W  D/(6%N) (high flux) loading</a:t>
            </a:r>
          </a:p>
          <a:p>
            <a:r>
              <a:rPr lang="en-GB" b="1" i="1" dirty="0" smtClean="0"/>
              <a:t>EU2_30-3</a:t>
            </a:r>
            <a:r>
              <a:rPr lang="en-GB" i="1" dirty="0" smtClean="0"/>
              <a:t> W/Ta  D/(6%N) (high flux) loading</a:t>
            </a:r>
            <a:endParaRPr lang="pl-PL" i="1" dirty="0" smtClean="0"/>
          </a:p>
          <a:p>
            <a:endParaRPr lang="pl-PL" i="1" dirty="0" smtClean="0"/>
          </a:p>
          <a:p>
            <a:r>
              <a:rPr lang="en-GB" i="1" dirty="0" smtClean="0"/>
              <a:t>What is availability of new samples from </a:t>
            </a:r>
            <a:r>
              <a:rPr lang="pl-PL" i="1" dirty="0" smtClean="0"/>
              <a:t>MAGNUM-PSI, PSI-2</a:t>
            </a:r>
            <a:r>
              <a:rPr lang="en-GB" i="1" dirty="0" smtClean="0"/>
              <a:t>?</a:t>
            </a:r>
            <a:endParaRPr lang="pl-PL" i="1" dirty="0" smtClean="0"/>
          </a:p>
          <a:p>
            <a:endParaRPr lang="pl-PL" i="1" dirty="0" smtClean="0"/>
          </a:p>
          <a:p>
            <a:r>
              <a:rPr lang="en-GB" i="1" dirty="0" smtClean="0"/>
              <a:t>Should I contact </a:t>
            </a:r>
            <a:r>
              <a:rPr lang="en-GB" i="1" dirty="0" err="1" smtClean="0"/>
              <a:t>Matteo</a:t>
            </a:r>
            <a:r>
              <a:rPr lang="en-GB" i="1" dirty="0" smtClean="0"/>
              <a:t> </a:t>
            </a:r>
            <a:r>
              <a:rPr lang="en-GB" i="1" dirty="0" err="1" smtClean="0"/>
              <a:t>Passioni</a:t>
            </a:r>
            <a:r>
              <a:rPr lang="en-GB" i="1" dirty="0" smtClean="0"/>
              <a:t>/David </a:t>
            </a:r>
            <a:r>
              <a:rPr lang="en-GB" i="1" dirty="0" err="1" smtClean="0"/>
              <a:t>Dellasega</a:t>
            </a:r>
            <a:r>
              <a:rPr lang="en-GB" i="1" dirty="0" smtClean="0"/>
              <a:t> for </a:t>
            </a:r>
            <a:r>
              <a:rPr lang="en-GB" i="1" dirty="0" err="1" smtClean="0"/>
              <a:t>GyM</a:t>
            </a:r>
            <a:r>
              <a:rPr lang="en-GB" i="1" dirty="0" smtClean="0"/>
              <a:t> samples? (We are not any more in the same </a:t>
            </a:r>
            <a:r>
              <a:rPr lang="en-GB" i="1" dirty="0" smtClean="0"/>
              <a:t>work </a:t>
            </a:r>
            <a:r>
              <a:rPr lang="en-GB" i="1" dirty="0" smtClean="0"/>
              <a:t>package).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EUROfusion.2line_5_3_2019</Template>
  <TotalTime>193</TotalTime>
  <Words>466</Words>
  <Application>Microsoft Office PowerPoint</Application>
  <PresentationFormat>Pokaz na ekranie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 Theme</vt:lpstr>
      <vt:lpstr>SPB2&amp;B3: IPPLM activities in 2021: microscopy analyses of AUG, WEST, W7-X and reference samples – plans and capabilities </vt:lpstr>
      <vt:lpstr>B2 2021 tasks</vt:lpstr>
      <vt:lpstr>W7-X samples. Work ongoing.</vt:lpstr>
      <vt:lpstr>WEST samples. Work ongoing.</vt:lpstr>
      <vt:lpstr>Samples from FTU and AUG</vt:lpstr>
      <vt:lpstr>B3 2021 tasks</vt:lpstr>
      <vt:lpstr>Samples after experiments in MAGNUM-PSI</vt:lpstr>
    </vt:vector>
  </TitlesOfParts>
  <Company>VTT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Hakola Antti</dc:creator>
  <cp:lastModifiedBy>Ela</cp:lastModifiedBy>
  <cp:revision>24</cp:revision>
  <cp:lastPrinted>2014-10-16T14:51:28Z</cp:lastPrinted>
  <dcterms:created xsi:type="dcterms:W3CDTF">2019-10-27T05:46:52Z</dcterms:created>
  <dcterms:modified xsi:type="dcterms:W3CDTF">2021-06-10T07:23:05Z</dcterms:modified>
</cp:coreProperties>
</file>