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1C70A-9E39-4407-ABF1-7C3382D457CF}" v="3465" dt="2021-06-16T17:40:15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8" autoAdjust="0"/>
    <p:restoredTop sz="91308" autoAdjust="0"/>
  </p:normalViewPr>
  <p:slideViewPr>
    <p:cSldViewPr showGuides="1">
      <p:cViewPr varScale="1">
        <p:scale>
          <a:sx n="83" d="100"/>
          <a:sy n="83" d="100"/>
        </p:scale>
        <p:origin x="192" y="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ola Antti" userId="65992f85-13c6-4cb4-8e3e-57db52c3c016" providerId="ADAL" clId="{6631C70A-9E39-4407-ABF1-7C3382D457CF}"/>
    <pc:docChg chg="undo custSel addSld modSld">
      <pc:chgData name="Hakola Antti" userId="65992f85-13c6-4cb4-8e3e-57db52c3c016" providerId="ADAL" clId="{6631C70A-9E39-4407-ABF1-7C3382D457CF}" dt="2021-06-16T17:40:45.833" v="3654" actId="478"/>
      <pc:docMkLst>
        <pc:docMk/>
      </pc:docMkLst>
      <pc:sldChg chg="addSp delSp modSp mod modAnim">
        <pc:chgData name="Hakola Antti" userId="65992f85-13c6-4cb4-8e3e-57db52c3c016" providerId="ADAL" clId="{6631C70A-9E39-4407-ABF1-7C3382D457CF}" dt="2021-06-16T17:40:45.833" v="3654" actId="478"/>
        <pc:sldMkLst>
          <pc:docMk/>
          <pc:sldMk cId="3207348459" sldId="258"/>
        </pc:sldMkLst>
        <pc:spChg chg="mod">
          <ac:chgData name="Hakola Antti" userId="65992f85-13c6-4cb4-8e3e-57db52c3c016" providerId="ADAL" clId="{6631C70A-9E39-4407-ABF1-7C3382D457CF}" dt="2021-06-16T09:40:01.609" v="1354" actId="255"/>
          <ac:spMkLst>
            <pc:docMk/>
            <pc:sldMk cId="3207348459" sldId="258"/>
            <ac:spMk id="2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44:28.549" v="1726" actId="20577"/>
          <ac:spMkLst>
            <pc:docMk/>
            <pc:sldMk cId="3207348459" sldId="258"/>
            <ac:spMk id="5" creationId="{00000000-0000-0000-0000-000000000000}"/>
          </ac:spMkLst>
        </pc:spChg>
        <pc:spChg chg="add mod">
          <ac:chgData name="Hakola Antti" userId="65992f85-13c6-4cb4-8e3e-57db52c3c016" providerId="ADAL" clId="{6631C70A-9E39-4407-ABF1-7C3382D457CF}" dt="2021-06-16T17:40:41.820" v="3652" actId="1076"/>
          <ac:spMkLst>
            <pc:docMk/>
            <pc:sldMk cId="3207348459" sldId="258"/>
            <ac:spMk id="6" creationId="{B572C7A6-E0CA-4D2B-9FA0-F36D55A08744}"/>
          </ac:spMkLst>
        </pc:spChg>
        <pc:spChg chg="del">
          <ac:chgData name="Hakola Antti" userId="65992f85-13c6-4cb4-8e3e-57db52c3c016" providerId="ADAL" clId="{6631C70A-9E39-4407-ABF1-7C3382D457CF}" dt="2021-06-16T07:24:15.764" v="1326" actId="478"/>
          <ac:spMkLst>
            <pc:docMk/>
            <pc:sldMk cId="3207348459" sldId="258"/>
            <ac:spMk id="7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44:00.604" v="1700" actId="6549"/>
          <ac:spMkLst>
            <pc:docMk/>
            <pc:sldMk cId="3207348459" sldId="258"/>
            <ac:spMk id="9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6:58:24.684" v="1243" actId="1035"/>
          <ac:spMkLst>
            <pc:docMk/>
            <pc:sldMk cId="3207348459" sldId="258"/>
            <ac:spMk id="10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6:59:19.594" v="1257" actId="20577"/>
          <ac:spMkLst>
            <pc:docMk/>
            <pc:sldMk cId="3207348459" sldId="258"/>
            <ac:spMk id="11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52:03.740" v="2105" actId="255"/>
          <ac:spMkLst>
            <pc:docMk/>
            <pc:sldMk cId="3207348459" sldId="258"/>
            <ac:spMk id="12" creationId="{00000000-0000-0000-0000-000000000000}"/>
          </ac:spMkLst>
        </pc:spChg>
        <pc:picChg chg="add del mod modCrop">
          <ac:chgData name="Hakola Antti" userId="65992f85-13c6-4cb4-8e3e-57db52c3c016" providerId="ADAL" clId="{6631C70A-9E39-4407-ABF1-7C3382D457CF}" dt="2021-06-16T17:40:00.367" v="3634" actId="478"/>
          <ac:picMkLst>
            <pc:docMk/>
            <pc:sldMk cId="3207348459" sldId="258"/>
            <ac:picMk id="3" creationId="{FA4CB89F-044F-4F1D-9C5B-0E0F7335CD67}"/>
          </ac:picMkLst>
        </pc:picChg>
        <pc:picChg chg="add del mod">
          <ac:chgData name="Hakola Antti" userId="65992f85-13c6-4cb4-8e3e-57db52c3c016" providerId="ADAL" clId="{6631C70A-9E39-4407-ABF1-7C3382D457CF}" dt="2021-06-16T17:40:45.833" v="3654" actId="478"/>
          <ac:picMkLst>
            <pc:docMk/>
            <pc:sldMk cId="3207348459" sldId="258"/>
            <ac:picMk id="7" creationId="{8972BC34-01B8-401C-82BC-96E68BC9306E}"/>
          </ac:picMkLst>
        </pc:picChg>
        <pc:picChg chg="add del mod">
          <ac:chgData name="Hakola Antti" userId="65992f85-13c6-4cb4-8e3e-57db52c3c016" providerId="ADAL" clId="{6631C70A-9E39-4407-ABF1-7C3382D457CF}" dt="2021-06-16T07:25:41.822" v="1335" actId="478"/>
          <ac:picMkLst>
            <pc:docMk/>
            <pc:sldMk cId="3207348459" sldId="258"/>
            <ac:picMk id="13" creationId="{7D8E6FEE-A74B-4DA2-95BE-A77C49EB5710}"/>
          </ac:picMkLst>
        </pc:picChg>
        <pc:picChg chg="add mod">
          <ac:chgData name="Hakola Antti" userId="65992f85-13c6-4cb4-8e3e-57db52c3c016" providerId="ADAL" clId="{6631C70A-9E39-4407-ABF1-7C3382D457CF}" dt="2021-06-16T17:40:43.517" v="3653" actId="1076"/>
          <ac:picMkLst>
            <pc:docMk/>
            <pc:sldMk cId="3207348459" sldId="258"/>
            <ac:picMk id="13" creationId="{C092DDD1-AFEE-4C0B-82F0-9D0149E496F5}"/>
          </ac:picMkLst>
        </pc:picChg>
      </pc:sldChg>
      <pc:sldChg chg="addSp delSp modSp add mod">
        <pc:chgData name="Hakola Antti" userId="65992f85-13c6-4cb4-8e3e-57db52c3c016" providerId="ADAL" clId="{6631C70A-9E39-4407-ABF1-7C3382D457CF}" dt="2021-06-16T09:54:42.872" v="2131" actId="207"/>
        <pc:sldMkLst>
          <pc:docMk/>
          <pc:sldMk cId="2351315075" sldId="259"/>
        </pc:sldMkLst>
        <pc:spChg chg="mod">
          <ac:chgData name="Hakola Antti" userId="65992f85-13c6-4cb4-8e3e-57db52c3c016" providerId="ADAL" clId="{6631C70A-9E39-4407-ABF1-7C3382D457CF}" dt="2021-06-16T09:40:07.920" v="1355" actId="255"/>
          <ac:spMkLst>
            <pc:docMk/>
            <pc:sldMk cId="2351315075" sldId="259"/>
            <ac:spMk id="2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42:47.486" v="1685" actId="20577"/>
          <ac:spMkLst>
            <pc:docMk/>
            <pc:sldMk cId="2351315075" sldId="259"/>
            <ac:spMk id="5" creationId="{00000000-0000-0000-0000-000000000000}"/>
          </ac:spMkLst>
        </pc:spChg>
        <pc:spChg chg="del">
          <ac:chgData name="Hakola Antti" userId="65992f85-13c6-4cb4-8e3e-57db52c3c016" providerId="ADAL" clId="{6631C70A-9E39-4407-ABF1-7C3382D457CF}" dt="2021-06-16T09:40:23.343" v="1357" actId="478"/>
          <ac:spMkLst>
            <pc:docMk/>
            <pc:sldMk cId="2351315075" sldId="259"/>
            <ac:spMk id="6" creationId="{B572C7A6-E0CA-4D2B-9FA0-F36D55A08744}"/>
          </ac:spMkLst>
        </pc:spChg>
        <pc:spChg chg="mod">
          <ac:chgData name="Hakola Antti" userId="65992f85-13c6-4cb4-8e3e-57db52c3c016" providerId="ADAL" clId="{6631C70A-9E39-4407-ABF1-7C3382D457CF}" dt="2021-06-16T09:46:53.478" v="1938" actId="20577"/>
          <ac:spMkLst>
            <pc:docMk/>
            <pc:sldMk cId="2351315075" sldId="259"/>
            <ac:spMk id="9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49:19.972" v="1988" actId="6549"/>
          <ac:spMkLst>
            <pc:docMk/>
            <pc:sldMk cId="2351315075" sldId="259"/>
            <ac:spMk id="10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49:52.202" v="1996" actId="20577"/>
          <ac:spMkLst>
            <pc:docMk/>
            <pc:sldMk cId="2351315075" sldId="259"/>
            <ac:spMk id="11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09:52:09.970" v="2106" actId="255"/>
          <ac:spMkLst>
            <pc:docMk/>
            <pc:sldMk cId="2351315075" sldId="259"/>
            <ac:spMk id="12" creationId="{00000000-0000-0000-0000-000000000000}"/>
          </ac:spMkLst>
        </pc:spChg>
        <pc:spChg chg="add mod">
          <ac:chgData name="Hakola Antti" userId="65992f85-13c6-4cb4-8e3e-57db52c3c016" providerId="ADAL" clId="{6631C70A-9E39-4407-ABF1-7C3382D457CF}" dt="2021-06-16T09:54:42.872" v="2131" actId="207"/>
          <ac:spMkLst>
            <pc:docMk/>
            <pc:sldMk cId="2351315075" sldId="259"/>
            <ac:spMk id="14" creationId="{177E206A-1402-4BA6-8A67-99F2DD13DB53}"/>
          </ac:spMkLst>
        </pc:spChg>
        <pc:picChg chg="del">
          <ac:chgData name="Hakola Antti" userId="65992f85-13c6-4cb4-8e3e-57db52c3c016" providerId="ADAL" clId="{6631C70A-9E39-4407-ABF1-7C3382D457CF}" dt="2021-06-16T09:40:20.133" v="1356" actId="478"/>
          <ac:picMkLst>
            <pc:docMk/>
            <pc:sldMk cId="2351315075" sldId="259"/>
            <ac:picMk id="3" creationId="{FA4CB89F-044F-4F1D-9C5B-0E0F7335CD67}"/>
          </ac:picMkLst>
        </pc:picChg>
        <pc:picChg chg="add mod modCrop">
          <ac:chgData name="Hakola Antti" userId="65992f85-13c6-4cb4-8e3e-57db52c3c016" providerId="ADAL" clId="{6631C70A-9E39-4407-ABF1-7C3382D457CF}" dt="2021-06-16T09:54:29.205" v="2128" actId="1076"/>
          <ac:picMkLst>
            <pc:docMk/>
            <pc:sldMk cId="2351315075" sldId="259"/>
            <ac:picMk id="7" creationId="{E68179AB-F217-4374-BD1B-3448AEC93AE1}"/>
          </ac:picMkLst>
        </pc:picChg>
        <pc:picChg chg="add mod">
          <ac:chgData name="Hakola Antti" userId="65992f85-13c6-4cb4-8e3e-57db52c3c016" providerId="ADAL" clId="{6631C70A-9E39-4407-ABF1-7C3382D457CF}" dt="2021-06-16T09:54:07.478" v="2121" actId="1037"/>
          <ac:picMkLst>
            <pc:docMk/>
            <pc:sldMk cId="2351315075" sldId="259"/>
            <ac:picMk id="13" creationId="{50D27713-D789-4368-8C55-000277FD9CE4}"/>
          </ac:picMkLst>
        </pc:picChg>
      </pc:sldChg>
      <pc:sldChg chg="addSp delSp modSp add mod">
        <pc:chgData name="Hakola Antti" userId="65992f85-13c6-4cb4-8e3e-57db52c3c016" providerId="ADAL" clId="{6631C70A-9E39-4407-ABF1-7C3382D457CF}" dt="2021-06-16T11:02:01.454" v="3004" actId="20577"/>
        <pc:sldMkLst>
          <pc:docMk/>
          <pc:sldMk cId="3046938544" sldId="260"/>
        </pc:sldMkLst>
        <pc:spChg chg="mod">
          <ac:chgData name="Hakola Antti" userId="65992f85-13c6-4cb4-8e3e-57db52c3c016" providerId="ADAL" clId="{6631C70A-9E39-4407-ABF1-7C3382D457CF}" dt="2021-06-16T10:41:44.001" v="2136" actId="255"/>
          <ac:spMkLst>
            <pc:docMk/>
            <pc:sldMk cId="3046938544" sldId="260"/>
            <ac:spMk id="2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2:01.454" v="3004" actId="20577"/>
          <ac:spMkLst>
            <pc:docMk/>
            <pc:sldMk cId="3046938544" sldId="260"/>
            <ac:spMk id="5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0:57:08.223" v="2925" actId="6549"/>
          <ac:spMkLst>
            <pc:docMk/>
            <pc:sldMk cId="3046938544" sldId="260"/>
            <ac:spMk id="9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0:58:25.902" v="2934" actId="6549"/>
          <ac:spMkLst>
            <pc:docMk/>
            <pc:sldMk cId="3046938544" sldId="260"/>
            <ac:spMk id="10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0:58:41.663" v="2936" actId="20577"/>
          <ac:spMkLst>
            <pc:docMk/>
            <pc:sldMk cId="3046938544" sldId="260"/>
            <ac:spMk id="11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0:59:14.487" v="2954" actId="20577"/>
          <ac:spMkLst>
            <pc:docMk/>
            <pc:sldMk cId="3046938544" sldId="260"/>
            <ac:spMk id="12" creationId="{00000000-0000-0000-0000-000000000000}"/>
          </ac:spMkLst>
        </pc:spChg>
        <pc:spChg chg="del">
          <ac:chgData name="Hakola Antti" userId="65992f85-13c6-4cb4-8e3e-57db52c3c016" providerId="ADAL" clId="{6631C70A-9E39-4407-ABF1-7C3382D457CF}" dt="2021-06-16T10:59:30.028" v="2956" actId="478"/>
          <ac:spMkLst>
            <pc:docMk/>
            <pc:sldMk cId="3046938544" sldId="260"/>
            <ac:spMk id="14" creationId="{177E206A-1402-4BA6-8A67-99F2DD13DB53}"/>
          </ac:spMkLst>
        </pc:spChg>
        <pc:spChg chg="add mod">
          <ac:chgData name="Hakola Antti" userId="65992f85-13c6-4cb4-8e3e-57db52c3c016" providerId="ADAL" clId="{6631C70A-9E39-4407-ABF1-7C3382D457CF}" dt="2021-06-16T11:00:59.277" v="2989" actId="1076"/>
          <ac:spMkLst>
            <pc:docMk/>
            <pc:sldMk cId="3046938544" sldId="260"/>
            <ac:spMk id="15" creationId="{7EC92E5B-F410-46D9-AD59-CE68A1E0BA43}"/>
          </ac:spMkLst>
        </pc:spChg>
        <pc:picChg chg="add mod">
          <ac:chgData name="Hakola Antti" userId="65992f85-13c6-4cb4-8e3e-57db52c3c016" providerId="ADAL" clId="{6631C70A-9E39-4407-ABF1-7C3382D457CF}" dt="2021-06-16T11:00:24.384" v="2961" actId="1076"/>
          <ac:picMkLst>
            <pc:docMk/>
            <pc:sldMk cId="3046938544" sldId="260"/>
            <ac:picMk id="3" creationId="{EB9367A4-E527-44D3-82D0-4803E8745BE2}"/>
          </ac:picMkLst>
        </pc:picChg>
        <pc:picChg chg="del">
          <ac:chgData name="Hakola Antti" userId="65992f85-13c6-4cb4-8e3e-57db52c3c016" providerId="ADAL" clId="{6631C70A-9E39-4407-ABF1-7C3382D457CF}" dt="2021-06-16T10:59:27.640" v="2955" actId="478"/>
          <ac:picMkLst>
            <pc:docMk/>
            <pc:sldMk cId="3046938544" sldId="260"/>
            <ac:picMk id="7" creationId="{E68179AB-F217-4374-BD1B-3448AEC93AE1}"/>
          </ac:picMkLst>
        </pc:picChg>
        <pc:picChg chg="del">
          <ac:chgData name="Hakola Antti" userId="65992f85-13c6-4cb4-8e3e-57db52c3c016" providerId="ADAL" clId="{6631C70A-9E39-4407-ABF1-7C3382D457CF}" dt="2021-06-16T10:59:27.640" v="2955" actId="478"/>
          <ac:picMkLst>
            <pc:docMk/>
            <pc:sldMk cId="3046938544" sldId="260"/>
            <ac:picMk id="13" creationId="{50D27713-D789-4368-8C55-000277FD9CE4}"/>
          </ac:picMkLst>
        </pc:picChg>
      </pc:sldChg>
      <pc:sldChg chg="addSp delSp modSp add mod">
        <pc:chgData name="Hakola Antti" userId="65992f85-13c6-4cb4-8e3e-57db52c3c016" providerId="ADAL" clId="{6631C70A-9E39-4407-ABF1-7C3382D457CF}" dt="2021-06-16T11:10:34.788" v="3629" actId="1076"/>
        <pc:sldMkLst>
          <pc:docMk/>
          <pc:sldMk cId="9963448" sldId="261"/>
        </pc:sldMkLst>
        <pc:spChg chg="mod">
          <ac:chgData name="Hakola Antti" userId="65992f85-13c6-4cb4-8e3e-57db52c3c016" providerId="ADAL" clId="{6631C70A-9E39-4407-ABF1-7C3382D457CF}" dt="2021-06-16T11:01:46.809" v="2994" actId="255"/>
          <ac:spMkLst>
            <pc:docMk/>
            <pc:sldMk cId="9963448" sldId="261"/>
            <ac:spMk id="2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4:03.801" v="3313" actId="20577"/>
          <ac:spMkLst>
            <pc:docMk/>
            <pc:sldMk cId="9963448" sldId="261"/>
            <ac:spMk id="5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5:32.606" v="3414" actId="20577"/>
          <ac:spMkLst>
            <pc:docMk/>
            <pc:sldMk cId="9963448" sldId="261"/>
            <ac:spMk id="9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6:56.209" v="3556" actId="6549"/>
          <ac:spMkLst>
            <pc:docMk/>
            <pc:sldMk cId="9963448" sldId="261"/>
            <ac:spMk id="10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7:06.283" v="3560" actId="20577"/>
          <ac:spMkLst>
            <pc:docMk/>
            <pc:sldMk cId="9963448" sldId="261"/>
            <ac:spMk id="11" creationId="{00000000-0000-0000-0000-000000000000}"/>
          </ac:spMkLst>
        </pc:spChg>
        <pc:spChg chg="mod">
          <ac:chgData name="Hakola Antti" userId="65992f85-13c6-4cb4-8e3e-57db52c3c016" providerId="ADAL" clId="{6631C70A-9E39-4407-ABF1-7C3382D457CF}" dt="2021-06-16T11:07:57.798" v="3591" actId="20577"/>
          <ac:spMkLst>
            <pc:docMk/>
            <pc:sldMk cId="9963448" sldId="261"/>
            <ac:spMk id="12" creationId="{00000000-0000-0000-0000-000000000000}"/>
          </ac:spMkLst>
        </pc:spChg>
        <pc:spChg chg="mod ord">
          <ac:chgData name="Hakola Antti" userId="65992f85-13c6-4cb4-8e3e-57db52c3c016" providerId="ADAL" clId="{6631C70A-9E39-4407-ABF1-7C3382D457CF}" dt="2021-06-16T11:10:34.788" v="3629" actId="1076"/>
          <ac:spMkLst>
            <pc:docMk/>
            <pc:sldMk cId="9963448" sldId="261"/>
            <ac:spMk id="15" creationId="{7EC92E5B-F410-46D9-AD59-CE68A1E0BA43}"/>
          </ac:spMkLst>
        </pc:spChg>
        <pc:picChg chg="del">
          <ac:chgData name="Hakola Antti" userId="65992f85-13c6-4cb4-8e3e-57db52c3c016" providerId="ADAL" clId="{6631C70A-9E39-4407-ABF1-7C3382D457CF}" dt="2021-06-16T11:08:02.738" v="3592" actId="478"/>
          <ac:picMkLst>
            <pc:docMk/>
            <pc:sldMk cId="9963448" sldId="261"/>
            <ac:picMk id="3" creationId="{EB9367A4-E527-44D3-82D0-4803E8745BE2}"/>
          </ac:picMkLst>
        </pc:picChg>
        <pc:picChg chg="add mod">
          <ac:chgData name="Hakola Antti" userId="65992f85-13c6-4cb4-8e3e-57db52c3c016" providerId="ADAL" clId="{6631C70A-9E39-4407-ABF1-7C3382D457CF}" dt="2021-06-16T11:10:01.810" v="3596" actId="14100"/>
          <ac:picMkLst>
            <pc:docMk/>
            <pc:sldMk cId="9963448" sldId="261"/>
            <ac:picMk id="13" creationId="{899F0231-1494-49D8-88A4-73A5B553A7F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17/06/2021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9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Facilties</a:t>
            </a:r>
            <a:r>
              <a:rPr lang="de-DE" dirty="0"/>
              <a:t>:</a:t>
            </a:r>
            <a:r>
              <a:rPr lang="de-DE" baseline="0" dirty="0"/>
              <a:t> JUST GIVE </a:t>
            </a:r>
            <a:r>
              <a:rPr lang="de-DE" baseline="0" dirty="0" err="1"/>
              <a:t>the</a:t>
            </a:r>
            <a:r>
              <a:rPr lang="de-DE" baseline="0" dirty="0"/>
              <a:t> integral </a:t>
            </a:r>
            <a:r>
              <a:rPr lang="de-DE" baseline="0" dirty="0" err="1"/>
              <a:t>numbers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groups</a:t>
            </a:r>
            <a:endParaRPr lang="de-DE" baseline="0" dirty="0"/>
          </a:p>
          <a:p>
            <a:r>
              <a:rPr lang="de-DE" baseline="0" dirty="0"/>
              <a:t>PD: Plasma </a:t>
            </a:r>
            <a:r>
              <a:rPr lang="de-DE" baseline="0" dirty="0" err="1"/>
              <a:t>devices</a:t>
            </a:r>
            <a:r>
              <a:rPr lang="de-DE" baseline="0" dirty="0"/>
              <a:t> (MAGNUM, PSI-2, UPP, TOMAS, </a:t>
            </a:r>
            <a:r>
              <a:rPr lang="de-DE" baseline="0" dirty="0" err="1"/>
              <a:t>GyM</a:t>
            </a:r>
            <a:r>
              <a:rPr lang="de-DE" baseline="0" dirty="0"/>
              <a:t>) </a:t>
            </a:r>
          </a:p>
          <a:p>
            <a:r>
              <a:rPr lang="de-DE" baseline="0" dirty="0"/>
              <a:t>HHF: JUDITH, GLADIS, QSPA, OLMAT</a:t>
            </a:r>
          </a:p>
          <a:p>
            <a:r>
              <a:rPr lang="de-DE" baseline="0" dirty="0"/>
              <a:t>Analysis </a:t>
            </a:r>
            <a:r>
              <a:rPr lang="de-DE" baseline="0" dirty="0" err="1"/>
              <a:t>station</a:t>
            </a:r>
            <a:r>
              <a:rPr lang="de-DE" baseline="0" dirty="0"/>
              <a:t>: Ion beam</a:t>
            </a:r>
          </a:p>
          <a:p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Facilties</a:t>
            </a:r>
            <a:r>
              <a:rPr lang="de-DE" baseline="0" dirty="0"/>
              <a:t>, </a:t>
            </a:r>
            <a:r>
              <a:rPr lang="de-DE" baseline="0" dirty="0" err="1"/>
              <a:t>Modelling</a:t>
            </a:r>
            <a:r>
              <a:rPr lang="de-DE" baseline="0" dirty="0"/>
              <a:t>, Link not </a:t>
            </a:r>
            <a:r>
              <a:rPr lang="de-DE" baseline="0" dirty="0" err="1"/>
              <a:t>applicable</a:t>
            </a:r>
            <a:r>
              <a:rPr lang="de-DE" baseline="0" dirty="0"/>
              <a:t>, </a:t>
            </a:r>
            <a:r>
              <a:rPr lang="de-DE" baseline="0" dirty="0" err="1"/>
              <a:t>remove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lines</a:t>
            </a:r>
            <a:r>
              <a:rPr lang="de-DE" baseline="0" dirty="0"/>
              <a:t>. I </a:t>
            </a:r>
            <a:r>
              <a:rPr lang="de-DE" baseline="0" dirty="0" err="1"/>
              <a:t>assume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EITHER EXPERIMENT </a:t>
            </a:r>
            <a:r>
              <a:rPr lang="de-DE" baseline="0" dirty="0" err="1"/>
              <a:t>or</a:t>
            </a:r>
            <a:r>
              <a:rPr lang="de-DE" baseline="0" dirty="0"/>
              <a:t> MODELLING, </a:t>
            </a:r>
            <a:r>
              <a:rPr lang="de-DE" baseline="0" dirty="0" err="1"/>
              <a:t>thus</a:t>
            </a:r>
            <a:r>
              <a:rPr lang="de-DE" baseline="0" dirty="0"/>
              <a:t> 1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TASKS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Deliveables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9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Facilties</a:t>
            </a:r>
            <a:r>
              <a:rPr lang="de-DE" dirty="0"/>
              <a:t>:</a:t>
            </a:r>
            <a:r>
              <a:rPr lang="de-DE" baseline="0" dirty="0"/>
              <a:t> JUST GIVE </a:t>
            </a:r>
            <a:r>
              <a:rPr lang="de-DE" baseline="0" dirty="0" err="1"/>
              <a:t>the</a:t>
            </a:r>
            <a:r>
              <a:rPr lang="de-DE" baseline="0" dirty="0"/>
              <a:t> integral </a:t>
            </a:r>
            <a:r>
              <a:rPr lang="de-DE" baseline="0" dirty="0" err="1"/>
              <a:t>numbers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groups</a:t>
            </a:r>
            <a:endParaRPr lang="de-DE" baseline="0" dirty="0"/>
          </a:p>
          <a:p>
            <a:r>
              <a:rPr lang="de-DE" baseline="0" dirty="0"/>
              <a:t>PD: Plasma </a:t>
            </a:r>
            <a:r>
              <a:rPr lang="de-DE" baseline="0" dirty="0" err="1"/>
              <a:t>devices</a:t>
            </a:r>
            <a:r>
              <a:rPr lang="de-DE" baseline="0" dirty="0"/>
              <a:t> (MAGNUM, PSI-2, UPP, TOMAS, </a:t>
            </a:r>
            <a:r>
              <a:rPr lang="de-DE" baseline="0" dirty="0" err="1"/>
              <a:t>GyM</a:t>
            </a:r>
            <a:r>
              <a:rPr lang="de-DE" baseline="0" dirty="0"/>
              <a:t>) </a:t>
            </a:r>
          </a:p>
          <a:p>
            <a:r>
              <a:rPr lang="de-DE" baseline="0" dirty="0"/>
              <a:t>HHF: JUDITH, GLADIS, QSPA, OLMAT</a:t>
            </a:r>
          </a:p>
          <a:p>
            <a:r>
              <a:rPr lang="de-DE" baseline="0" dirty="0"/>
              <a:t>Analysis </a:t>
            </a:r>
            <a:r>
              <a:rPr lang="de-DE" baseline="0" dirty="0" err="1"/>
              <a:t>station</a:t>
            </a:r>
            <a:r>
              <a:rPr lang="de-DE" baseline="0" dirty="0"/>
              <a:t>: Ion beam</a:t>
            </a:r>
          </a:p>
          <a:p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Facilties</a:t>
            </a:r>
            <a:r>
              <a:rPr lang="de-DE" baseline="0" dirty="0"/>
              <a:t>, </a:t>
            </a:r>
            <a:r>
              <a:rPr lang="de-DE" baseline="0" dirty="0" err="1"/>
              <a:t>Modelling</a:t>
            </a:r>
            <a:r>
              <a:rPr lang="de-DE" baseline="0" dirty="0"/>
              <a:t>, Link not </a:t>
            </a:r>
            <a:r>
              <a:rPr lang="de-DE" baseline="0" dirty="0" err="1"/>
              <a:t>applicable</a:t>
            </a:r>
            <a:r>
              <a:rPr lang="de-DE" baseline="0" dirty="0"/>
              <a:t>, </a:t>
            </a:r>
            <a:r>
              <a:rPr lang="de-DE" baseline="0" dirty="0" err="1"/>
              <a:t>remove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lines</a:t>
            </a:r>
            <a:r>
              <a:rPr lang="de-DE" baseline="0" dirty="0"/>
              <a:t>. I </a:t>
            </a:r>
            <a:r>
              <a:rPr lang="de-DE" baseline="0" dirty="0" err="1"/>
              <a:t>assume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EITHER EXPERIMENT </a:t>
            </a:r>
            <a:r>
              <a:rPr lang="de-DE" baseline="0" dirty="0" err="1"/>
              <a:t>or</a:t>
            </a:r>
            <a:r>
              <a:rPr lang="de-DE" baseline="0" dirty="0"/>
              <a:t> MODELLING, </a:t>
            </a:r>
            <a:r>
              <a:rPr lang="de-DE" baseline="0" dirty="0" err="1"/>
              <a:t>thus</a:t>
            </a:r>
            <a:r>
              <a:rPr lang="de-DE" baseline="0" dirty="0"/>
              <a:t> 1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TASKS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Deliveables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46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Facilties</a:t>
            </a:r>
            <a:r>
              <a:rPr lang="de-DE" dirty="0"/>
              <a:t>:</a:t>
            </a:r>
            <a:r>
              <a:rPr lang="de-DE" baseline="0" dirty="0"/>
              <a:t> JUST GIVE </a:t>
            </a:r>
            <a:r>
              <a:rPr lang="de-DE" baseline="0" dirty="0" err="1"/>
              <a:t>the</a:t>
            </a:r>
            <a:r>
              <a:rPr lang="de-DE" baseline="0" dirty="0"/>
              <a:t> integral </a:t>
            </a:r>
            <a:r>
              <a:rPr lang="de-DE" baseline="0" dirty="0" err="1"/>
              <a:t>numbers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groups</a:t>
            </a:r>
            <a:endParaRPr lang="de-DE" baseline="0" dirty="0"/>
          </a:p>
          <a:p>
            <a:r>
              <a:rPr lang="de-DE" baseline="0" dirty="0"/>
              <a:t>PD: Plasma </a:t>
            </a:r>
            <a:r>
              <a:rPr lang="de-DE" baseline="0" dirty="0" err="1"/>
              <a:t>devices</a:t>
            </a:r>
            <a:r>
              <a:rPr lang="de-DE" baseline="0" dirty="0"/>
              <a:t> (MAGNUM, PSI-2, UPP, TOMAS, </a:t>
            </a:r>
            <a:r>
              <a:rPr lang="de-DE" baseline="0" dirty="0" err="1"/>
              <a:t>GyM</a:t>
            </a:r>
            <a:r>
              <a:rPr lang="de-DE" baseline="0" dirty="0"/>
              <a:t>) </a:t>
            </a:r>
          </a:p>
          <a:p>
            <a:r>
              <a:rPr lang="de-DE" baseline="0" dirty="0"/>
              <a:t>HHF: JUDITH, GLADIS, QSPA, OLMAT</a:t>
            </a:r>
          </a:p>
          <a:p>
            <a:r>
              <a:rPr lang="de-DE" baseline="0" dirty="0"/>
              <a:t>Analysis </a:t>
            </a:r>
            <a:r>
              <a:rPr lang="de-DE" baseline="0" dirty="0" err="1"/>
              <a:t>station</a:t>
            </a:r>
            <a:r>
              <a:rPr lang="de-DE" baseline="0" dirty="0"/>
              <a:t>: Ion beam</a:t>
            </a:r>
          </a:p>
          <a:p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Facilties</a:t>
            </a:r>
            <a:r>
              <a:rPr lang="de-DE" baseline="0" dirty="0"/>
              <a:t>, </a:t>
            </a:r>
            <a:r>
              <a:rPr lang="de-DE" baseline="0" dirty="0" err="1"/>
              <a:t>Modelling</a:t>
            </a:r>
            <a:r>
              <a:rPr lang="de-DE" baseline="0" dirty="0"/>
              <a:t>, Link not </a:t>
            </a:r>
            <a:r>
              <a:rPr lang="de-DE" baseline="0" dirty="0" err="1"/>
              <a:t>applicable</a:t>
            </a:r>
            <a:r>
              <a:rPr lang="de-DE" baseline="0" dirty="0"/>
              <a:t>, </a:t>
            </a:r>
            <a:r>
              <a:rPr lang="de-DE" baseline="0" dirty="0" err="1"/>
              <a:t>remove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lines</a:t>
            </a:r>
            <a:r>
              <a:rPr lang="de-DE" baseline="0" dirty="0"/>
              <a:t>. I </a:t>
            </a:r>
            <a:r>
              <a:rPr lang="de-DE" baseline="0" dirty="0" err="1"/>
              <a:t>assume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EITHER EXPERIMENT </a:t>
            </a:r>
            <a:r>
              <a:rPr lang="de-DE" baseline="0" dirty="0" err="1"/>
              <a:t>or</a:t>
            </a:r>
            <a:r>
              <a:rPr lang="de-DE" baseline="0" dirty="0"/>
              <a:t> MODELLING, </a:t>
            </a:r>
            <a:r>
              <a:rPr lang="de-DE" baseline="0" dirty="0" err="1"/>
              <a:t>thus</a:t>
            </a:r>
            <a:r>
              <a:rPr lang="de-DE" baseline="0" dirty="0"/>
              <a:t> 1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TASKS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Deliveables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4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WP PWIE - Tasks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r>
              <a:rPr lang="en-US" dirty="0"/>
              <a:t>PL /DPL /SPL</a:t>
            </a:r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16866"/>
          <a:stretch/>
        </p:blipFill>
        <p:spPr bwMode="auto">
          <a:xfrm>
            <a:off x="683568" y="555526"/>
            <a:ext cx="7632848" cy="4193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93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450033" cy="342900"/>
          </a:xfrm>
        </p:spPr>
        <p:txBody>
          <a:bodyPr/>
          <a:lstStyle/>
          <a:p>
            <a:r>
              <a:rPr lang="de-DE" dirty="0"/>
              <a:t>SP A.1: </a:t>
            </a:r>
            <a:r>
              <a:rPr lang="en-US" dirty="0"/>
              <a:t>Synergistic Load Studies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614520"/>
            <a:ext cx="8856984" cy="54252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Task contributes to the qualification of current baseline materials and beyond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predict the power load capabilities and damage thresholds for materials incurrent and future Fusion Devices.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5856" y="14459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1324998"/>
            <a:ext cx="5184576" cy="12467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1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Establish test matrix for tungsten materials &amp; Study the impact of synergistic loads incl high cycle numbers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2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Qualify Materials for W7-X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3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Study Edge Loading on materials in WEST/ HHF Facilities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715766"/>
            <a:ext cx="5184576" cy="12467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1: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Damage Thresholds &amp; Understanding of Damage Mechanisms /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Predamaged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Components Evolution &amp; Analysis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2: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Qualification of OLMAT as HHF Facility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3: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Qualification of W Heavy Alloys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4318082"/>
            <a:ext cx="5184576" cy="56182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Facilities: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PD 18 days, HHF 28 days , Ion beam 0 days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Modelling: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64088" y="4102638"/>
            <a:ext cx="3672408" cy="77726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Human Resources: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total 48.5 PM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Involved: DIFFER,FZJ CIEMAT,MPG,KIPT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Linked WP or TSVV: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WP TE, WP MAT, WP DIV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7967689" y="1820652"/>
            <a:ext cx="1480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Plasma </a:t>
            </a:r>
            <a:r>
              <a:rPr lang="fi-FI" dirty="0" err="1"/>
              <a:t>Exposure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Transients</a:t>
            </a:r>
            <a:r>
              <a:rPr lang="fi-FI" dirty="0"/>
              <a:t> (PSI-2)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F40C289-5C74-794F-A3EE-2808BB36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r="51262"/>
          <a:stretch/>
        </p:blipFill>
        <p:spPr bwMode="auto">
          <a:xfrm>
            <a:off x="5508104" y="1215551"/>
            <a:ext cx="2408267" cy="27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450033" cy="342900"/>
          </a:xfrm>
        </p:spPr>
        <p:txBody>
          <a:bodyPr/>
          <a:lstStyle/>
          <a:p>
            <a:r>
              <a:rPr lang="de-DE" dirty="0"/>
              <a:t>SP A.2: </a:t>
            </a:r>
            <a:r>
              <a:rPr lang="en-US" dirty="0"/>
              <a:t>High Particle Fluence Exposures 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614520"/>
            <a:ext cx="8856984" cy="54252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Study current and future baseline materials under high fluence relevant for ITER &amp; DEMO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Predict the power load capabilities and damage thresholds for materials incurrent and future Fusion Devices.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5856" y="14459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1419622"/>
            <a:ext cx="5184576" cy="10120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lvl="0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1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Recrystallization behavior of DEMO tungsten grades under high flux/fluence plasma loading (DIFFER)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2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Pre- and post analysis of materials and components (MPG)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670290"/>
            <a:ext cx="5184576" cy="10120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1: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Influence of plasma on Rx under slow transient loading (DIFFER)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2: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Pre- and post characterization of samples (MPG)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4318082"/>
            <a:ext cx="5184576" cy="56182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Facilities: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PD 7 days, HHF 0 days , Ion beam 0 days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Modelling: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64088" y="4102638"/>
            <a:ext cx="3672408" cy="77726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Human Resources: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total 9.0 PM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Involved: DIFFER,MPG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Linked WP or TSVV: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TE, MAT/PRD,  DIV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7236296" y="34695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MAGNUM-PSI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2DDD1-AFEE-4C0B-82F0-9D0149E49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14" y="1424312"/>
            <a:ext cx="3407086" cy="19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450033" cy="342900"/>
          </a:xfrm>
        </p:spPr>
        <p:txBody>
          <a:bodyPr/>
          <a:lstStyle/>
          <a:p>
            <a:r>
              <a:rPr lang="de-DE" dirty="0"/>
              <a:t>SP A.3: </a:t>
            </a:r>
            <a:r>
              <a:rPr lang="en-US" dirty="0"/>
              <a:t>Advanced Materials</a:t>
            </a:r>
            <a:r>
              <a:rPr lang="de-DE" dirty="0"/>
              <a:t> 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614520"/>
            <a:ext cx="8856984" cy="54252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Develop qualification methods for advanced materials for ITER &amp; beyond by different thermomechanical test procedures, heat load treatment techniques, and laboratory experiments as well as linear plasma devices.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5856" y="14459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1215551"/>
            <a:ext cx="5184576" cy="1481496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1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Plasma qualification of new materials (WPMAT) and components (WP DIV) for DEMO: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2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:Study of basic thermo-mechanical properties for advanced materials for divertor applications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3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Post-mortem analysis to characterize the induced surface and microstructure modifications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765158"/>
            <a:ext cx="5184576" cy="12467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1: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Analysis&amp; Performance of Advanced Materials under Various HHF conditions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2: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	Results from Small Scale Samples e.g. irradiation incl. W Wire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3: 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Analysis of Microstructural Changes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4318082"/>
            <a:ext cx="5184576" cy="56182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Facilities: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PD 15 days, HHF 19 days , Ion beam 010days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Modelling: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36931" y="3889285"/>
            <a:ext cx="3672408" cy="10120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Human Resources: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total 9.0 PM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Involved: FZJ,DIFFER,KIPT,MPG, LPP-ERM/KMS 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Linked WP or TSVV: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TE, MAT/PRD,  DIV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806513" y="3368922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W-</a:t>
            </a:r>
            <a:r>
              <a:rPr lang="fi-FI" dirty="0" err="1"/>
              <a:t>Composites</a:t>
            </a:r>
            <a:r>
              <a:rPr lang="fi-FI" dirty="0"/>
              <a:t> (FZJ)</a:t>
            </a:r>
          </a:p>
        </p:txBody>
      </p:sp>
      <p:pic>
        <p:nvPicPr>
          <p:cNvPr id="14" name="Grafik 13" descr="Ein Bild, das Stein enthält.&#10;&#10;Automatisch generierte Beschreibung">
            <a:extLst>
              <a:ext uri="{FF2B5EF4-FFF2-40B4-BE49-F238E27FC236}">
                <a16:creationId xmlns:a16="http://schemas.microsoft.com/office/drawing/2014/main" id="{8D21A887-2377-2346-AA9E-3630DD1E0E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14423" y="1377954"/>
            <a:ext cx="2157975" cy="20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450033" cy="342900"/>
          </a:xfrm>
        </p:spPr>
        <p:txBody>
          <a:bodyPr/>
          <a:lstStyle/>
          <a:p>
            <a:r>
              <a:rPr lang="de-DE" dirty="0"/>
              <a:t>SP A.4: </a:t>
            </a:r>
            <a:r>
              <a:rPr lang="en-US" dirty="0"/>
              <a:t>High Temperature Performance</a:t>
            </a:r>
            <a:endParaRPr lang="de-DE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Project Board WP PWIE  | Zoom | 22.06.2021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614520"/>
            <a:ext cx="8856984" cy="54252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Study of Melting and Disruptions and its effect on plasma performance and PFC lifetime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Effects of recrystallisation and material behavior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75856" y="14459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1215551"/>
            <a:ext cx="5184576" cy="1481496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1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Study of recrystallisation of tungsten materials under various conditions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2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Analysis of Melt exposures linked to WP TE and Code development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Task group 3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:  PFC heat load modelling and simulations of disruption mitigation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9930" y="2532073"/>
            <a:ext cx="5184576" cy="1716239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1: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Analysis of recrystallisation mechanisms linked to exposures in SPA.1 &amp; Lab Experiments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2: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Development and Validation of MEMOS-U 	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Main Deliverable 3: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Code Development examine specific engineering use cases for transient heat flux analysis on ITER and/or DEMO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4318082"/>
            <a:ext cx="5184576" cy="56182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Facilities: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PD TBD days, HHF 5 days , Ion beam 0 days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Modelling: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TOKES,MEMOS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36931" y="3889285"/>
            <a:ext cx="3672408" cy="77726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Human Resources: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total 9.0 PM</a:t>
            </a: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Involved: CEA,DTU,VR,JSI,KIPT,FZJ </a:t>
            </a:r>
            <a:endParaRPr lang="en-US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Linked WP or TSVV: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TE, MAT/PRD,  DIV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5292080" y="3462240"/>
            <a:ext cx="393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Melt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</a:t>
            </a:r>
            <a:r>
              <a:rPr lang="fi-FI" dirty="0" err="1"/>
              <a:t>Modelling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act. </a:t>
            </a:r>
            <a:r>
              <a:rPr lang="fi-FI" dirty="0" err="1"/>
              <a:t>cooling</a:t>
            </a:r>
            <a:endParaRPr lang="fi-FI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2CA398-FFBF-5A49-AB25-D66E11666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629" y="1216790"/>
            <a:ext cx="2448271" cy="2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973</Words>
  <Application>Microsoft Macintosh PowerPoint</Application>
  <PresentationFormat>Bildschirmpräsentation (16:9)</PresentationFormat>
  <Paragraphs>84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</vt:lpstr>
      <vt:lpstr>WP PWIE - Tasks</vt:lpstr>
      <vt:lpstr>Task Overview</vt:lpstr>
      <vt:lpstr>SP A.1: Synergistic Load Studies</vt:lpstr>
      <vt:lpstr>SP A.2: High Particle Fluence Exposures </vt:lpstr>
      <vt:lpstr>SP A.3: Advanced Materials </vt:lpstr>
      <vt:lpstr>SP A.4: High Temperature Performance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Jan Coenen</cp:lastModifiedBy>
  <cp:revision>130</cp:revision>
  <cp:lastPrinted>2014-10-16T14:51:28Z</cp:lastPrinted>
  <dcterms:created xsi:type="dcterms:W3CDTF">2020-10-16T13:52:18Z</dcterms:created>
  <dcterms:modified xsi:type="dcterms:W3CDTF">2021-06-17T10:45:11Z</dcterms:modified>
</cp:coreProperties>
</file>