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 autoAdjust="0"/>
    <p:restoredTop sz="97461" autoAdjust="0"/>
  </p:normalViewPr>
  <p:slideViewPr>
    <p:cSldViewPr showGuides="1">
      <p:cViewPr varScale="1">
        <p:scale>
          <a:sx n="60" d="100"/>
          <a:sy n="60" d="100"/>
        </p:scale>
        <p:origin x="968" y="52"/>
      </p:cViewPr>
      <p:guideLst>
        <p:guide orient="horz" pos="1026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D65862-E64A-4E5F-8934-CBE2F43FDC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F566AD1-91A5-4D6F-BE6D-62150997CE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9A4D5F-2E35-47CB-9ECC-6BDDA45435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D9CA0-0D3A-430F-A273-E4F9DC8D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EB74CF-3CEB-49F7-B847-0E316736F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00 Month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6C8115-8683-472F-BE9F-3E719023445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7" y="6424763"/>
            <a:ext cx="2303553" cy="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PWIE WP SP.X 3</a:t>
            </a:r>
            <a:endParaRPr lang="en-US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/>
              <a:t>08.07.2021 I  Sören Möller, Tom </a:t>
            </a:r>
            <a:r>
              <a:rPr lang="en-US" noProof="0" dirty="0" err="1"/>
              <a:t>Wauters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FF684-B650-40AA-89A0-80D31734A2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Exploitation of TOMAS</a:t>
            </a:r>
            <a:endParaRPr lang="en-US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20D87E3-8281-4D07-A018-037CE982CC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7045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X.3 </a:t>
            </a:r>
            <a:r>
              <a:rPr lang="en-GB" dirty="0"/>
              <a:t>Characterisation and optimisation of TOMAS wall conditioning plasmas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/>
              <a:t>Activities this and next week</a:t>
            </a:r>
          </a:p>
          <a:p>
            <a:r>
              <a:rPr lang="en-US" dirty="0"/>
              <a:t>He GDC, ECRH and ICRH plasmas</a:t>
            </a:r>
          </a:p>
          <a:p>
            <a:r>
              <a:rPr lang="en-US" dirty="0"/>
              <a:t>Sample exposure of boron coated graphite and TEXTOR graphite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Tasks for 2021</a:t>
            </a:r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/>
              <a:t>Diagnostic/system upgrade :  EC &amp; IC / Probes / RFA (optional) </a:t>
            </a:r>
            <a:r>
              <a:rPr lang="en-GB" dirty="0">
                <a:sym typeface="Wingdings" pitchFamily="2" charset="2"/>
              </a:rPr>
              <a:t> Andrei + Riccardo, Sören …</a:t>
            </a:r>
            <a:endParaRPr lang="en-GB" dirty="0"/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/>
              <a:t>ECWC, ICWC, RF plasma characterisation in TOMAS </a:t>
            </a:r>
            <a:r>
              <a:rPr lang="en-GB" dirty="0">
                <a:sym typeface="Wingdings" pitchFamily="2" charset="2"/>
              </a:rPr>
              <a:t> Daniel, Johan, Laura, Per …</a:t>
            </a:r>
            <a:endParaRPr lang="en-GB" dirty="0"/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/>
              <a:t>Modelling of TOMAS plasma, EC </a:t>
            </a:r>
            <a:r>
              <a:rPr lang="en-GB" dirty="0">
                <a:sym typeface="Wingdings" pitchFamily="2" charset="2"/>
              </a:rPr>
              <a:t> Johan</a:t>
            </a:r>
            <a:endParaRPr lang="en-GB" dirty="0"/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/>
              <a:t>Plasma-facing material cleaning in TOMAS : exposure of boron coated tiles to ICWC and GDC </a:t>
            </a:r>
            <a:r>
              <a:rPr lang="en-GB" dirty="0">
                <a:sym typeface="Wingdings" pitchFamily="2" charset="2"/>
              </a:rPr>
              <a:t> All</a:t>
            </a:r>
            <a:endParaRPr lang="en-GB" dirty="0"/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/>
              <a:t>Coordination of TOMAS experiments </a:t>
            </a:r>
            <a:r>
              <a:rPr lang="en-GB" dirty="0">
                <a:sym typeface="Wingdings" pitchFamily="2" charset="2"/>
              </a:rPr>
              <a:t> Tom and Andrei</a:t>
            </a:r>
          </a:p>
          <a:p>
            <a:pPr marL="647700" lvl="2" indent="-285750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Surface analysis of boron coated samples  Per, Sören</a:t>
            </a:r>
            <a:endParaRPr lang="en-GB" dirty="0"/>
          </a:p>
          <a:p>
            <a:endParaRPr lang="en-US" dirty="0"/>
          </a:p>
          <a:p>
            <a:endParaRPr lang="en-US" baseline="3000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2D5A37-1728-41D4-8894-3EA4C523D54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 dirty="0"/>
              <a:t>06 March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D38EBB-D369-4CDF-B688-B980DAF8B92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698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plans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2D5A37-1728-41D4-8894-3EA4C523D54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 dirty="0"/>
              <a:t>06 March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D38EBB-D369-4CDF-B688-B980DAF8B92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3</a:t>
            </a:fld>
            <a:endParaRPr lang="en-US" noProof="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496817"/>
              </p:ext>
            </p:extLst>
          </p:nvPr>
        </p:nvGraphicFramePr>
        <p:xfrm>
          <a:off x="695401" y="1628800"/>
          <a:ext cx="10225134" cy="385775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408378">
                  <a:extLst>
                    <a:ext uri="{9D8B030D-6E8A-4147-A177-3AD203B41FA5}">
                      <a16:colId xmlns:a16="http://schemas.microsoft.com/office/drawing/2014/main" val="2175181673"/>
                    </a:ext>
                  </a:extLst>
                </a:gridCol>
                <a:gridCol w="3408378">
                  <a:extLst>
                    <a:ext uri="{9D8B030D-6E8A-4147-A177-3AD203B41FA5}">
                      <a16:colId xmlns:a16="http://schemas.microsoft.com/office/drawing/2014/main" val="3882590878"/>
                    </a:ext>
                  </a:extLst>
                </a:gridCol>
                <a:gridCol w="3408378">
                  <a:extLst>
                    <a:ext uri="{9D8B030D-6E8A-4147-A177-3AD203B41FA5}">
                      <a16:colId xmlns:a16="http://schemas.microsoft.com/office/drawing/2014/main" val="772885221"/>
                    </a:ext>
                  </a:extLst>
                </a:gridCol>
              </a:tblGrid>
              <a:tr h="203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 err="1">
                          <a:effectLst/>
                        </a:rPr>
                        <a:t>Deliverable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Schedule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77663"/>
                  </a:ext>
                </a:extLst>
              </a:tr>
              <a:tr h="719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b="0" spc="-15" dirty="0">
                          <a:effectLst/>
                          <a:latin typeface="+mn-lt"/>
                        </a:rPr>
                        <a:t>ECWC, ICWC, and GDC plasma characterization in TOMAS (LPP-ERM/KMS, FZJ, VR, KIPT)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228600" algn="l"/>
                        </a:tabLst>
                        <a:defRPr/>
                      </a:pP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Measurements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</a:t>
                      </a: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228600" algn="l"/>
                        </a:tabLst>
                        <a:defRPr/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neutral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particle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analyser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transmission</a:t>
                      </a:r>
                      <a:endParaRPr lang="de-DE" sz="140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focus of 2021</a:t>
                      </a: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4223184"/>
                  </a:ext>
                </a:extLst>
              </a:tr>
              <a:tr h="58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b="0" spc="-15" dirty="0">
                          <a:effectLst/>
                          <a:latin typeface="+mn-lt"/>
                        </a:rPr>
                        <a:t>Report on fuel/impurity removal studies at reference samples in TOMAS (LPP-ERM/KMS, CIEMAT, FZJ)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Exposures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these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weeks</a:t>
                      </a:r>
                      <a:endParaRPr lang="de-DE" sz="140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in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042639"/>
                  </a:ext>
                </a:extLst>
              </a:tr>
              <a:tr h="776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b="0" spc="-15" dirty="0">
                          <a:effectLst/>
                          <a:latin typeface="+mn-lt"/>
                        </a:rPr>
                        <a:t>Report on a comparison of TOMAS studies with ICWC, ECWC and GDC and comparison with </a:t>
                      </a:r>
                      <a:r>
                        <a:rPr lang="en-GB" sz="1400" b="0" spc="-15" dirty="0" err="1">
                          <a:effectLst/>
                          <a:latin typeface="+mn-lt"/>
                        </a:rPr>
                        <a:t>stellarator</a:t>
                      </a:r>
                      <a:r>
                        <a:rPr lang="en-GB" sz="1400" b="0" spc="-15" dirty="0">
                          <a:effectLst/>
                          <a:latin typeface="+mn-lt"/>
                        </a:rPr>
                        <a:t> and tokamak experiments (LPP-ERM/KMS)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746479"/>
                  </a:ext>
                </a:extLst>
              </a:tr>
              <a:tr h="497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b="0" spc="-15" dirty="0">
                          <a:effectLst/>
                          <a:latin typeface="+mn-lt"/>
                        </a:rPr>
                        <a:t>Pre- and post-characterization of samples used for cleaning in TOMAS  (VR, CIEMAT, FZJ)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Pre-characterisation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finished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characterisation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2021,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exposures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depending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experimental </a:t>
                      </a:r>
                      <a:r>
                        <a:rPr lang="de-DE" sz="1400" baseline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104918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b="0" spc="-15" dirty="0" err="1">
                          <a:effectLst/>
                          <a:latin typeface="+mn-lt"/>
                        </a:rPr>
                        <a:t>Modeling</a:t>
                      </a:r>
                      <a:r>
                        <a:rPr lang="en-GB" sz="1400" b="0" spc="-15" dirty="0">
                          <a:effectLst/>
                          <a:latin typeface="+mn-lt"/>
                        </a:rPr>
                        <a:t> of wall conditioning RF-based plasmas  (LPP-ERM/KMS, KIPT)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ECRH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plasma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</a:t>
                      </a:r>
                      <a:endParaRPr lang="de-DE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Paper </a:t>
                      </a:r>
                      <a:r>
                        <a:rPr lang="de-DE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draft</a:t>
                      </a:r>
                      <a:r>
                        <a:rPr lang="de-DE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end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39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58498"/>
      </p:ext>
    </p:extLst>
  </p:cSld>
  <p:clrMapOvr>
    <a:masterClrMapping/>
  </p:clrMapOvr>
</p:sld>
</file>

<file path=ppt/theme/theme1.xml><?xml version="1.0" encoding="utf-8"?>
<a:theme xmlns:a="http://schemas.openxmlformats.org/drawingml/2006/main" name="Jülich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</Template>
  <TotalTime>0</TotalTime>
  <Words>294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Jülich</vt:lpstr>
      <vt:lpstr>PWIE WP SP.X 3</vt:lpstr>
      <vt:lpstr>SP X.3 Characterisation and optimisation of TOMAS wall conditioning plasmas</vt:lpstr>
      <vt:lpstr>plans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Sören Möller</dc:creator>
  <cp:lastModifiedBy>Hennie van der Meiden</cp:lastModifiedBy>
  <cp:revision>21</cp:revision>
  <dcterms:created xsi:type="dcterms:W3CDTF">2018-03-02T13:12:25Z</dcterms:created>
  <dcterms:modified xsi:type="dcterms:W3CDTF">2021-07-08T08:47:50Z</dcterms:modified>
</cp:coreProperties>
</file>