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365" r:id="rId6"/>
    <p:sldId id="366" r:id="rId7"/>
    <p:sldId id="367" r:id="rId8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la Antti" initials="HA" lastIdx="1" clrIdx="0">
    <p:extLst>
      <p:ext uri="{19B8F6BF-5375-455C-9EA6-DF929625EA0E}">
        <p15:presenceInfo xmlns:p15="http://schemas.microsoft.com/office/powerpoint/2012/main" userId="S::antti.hakola@vtt.fi::65992f85-13c6-4cb4-8e3e-57db52c3c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3F880-08BE-4E01-B159-574C7598852D}" v="15" dt="2021-07-15T09:22:52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60" d="100"/>
          <a:sy n="60" d="100"/>
        </p:scale>
        <p:origin x="139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15/07/2021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15/07/2021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395536" y="5860311"/>
            <a:ext cx="1368152" cy="729681"/>
          </a:xfrm>
          <a:prstGeom prst="rect">
            <a:avLst/>
          </a:prstGeom>
        </p:spPr>
      </p:pic>
      <p:pic>
        <p:nvPicPr>
          <p:cNvPr id="10" name="Kuva 48">
            <a:extLst>
              <a:ext uri="{FF2B5EF4-FFF2-40B4-BE49-F238E27FC236}">
                <a16:creationId xmlns:a16="http://schemas.microsoft.com/office/drawing/2014/main" id="{446E3B04-3F05-4956-8BEE-05E3EEFEC9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71675" y="5551081"/>
            <a:ext cx="1139940" cy="1139940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C6E50A-BFD4-4D73-A2BF-EBAAD757DD4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79" y="5746074"/>
            <a:ext cx="1122883" cy="80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Antti Hakola | WP PWIE SP X.2 Kick-off Meeting | VC | 15 July 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611560" y="6309319"/>
            <a:ext cx="1018409" cy="5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15/07/2021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/>
              <a:t>WP PWIE SP X.2 kick-off meeting</a:t>
            </a:r>
            <a:br>
              <a:rPr lang="en-US" sz="3400" dirty="0"/>
            </a:br>
            <a:r>
              <a:rPr lang="en-US" sz="3400" dirty="0"/>
              <a:t>VTT tasks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296144"/>
          </a:xfrm>
        </p:spPr>
        <p:txBody>
          <a:bodyPr>
            <a:normAutofit/>
          </a:bodyPr>
          <a:lstStyle/>
          <a:p>
            <a:r>
              <a:rPr lang="en-US" dirty="0"/>
              <a:t>Antti Hakola for the VTT contributors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6A414-09A7-4F16-9492-31B262CE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WP PWIE SP X.2 Kick-off Meeting | VC | 15 July 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7B410B-0E08-47AE-8146-840946395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A1A3A-7089-4C0E-8522-66FA97E7E220}"/>
              </a:ext>
            </a:extLst>
          </p:cNvPr>
          <p:cNvSpPr txBox="1"/>
          <p:nvPr/>
        </p:nvSpPr>
        <p:spPr>
          <a:xfrm>
            <a:off x="354360" y="1052736"/>
            <a:ext cx="843528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spcBef>
                <a:spcPts val="600"/>
              </a:spcBef>
              <a:buFont typeface="+mj-lt"/>
              <a:buAutoNum type="arabicPeriod"/>
            </a:pPr>
            <a:r>
              <a:rPr lang="fi-FI" dirty="0"/>
              <a:t>(CF-) LIBS (ps, </a:t>
            </a:r>
            <a:r>
              <a:rPr lang="fi-FI" dirty="0" err="1"/>
              <a:t>ns</a:t>
            </a:r>
            <a:r>
              <a:rPr lang="fi-FI" dirty="0"/>
              <a:t> SP </a:t>
            </a:r>
            <a:r>
              <a:rPr lang="fi-FI" dirty="0" err="1"/>
              <a:t>or</a:t>
            </a:r>
            <a:r>
              <a:rPr lang="fi-FI" dirty="0"/>
              <a:t> DP) on </a:t>
            </a:r>
            <a:r>
              <a:rPr lang="fi-FI" dirty="0" err="1"/>
              <a:t>samples</a:t>
            </a:r>
            <a:r>
              <a:rPr lang="fi-FI" dirty="0"/>
              <a:t> (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)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devices</a:t>
            </a:r>
            <a:r>
              <a:rPr lang="fi-FI" dirty="0"/>
              <a:t> (</a:t>
            </a:r>
            <a:r>
              <a:rPr lang="fi-FI" dirty="0" err="1"/>
              <a:t>tokamaks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W-7X) (</a:t>
            </a:r>
            <a:r>
              <a:rPr lang="fi-FI" dirty="0" err="1"/>
              <a:t>collab</a:t>
            </a:r>
            <a:r>
              <a:rPr lang="fi-FI" dirty="0"/>
              <a:t>. SP B) (ISSP UL, CU, UT, VTT, FZJ, ENEA)</a:t>
            </a:r>
          </a:p>
          <a:p>
            <a:pPr marL="342900" indent="-342900" fontAlgn="t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(CF-)LIBS on Be containing coatings with different type of fuel content (VTT, UT, CU)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050E89-FBBC-4C6C-9B3D-1188F534DC51}"/>
              </a:ext>
            </a:extLst>
          </p:cNvPr>
          <p:cNvSpPr txBox="1"/>
          <p:nvPr/>
        </p:nvSpPr>
        <p:spPr>
          <a:xfrm>
            <a:off x="354360" y="2214667"/>
            <a:ext cx="8610128" cy="22621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err="1"/>
              <a:t>Essentially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 err="1"/>
              <a:t>Providing</a:t>
            </a:r>
            <a:r>
              <a:rPr lang="fi-FI" dirty="0"/>
              <a:t> </a:t>
            </a:r>
            <a:r>
              <a:rPr lang="fi-FI" b="1" dirty="0" err="1">
                <a:solidFill>
                  <a:srgbClr val="FF0000"/>
                </a:solidFill>
              </a:rPr>
              <a:t>local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support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dirty="0"/>
              <a:t>for LIBS </a:t>
            </a:r>
            <a:r>
              <a:rPr lang="fi-FI" dirty="0" err="1"/>
              <a:t>measurements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- and T-</a:t>
            </a:r>
            <a:r>
              <a:rPr lang="fi-FI" dirty="0" err="1"/>
              <a:t>compatible</a:t>
            </a:r>
            <a:r>
              <a:rPr lang="fi-FI" dirty="0"/>
              <a:t> </a:t>
            </a:r>
            <a:r>
              <a:rPr lang="fi-FI" dirty="0" err="1"/>
              <a:t>facilities</a:t>
            </a:r>
            <a:r>
              <a:rPr lang="fi-FI" dirty="0"/>
              <a:t> of VTT (</a:t>
            </a:r>
            <a:r>
              <a:rPr lang="fi-FI" dirty="0" err="1"/>
              <a:t>once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COVID-19 </a:t>
            </a:r>
            <a:r>
              <a:rPr lang="fi-FI" dirty="0" err="1"/>
              <a:t>restrictions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lifted</a:t>
            </a:r>
            <a:r>
              <a:rPr lang="fi-FI" dirty="0"/>
              <a:t>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 err="1"/>
              <a:t>Coordinating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>
                <a:solidFill>
                  <a:srgbClr val="0070C0"/>
                </a:solidFill>
              </a:rPr>
              <a:t>production</a:t>
            </a:r>
            <a:r>
              <a:rPr lang="fi-FI" b="1" dirty="0">
                <a:solidFill>
                  <a:srgbClr val="0070C0"/>
                </a:solidFill>
              </a:rPr>
              <a:t> and </a:t>
            </a:r>
            <a:r>
              <a:rPr lang="fi-FI" b="1" dirty="0" err="1">
                <a:solidFill>
                  <a:srgbClr val="0070C0"/>
                </a:solidFill>
              </a:rPr>
              <a:t>delivery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dirty="0"/>
              <a:t>of </a:t>
            </a:r>
            <a:r>
              <a:rPr lang="fi-FI" dirty="0" err="1"/>
              <a:t>reference</a:t>
            </a:r>
            <a:r>
              <a:rPr lang="fi-FI" dirty="0"/>
              <a:t> </a:t>
            </a:r>
            <a:r>
              <a:rPr lang="fi-FI" dirty="0" err="1"/>
              <a:t>samples</a:t>
            </a:r>
            <a:r>
              <a:rPr lang="fi-FI" dirty="0"/>
              <a:t> for LIBS </a:t>
            </a:r>
            <a:r>
              <a:rPr lang="fi-FI" dirty="0" err="1"/>
              <a:t>measurements</a:t>
            </a:r>
            <a:r>
              <a:rPr lang="fi-FI" dirty="0"/>
              <a:t> (in </a:t>
            </a:r>
            <a:r>
              <a:rPr lang="fi-FI" dirty="0" err="1"/>
              <a:t>collaboration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SP B.4)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 err="1"/>
              <a:t>Carrying</a:t>
            </a:r>
            <a:r>
              <a:rPr lang="fi-FI" dirty="0"/>
              <a:t> out </a:t>
            </a:r>
            <a:r>
              <a:rPr lang="fi-FI" b="1" dirty="0" err="1">
                <a:solidFill>
                  <a:srgbClr val="FF0000"/>
                </a:solidFill>
              </a:rPr>
              <a:t>necessary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surface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analyses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dirty="0"/>
              <a:t>(SIMS, NRA, RBS, TOF-ERDA, XPS,…) for </a:t>
            </a:r>
            <a:r>
              <a:rPr lang="fi-FI" dirty="0" err="1"/>
              <a:t>the</a:t>
            </a:r>
            <a:r>
              <a:rPr lang="fi-FI" dirty="0"/>
              <a:t> LIBS </a:t>
            </a:r>
            <a:r>
              <a:rPr lang="fi-FI" dirty="0" err="1"/>
              <a:t>samples</a:t>
            </a:r>
            <a:r>
              <a:rPr lang="fi-FI" dirty="0"/>
              <a:t> (VTT and </a:t>
            </a:r>
            <a:r>
              <a:rPr lang="fi-FI" dirty="0" err="1"/>
              <a:t>University</a:t>
            </a:r>
            <a:r>
              <a:rPr lang="fi-FI" dirty="0"/>
              <a:t> of Helsinki)</a:t>
            </a:r>
          </a:p>
        </p:txBody>
      </p:sp>
    </p:spTree>
    <p:extLst>
      <p:ext uri="{BB962C8B-B14F-4D97-AF65-F5344CB8AC3E}">
        <p14:creationId xmlns:p14="http://schemas.microsoft.com/office/powerpoint/2010/main" val="339315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750D8-5192-4F48-9E5C-E723C04D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WP PWIE SP X.2 Kick-off Meeting | VC | 15 July 2021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1A6C44-A785-4E70-8716-2316489C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Plans</a:t>
            </a:r>
            <a:r>
              <a:rPr lang="fi-FI" dirty="0"/>
              <a:t> for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956D1B-F964-4919-9841-3BF77FA13594}"/>
              </a:ext>
            </a:extLst>
          </p:cNvPr>
          <p:cNvSpPr txBox="1"/>
          <p:nvPr/>
        </p:nvSpPr>
        <p:spPr>
          <a:xfrm>
            <a:off x="291666" y="1131416"/>
            <a:ext cx="84969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/>
              <a:t>If COVID-19 </a:t>
            </a:r>
            <a:r>
              <a:rPr lang="fi-FI" dirty="0" err="1"/>
              <a:t>restrictions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lifted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autumn</a:t>
            </a:r>
            <a:r>
              <a:rPr lang="fi-FI" dirty="0"/>
              <a:t>, VTT </a:t>
            </a:r>
            <a:r>
              <a:rPr lang="fi-FI" dirty="0" err="1"/>
              <a:t>welcomes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LIBS </a:t>
            </a:r>
            <a:r>
              <a:rPr lang="fi-FI" dirty="0" err="1"/>
              <a:t>contributor</a:t>
            </a:r>
            <a:r>
              <a:rPr lang="fi-FI" dirty="0"/>
              <a:t> to </a:t>
            </a:r>
            <a:r>
              <a:rPr lang="fi-FI" dirty="0" err="1"/>
              <a:t>pay</a:t>
            </a:r>
            <a:r>
              <a:rPr lang="fi-FI" dirty="0"/>
              <a:t> </a:t>
            </a:r>
            <a:r>
              <a:rPr lang="fi-FI" b="1" dirty="0" err="1">
                <a:solidFill>
                  <a:srgbClr val="FF0000"/>
                </a:solidFill>
              </a:rPr>
              <a:t>visits</a:t>
            </a:r>
            <a:r>
              <a:rPr lang="fi-FI" b="1" dirty="0">
                <a:solidFill>
                  <a:srgbClr val="FF0000"/>
                </a:solidFill>
              </a:rPr>
              <a:t> to </a:t>
            </a:r>
            <a:r>
              <a:rPr lang="fi-FI" b="1" dirty="0" err="1">
                <a:solidFill>
                  <a:srgbClr val="FF0000"/>
                </a:solidFill>
              </a:rPr>
              <a:t>our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labs</a:t>
            </a:r>
            <a:r>
              <a:rPr lang="fi-FI" b="1" dirty="0">
                <a:solidFill>
                  <a:srgbClr val="FF0000"/>
                </a:solidFill>
              </a:rPr>
              <a:t> for </a:t>
            </a:r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next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measurement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campaigns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with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Be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samples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dirty="0"/>
              <a:t>(TBC)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 err="1"/>
              <a:t>Several</a:t>
            </a:r>
            <a:r>
              <a:rPr lang="fi-FI" sz="1600" dirty="0"/>
              <a:t> </a:t>
            </a:r>
            <a:r>
              <a:rPr lang="fi-FI" sz="1600" dirty="0" err="1"/>
              <a:t>new</a:t>
            </a:r>
            <a:r>
              <a:rPr lang="fi-FI" sz="1600" dirty="0"/>
              <a:t> </a:t>
            </a:r>
            <a:r>
              <a:rPr lang="fi-FI" sz="1600" dirty="0" err="1"/>
              <a:t>samples</a:t>
            </a:r>
            <a:r>
              <a:rPr lang="fi-FI" sz="1600" dirty="0"/>
              <a:t> </a:t>
            </a:r>
            <a:r>
              <a:rPr lang="fi-FI" sz="1600" dirty="0" err="1"/>
              <a:t>with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properties</a:t>
            </a:r>
            <a:r>
              <a:rPr lang="fi-FI" sz="1600" dirty="0"/>
              <a:t> </a:t>
            </a:r>
            <a:r>
              <a:rPr lang="fi-FI" sz="1600" dirty="0" err="1"/>
              <a:t>available</a:t>
            </a:r>
            <a:r>
              <a:rPr lang="fi-FI" sz="1600" dirty="0"/>
              <a:t> </a:t>
            </a:r>
            <a:r>
              <a:rPr lang="fi-FI" sz="1600" dirty="0" err="1"/>
              <a:t>since</a:t>
            </a:r>
            <a:r>
              <a:rPr lang="fi-FI" sz="1600" dirty="0"/>
              <a:t> 2019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 err="1"/>
              <a:t>Sample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a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effort</a:t>
            </a:r>
            <a:r>
              <a:rPr lang="fi-FI" dirty="0"/>
              <a:t> in 2021 </a:t>
            </a:r>
            <a:r>
              <a:rPr lang="fi-FI" dirty="0" err="1"/>
              <a:t>since</a:t>
            </a:r>
            <a:r>
              <a:rPr lang="fi-FI" dirty="0"/>
              <a:t> </a:t>
            </a:r>
            <a:r>
              <a:rPr lang="fi-FI" b="1" dirty="0" err="1">
                <a:solidFill>
                  <a:srgbClr val="0070C0"/>
                </a:solidFill>
              </a:rPr>
              <a:t>several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old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samples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still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exist</a:t>
            </a:r>
            <a:r>
              <a:rPr lang="fi-FI" b="1" dirty="0">
                <a:solidFill>
                  <a:srgbClr val="0070C0"/>
                </a:solidFill>
              </a:rPr>
              <a:t> and </a:t>
            </a:r>
            <a:r>
              <a:rPr lang="fi-FI" b="1" dirty="0" err="1">
                <a:solidFill>
                  <a:srgbClr val="0070C0"/>
                </a:solidFill>
              </a:rPr>
              <a:t>results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not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properly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b="1" dirty="0" err="1">
                <a:solidFill>
                  <a:srgbClr val="0070C0"/>
                </a:solidFill>
              </a:rPr>
              <a:t>reported</a:t>
            </a:r>
            <a:r>
              <a:rPr lang="fi-FI" dirty="0"/>
              <a:t>;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samples</a:t>
            </a:r>
            <a:r>
              <a:rPr lang="fi-FI" dirty="0"/>
              <a:t>, </a:t>
            </a:r>
            <a:r>
              <a:rPr lang="fi-FI" dirty="0" err="1"/>
              <a:t>however</a:t>
            </a:r>
            <a:r>
              <a:rPr lang="fi-FI" dirty="0"/>
              <a:t>,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 err="1"/>
              <a:t>Oxide</a:t>
            </a:r>
            <a:r>
              <a:rPr lang="fi-FI" sz="1600" dirty="0"/>
              <a:t> </a:t>
            </a:r>
            <a:r>
              <a:rPr lang="fi-FI" sz="1600" dirty="0" err="1"/>
              <a:t>samples</a:t>
            </a:r>
            <a:r>
              <a:rPr lang="fi-FI" sz="1600" dirty="0"/>
              <a:t> (W/</a:t>
            </a:r>
            <a:r>
              <a:rPr lang="fi-FI" sz="1600" dirty="0" err="1"/>
              <a:t>Be</a:t>
            </a:r>
            <a:r>
              <a:rPr lang="fi-FI" sz="1600" dirty="0"/>
              <a:t>)?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 err="1"/>
              <a:t>Samples</a:t>
            </a:r>
            <a:r>
              <a:rPr lang="fi-FI" sz="1600" dirty="0"/>
              <a:t> </a:t>
            </a:r>
            <a:r>
              <a:rPr lang="fi-FI" sz="1600" dirty="0" err="1"/>
              <a:t>with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surface</a:t>
            </a:r>
            <a:r>
              <a:rPr lang="fi-FI" sz="1600" dirty="0"/>
              <a:t> </a:t>
            </a:r>
            <a:r>
              <a:rPr lang="fi-FI" sz="1600" dirty="0" err="1"/>
              <a:t>roughness</a:t>
            </a:r>
            <a:r>
              <a:rPr lang="fi-FI" sz="1600" dirty="0"/>
              <a:t>?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 err="1"/>
              <a:t>Samples</a:t>
            </a:r>
            <a:r>
              <a:rPr lang="fi-FI" sz="1600" dirty="0"/>
              <a:t> </a:t>
            </a:r>
            <a:r>
              <a:rPr lang="fi-FI" sz="1600" dirty="0" err="1"/>
              <a:t>from</a:t>
            </a:r>
            <a:r>
              <a:rPr lang="fi-FI" sz="1600" dirty="0"/>
              <a:t> PSI-2, MAGNUM, and </a:t>
            </a:r>
            <a:r>
              <a:rPr lang="fi-FI" sz="1600" dirty="0" err="1"/>
              <a:t>GyM</a:t>
            </a:r>
            <a:r>
              <a:rPr lang="fi-FI" sz="1600" dirty="0"/>
              <a:t> </a:t>
            </a:r>
            <a:r>
              <a:rPr lang="fi-FI" sz="1600" dirty="0" err="1"/>
              <a:t>experiments</a:t>
            </a:r>
            <a:r>
              <a:rPr lang="fi-FI" sz="1600" dirty="0"/>
              <a:t>?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1" dirty="0">
                <a:solidFill>
                  <a:srgbClr val="00B050"/>
                </a:solidFill>
              </a:rPr>
              <a:t>W </a:t>
            </a:r>
            <a:r>
              <a:rPr lang="fi-FI" sz="1600" b="1" dirty="0" err="1">
                <a:solidFill>
                  <a:srgbClr val="00B050"/>
                </a:solidFill>
              </a:rPr>
              <a:t>re-deposits</a:t>
            </a:r>
            <a:r>
              <a:rPr lang="fi-FI" sz="1600" b="1" dirty="0">
                <a:solidFill>
                  <a:srgbClr val="00B050"/>
                </a:solidFill>
              </a:rPr>
              <a:t> on </a:t>
            </a:r>
            <a:r>
              <a:rPr lang="fi-FI" sz="1600" b="1" dirty="0" err="1">
                <a:solidFill>
                  <a:srgbClr val="00B050"/>
                </a:solidFill>
              </a:rPr>
              <a:t>bulk</a:t>
            </a:r>
            <a:r>
              <a:rPr lang="fi-FI" sz="1600" b="1" dirty="0">
                <a:solidFill>
                  <a:srgbClr val="00B050"/>
                </a:solidFill>
              </a:rPr>
              <a:t> W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1" dirty="0">
                <a:solidFill>
                  <a:srgbClr val="00B050"/>
                </a:solidFill>
              </a:rPr>
              <a:t>W </a:t>
            </a:r>
            <a:r>
              <a:rPr lang="fi-FI" sz="1600" b="1" dirty="0" err="1">
                <a:solidFill>
                  <a:srgbClr val="00B050"/>
                </a:solidFill>
              </a:rPr>
              <a:t>samples</a:t>
            </a:r>
            <a:r>
              <a:rPr lang="fi-FI" sz="1600" b="1" dirty="0">
                <a:solidFill>
                  <a:srgbClr val="00B050"/>
                </a:solidFill>
              </a:rPr>
              <a:t> </a:t>
            </a:r>
            <a:r>
              <a:rPr lang="fi-FI" sz="1600" b="1" dirty="0" err="1">
                <a:solidFill>
                  <a:srgbClr val="00B050"/>
                </a:solidFill>
              </a:rPr>
              <a:t>loaded</a:t>
            </a:r>
            <a:r>
              <a:rPr lang="fi-FI" sz="1600" b="1" dirty="0">
                <a:solidFill>
                  <a:srgbClr val="00B050"/>
                </a:solidFill>
              </a:rPr>
              <a:t> </a:t>
            </a:r>
            <a:r>
              <a:rPr lang="fi-FI" sz="1600" b="1" dirty="0" err="1">
                <a:solidFill>
                  <a:srgbClr val="00B050"/>
                </a:solidFill>
              </a:rPr>
              <a:t>with</a:t>
            </a:r>
            <a:r>
              <a:rPr lang="fi-FI" sz="1600" b="1" dirty="0">
                <a:solidFill>
                  <a:srgbClr val="00B050"/>
                </a:solidFill>
              </a:rPr>
              <a:t> He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 err="1"/>
              <a:t>Since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, </a:t>
            </a:r>
            <a:r>
              <a:rPr lang="fi-FI" b="1" dirty="0" err="1">
                <a:solidFill>
                  <a:srgbClr val="FF0000"/>
                </a:solidFill>
              </a:rPr>
              <a:t>University</a:t>
            </a:r>
            <a:r>
              <a:rPr lang="fi-FI" b="1" dirty="0">
                <a:solidFill>
                  <a:srgbClr val="FF0000"/>
                </a:solidFill>
              </a:rPr>
              <a:t> of Helsinki </a:t>
            </a:r>
            <a:r>
              <a:rPr lang="fi-FI" b="1" dirty="0" err="1">
                <a:solidFill>
                  <a:srgbClr val="FF0000"/>
                </a:solidFill>
              </a:rPr>
              <a:t>has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been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granted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additional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support</a:t>
            </a:r>
            <a:r>
              <a:rPr lang="fi-FI" b="1" dirty="0">
                <a:solidFill>
                  <a:srgbClr val="FF0000"/>
                </a:solidFill>
              </a:rPr>
              <a:t> for </a:t>
            </a:r>
            <a:r>
              <a:rPr lang="fi-FI" b="1" dirty="0" err="1">
                <a:solidFill>
                  <a:srgbClr val="FF0000"/>
                </a:solidFill>
              </a:rPr>
              <a:t>ion-beam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analyses</a:t>
            </a:r>
            <a:r>
              <a:rPr lang="fi-FI" dirty="0"/>
              <a:t> (</a:t>
            </a:r>
            <a:r>
              <a:rPr lang="fi-FI" dirty="0" err="1"/>
              <a:t>under</a:t>
            </a:r>
            <a:r>
              <a:rPr lang="fi-FI" dirty="0"/>
              <a:t> SP B)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 err="1"/>
              <a:t>Now</a:t>
            </a:r>
            <a:r>
              <a:rPr lang="fi-FI" sz="1600" dirty="0"/>
              <a:t> </a:t>
            </a:r>
            <a:r>
              <a:rPr lang="fi-FI" sz="1600" dirty="0" err="1"/>
              <a:t>also</a:t>
            </a:r>
            <a:r>
              <a:rPr lang="fi-FI" sz="1600" dirty="0"/>
              <a:t> </a:t>
            </a:r>
            <a:r>
              <a:rPr lang="fi-FI" sz="1600" dirty="0" err="1"/>
              <a:t>compositional</a:t>
            </a:r>
            <a:r>
              <a:rPr lang="fi-FI" sz="1600" dirty="0"/>
              <a:t> </a:t>
            </a:r>
            <a:r>
              <a:rPr lang="fi-FI" sz="1600" dirty="0" err="1"/>
              <a:t>analyses</a:t>
            </a:r>
            <a:r>
              <a:rPr lang="fi-FI" sz="1600" dirty="0"/>
              <a:t> (RBS, NRA, TOF-ERDA, PIXE,…) </a:t>
            </a:r>
            <a:r>
              <a:rPr lang="fi-FI" sz="1600" dirty="0" err="1"/>
              <a:t>possible</a:t>
            </a:r>
            <a:r>
              <a:rPr lang="fi-FI" sz="1600" dirty="0"/>
              <a:t>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focus</a:t>
            </a:r>
            <a:r>
              <a:rPr lang="fi-FI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 on H</a:t>
            </a:r>
            <a:endParaRPr lang="fi-FI" sz="1600" b="1" dirty="0">
              <a:solidFill>
                <a:srgbClr val="00B050"/>
              </a:solidFill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dirty="0"/>
              <a:t>In addition, XPS </a:t>
            </a:r>
            <a:r>
              <a:rPr lang="fi-FI" sz="1600" dirty="0" err="1"/>
              <a:t>capabilities</a:t>
            </a:r>
            <a:r>
              <a:rPr lang="fi-FI" sz="1600" dirty="0"/>
              <a:t> </a:t>
            </a:r>
            <a:r>
              <a:rPr lang="fi-FI" sz="1600" dirty="0" err="1"/>
              <a:t>will</a:t>
            </a:r>
            <a:r>
              <a:rPr lang="fi-FI" sz="1600" dirty="0"/>
              <a:t> </a:t>
            </a:r>
            <a:r>
              <a:rPr lang="fi-FI" sz="1600" dirty="0" err="1"/>
              <a:t>be</a:t>
            </a:r>
            <a:r>
              <a:rPr lang="fi-FI" sz="1600" dirty="0"/>
              <a:t> </a:t>
            </a:r>
            <a:r>
              <a:rPr lang="fi-FI" sz="1600" dirty="0" err="1"/>
              <a:t>tested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880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84110-0B43-46E7-A1D2-A0DC3548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WP PWIE SP X.2 Kick-off Meeting | VC | 15 July 2021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64D35F-6E91-423F-94A8-B36EB32D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Experimental</a:t>
            </a:r>
            <a:r>
              <a:rPr lang="fi-FI" dirty="0"/>
              <a:t> </a:t>
            </a:r>
            <a:r>
              <a:rPr lang="fi-FI" dirty="0" err="1"/>
              <a:t>setup</a:t>
            </a:r>
            <a:r>
              <a:rPr lang="fi-FI" dirty="0"/>
              <a:t> at VTT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0265E2DA-D4F5-4E8D-A40B-8249BD161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610" y="1340768"/>
            <a:ext cx="6417734" cy="454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65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D6C7BCD04A944BDEBCB3B61BEC5CF" ma:contentTypeVersion="10" ma:contentTypeDescription="Create a new document." ma:contentTypeScope="" ma:versionID="12bd3182a504424e1c2df83153ef6e28">
  <xsd:schema xmlns:xsd="http://www.w3.org/2001/XMLSchema" xmlns:xs="http://www.w3.org/2001/XMLSchema" xmlns:p="http://schemas.microsoft.com/office/2006/metadata/properties" xmlns:ns3="a7581780-e204-4b1b-ad56-f0a44b348806" targetNamespace="http://schemas.microsoft.com/office/2006/metadata/properties" ma:root="true" ma:fieldsID="3a4ed2a76c976ffc9b79a2ba7aa48740" ns3:_="">
    <xsd:import namespace="a7581780-e204-4b1b-ad56-f0a44b348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81780-e204-4b1b-ad56-f0a44b34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2FD4E-A877-49EA-B4B1-923CE99E6A67}">
  <ds:schemaRefs>
    <ds:schemaRef ds:uri="http://schemas.microsoft.com/office/2006/metadata/properties"/>
    <ds:schemaRef ds:uri="http://www.w3.org/XML/1998/namespace"/>
    <ds:schemaRef ds:uri="a7581780-e204-4b1b-ad56-f0a44b348806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31E36C-415B-4087-803B-4E1FF90B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81780-e204-4b1b-ad56-f0a44b348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1AC6AA-5586-4C83-ADF3-2EEA114AF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22156</TotalTime>
  <Words>375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WP PWIE SP X.2 kick-off meeting VTT tasks</vt:lpstr>
      <vt:lpstr>Relevant tasks from the PEP</vt:lpstr>
      <vt:lpstr>Plans for 2021</vt:lpstr>
      <vt:lpstr>Experimental setup at VTT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Hennie Meiden</cp:lastModifiedBy>
  <cp:revision>229</cp:revision>
  <cp:lastPrinted>2020-07-13T07:03:50Z</cp:lastPrinted>
  <dcterms:created xsi:type="dcterms:W3CDTF">2014-10-27T16:36:40Z</dcterms:created>
  <dcterms:modified xsi:type="dcterms:W3CDTF">2021-07-15T12:37:47Z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0x0101006E5D6C7BCD04A944BDEBCB3B61BEC5CF</vt:lpwstr>
  </property>
</Properties>
</file>