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omments/comment1.xml" ContentType="application/vnd.openxmlformats-officedocument.presentationml.comment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899" r:id="rId3"/>
    <p:sldId id="909" r:id="rId4"/>
    <p:sldId id="908" r:id="rId5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  <p:cmAuthor id="1" name="Peeter Paris" initials="PP" lastIdx="6" clrIdx="1">
    <p:extLst>
      <p:ext uri="{19B8F6BF-5375-455C-9EA6-DF929625EA0E}">
        <p15:presenceInfo xmlns:p15="http://schemas.microsoft.com/office/powerpoint/2012/main" userId="S::petu@ut.ee::bb8bf7a2-d8a7-4966-aa97-76494f130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4" autoAdjust="0"/>
    <p:restoredTop sz="94675" autoAdjust="0"/>
  </p:normalViewPr>
  <p:slideViewPr>
    <p:cSldViewPr showGuides="1">
      <p:cViewPr varScale="1">
        <p:scale>
          <a:sx n="64" d="100"/>
          <a:sy n="64" d="100"/>
        </p:scale>
        <p:origin x="126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istrator\Saved%20Games\Desktop\2019_samplesTa\EU2_58_6_DelayTime_Voig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Saved%20Games\Desktop\DIFFER2021\EU2-50-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Saved%20Games\Desktop\2019_samplesTa\EU2_58_6_DelayTime_Voig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Saved%20Games\Desktop\2019_samplesTa\EU2_58_6_DelayTime_Voig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Saved%20Games\Desktop\2019_samplesTa\EU2_58_6_DelayTime_Voig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Saved%20Games\Desktop\2019_samplesTa\EU2_58_6_DelayTime_Voig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istrator\Saved%20Games\Desktop\WEST_samples\C3-22oL-MDR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Saved%20Games\Desktop\WEST_samples\C3-22oL-MD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Saved%20Games\Desktop\DIFFER2021\EU2-50-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Saved%20Games\Desktop\DIFFER2021\EU2-50-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91572869272467"/>
          <c:y val="8.9510199164998624E-2"/>
          <c:w val="0.67779399674502105"/>
          <c:h val="0.66090570225209111"/>
        </c:manualLayout>
      </c:layout>
      <c:scatterChart>
        <c:scatterStyle val="lineMarker"/>
        <c:varyColors val="0"/>
        <c:ser>
          <c:idx val="1"/>
          <c:order val="1"/>
          <c:spPr>
            <a:ln w="19080" cap="rnd">
              <a:solidFill>
                <a:srgbClr val="0070C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'425_1T_1300'!$B$2058:$AO$2058</c:f>
              <c:numCache>
                <c:formatCode>General</c:formatCode>
                <c:ptCount val="40"/>
                <c:pt idx="0">
                  <c:v>1290.1826108821033</c:v>
                </c:pt>
                <c:pt idx="1">
                  <c:v>1581.9985577466937</c:v>
                </c:pt>
                <c:pt idx="2">
                  <c:v>1473.7643429467573</c:v>
                </c:pt>
                <c:pt idx="3">
                  <c:v>1354.0280525270887</c:v>
                </c:pt>
                <c:pt idx="4">
                  <c:v>1328.5798353754794</c:v>
                </c:pt>
                <c:pt idx="5">
                  <c:v>1291.4109211396153</c:v>
                </c:pt>
                <c:pt idx="6">
                  <c:v>952.4730724895004</c:v>
                </c:pt>
                <c:pt idx="7">
                  <c:v>758.75407070823223</c:v>
                </c:pt>
                <c:pt idx="8">
                  <c:v>616.49328200381171</c:v>
                </c:pt>
                <c:pt idx="9">
                  <c:v>341.77923188979236</c:v>
                </c:pt>
                <c:pt idx="10">
                  <c:v>318.54414109006359</c:v>
                </c:pt>
                <c:pt idx="11">
                  <c:v>293.48363612777109</c:v>
                </c:pt>
                <c:pt idx="12">
                  <c:v>287.40914388050243</c:v>
                </c:pt>
                <c:pt idx="13">
                  <c:v>215.75537585541088</c:v>
                </c:pt>
                <c:pt idx="14">
                  <c:v>168.23879731612166</c:v>
                </c:pt>
                <c:pt idx="15">
                  <c:v>216.75426959882293</c:v>
                </c:pt>
                <c:pt idx="16">
                  <c:v>157.1227936745785</c:v>
                </c:pt>
                <c:pt idx="17">
                  <c:v>152.48057446137983</c:v>
                </c:pt>
                <c:pt idx="18">
                  <c:v>112.04738573732358</c:v>
                </c:pt>
                <c:pt idx="19">
                  <c:v>91.636360868589094</c:v>
                </c:pt>
                <c:pt idx="20">
                  <c:v>115.39571809609592</c:v>
                </c:pt>
                <c:pt idx="21">
                  <c:v>83.048431512012272</c:v>
                </c:pt>
                <c:pt idx="22">
                  <c:v>52.046647051139132</c:v>
                </c:pt>
                <c:pt idx="23">
                  <c:v>78.979057239825593</c:v>
                </c:pt>
                <c:pt idx="24">
                  <c:v>70.420816990616231</c:v>
                </c:pt>
                <c:pt idx="25">
                  <c:v>40.032330454108724</c:v>
                </c:pt>
                <c:pt idx="26">
                  <c:v>20.859585309433385</c:v>
                </c:pt>
                <c:pt idx="27">
                  <c:v>14.957825990043494</c:v>
                </c:pt>
                <c:pt idx="28">
                  <c:v>25.124118637347948</c:v>
                </c:pt>
                <c:pt idx="29">
                  <c:v>13.301925424418304</c:v>
                </c:pt>
                <c:pt idx="30">
                  <c:v>12.607661347062635</c:v>
                </c:pt>
                <c:pt idx="31">
                  <c:v>0.94412942590859716</c:v>
                </c:pt>
                <c:pt idx="32">
                  <c:v>-6.6601011830062724</c:v>
                </c:pt>
                <c:pt idx="33">
                  <c:v>5.1036764462337167</c:v>
                </c:pt>
                <c:pt idx="34">
                  <c:v>-20.452675067240651</c:v>
                </c:pt>
                <c:pt idx="35">
                  <c:v>-9.3240286976720057</c:v>
                </c:pt>
                <c:pt idx="36">
                  <c:v>-18.317908571410577</c:v>
                </c:pt>
                <c:pt idx="37">
                  <c:v>-4.0277610186286656</c:v>
                </c:pt>
                <c:pt idx="38">
                  <c:v>-17.696347665407334</c:v>
                </c:pt>
                <c:pt idx="39">
                  <c:v>-28.080436396880256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DB-41FF-BC2E-B769A7013129}"/>
            </c:ext>
          </c:extLst>
        </c:ser>
        <c:ser>
          <c:idx val="2"/>
          <c:order val="2"/>
          <c:spPr>
            <a:ln>
              <a:solidFill>
                <a:srgbClr val="C00000"/>
              </a:solidFill>
            </a:ln>
          </c:spPr>
          <c:marker>
            <c:symbol val="none"/>
          </c:marker>
          <c:yVal>
            <c:numRef>
              <c:f>Data!$B$32:$AO$32</c:f>
              <c:numCache>
                <c:formatCode>General</c:formatCode>
                <c:ptCount val="40"/>
                <c:pt idx="0">
                  <c:v>378.66293999999999</c:v>
                </c:pt>
                <c:pt idx="1">
                  <c:v>484.28392000000002</c:v>
                </c:pt>
                <c:pt idx="2">
                  <c:v>369.20051999999998</c:v>
                </c:pt>
                <c:pt idx="3">
                  <c:v>575.25476000000003</c:v>
                </c:pt>
                <c:pt idx="4">
                  <c:v>504.68955999999997</c:v>
                </c:pt>
                <c:pt idx="5">
                  <c:v>505.70029</c:v>
                </c:pt>
                <c:pt idx="6">
                  <c:v>526.86857999999995</c:v>
                </c:pt>
                <c:pt idx="7">
                  <c:v>544.35163999999997</c:v>
                </c:pt>
                <c:pt idx="8">
                  <c:v>574.42327</c:v>
                </c:pt>
                <c:pt idx="9">
                  <c:v>521.72150999999997</c:v>
                </c:pt>
                <c:pt idx="10">
                  <c:v>537.20848000000001</c:v>
                </c:pt>
                <c:pt idx="11">
                  <c:v>572.81470000000002</c:v>
                </c:pt>
                <c:pt idx="12">
                  <c:v>542.94330000000002</c:v>
                </c:pt>
                <c:pt idx="13">
                  <c:v>550.75301000000002</c:v>
                </c:pt>
                <c:pt idx="14">
                  <c:v>546.98491999999999</c:v>
                </c:pt>
                <c:pt idx="15">
                  <c:v>512.45056999999997</c:v>
                </c:pt>
                <c:pt idx="16">
                  <c:v>560.51643999999999</c:v>
                </c:pt>
                <c:pt idx="17">
                  <c:v>465.08321000000001</c:v>
                </c:pt>
                <c:pt idx="18">
                  <c:v>409.12310000000002</c:v>
                </c:pt>
                <c:pt idx="19">
                  <c:v>345.01920999999999</c:v>
                </c:pt>
                <c:pt idx="20">
                  <c:v>370.75508000000002</c:v>
                </c:pt>
                <c:pt idx="21">
                  <c:v>366.58605999999997</c:v>
                </c:pt>
                <c:pt idx="22">
                  <c:v>286.31572</c:v>
                </c:pt>
                <c:pt idx="23">
                  <c:v>286.92039</c:v>
                </c:pt>
                <c:pt idx="24">
                  <c:v>281.98637000000002</c:v>
                </c:pt>
                <c:pt idx="25">
                  <c:v>306.19675999999998</c:v>
                </c:pt>
                <c:pt idx="26">
                  <c:v>206.11303000000001</c:v>
                </c:pt>
                <c:pt idx="27">
                  <c:v>239.74934999999999</c:v>
                </c:pt>
                <c:pt idx="28">
                  <c:v>200.10303999999999</c:v>
                </c:pt>
                <c:pt idx="29">
                  <c:v>155.56795</c:v>
                </c:pt>
                <c:pt idx="30">
                  <c:v>290.71823000000001</c:v>
                </c:pt>
                <c:pt idx="31">
                  <c:v>186.91466</c:v>
                </c:pt>
                <c:pt idx="32">
                  <c:v>158.71673000000001</c:v>
                </c:pt>
                <c:pt idx="33">
                  <c:v>97.804810000000003</c:v>
                </c:pt>
                <c:pt idx="34">
                  <c:v>193.94338999999999</c:v>
                </c:pt>
                <c:pt idx="35">
                  <c:v>206.40392</c:v>
                </c:pt>
                <c:pt idx="36">
                  <c:v>146.23763</c:v>
                </c:pt>
                <c:pt idx="37">
                  <c:v>191.95663999999999</c:v>
                </c:pt>
                <c:pt idx="38">
                  <c:v>208.95629</c:v>
                </c:pt>
                <c:pt idx="39">
                  <c:v>87.163449999999997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DB-41FF-BC2E-B769A7013129}"/>
            </c:ext>
          </c:extLst>
        </c:ser>
        <c:ser>
          <c:idx val="3"/>
          <c:order val="3"/>
          <c:spPr>
            <a:ln w="19050">
              <a:solidFill>
                <a:srgbClr val="92D050"/>
              </a:solidFill>
            </a:ln>
          </c:spPr>
          <c:marker>
            <c:symbol val="none"/>
          </c:marker>
          <c:yVal>
            <c:numRef>
              <c:f>Data!$B$34:$AO$34</c:f>
              <c:numCache>
                <c:formatCode>General</c:formatCode>
                <c:ptCount val="40"/>
                <c:pt idx="0">
                  <c:v>808.09547487792418</c:v>
                </c:pt>
                <c:pt idx="1">
                  <c:v>904.3133448133915</c:v>
                </c:pt>
                <c:pt idx="2">
                  <c:v>782.83508085994936</c:v>
                </c:pt>
                <c:pt idx="3">
                  <c:v>446.14107721451171</c:v>
                </c:pt>
                <c:pt idx="4">
                  <c:v>535.59459151470503</c:v>
                </c:pt>
                <c:pt idx="5">
                  <c:v>699.10785816152554</c:v>
                </c:pt>
                <c:pt idx="6">
                  <c:v>524.8775987627921</c:v>
                </c:pt>
                <c:pt idx="7">
                  <c:v>780.09491950427071</c:v>
                </c:pt>
                <c:pt idx="8">
                  <c:v>825.45594655519994</c:v>
                </c:pt>
                <c:pt idx="9">
                  <c:v>531.91159417324991</c:v>
                </c:pt>
                <c:pt idx="10">
                  <c:v>792.40963654301549</c:v>
                </c:pt>
                <c:pt idx="11">
                  <c:v>774.98829528206477</c:v>
                </c:pt>
                <c:pt idx="12">
                  <c:v>723.17361234483519</c:v>
                </c:pt>
                <c:pt idx="13">
                  <c:v>728.43784836307293</c:v>
                </c:pt>
                <c:pt idx="14">
                  <c:v>823.89232238308466</c:v>
                </c:pt>
                <c:pt idx="15">
                  <c:v>677.81590023917818</c:v>
                </c:pt>
                <c:pt idx="16">
                  <c:v>727.95618256055218</c:v>
                </c:pt>
                <c:pt idx="17">
                  <c:v>782.77316390472674</c:v>
                </c:pt>
                <c:pt idx="18">
                  <c:v>600.01019596080516</c:v>
                </c:pt>
                <c:pt idx="19">
                  <c:v>639.59363296000959</c:v>
                </c:pt>
                <c:pt idx="20">
                  <c:v>627.70583731075533</c:v>
                </c:pt>
                <c:pt idx="21">
                  <c:v>789.81512562736646</c:v>
                </c:pt>
                <c:pt idx="22">
                  <c:v>516.82131946927814</c:v>
                </c:pt>
                <c:pt idx="23">
                  <c:v>425.67191757098078</c:v>
                </c:pt>
                <c:pt idx="24">
                  <c:v>361.36461152893713</c:v>
                </c:pt>
                <c:pt idx="25">
                  <c:v>638.33866990687306</c:v>
                </c:pt>
                <c:pt idx="26">
                  <c:v>406.47817020244662</c:v>
                </c:pt>
                <c:pt idx="27">
                  <c:v>586.96482393064741</c:v>
                </c:pt>
                <c:pt idx="28">
                  <c:v>387.03622323509967</c:v>
                </c:pt>
                <c:pt idx="29">
                  <c:v>329.44260685196565</c:v>
                </c:pt>
                <c:pt idx="30">
                  <c:v>502.54013164080482</c:v>
                </c:pt>
                <c:pt idx="31">
                  <c:v>185.23834151780108</c:v>
                </c:pt>
                <c:pt idx="32">
                  <c:v>225.06987851732424</c:v>
                </c:pt>
                <c:pt idx="33">
                  <c:v>96.115938811234273</c:v>
                </c:pt>
                <c:pt idx="34">
                  <c:v>252.57812357642615</c:v>
                </c:pt>
                <c:pt idx="35">
                  <c:v>210.58242044817385</c:v>
                </c:pt>
                <c:pt idx="36">
                  <c:v>56.715348837343463</c:v>
                </c:pt>
                <c:pt idx="37">
                  <c:v>199.05716540191023</c:v>
                </c:pt>
                <c:pt idx="38">
                  <c:v>93.6527252476793</c:v>
                </c:pt>
                <c:pt idx="39">
                  <c:v>63.956916033502047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6DB-41FF-BC2E-B769A7013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0065"/>
        <c:axId val="67217499"/>
      </c:scatterChart>
      <c:scatterChart>
        <c:scatterStyle val="lineMarker"/>
        <c:varyColors val="0"/>
        <c:ser>
          <c:idx val="0"/>
          <c:order val="0"/>
          <c:spPr>
            <a:ln w="19080" cap="rnd">
              <a:solidFill>
                <a:srgbClr val="FFC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'425_1T_1300'!$B$2052:$AO$2052</c:f>
              <c:numCache>
                <c:formatCode>General</c:formatCode>
                <c:ptCount val="40"/>
                <c:pt idx="0">
                  <c:v>401.98650377849441</c:v>
                </c:pt>
                <c:pt idx="1">
                  <c:v>272.73102344921193</c:v>
                </c:pt>
                <c:pt idx="2">
                  <c:v>271.16118795195689</c:v>
                </c:pt>
                <c:pt idx="3">
                  <c:v>168.6305157916162</c:v>
                </c:pt>
                <c:pt idx="4">
                  <c:v>181.94010178351974</c:v>
                </c:pt>
                <c:pt idx="5">
                  <c:v>322.34002045034168</c:v>
                </c:pt>
                <c:pt idx="6">
                  <c:v>1378.8484010614206</c:v>
                </c:pt>
                <c:pt idx="7">
                  <c:v>2178.0454241824018</c:v>
                </c:pt>
                <c:pt idx="8">
                  <c:v>2121.227777583721</c:v>
                </c:pt>
                <c:pt idx="9">
                  <c:v>3476.8929786107506</c:v>
                </c:pt>
                <c:pt idx="10">
                  <c:v>3514.7034377023024</c:v>
                </c:pt>
                <c:pt idx="11">
                  <c:v>3712.7121900414395</c:v>
                </c:pt>
                <c:pt idx="12">
                  <c:v>3081.514577228003</c:v>
                </c:pt>
                <c:pt idx="13">
                  <c:v>3778.7556582831421</c:v>
                </c:pt>
                <c:pt idx="14">
                  <c:v>3504.6137983360481</c:v>
                </c:pt>
                <c:pt idx="15">
                  <c:v>3315.8986975981734</c:v>
                </c:pt>
                <c:pt idx="16">
                  <c:v>3749.9755197044278</c:v>
                </c:pt>
                <c:pt idx="17">
                  <c:v>3561.4531852390014</c:v>
                </c:pt>
                <c:pt idx="18">
                  <c:v>3611.3133016242687</c:v>
                </c:pt>
                <c:pt idx="19">
                  <c:v>3650.7848509983678</c:v>
                </c:pt>
                <c:pt idx="20">
                  <c:v>3618.7763928709983</c:v>
                </c:pt>
                <c:pt idx="21">
                  <c:v>4144.397897484404</c:v>
                </c:pt>
                <c:pt idx="22">
                  <c:v>4105.511333420799</c:v>
                </c:pt>
                <c:pt idx="23">
                  <c:v>3484.2477611636446</c:v>
                </c:pt>
                <c:pt idx="24">
                  <c:v>3849.8556395889987</c:v>
                </c:pt>
                <c:pt idx="25">
                  <c:v>3762.4833496272308</c:v>
                </c:pt>
                <c:pt idx="26">
                  <c:v>3602.661798667642</c:v>
                </c:pt>
                <c:pt idx="27">
                  <c:v>3815.7934314785225</c:v>
                </c:pt>
                <c:pt idx="28">
                  <c:v>3618.0545484377585</c:v>
                </c:pt>
                <c:pt idx="29">
                  <c:v>3925.8701308533523</c:v>
                </c:pt>
                <c:pt idx="30">
                  <c:v>3744.4102978107157</c:v>
                </c:pt>
                <c:pt idx="31">
                  <c:v>3888.7541688268388</c:v>
                </c:pt>
                <c:pt idx="32">
                  <c:v>3722.1104262744848</c:v>
                </c:pt>
                <c:pt idx="33">
                  <c:v>3828.6016792103806</c:v>
                </c:pt>
                <c:pt idx="34">
                  <c:v>3810.3764750626278</c:v>
                </c:pt>
                <c:pt idx="35">
                  <c:v>3850.7156481538564</c:v>
                </c:pt>
                <c:pt idx="36">
                  <c:v>3767.4175132451178</c:v>
                </c:pt>
                <c:pt idx="37">
                  <c:v>3737.5009266411234</c:v>
                </c:pt>
                <c:pt idx="38">
                  <c:v>3812.8501827774494</c:v>
                </c:pt>
                <c:pt idx="39">
                  <c:v>4099.5374013011415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DB-41FF-BC2E-B769A7013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736600"/>
        <c:axId val="187759872"/>
      </c:scatterChart>
      <c:valAx>
        <c:axId val="13120065"/>
        <c:scaling>
          <c:orientation val="minMax"/>
          <c:max val="40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t-EE" dirty="0"/>
                  <a:t>Shot nr.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67217499"/>
        <c:crosses val="autoZero"/>
        <c:crossBetween val="midCat"/>
      </c:valAx>
      <c:valAx>
        <c:axId val="67217499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t-EE" dirty="0"/>
                  <a:t>Intensity (a.u.)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13120065"/>
        <c:crosses val="autoZero"/>
        <c:crossBetween val="midCat"/>
        <c:dispUnits>
          <c:builtInUnit val="thousands"/>
        </c:dispUnits>
      </c:valAx>
      <c:valAx>
        <c:axId val="1877598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lumMod val="85000"/>
              </a:schemeClr>
            </a:solidFill>
          </a:ln>
        </c:spPr>
        <c:crossAx val="290736600"/>
        <c:crosses val="max"/>
        <c:crossBetween val="midCat"/>
      </c:valAx>
      <c:valAx>
        <c:axId val="290736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87759872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  <a:round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9930459673416"/>
          <c:y val="7.5808593340890684E-2"/>
          <c:w val="0.58208042312048858"/>
          <c:h val="0.63885263666845926"/>
        </c:manualLayout>
      </c:layout>
      <c:scatterChart>
        <c:scatterStyle val="lineMarker"/>
        <c:varyColors val="0"/>
        <c:ser>
          <c:idx val="1"/>
          <c:order val="0"/>
          <c:tx>
            <c:v>Mo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yVal>
            <c:numRef>
              <c:f>'33'!$B$1034:$DQ$1034</c:f>
              <c:numCache>
                <c:formatCode>General</c:formatCode>
                <c:ptCount val="120"/>
                <c:pt idx="0">
                  <c:v>58.823139537774843</c:v>
                </c:pt>
                <c:pt idx="1">
                  <c:v>-35.522605276424528</c:v>
                </c:pt>
                <c:pt idx="2">
                  <c:v>22.238389592278544</c:v>
                </c:pt>
                <c:pt idx="3">
                  <c:v>-9.8541033772574753</c:v>
                </c:pt>
                <c:pt idx="4">
                  <c:v>-9.4226770683073529</c:v>
                </c:pt>
                <c:pt idx="5">
                  <c:v>7.4752060677221879</c:v>
                </c:pt>
                <c:pt idx="6">
                  <c:v>-10.841756510189869</c:v>
                </c:pt>
                <c:pt idx="7">
                  <c:v>-18.024195381215129</c:v>
                </c:pt>
                <c:pt idx="8">
                  <c:v>3.1217203495991757</c:v>
                </c:pt>
                <c:pt idx="9">
                  <c:v>5.0740029415337018</c:v>
                </c:pt>
                <c:pt idx="10">
                  <c:v>-22.97357789978328</c:v>
                </c:pt>
                <c:pt idx="11">
                  <c:v>5.6650551937024058</c:v>
                </c:pt>
                <c:pt idx="12">
                  <c:v>-3.3992855972569744</c:v>
                </c:pt>
                <c:pt idx="13">
                  <c:v>3.3163284545497049</c:v>
                </c:pt>
                <c:pt idx="14">
                  <c:v>28.819412066064444</c:v>
                </c:pt>
                <c:pt idx="15">
                  <c:v>7.6586739171067295</c:v>
                </c:pt>
                <c:pt idx="16">
                  <c:v>-16.846871359826388</c:v>
                </c:pt>
                <c:pt idx="17">
                  <c:v>10.126111920130841</c:v>
                </c:pt>
                <c:pt idx="18">
                  <c:v>-33.364799557883529</c:v>
                </c:pt>
                <c:pt idx="19">
                  <c:v>-29.372164858571523</c:v>
                </c:pt>
                <c:pt idx="20">
                  <c:v>1.4185839989582647</c:v>
                </c:pt>
                <c:pt idx="21">
                  <c:v>6.4552847588495483</c:v>
                </c:pt>
                <c:pt idx="22">
                  <c:v>-21.040352860337002</c:v>
                </c:pt>
                <c:pt idx="23">
                  <c:v>3.8468345788256313</c:v>
                </c:pt>
                <c:pt idx="24">
                  <c:v>-4.8282625385010158</c:v>
                </c:pt>
                <c:pt idx="25">
                  <c:v>-21.044402501197009</c:v>
                </c:pt>
                <c:pt idx="26">
                  <c:v>-15.717914358035491</c:v>
                </c:pt>
                <c:pt idx="27">
                  <c:v>-11.201037641858891</c:v>
                </c:pt>
                <c:pt idx="28">
                  <c:v>7.6527855946875434</c:v>
                </c:pt>
                <c:pt idx="29">
                  <c:v>-7.0529887963378135</c:v>
                </c:pt>
                <c:pt idx="30">
                  <c:v>-0.66019531347762017</c:v>
                </c:pt>
                <c:pt idx="31">
                  <c:v>23.456189795058805</c:v>
                </c:pt>
                <c:pt idx="32">
                  <c:v>22.653568779338826</c:v>
                </c:pt>
                <c:pt idx="33">
                  <c:v>-5.6836794868098801</c:v>
                </c:pt>
                <c:pt idx="34">
                  <c:v>-21.047816743361793</c:v>
                </c:pt>
                <c:pt idx="35">
                  <c:v>-1.3078308623392703</c:v>
                </c:pt>
                <c:pt idx="36">
                  <c:v>-12.557174550574556</c:v>
                </c:pt>
                <c:pt idx="37">
                  <c:v>-19.170065313705649</c:v>
                </c:pt>
                <c:pt idx="38">
                  <c:v>14.271235407122061</c:v>
                </c:pt>
                <c:pt idx="39">
                  <c:v>-28.215857150215335</c:v>
                </c:pt>
                <c:pt idx="40">
                  <c:v>15.85646873385647</c:v>
                </c:pt>
                <c:pt idx="41">
                  <c:v>-19.474684818570704</c:v>
                </c:pt>
                <c:pt idx="42">
                  <c:v>4.8323244717601668</c:v>
                </c:pt>
                <c:pt idx="43">
                  <c:v>13.611746872300264</c:v>
                </c:pt>
                <c:pt idx="44">
                  <c:v>-8.1745065399536454</c:v>
                </c:pt>
                <c:pt idx="45">
                  <c:v>5.0830576128959075</c:v>
                </c:pt>
                <c:pt idx="46">
                  <c:v>4.0509700271026734</c:v>
                </c:pt>
                <c:pt idx="47">
                  <c:v>-21.806137960123408</c:v>
                </c:pt>
                <c:pt idx="48">
                  <c:v>6.8640778544325682</c:v>
                </c:pt>
                <c:pt idx="49">
                  <c:v>12.334592780619179</c:v>
                </c:pt>
                <c:pt idx="50">
                  <c:v>-17.880271848243964</c:v>
                </c:pt>
                <c:pt idx="51">
                  <c:v>9.8457094125089686</c:v>
                </c:pt>
                <c:pt idx="52">
                  <c:v>-20.01894790901661</c:v>
                </c:pt>
                <c:pt idx="53">
                  <c:v>-16.587350128326751</c:v>
                </c:pt>
                <c:pt idx="54">
                  <c:v>-22.994802292984293</c:v>
                </c:pt>
                <c:pt idx="55">
                  <c:v>4.0189533600795633</c:v>
                </c:pt>
                <c:pt idx="56">
                  <c:v>-1.2167297237573598</c:v>
                </c:pt>
                <c:pt idx="57">
                  <c:v>-38.692941354159615</c:v>
                </c:pt>
                <c:pt idx="58">
                  <c:v>-5.586229333960901</c:v>
                </c:pt>
                <c:pt idx="59">
                  <c:v>-38.832530105216762</c:v>
                </c:pt>
                <c:pt idx="60">
                  <c:v>61.792225200891608</c:v>
                </c:pt>
                <c:pt idx="61">
                  <c:v>10.429321145771603</c:v>
                </c:pt>
                <c:pt idx="62">
                  <c:v>31.828453711507244</c:v>
                </c:pt>
                <c:pt idx="63">
                  <c:v>10.964132154558122</c:v>
                </c:pt>
                <c:pt idx="64">
                  <c:v>-6.9304745218602379</c:v>
                </c:pt>
                <c:pt idx="65">
                  <c:v>-30.170712716266561</c:v>
                </c:pt>
                <c:pt idx="66">
                  <c:v>-50.226567513110432</c:v>
                </c:pt>
                <c:pt idx="67">
                  <c:v>5.8971805317639232</c:v>
                </c:pt>
                <c:pt idx="68">
                  <c:v>-16.405166181708445</c:v>
                </c:pt>
                <c:pt idx="69">
                  <c:v>-62.485979301854407</c:v>
                </c:pt>
                <c:pt idx="70">
                  <c:v>8.6931635359844996</c:v>
                </c:pt>
                <c:pt idx="71">
                  <c:v>28.467691416369828</c:v>
                </c:pt>
                <c:pt idx="72">
                  <c:v>30.637085203640702</c:v>
                </c:pt>
                <c:pt idx="73">
                  <c:v>12.793139115765195</c:v>
                </c:pt>
                <c:pt idx="74">
                  <c:v>-14.347361228290945</c:v>
                </c:pt>
                <c:pt idx="75">
                  <c:v>-16.658218316985089</c:v>
                </c:pt>
                <c:pt idx="76">
                  <c:v>-25.851976804606362</c:v>
                </c:pt>
                <c:pt idx="77">
                  <c:v>32.821655636887868</c:v>
                </c:pt>
                <c:pt idx="78">
                  <c:v>-0.85440164313592482</c:v>
                </c:pt>
                <c:pt idx="79">
                  <c:v>50.772335987033046</c:v>
                </c:pt>
                <c:pt idx="80">
                  <c:v>78.028649263703983</c:v>
                </c:pt>
                <c:pt idx="81">
                  <c:v>34.027841241077574</c:v>
                </c:pt>
                <c:pt idx="82">
                  <c:v>72.505557752869606</c:v>
                </c:pt>
                <c:pt idx="83">
                  <c:v>33.185507010969197</c:v>
                </c:pt>
                <c:pt idx="84">
                  <c:v>55.776811287151055</c:v>
                </c:pt>
                <c:pt idx="85">
                  <c:v>63.223180768199676</c:v>
                </c:pt>
                <c:pt idx="86">
                  <c:v>18.56124720474158</c:v>
                </c:pt>
                <c:pt idx="87">
                  <c:v>-19.068822838884763</c:v>
                </c:pt>
                <c:pt idx="88">
                  <c:v>45.566751214284132</c:v>
                </c:pt>
                <c:pt idx="89">
                  <c:v>18.559149080401976</c:v>
                </c:pt>
                <c:pt idx="90">
                  <c:v>34.096362834351851</c:v>
                </c:pt>
                <c:pt idx="91">
                  <c:v>74.812372696074945</c:v>
                </c:pt>
                <c:pt idx="92">
                  <c:v>73.587591162755942</c:v>
                </c:pt>
                <c:pt idx="93">
                  <c:v>26.215489413822407</c:v>
                </c:pt>
                <c:pt idx="94">
                  <c:v>110.76611656791718</c:v>
                </c:pt>
                <c:pt idx="95">
                  <c:v>146.92672984005881</c:v>
                </c:pt>
                <c:pt idx="96">
                  <c:v>40.522076228110762</c:v>
                </c:pt>
                <c:pt idx="97">
                  <c:v>115.23766333788012</c:v>
                </c:pt>
                <c:pt idx="98">
                  <c:v>79.336717724176907</c:v>
                </c:pt>
                <c:pt idx="99">
                  <c:v>55.319453226337117</c:v>
                </c:pt>
                <c:pt idx="100">
                  <c:v>86.020396782105792</c:v>
                </c:pt>
                <c:pt idx="101">
                  <c:v>132.88542422554713</c:v>
                </c:pt>
                <c:pt idx="102">
                  <c:v>79.437123702732876</c:v>
                </c:pt>
                <c:pt idx="103">
                  <c:v>107.02130201899057</c:v>
                </c:pt>
                <c:pt idx="104">
                  <c:v>121.98194557321996</c:v>
                </c:pt>
                <c:pt idx="105">
                  <c:v>99.116535044209343</c:v>
                </c:pt>
                <c:pt idx="106">
                  <c:v>126.76595883131719</c:v>
                </c:pt>
                <c:pt idx="107">
                  <c:v>164.53971621933857</c:v>
                </c:pt>
                <c:pt idx="108">
                  <c:v>123.62771220735279</c:v>
                </c:pt>
                <c:pt idx="109">
                  <c:v>141.12821142076677</c:v>
                </c:pt>
                <c:pt idx="110">
                  <c:v>155.40303038273359</c:v>
                </c:pt>
                <c:pt idx="111">
                  <c:v>202.77053144844842</c:v>
                </c:pt>
                <c:pt idx="112">
                  <c:v>157.61948908402957</c:v>
                </c:pt>
                <c:pt idx="113">
                  <c:v>185.97662614695099</c:v>
                </c:pt>
                <c:pt idx="114">
                  <c:v>158.72384892250372</c:v>
                </c:pt>
                <c:pt idx="115">
                  <c:v>154.73546382721574</c:v>
                </c:pt>
                <c:pt idx="116">
                  <c:v>164.92857825114297</c:v>
                </c:pt>
                <c:pt idx="117">
                  <c:v>155.79328702281313</c:v>
                </c:pt>
                <c:pt idx="118">
                  <c:v>130.20362934123963</c:v>
                </c:pt>
                <c:pt idx="119">
                  <c:v>231.26151854511039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7B-41E2-884B-D8CEEF0B429B}"/>
            </c:ext>
          </c:extLst>
        </c:ser>
        <c:ser>
          <c:idx val="0"/>
          <c:order val="1"/>
          <c:tx>
            <c:v>W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'33'!$B$1029:$DQ$1029</c:f>
              <c:numCache>
                <c:formatCode>General</c:formatCode>
                <c:ptCount val="120"/>
                <c:pt idx="0">
                  <c:v>81.676149638585713</c:v>
                </c:pt>
                <c:pt idx="1">
                  <c:v>179.59454898705437</c:v>
                </c:pt>
                <c:pt idx="2">
                  <c:v>58.991768589622325</c:v>
                </c:pt>
                <c:pt idx="3">
                  <c:v>87.020755440390246</c:v>
                </c:pt>
                <c:pt idx="4">
                  <c:v>92.678826203296452</c:v>
                </c:pt>
                <c:pt idx="5">
                  <c:v>76.557706094654435</c:v>
                </c:pt>
                <c:pt idx="6">
                  <c:v>98.050727559479682</c:v>
                </c:pt>
                <c:pt idx="7">
                  <c:v>97.767671911621733</c:v>
                </c:pt>
                <c:pt idx="8">
                  <c:v>92.906838501045002</c:v>
                </c:pt>
                <c:pt idx="9">
                  <c:v>101.33930477434137</c:v>
                </c:pt>
                <c:pt idx="10">
                  <c:v>99.481456897939665</c:v>
                </c:pt>
                <c:pt idx="11">
                  <c:v>94.979513191912275</c:v>
                </c:pt>
                <c:pt idx="12">
                  <c:v>106.41712553838747</c:v>
                </c:pt>
                <c:pt idx="13">
                  <c:v>74.957237678673707</c:v>
                </c:pt>
                <c:pt idx="14">
                  <c:v>85.493183146659874</c:v>
                </c:pt>
                <c:pt idx="15">
                  <c:v>64.799017544818554</c:v>
                </c:pt>
                <c:pt idx="16">
                  <c:v>90.518572376577779</c:v>
                </c:pt>
                <c:pt idx="17">
                  <c:v>88.820883489690814</c:v>
                </c:pt>
                <c:pt idx="18">
                  <c:v>85.895914632992046</c:v>
                </c:pt>
                <c:pt idx="19">
                  <c:v>91.338515581224684</c:v>
                </c:pt>
                <c:pt idx="20">
                  <c:v>106.87802176741489</c:v>
                </c:pt>
                <c:pt idx="21">
                  <c:v>108.50841506548869</c:v>
                </c:pt>
                <c:pt idx="22">
                  <c:v>88.011971272635293</c:v>
                </c:pt>
                <c:pt idx="23">
                  <c:v>71.708179893950145</c:v>
                </c:pt>
                <c:pt idx="24">
                  <c:v>93.036958952644738</c:v>
                </c:pt>
                <c:pt idx="25">
                  <c:v>64.918939439202205</c:v>
                </c:pt>
                <c:pt idx="26">
                  <c:v>87.837217868029882</c:v>
                </c:pt>
                <c:pt idx="27">
                  <c:v>96.321453825895375</c:v>
                </c:pt>
                <c:pt idx="28">
                  <c:v>74.332155366199032</c:v>
                </c:pt>
                <c:pt idx="29">
                  <c:v>96.008025037469807</c:v>
                </c:pt>
                <c:pt idx="30">
                  <c:v>90.214771208725551</c:v>
                </c:pt>
                <c:pt idx="31">
                  <c:v>79.17351853190408</c:v>
                </c:pt>
                <c:pt idx="32">
                  <c:v>85.956451562542938</c:v>
                </c:pt>
                <c:pt idx="33">
                  <c:v>79.776389605975979</c:v>
                </c:pt>
                <c:pt idx="34">
                  <c:v>93.704023775972004</c:v>
                </c:pt>
                <c:pt idx="35">
                  <c:v>99.309952056496343</c:v>
                </c:pt>
                <c:pt idx="36">
                  <c:v>96.989508501727784</c:v>
                </c:pt>
                <c:pt idx="37">
                  <c:v>88.032564870953564</c:v>
                </c:pt>
                <c:pt idx="38">
                  <c:v>90.758134265944165</c:v>
                </c:pt>
                <c:pt idx="39">
                  <c:v>103.7764336539388</c:v>
                </c:pt>
                <c:pt idx="40">
                  <c:v>91.745743239306464</c:v>
                </c:pt>
                <c:pt idx="41">
                  <c:v>97.038621593266598</c:v>
                </c:pt>
                <c:pt idx="42">
                  <c:v>86.207464401723271</c:v>
                </c:pt>
                <c:pt idx="43">
                  <c:v>88.802608158817009</c:v>
                </c:pt>
                <c:pt idx="44">
                  <c:v>75.325209708130885</c:v>
                </c:pt>
                <c:pt idx="45">
                  <c:v>98.95885849681305</c:v>
                </c:pt>
                <c:pt idx="46">
                  <c:v>85.571771872979085</c:v>
                </c:pt>
                <c:pt idx="47">
                  <c:v>65.186481686759549</c:v>
                </c:pt>
                <c:pt idx="48">
                  <c:v>93.707954396012454</c:v>
                </c:pt>
                <c:pt idx="49">
                  <c:v>102.22884187048298</c:v>
                </c:pt>
                <c:pt idx="50">
                  <c:v>92.352652326793105</c:v>
                </c:pt>
                <c:pt idx="51">
                  <c:v>96.222221877582356</c:v>
                </c:pt>
                <c:pt idx="52">
                  <c:v>97.441407010443427</c:v>
                </c:pt>
                <c:pt idx="53">
                  <c:v>101.51115664459317</c:v>
                </c:pt>
                <c:pt idx="54">
                  <c:v>80.536528359002943</c:v>
                </c:pt>
                <c:pt idx="55">
                  <c:v>98.298884247299924</c:v>
                </c:pt>
                <c:pt idx="56">
                  <c:v>116.77285915697553</c:v>
                </c:pt>
                <c:pt idx="57">
                  <c:v>96.269301491358576</c:v>
                </c:pt>
                <c:pt idx="58">
                  <c:v>95.801585280532706</c:v>
                </c:pt>
                <c:pt idx="59">
                  <c:v>77.679207394158752</c:v>
                </c:pt>
                <c:pt idx="60">
                  <c:v>106.22141226900136</c:v>
                </c:pt>
                <c:pt idx="61">
                  <c:v>115.66941396209468</c:v>
                </c:pt>
                <c:pt idx="62">
                  <c:v>100.92705695311508</c:v>
                </c:pt>
                <c:pt idx="63">
                  <c:v>91.222274549778788</c:v>
                </c:pt>
                <c:pt idx="64">
                  <c:v>88.710039394502573</c:v>
                </c:pt>
                <c:pt idx="65">
                  <c:v>81.713667691881213</c:v>
                </c:pt>
                <c:pt idx="66">
                  <c:v>88.012905471951001</c:v>
                </c:pt>
                <c:pt idx="67">
                  <c:v>85.931689875102563</c:v>
                </c:pt>
                <c:pt idx="68">
                  <c:v>71.919712910141683</c:v>
                </c:pt>
                <c:pt idx="69">
                  <c:v>79.699010141566518</c:v>
                </c:pt>
                <c:pt idx="70">
                  <c:v>98.938174278779059</c:v>
                </c:pt>
                <c:pt idx="71">
                  <c:v>94.188837932759327</c:v>
                </c:pt>
                <c:pt idx="72">
                  <c:v>65.754399667502952</c:v>
                </c:pt>
                <c:pt idx="73">
                  <c:v>77.13096695591625</c:v>
                </c:pt>
                <c:pt idx="74">
                  <c:v>66.465545393626911</c:v>
                </c:pt>
                <c:pt idx="75">
                  <c:v>70.727337346553853</c:v>
                </c:pt>
                <c:pt idx="76">
                  <c:v>55.895261872588755</c:v>
                </c:pt>
                <c:pt idx="77">
                  <c:v>99.557021435510393</c:v>
                </c:pt>
                <c:pt idx="78">
                  <c:v>90.202918856196973</c:v>
                </c:pt>
                <c:pt idx="79">
                  <c:v>101.91190512584295</c:v>
                </c:pt>
                <c:pt idx="80">
                  <c:v>67.811116918442991</c:v>
                </c:pt>
                <c:pt idx="81">
                  <c:v>63.554110646046787</c:v>
                </c:pt>
                <c:pt idx="82">
                  <c:v>62.755012088341587</c:v>
                </c:pt>
                <c:pt idx="83">
                  <c:v>95.481101993388691</c:v>
                </c:pt>
                <c:pt idx="84">
                  <c:v>86.604332317939139</c:v>
                </c:pt>
                <c:pt idx="85">
                  <c:v>70.934677248166324</c:v>
                </c:pt>
                <c:pt idx="86">
                  <c:v>96.915630178356281</c:v>
                </c:pt>
                <c:pt idx="87">
                  <c:v>94.26077008612188</c:v>
                </c:pt>
                <c:pt idx="88">
                  <c:v>106.82026896839362</c:v>
                </c:pt>
                <c:pt idx="89">
                  <c:v>47.707396588410326</c:v>
                </c:pt>
                <c:pt idx="90">
                  <c:v>78.555252204931165</c:v>
                </c:pt>
                <c:pt idx="91">
                  <c:v>89.50385197720432</c:v>
                </c:pt>
                <c:pt idx="92">
                  <c:v>61.570382111729984</c:v>
                </c:pt>
                <c:pt idx="93">
                  <c:v>67.318391350210945</c:v>
                </c:pt>
                <c:pt idx="94">
                  <c:v>69.353174926059111</c:v>
                </c:pt>
                <c:pt idx="95">
                  <c:v>54.471253899897668</c:v>
                </c:pt>
                <c:pt idx="96">
                  <c:v>65.606655741781836</c:v>
                </c:pt>
                <c:pt idx="97">
                  <c:v>82.33894009623755</c:v>
                </c:pt>
                <c:pt idx="98">
                  <c:v>84.2783376773599</c:v>
                </c:pt>
                <c:pt idx="99">
                  <c:v>78.319438815395529</c:v>
                </c:pt>
                <c:pt idx="100">
                  <c:v>56.992124700750757</c:v>
                </c:pt>
                <c:pt idx="101">
                  <c:v>60.959563155327601</c:v>
                </c:pt>
                <c:pt idx="102">
                  <c:v>53.997603008537133</c:v>
                </c:pt>
                <c:pt idx="103">
                  <c:v>59.077997695881464</c:v>
                </c:pt>
                <c:pt idx="104">
                  <c:v>48.898712744665779</c:v>
                </c:pt>
                <c:pt idx="105">
                  <c:v>81.911578151193979</c:v>
                </c:pt>
                <c:pt idx="106">
                  <c:v>47.488488246214331</c:v>
                </c:pt>
                <c:pt idx="107">
                  <c:v>44.044797673557653</c:v>
                </c:pt>
                <c:pt idx="108">
                  <c:v>34.051925772016034</c:v>
                </c:pt>
                <c:pt idx="109">
                  <c:v>55.329579793668792</c:v>
                </c:pt>
                <c:pt idx="110">
                  <c:v>46.27397000785168</c:v>
                </c:pt>
                <c:pt idx="111">
                  <c:v>43.944686411650963</c:v>
                </c:pt>
                <c:pt idx="112">
                  <c:v>52.564173434646584</c:v>
                </c:pt>
                <c:pt idx="113">
                  <c:v>48.763709749825573</c:v>
                </c:pt>
                <c:pt idx="114">
                  <c:v>54.995983747374424</c:v>
                </c:pt>
                <c:pt idx="115">
                  <c:v>51.554973331092008</c:v>
                </c:pt>
                <c:pt idx="116">
                  <c:v>37.573109747277783</c:v>
                </c:pt>
                <c:pt idx="117">
                  <c:v>44.50431169792445</c:v>
                </c:pt>
                <c:pt idx="118">
                  <c:v>51.235397135590198</c:v>
                </c:pt>
                <c:pt idx="119">
                  <c:v>61.128425432724214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7B-41E2-884B-D8CEEF0B429B}"/>
            </c:ext>
          </c:extLst>
        </c:ser>
        <c:ser>
          <c:idx val="2"/>
          <c:order val="2"/>
          <c:tx>
            <c:v>Ta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yVal>
            <c:numRef>
              <c:f>'33'!$B$1028:$DQ$1028</c:f>
              <c:numCache>
                <c:formatCode>General</c:formatCode>
                <c:ptCount val="120"/>
                <c:pt idx="0">
                  <c:v>96.007148717121851</c:v>
                </c:pt>
                <c:pt idx="1">
                  <c:v>237.10985388403779</c:v>
                </c:pt>
                <c:pt idx="2">
                  <c:v>120.88792023907536</c:v>
                </c:pt>
                <c:pt idx="3">
                  <c:v>104.8475272426804</c:v>
                </c:pt>
                <c:pt idx="4">
                  <c:v>119.05846785116161</c:v>
                </c:pt>
                <c:pt idx="5">
                  <c:v>105.14550308148564</c:v>
                </c:pt>
                <c:pt idx="6">
                  <c:v>141.05752560599075</c:v>
                </c:pt>
                <c:pt idx="7">
                  <c:v>112.77564670268642</c:v>
                </c:pt>
                <c:pt idx="8">
                  <c:v>111.22468982601674</c:v>
                </c:pt>
                <c:pt idx="9">
                  <c:v>100.24316750816506</c:v>
                </c:pt>
                <c:pt idx="10">
                  <c:v>133.24595178989759</c:v>
                </c:pt>
                <c:pt idx="11">
                  <c:v>94.610224232819689</c:v>
                </c:pt>
                <c:pt idx="12">
                  <c:v>118.77065050062738</c:v>
                </c:pt>
                <c:pt idx="13">
                  <c:v>121.86300676772768</c:v>
                </c:pt>
                <c:pt idx="14">
                  <c:v>104.03616937176716</c:v>
                </c:pt>
                <c:pt idx="15">
                  <c:v>73.737027002984306</c:v>
                </c:pt>
                <c:pt idx="16">
                  <c:v>129.11665557385962</c:v>
                </c:pt>
                <c:pt idx="17">
                  <c:v>116.15393531720153</c:v>
                </c:pt>
                <c:pt idx="18">
                  <c:v>113.9697656141917</c:v>
                </c:pt>
                <c:pt idx="19">
                  <c:v>111.36513090801493</c:v>
                </c:pt>
                <c:pt idx="20">
                  <c:v>98.848263038147252</c:v>
                </c:pt>
                <c:pt idx="21">
                  <c:v>92.421762375356877</c:v>
                </c:pt>
                <c:pt idx="22">
                  <c:v>123.12878266469856</c:v>
                </c:pt>
                <c:pt idx="23">
                  <c:v>119.49234825908309</c:v>
                </c:pt>
                <c:pt idx="24">
                  <c:v>106.18380544182631</c:v>
                </c:pt>
                <c:pt idx="25">
                  <c:v>126.98329609413726</c:v>
                </c:pt>
                <c:pt idx="26">
                  <c:v>106.96211328496221</c:v>
                </c:pt>
                <c:pt idx="27">
                  <c:v>90.792797400496283</c:v>
                </c:pt>
                <c:pt idx="28">
                  <c:v>129.33389838549022</c:v>
                </c:pt>
                <c:pt idx="29">
                  <c:v>97.89556332739798</c:v>
                </c:pt>
                <c:pt idx="30">
                  <c:v>103.24906798947337</c:v>
                </c:pt>
                <c:pt idx="31">
                  <c:v>94.335631200433951</c:v>
                </c:pt>
                <c:pt idx="32">
                  <c:v>101.40150832616675</c:v>
                </c:pt>
                <c:pt idx="33">
                  <c:v>110.69198562041946</c:v>
                </c:pt>
                <c:pt idx="34">
                  <c:v>99.864638406531441</c:v>
                </c:pt>
                <c:pt idx="35">
                  <c:v>119.95990644192941</c:v>
                </c:pt>
                <c:pt idx="36">
                  <c:v>114.94433147868888</c:v>
                </c:pt>
                <c:pt idx="37">
                  <c:v>120.1038623111223</c:v>
                </c:pt>
                <c:pt idx="38">
                  <c:v>113.15450377623634</c:v>
                </c:pt>
                <c:pt idx="39">
                  <c:v>116.2009726741731</c:v>
                </c:pt>
                <c:pt idx="40">
                  <c:v>85.831807131503083</c:v>
                </c:pt>
                <c:pt idx="41">
                  <c:v>96.61262522533697</c:v>
                </c:pt>
                <c:pt idx="42">
                  <c:v>126.08372668791985</c:v>
                </c:pt>
                <c:pt idx="43">
                  <c:v>116.16467874918743</c:v>
                </c:pt>
                <c:pt idx="44">
                  <c:v>135.28382183377872</c:v>
                </c:pt>
                <c:pt idx="45">
                  <c:v>114.31866747459894</c:v>
                </c:pt>
                <c:pt idx="46">
                  <c:v>91.482675024384136</c:v>
                </c:pt>
                <c:pt idx="47">
                  <c:v>115.96231810251255</c:v>
                </c:pt>
                <c:pt idx="48">
                  <c:v>102.94830466168089</c:v>
                </c:pt>
                <c:pt idx="49">
                  <c:v>93.225033595703039</c:v>
                </c:pt>
                <c:pt idx="50">
                  <c:v>118.70415947740022</c:v>
                </c:pt>
                <c:pt idx="51">
                  <c:v>115.3456346952257</c:v>
                </c:pt>
                <c:pt idx="52">
                  <c:v>134.70136499224947</c:v>
                </c:pt>
                <c:pt idx="53">
                  <c:v>121.00878739566637</c:v>
                </c:pt>
                <c:pt idx="54">
                  <c:v>116.88242372112482</c:v>
                </c:pt>
                <c:pt idx="55">
                  <c:v>120.12897195163158</c:v>
                </c:pt>
                <c:pt idx="56">
                  <c:v>152.54849269274325</c:v>
                </c:pt>
                <c:pt idx="57">
                  <c:v>93.226652245736361</c:v>
                </c:pt>
                <c:pt idx="58">
                  <c:v>91.745471107109879</c:v>
                </c:pt>
                <c:pt idx="59">
                  <c:v>106.69624222558099</c:v>
                </c:pt>
                <c:pt idx="60">
                  <c:v>130.86856060818769</c:v>
                </c:pt>
                <c:pt idx="61">
                  <c:v>91.897067146433429</c:v>
                </c:pt>
                <c:pt idx="62">
                  <c:v>115.9051672118909</c:v>
                </c:pt>
                <c:pt idx="63">
                  <c:v>90.335937657347145</c:v>
                </c:pt>
                <c:pt idx="64">
                  <c:v>126.4392227869733</c:v>
                </c:pt>
                <c:pt idx="65">
                  <c:v>129.58453436745887</c:v>
                </c:pt>
                <c:pt idx="66">
                  <c:v>110.41777534373135</c:v>
                </c:pt>
                <c:pt idx="67">
                  <c:v>140.24438420650344</c:v>
                </c:pt>
                <c:pt idx="68">
                  <c:v>71.88343090435977</c:v>
                </c:pt>
                <c:pt idx="69">
                  <c:v>115.67917538077849</c:v>
                </c:pt>
                <c:pt idx="70">
                  <c:v>110.26452595254204</c:v>
                </c:pt>
                <c:pt idx="71">
                  <c:v>91.462059231039575</c:v>
                </c:pt>
                <c:pt idx="72">
                  <c:v>114.55425089768256</c:v>
                </c:pt>
                <c:pt idx="73">
                  <c:v>135.86090542272203</c:v>
                </c:pt>
                <c:pt idx="74">
                  <c:v>135.83736351112518</c:v>
                </c:pt>
                <c:pt idx="75">
                  <c:v>106.08822840184689</c:v>
                </c:pt>
                <c:pt idx="76">
                  <c:v>113.70221356170383</c:v>
                </c:pt>
                <c:pt idx="77">
                  <c:v>111.48813186746344</c:v>
                </c:pt>
                <c:pt idx="78">
                  <c:v>124.48320481241844</c:v>
                </c:pt>
                <c:pt idx="79">
                  <c:v>112.51486958613707</c:v>
                </c:pt>
                <c:pt idx="80">
                  <c:v>99.645884600176387</c:v>
                </c:pt>
                <c:pt idx="81">
                  <c:v>86.870500098985275</c:v>
                </c:pt>
                <c:pt idx="82">
                  <c:v>99.692823690951343</c:v>
                </c:pt>
                <c:pt idx="83">
                  <c:v>96.906617260202907</c:v>
                </c:pt>
                <c:pt idx="84">
                  <c:v>88.96560861483465</c:v>
                </c:pt>
                <c:pt idx="85">
                  <c:v>103.33570141508316</c:v>
                </c:pt>
                <c:pt idx="86">
                  <c:v>103.15425911717239</c:v>
                </c:pt>
                <c:pt idx="87">
                  <c:v>112.84239842775578</c:v>
                </c:pt>
                <c:pt idx="88">
                  <c:v>102.49945361627489</c:v>
                </c:pt>
                <c:pt idx="89">
                  <c:v>64.762386322265428</c:v>
                </c:pt>
                <c:pt idx="90">
                  <c:v>101.08062785049329</c:v>
                </c:pt>
                <c:pt idx="91">
                  <c:v>68.837407219039761</c:v>
                </c:pt>
                <c:pt idx="92">
                  <c:v>108.69878526498485</c:v>
                </c:pt>
                <c:pt idx="93">
                  <c:v>72.649668476547021</c:v>
                </c:pt>
                <c:pt idx="94">
                  <c:v>74.885173155641041</c:v>
                </c:pt>
                <c:pt idx="95">
                  <c:v>80.920480526662388</c:v>
                </c:pt>
                <c:pt idx="96">
                  <c:v>80.233975791752059</c:v>
                </c:pt>
                <c:pt idx="97">
                  <c:v>79.330365154377986</c:v>
                </c:pt>
                <c:pt idx="98">
                  <c:v>82.72537962242501</c:v>
                </c:pt>
                <c:pt idx="99">
                  <c:v>100.13243907654523</c:v>
                </c:pt>
                <c:pt idx="100">
                  <c:v>65.13416915258631</c:v>
                </c:pt>
                <c:pt idx="101">
                  <c:v>69.546500284923141</c:v>
                </c:pt>
                <c:pt idx="102">
                  <c:v>94.594318988137715</c:v>
                </c:pt>
                <c:pt idx="103">
                  <c:v>84.197956857784575</c:v>
                </c:pt>
                <c:pt idx="104">
                  <c:v>57.201072860463171</c:v>
                </c:pt>
                <c:pt idx="105">
                  <c:v>86.238535749818595</c:v>
                </c:pt>
                <c:pt idx="106">
                  <c:v>66.832120586950069</c:v>
                </c:pt>
                <c:pt idx="107">
                  <c:v>84.801146751637432</c:v>
                </c:pt>
                <c:pt idx="108">
                  <c:v>54.805314580471894</c:v>
                </c:pt>
                <c:pt idx="109">
                  <c:v>87.854417893362466</c:v>
                </c:pt>
                <c:pt idx="110">
                  <c:v>64.215644604527981</c:v>
                </c:pt>
                <c:pt idx="111">
                  <c:v>53.228525870013563</c:v>
                </c:pt>
                <c:pt idx="112">
                  <c:v>76.257134191477959</c:v>
                </c:pt>
                <c:pt idx="113">
                  <c:v>58.001416046353995</c:v>
                </c:pt>
                <c:pt idx="114">
                  <c:v>72.46689552594485</c:v>
                </c:pt>
                <c:pt idx="115">
                  <c:v>57.213505566010213</c:v>
                </c:pt>
                <c:pt idx="116">
                  <c:v>67.033257907613987</c:v>
                </c:pt>
                <c:pt idx="117">
                  <c:v>55.719506457921888</c:v>
                </c:pt>
                <c:pt idx="118">
                  <c:v>66.212540946395251</c:v>
                </c:pt>
                <c:pt idx="119">
                  <c:v>58.516504068055873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7B-41E2-884B-D8CEEF0B4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306608"/>
        <c:axId val="289312184"/>
      </c:scatterChart>
      <c:scatterChart>
        <c:scatterStyle val="lineMarker"/>
        <c:varyColors val="0"/>
        <c:ser>
          <c:idx val="3"/>
          <c:order val="3"/>
          <c:tx>
            <c:v>D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yVal>
            <c:numRef>
              <c:f>'33'!$B$1031:$DQ$1031</c:f>
              <c:numCache>
                <c:formatCode>General</c:formatCode>
                <c:ptCount val="120"/>
                <c:pt idx="0">
                  <c:v>1900.4191869510362</c:v>
                </c:pt>
                <c:pt idx="1">
                  <c:v>176.80291726014997</c:v>
                </c:pt>
                <c:pt idx="2">
                  <c:v>607.62319635458721</c:v>
                </c:pt>
                <c:pt idx="3">
                  <c:v>583.40313841547436</c:v>
                </c:pt>
                <c:pt idx="4">
                  <c:v>670.04181211816638</c:v>
                </c:pt>
                <c:pt idx="5">
                  <c:v>640.80424636867224</c:v>
                </c:pt>
                <c:pt idx="6">
                  <c:v>662.84367380093602</c:v>
                </c:pt>
                <c:pt idx="7">
                  <c:v>569.79611511189376</c:v>
                </c:pt>
                <c:pt idx="8">
                  <c:v>484.91835082794972</c:v>
                </c:pt>
                <c:pt idx="9">
                  <c:v>495.94363129047639</c:v>
                </c:pt>
                <c:pt idx="10">
                  <c:v>466.81050120808504</c:v>
                </c:pt>
                <c:pt idx="11">
                  <c:v>449.46835278951119</c:v>
                </c:pt>
                <c:pt idx="12">
                  <c:v>398.73383060004682</c:v>
                </c:pt>
                <c:pt idx="13">
                  <c:v>444.82544482890665</c:v>
                </c:pt>
                <c:pt idx="14">
                  <c:v>414.19398952252209</c:v>
                </c:pt>
                <c:pt idx="15">
                  <c:v>358.92786462228673</c:v>
                </c:pt>
                <c:pt idx="16">
                  <c:v>398.5468736715747</c:v>
                </c:pt>
                <c:pt idx="17">
                  <c:v>322.05717883272513</c:v>
                </c:pt>
                <c:pt idx="18">
                  <c:v>305.4793353984673</c:v>
                </c:pt>
                <c:pt idx="19">
                  <c:v>376.91114009080468</c:v>
                </c:pt>
                <c:pt idx="20">
                  <c:v>266.35454009653603</c:v>
                </c:pt>
                <c:pt idx="21">
                  <c:v>300.48852201985045</c:v>
                </c:pt>
                <c:pt idx="22">
                  <c:v>304.42079031930791</c:v>
                </c:pt>
                <c:pt idx="23">
                  <c:v>255.05195654430014</c:v>
                </c:pt>
                <c:pt idx="24">
                  <c:v>302.61905204038345</c:v>
                </c:pt>
                <c:pt idx="25">
                  <c:v>278.93592788423257</c:v>
                </c:pt>
                <c:pt idx="26">
                  <c:v>249.53492278629508</c:v>
                </c:pt>
                <c:pt idx="27">
                  <c:v>209.16032941043918</c:v>
                </c:pt>
                <c:pt idx="28">
                  <c:v>241.54604676361433</c:v>
                </c:pt>
                <c:pt idx="29">
                  <c:v>274.27213057122151</c:v>
                </c:pt>
                <c:pt idx="30">
                  <c:v>236.50358950576879</c:v>
                </c:pt>
                <c:pt idx="31">
                  <c:v>181.93389793835613</c:v>
                </c:pt>
                <c:pt idx="32">
                  <c:v>216.99330470603323</c:v>
                </c:pt>
                <c:pt idx="33">
                  <c:v>234.0857670630952</c:v>
                </c:pt>
                <c:pt idx="34">
                  <c:v>229.90712485125439</c:v>
                </c:pt>
                <c:pt idx="35">
                  <c:v>192.67668171001219</c:v>
                </c:pt>
                <c:pt idx="36">
                  <c:v>163.16441759934651</c:v>
                </c:pt>
                <c:pt idx="37">
                  <c:v>236.93624798891418</c:v>
                </c:pt>
                <c:pt idx="38">
                  <c:v>216.05801417608961</c:v>
                </c:pt>
                <c:pt idx="39">
                  <c:v>172.43691211033052</c:v>
                </c:pt>
                <c:pt idx="40">
                  <c:v>219.0811586503965</c:v>
                </c:pt>
                <c:pt idx="41">
                  <c:v>179.57046842340603</c:v>
                </c:pt>
                <c:pt idx="42">
                  <c:v>170.73878486832817</c:v>
                </c:pt>
                <c:pt idx="43">
                  <c:v>196.42644573594447</c:v>
                </c:pt>
                <c:pt idx="44">
                  <c:v>192.59222398915813</c:v>
                </c:pt>
                <c:pt idx="45">
                  <c:v>114.49045458192373</c:v>
                </c:pt>
                <c:pt idx="46">
                  <c:v>192.92383321724998</c:v>
                </c:pt>
                <c:pt idx="47">
                  <c:v>144.30228685162587</c:v>
                </c:pt>
                <c:pt idx="48">
                  <c:v>137.9937345913568</c:v>
                </c:pt>
                <c:pt idx="49">
                  <c:v>137.87434417156345</c:v>
                </c:pt>
                <c:pt idx="50">
                  <c:v>147.77453083199609</c:v>
                </c:pt>
                <c:pt idx="51">
                  <c:v>208.22281350329334</c:v>
                </c:pt>
                <c:pt idx="52">
                  <c:v>138.53062827937302</c:v>
                </c:pt>
                <c:pt idx="53">
                  <c:v>97.626056140985995</c:v>
                </c:pt>
                <c:pt idx="54">
                  <c:v>141.1929891912485</c:v>
                </c:pt>
                <c:pt idx="55">
                  <c:v>116.73952713320439</c:v>
                </c:pt>
                <c:pt idx="56">
                  <c:v>127.17911693761651</c:v>
                </c:pt>
                <c:pt idx="57">
                  <c:v>175.40806071863003</c:v>
                </c:pt>
                <c:pt idx="58">
                  <c:v>135.6762449116018</c:v>
                </c:pt>
                <c:pt idx="59">
                  <c:v>82.391498752075947</c:v>
                </c:pt>
                <c:pt idx="60">
                  <c:v>164.84700464492323</c:v>
                </c:pt>
                <c:pt idx="61">
                  <c:v>107.2055184932394</c:v>
                </c:pt>
                <c:pt idx="62">
                  <c:v>109.2834850238511</c:v>
                </c:pt>
                <c:pt idx="63">
                  <c:v>112.70016373815805</c:v>
                </c:pt>
                <c:pt idx="64">
                  <c:v>118.08421540780581</c:v>
                </c:pt>
                <c:pt idx="65">
                  <c:v>113.36078135565786</c:v>
                </c:pt>
                <c:pt idx="66">
                  <c:v>97.72645778849585</c:v>
                </c:pt>
                <c:pt idx="67">
                  <c:v>126.19325088382459</c:v>
                </c:pt>
                <c:pt idx="68">
                  <c:v>96.124532134509352</c:v>
                </c:pt>
                <c:pt idx="69">
                  <c:v>132.97591388579977</c:v>
                </c:pt>
                <c:pt idx="70">
                  <c:v>127.80755992144626</c:v>
                </c:pt>
                <c:pt idx="71">
                  <c:v>118.95105195012252</c:v>
                </c:pt>
                <c:pt idx="72">
                  <c:v>134.16885625018446</c:v>
                </c:pt>
                <c:pt idx="73">
                  <c:v>51.129688002213783</c:v>
                </c:pt>
                <c:pt idx="74">
                  <c:v>56.047269953308337</c:v>
                </c:pt>
                <c:pt idx="75">
                  <c:v>104.25811233441847</c:v>
                </c:pt>
                <c:pt idx="76">
                  <c:v>110.50937027313954</c:v>
                </c:pt>
                <c:pt idx="77">
                  <c:v>154.28801098389062</c:v>
                </c:pt>
                <c:pt idx="78">
                  <c:v>129.00034198212893</c:v>
                </c:pt>
                <c:pt idx="79">
                  <c:v>88.86623575588888</c:v>
                </c:pt>
                <c:pt idx="80">
                  <c:v>56.94790237688575</c:v>
                </c:pt>
                <c:pt idx="81">
                  <c:v>167.50996993610235</c:v>
                </c:pt>
                <c:pt idx="82">
                  <c:v>80.580903359893242</c:v>
                </c:pt>
                <c:pt idx="83">
                  <c:v>122.12631184150712</c:v>
                </c:pt>
                <c:pt idx="84">
                  <c:v>66.266492289985905</c:v>
                </c:pt>
                <c:pt idx="85">
                  <c:v>76.56583727691374</c:v>
                </c:pt>
                <c:pt idx="86">
                  <c:v>58.906996764576689</c:v>
                </c:pt>
                <c:pt idx="87">
                  <c:v>82.705944809024345</c:v>
                </c:pt>
                <c:pt idx="88">
                  <c:v>72.398250237131734</c:v>
                </c:pt>
                <c:pt idx="89">
                  <c:v>78.914251915722431</c:v>
                </c:pt>
                <c:pt idx="90">
                  <c:v>99.60915024889195</c:v>
                </c:pt>
                <c:pt idx="91">
                  <c:v>90.085642967706406</c:v>
                </c:pt>
                <c:pt idx="92">
                  <c:v>57.255827205645772</c:v>
                </c:pt>
                <c:pt idx="93">
                  <c:v>63.64366212301227</c:v>
                </c:pt>
                <c:pt idx="94">
                  <c:v>60.65498805964684</c:v>
                </c:pt>
                <c:pt idx="95">
                  <c:v>53.297549860285258</c:v>
                </c:pt>
                <c:pt idx="96">
                  <c:v>62.578887064364906</c:v>
                </c:pt>
                <c:pt idx="97">
                  <c:v>89.025117172571299</c:v>
                </c:pt>
                <c:pt idx="98">
                  <c:v>86.425424750512079</c:v>
                </c:pt>
                <c:pt idx="99">
                  <c:v>50.098609961614287</c:v>
                </c:pt>
                <c:pt idx="100">
                  <c:v>94.481610902653387</c:v>
                </c:pt>
                <c:pt idx="101">
                  <c:v>75.271198627038785</c:v>
                </c:pt>
                <c:pt idx="102">
                  <c:v>50.072581250185976</c:v>
                </c:pt>
                <c:pt idx="103">
                  <c:v>80.273370244401491</c:v>
                </c:pt>
                <c:pt idx="104">
                  <c:v>59.866114287834186</c:v>
                </c:pt>
                <c:pt idx="105">
                  <c:v>46.422051652729877</c:v>
                </c:pt>
                <c:pt idx="106">
                  <c:v>94.276245872698127</c:v>
                </c:pt>
                <c:pt idx="107">
                  <c:v>63.235718498198935</c:v>
                </c:pt>
                <c:pt idx="108">
                  <c:v>68.210101011237072</c:v>
                </c:pt>
                <c:pt idx="109">
                  <c:v>112.82150362723812</c:v>
                </c:pt>
                <c:pt idx="110">
                  <c:v>62.550007776239184</c:v>
                </c:pt>
                <c:pt idx="111">
                  <c:v>59.043476062321425</c:v>
                </c:pt>
                <c:pt idx="112">
                  <c:v>89.276290430306261</c:v>
                </c:pt>
                <c:pt idx="113">
                  <c:v>111.43376655663002</c:v>
                </c:pt>
                <c:pt idx="114">
                  <c:v>75.401209846669261</c:v>
                </c:pt>
                <c:pt idx="115">
                  <c:v>99.023030008283413</c:v>
                </c:pt>
                <c:pt idx="116">
                  <c:v>67.572022464201737</c:v>
                </c:pt>
                <c:pt idx="117">
                  <c:v>65.447430532745969</c:v>
                </c:pt>
                <c:pt idx="118">
                  <c:v>53.817407820010843</c:v>
                </c:pt>
                <c:pt idx="119">
                  <c:v>51.763150704952771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7B-41E2-884B-D8CEEF0B4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418568"/>
        <c:axId val="436107064"/>
      </c:scatterChart>
      <c:valAx>
        <c:axId val="289306608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Shot nr.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312184"/>
        <c:crosses val="autoZero"/>
        <c:crossBetween val="midCat"/>
        <c:majorUnit val="30"/>
      </c:valAx>
      <c:valAx>
        <c:axId val="289312184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306608"/>
        <c:crosses val="autoZero"/>
        <c:crossBetween val="midCat"/>
        <c:majorUnit val="100"/>
      </c:valAx>
      <c:valAx>
        <c:axId val="436107064"/>
        <c:scaling>
          <c:orientation val="minMax"/>
          <c:max val="1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18568"/>
        <c:crosses val="max"/>
        <c:crossBetween val="midCat"/>
        <c:majorUnit val="250"/>
      </c:valAx>
      <c:valAx>
        <c:axId val="409418568"/>
        <c:scaling>
          <c:orientation val="minMax"/>
        </c:scaling>
        <c:delete val="1"/>
        <c:axPos val="b"/>
        <c:majorTickMark val="out"/>
        <c:minorTickMark val="none"/>
        <c:tickLblPos val="nextTo"/>
        <c:crossAx val="436107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70733802788043"/>
          <c:y val="0.10978788245489605"/>
          <c:w val="0.21443538644839016"/>
          <c:h val="0.3272673796762424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79682764006918"/>
          <c:y val="5.0959684854580502E-2"/>
          <c:w val="0.65260772661706146"/>
          <c:h val="0.71462061756135509"/>
        </c:manualLayout>
      </c:layout>
      <c:scatterChart>
        <c:scatterStyle val="lineMarker"/>
        <c:varyColors val="0"/>
        <c:ser>
          <c:idx val="0"/>
          <c:order val="0"/>
          <c:tx>
            <c:strRef>
              <c:f>Voigt!$C$1:$C$2</c:f>
              <c:strCache>
                <c:ptCount val="2"/>
                <c:pt idx="0">
                  <c:v>4</c:v>
                </c:pt>
              </c:strCache>
            </c:strRef>
          </c:tx>
          <c:spPr>
            <a:ln w="12600" cap="rnd">
              <a:solidFill>
                <a:srgbClr val="000000"/>
              </a:solidFill>
              <a:round/>
            </a:ln>
          </c:spPr>
          <c:marker>
            <c:symbol val="circle"/>
            <c:size val="5"/>
            <c:spPr>
              <a:solidFill>
                <a:srgbClr val="00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Voigt!$B$3:$B$2050</c:f>
              <c:numCache>
                <c:formatCode>General</c:formatCode>
                <c:ptCount val="2048"/>
                <c:pt idx="0">
                  <c:v>639.50967999997329</c:v>
                </c:pt>
                <c:pt idx="1">
                  <c:v>639.52623999997331</c:v>
                </c:pt>
                <c:pt idx="2">
                  <c:v>639.54279999997334</c:v>
                </c:pt>
                <c:pt idx="3">
                  <c:v>639.55935999997337</c:v>
                </c:pt>
                <c:pt idx="4">
                  <c:v>639.57591999997339</c:v>
                </c:pt>
                <c:pt idx="5">
                  <c:v>639.59247999997342</c:v>
                </c:pt>
                <c:pt idx="6">
                  <c:v>639.60903999997345</c:v>
                </c:pt>
                <c:pt idx="7">
                  <c:v>639.62559999997347</c:v>
                </c:pt>
                <c:pt idx="8">
                  <c:v>639.6421599999735</c:v>
                </c:pt>
                <c:pt idx="9">
                  <c:v>639.65871999997353</c:v>
                </c:pt>
                <c:pt idx="10">
                  <c:v>639.67527999997355</c:v>
                </c:pt>
                <c:pt idx="11">
                  <c:v>639.69183999997358</c:v>
                </c:pt>
                <c:pt idx="12">
                  <c:v>639.70839999997361</c:v>
                </c:pt>
                <c:pt idx="13">
                  <c:v>639.72495999997363</c:v>
                </c:pt>
                <c:pt idx="14">
                  <c:v>639.74151999997366</c:v>
                </c:pt>
                <c:pt idx="15">
                  <c:v>639.75807999997369</c:v>
                </c:pt>
                <c:pt idx="16">
                  <c:v>639.77463999997372</c:v>
                </c:pt>
                <c:pt idx="17">
                  <c:v>639.79119999997374</c:v>
                </c:pt>
                <c:pt idx="18">
                  <c:v>639.80775999997377</c:v>
                </c:pt>
                <c:pt idx="19">
                  <c:v>639.8243199999738</c:v>
                </c:pt>
                <c:pt idx="20">
                  <c:v>639.84087999997382</c:v>
                </c:pt>
                <c:pt idx="21">
                  <c:v>639.85743999997385</c:v>
                </c:pt>
                <c:pt idx="22">
                  <c:v>639.87399999997388</c:v>
                </c:pt>
                <c:pt idx="23">
                  <c:v>639.8905599999739</c:v>
                </c:pt>
                <c:pt idx="24">
                  <c:v>639.90711999997393</c:v>
                </c:pt>
                <c:pt idx="25">
                  <c:v>639.92367999997396</c:v>
                </c:pt>
                <c:pt idx="26">
                  <c:v>639.94023999997398</c:v>
                </c:pt>
                <c:pt idx="27">
                  <c:v>639.95679999997401</c:v>
                </c:pt>
                <c:pt idx="28">
                  <c:v>639.97335999997404</c:v>
                </c:pt>
                <c:pt idx="29">
                  <c:v>639.98991999997406</c:v>
                </c:pt>
                <c:pt idx="30">
                  <c:v>640.00647999997409</c:v>
                </c:pt>
                <c:pt idx="31">
                  <c:v>640.02303999997412</c:v>
                </c:pt>
                <c:pt idx="32">
                  <c:v>640.03959999997414</c:v>
                </c:pt>
                <c:pt idx="33">
                  <c:v>640.05615999997417</c:v>
                </c:pt>
                <c:pt idx="34">
                  <c:v>640.0727199999742</c:v>
                </c:pt>
                <c:pt idx="35">
                  <c:v>640.08927999997422</c:v>
                </c:pt>
                <c:pt idx="36">
                  <c:v>640.10583999997425</c:v>
                </c:pt>
                <c:pt idx="37">
                  <c:v>640.12239999997428</c:v>
                </c:pt>
                <c:pt idx="38">
                  <c:v>640.1389599999743</c:v>
                </c:pt>
                <c:pt idx="39">
                  <c:v>640.15551999997433</c:v>
                </c:pt>
                <c:pt idx="40">
                  <c:v>640.17207999997436</c:v>
                </c:pt>
                <c:pt idx="41">
                  <c:v>640.18863999997438</c:v>
                </c:pt>
                <c:pt idx="42">
                  <c:v>640.20519999997441</c:v>
                </c:pt>
                <c:pt idx="43">
                  <c:v>640.22175999997444</c:v>
                </c:pt>
                <c:pt idx="44">
                  <c:v>640.23831999997446</c:v>
                </c:pt>
                <c:pt idx="45">
                  <c:v>640.25487999997449</c:v>
                </c:pt>
                <c:pt idx="46">
                  <c:v>640.27143999997452</c:v>
                </c:pt>
                <c:pt idx="47">
                  <c:v>640.28799999997455</c:v>
                </c:pt>
                <c:pt idx="48">
                  <c:v>640.30455999997457</c:v>
                </c:pt>
                <c:pt idx="49">
                  <c:v>640.3211199999746</c:v>
                </c:pt>
                <c:pt idx="50">
                  <c:v>640.33767999997463</c:v>
                </c:pt>
                <c:pt idx="51">
                  <c:v>640.35423999997465</c:v>
                </c:pt>
                <c:pt idx="52">
                  <c:v>640.37079999997468</c:v>
                </c:pt>
                <c:pt idx="53">
                  <c:v>640.38735999997471</c:v>
                </c:pt>
                <c:pt idx="54">
                  <c:v>640.40391999997473</c:v>
                </c:pt>
                <c:pt idx="55">
                  <c:v>640.42047999997476</c:v>
                </c:pt>
                <c:pt idx="56">
                  <c:v>640.43703999997479</c:v>
                </c:pt>
                <c:pt idx="57">
                  <c:v>640.45359999997481</c:v>
                </c:pt>
                <c:pt idx="58">
                  <c:v>640.47015999997484</c:v>
                </c:pt>
                <c:pt idx="59">
                  <c:v>640.48671999997487</c:v>
                </c:pt>
                <c:pt idx="60">
                  <c:v>640.50327999997489</c:v>
                </c:pt>
                <c:pt idx="61">
                  <c:v>640.51983999997492</c:v>
                </c:pt>
                <c:pt idx="62">
                  <c:v>640.53639999997495</c:v>
                </c:pt>
                <c:pt idx="63">
                  <c:v>640.55295999997497</c:v>
                </c:pt>
                <c:pt idx="64">
                  <c:v>640.569519999975</c:v>
                </c:pt>
                <c:pt idx="65">
                  <c:v>640.58607999997503</c:v>
                </c:pt>
                <c:pt idx="66">
                  <c:v>640.60263999997505</c:v>
                </c:pt>
                <c:pt idx="67">
                  <c:v>640.61919999997508</c:v>
                </c:pt>
                <c:pt idx="68">
                  <c:v>640.63575999997511</c:v>
                </c:pt>
                <c:pt idx="69">
                  <c:v>640.65231999997513</c:v>
                </c:pt>
                <c:pt idx="70">
                  <c:v>640.66887999997516</c:v>
                </c:pt>
                <c:pt idx="71">
                  <c:v>640.68543999997519</c:v>
                </c:pt>
                <c:pt idx="72">
                  <c:v>640.70199999997521</c:v>
                </c:pt>
                <c:pt idx="73">
                  <c:v>640.71855999997524</c:v>
                </c:pt>
                <c:pt idx="74">
                  <c:v>640.73511999997527</c:v>
                </c:pt>
                <c:pt idx="75">
                  <c:v>640.75167999997529</c:v>
                </c:pt>
                <c:pt idx="76">
                  <c:v>640.76823999997532</c:v>
                </c:pt>
                <c:pt idx="77">
                  <c:v>640.78479999997535</c:v>
                </c:pt>
                <c:pt idx="78">
                  <c:v>640.80135999997538</c:v>
                </c:pt>
                <c:pt idx="79">
                  <c:v>640.8179199999754</c:v>
                </c:pt>
                <c:pt idx="80">
                  <c:v>640.83447999997543</c:v>
                </c:pt>
                <c:pt idx="81">
                  <c:v>640.85103999997546</c:v>
                </c:pt>
                <c:pt idx="82">
                  <c:v>640.86759999997548</c:v>
                </c:pt>
                <c:pt idx="83">
                  <c:v>640.88415999997551</c:v>
                </c:pt>
                <c:pt idx="84">
                  <c:v>640.90071999997554</c:v>
                </c:pt>
                <c:pt idx="85">
                  <c:v>640.91727999997556</c:v>
                </c:pt>
                <c:pt idx="86">
                  <c:v>640.93383999997559</c:v>
                </c:pt>
                <c:pt idx="87">
                  <c:v>640.95039999997562</c:v>
                </c:pt>
                <c:pt idx="88">
                  <c:v>640.96695999997564</c:v>
                </c:pt>
                <c:pt idx="89">
                  <c:v>640.98351999997567</c:v>
                </c:pt>
                <c:pt idx="90">
                  <c:v>641.0000799999757</c:v>
                </c:pt>
                <c:pt idx="91">
                  <c:v>641.01663999997572</c:v>
                </c:pt>
                <c:pt idx="92">
                  <c:v>641.03319999997575</c:v>
                </c:pt>
                <c:pt idx="93">
                  <c:v>641.04975999997578</c:v>
                </c:pt>
                <c:pt idx="94">
                  <c:v>641.0663199999758</c:v>
                </c:pt>
                <c:pt idx="95">
                  <c:v>641.08287999997583</c:v>
                </c:pt>
                <c:pt idx="96">
                  <c:v>641.09943999997586</c:v>
                </c:pt>
                <c:pt idx="97">
                  <c:v>641.11599999997588</c:v>
                </c:pt>
                <c:pt idx="98">
                  <c:v>641.13255999997591</c:v>
                </c:pt>
                <c:pt idx="99">
                  <c:v>641.14911999997594</c:v>
                </c:pt>
                <c:pt idx="100">
                  <c:v>641.16567999997596</c:v>
                </c:pt>
                <c:pt idx="101">
                  <c:v>641.18223999997599</c:v>
                </c:pt>
                <c:pt idx="102">
                  <c:v>641.19879999997602</c:v>
                </c:pt>
                <c:pt idx="103">
                  <c:v>641.21535999997604</c:v>
                </c:pt>
                <c:pt idx="104">
                  <c:v>641.23191999997607</c:v>
                </c:pt>
                <c:pt idx="105">
                  <c:v>641.2484799999761</c:v>
                </c:pt>
                <c:pt idx="106">
                  <c:v>641.26503999997612</c:v>
                </c:pt>
                <c:pt idx="107">
                  <c:v>641.28159999997615</c:v>
                </c:pt>
                <c:pt idx="108">
                  <c:v>641.29815999997618</c:v>
                </c:pt>
                <c:pt idx="109">
                  <c:v>641.31471999997621</c:v>
                </c:pt>
                <c:pt idx="110">
                  <c:v>641.33127999997623</c:v>
                </c:pt>
                <c:pt idx="111">
                  <c:v>641.34783999997626</c:v>
                </c:pt>
                <c:pt idx="112">
                  <c:v>641.36439999997629</c:v>
                </c:pt>
                <c:pt idx="113">
                  <c:v>641.38095999997631</c:v>
                </c:pt>
                <c:pt idx="114">
                  <c:v>641.39751999997634</c:v>
                </c:pt>
                <c:pt idx="115">
                  <c:v>641.41407999997637</c:v>
                </c:pt>
                <c:pt idx="116">
                  <c:v>641.43063999997639</c:v>
                </c:pt>
                <c:pt idx="117">
                  <c:v>641.44719999997642</c:v>
                </c:pt>
                <c:pt idx="118">
                  <c:v>641.46375999997645</c:v>
                </c:pt>
                <c:pt idx="119">
                  <c:v>641.48031999997647</c:v>
                </c:pt>
                <c:pt idx="120">
                  <c:v>641.4968799999765</c:v>
                </c:pt>
                <c:pt idx="121">
                  <c:v>641.51343999997653</c:v>
                </c:pt>
                <c:pt idx="122">
                  <c:v>641.52999999997655</c:v>
                </c:pt>
                <c:pt idx="123">
                  <c:v>641.54655999997658</c:v>
                </c:pt>
                <c:pt idx="124">
                  <c:v>641.56311999997661</c:v>
                </c:pt>
                <c:pt idx="125">
                  <c:v>641.57967999997663</c:v>
                </c:pt>
                <c:pt idx="126">
                  <c:v>641.59623999997666</c:v>
                </c:pt>
                <c:pt idx="127">
                  <c:v>641.61279999997669</c:v>
                </c:pt>
                <c:pt idx="128">
                  <c:v>641.62935999997671</c:v>
                </c:pt>
                <c:pt idx="129">
                  <c:v>641.64591999997674</c:v>
                </c:pt>
                <c:pt idx="130">
                  <c:v>641.66247999997677</c:v>
                </c:pt>
                <c:pt idx="131">
                  <c:v>641.67903999997679</c:v>
                </c:pt>
                <c:pt idx="132">
                  <c:v>641.69559999997682</c:v>
                </c:pt>
                <c:pt idx="133">
                  <c:v>641.71215999997685</c:v>
                </c:pt>
                <c:pt idx="134">
                  <c:v>641.72871999997687</c:v>
                </c:pt>
                <c:pt idx="135">
                  <c:v>641.7452799999769</c:v>
                </c:pt>
                <c:pt idx="136">
                  <c:v>641.76183999997693</c:v>
                </c:pt>
                <c:pt idx="137">
                  <c:v>641.77839999997695</c:v>
                </c:pt>
                <c:pt idx="138">
                  <c:v>641.79495999997698</c:v>
                </c:pt>
                <c:pt idx="139">
                  <c:v>641.81151999997701</c:v>
                </c:pt>
                <c:pt idx="140">
                  <c:v>641.82807999997704</c:v>
                </c:pt>
                <c:pt idx="141">
                  <c:v>641.84463999997706</c:v>
                </c:pt>
                <c:pt idx="142">
                  <c:v>641.86119999997709</c:v>
                </c:pt>
                <c:pt idx="143">
                  <c:v>641.87775999997712</c:v>
                </c:pt>
                <c:pt idx="144">
                  <c:v>641.89431999997714</c:v>
                </c:pt>
                <c:pt idx="145">
                  <c:v>641.91087999997717</c:v>
                </c:pt>
                <c:pt idx="146">
                  <c:v>641.9274399999772</c:v>
                </c:pt>
                <c:pt idx="147">
                  <c:v>641.94399999997722</c:v>
                </c:pt>
                <c:pt idx="148">
                  <c:v>641.96055999997725</c:v>
                </c:pt>
                <c:pt idx="149">
                  <c:v>641.97711999997728</c:v>
                </c:pt>
                <c:pt idx="150">
                  <c:v>641.9936799999773</c:v>
                </c:pt>
                <c:pt idx="151">
                  <c:v>642.01023999997733</c:v>
                </c:pt>
                <c:pt idx="152">
                  <c:v>642.02679999997736</c:v>
                </c:pt>
                <c:pt idx="153">
                  <c:v>642.04335999997738</c:v>
                </c:pt>
                <c:pt idx="154">
                  <c:v>642.05991999997741</c:v>
                </c:pt>
                <c:pt idx="155">
                  <c:v>642.07647999997744</c:v>
                </c:pt>
                <c:pt idx="156">
                  <c:v>642.09303999997746</c:v>
                </c:pt>
                <c:pt idx="157">
                  <c:v>642.10959999997749</c:v>
                </c:pt>
                <c:pt idx="158">
                  <c:v>642.12615999997752</c:v>
                </c:pt>
                <c:pt idx="159">
                  <c:v>642.14271999997754</c:v>
                </c:pt>
                <c:pt idx="160">
                  <c:v>642.15927999997757</c:v>
                </c:pt>
                <c:pt idx="161">
                  <c:v>642.1758399999776</c:v>
                </c:pt>
                <c:pt idx="162">
                  <c:v>642.19239999997762</c:v>
                </c:pt>
                <c:pt idx="163">
                  <c:v>642.20895999997765</c:v>
                </c:pt>
                <c:pt idx="164">
                  <c:v>642.22551999997768</c:v>
                </c:pt>
                <c:pt idx="165">
                  <c:v>642.2420799999777</c:v>
                </c:pt>
                <c:pt idx="166">
                  <c:v>642.25863999997773</c:v>
                </c:pt>
                <c:pt idx="167">
                  <c:v>642.27519999997776</c:v>
                </c:pt>
                <c:pt idx="168">
                  <c:v>642.29175999997778</c:v>
                </c:pt>
                <c:pt idx="169">
                  <c:v>642.30831999997781</c:v>
                </c:pt>
                <c:pt idx="170">
                  <c:v>642.32487999997784</c:v>
                </c:pt>
                <c:pt idx="171">
                  <c:v>642.34143999997787</c:v>
                </c:pt>
                <c:pt idx="172">
                  <c:v>642.35799999997789</c:v>
                </c:pt>
                <c:pt idx="173">
                  <c:v>642.37455999997792</c:v>
                </c:pt>
                <c:pt idx="174">
                  <c:v>642.39111999997795</c:v>
                </c:pt>
                <c:pt idx="175">
                  <c:v>642.40767999997797</c:v>
                </c:pt>
                <c:pt idx="176">
                  <c:v>642.424239999978</c:v>
                </c:pt>
                <c:pt idx="177">
                  <c:v>642.44079999997803</c:v>
                </c:pt>
                <c:pt idx="178">
                  <c:v>642.45735999997805</c:v>
                </c:pt>
                <c:pt idx="179">
                  <c:v>642.47391999997808</c:v>
                </c:pt>
                <c:pt idx="180">
                  <c:v>642.49047999997811</c:v>
                </c:pt>
                <c:pt idx="181">
                  <c:v>642.50703999997813</c:v>
                </c:pt>
                <c:pt idx="182">
                  <c:v>642.52359999997816</c:v>
                </c:pt>
                <c:pt idx="183">
                  <c:v>642.54015999997819</c:v>
                </c:pt>
                <c:pt idx="184">
                  <c:v>642.55671999997821</c:v>
                </c:pt>
                <c:pt idx="185">
                  <c:v>642.57327999997824</c:v>
                </c:pt>
                <c:pt idx="186">
                  <c:v>642.58983999997827</c:v>
                </c:pt>
                <c:pt idx="187">
                  <c:v>642.60639999997829</c:v>
                </c:pt>
                <c:pt idx="188">
                  <c:v>642.62295999997832</c:v>
                </c:pt>
                <c:pt idx="189">
                  <c:v>642.63951999997835</c:v>
                </c:pt>
                <c:pt idx="190">
                  <c:v>642.65607999997837</c:v>
                </c:pt>
                <c:pt idx="191">
                  <c:v>642.6726399999784</c:v>
                </c:pt>
                <c:pt idx="192">
                  <c:v>642.68919999997843</c:v>
                </c:pt>
                <c:pt idx="193">
                  <c:v>642.70575999997845</c:v>
                </c:pt>
                <c:pt idx="194">
                  <c:v>642.72231999997848</c:v>
                </c:pt>
                <c:pt idx="195">
                  <c:v>642.73887999997851</c:v>
                </c:pt>
                <c:pt idx="196">
                  <c:v>642.75543999997853</c:v>
                </c:pt>
                <c:pt idx="197">
                  <c:v>642.77199999997856</c:v>
                </c:pt>
                <c:pt idx="198">
                  <c:v>642.78855999997859</c:v>
                </c:pt>
                <c:pt idx="199">
                  <c:v>642.80511999997861</c:v>
                </c:pt>
                <c:pt idx="200">
                  <c:v>642.82167999997864</c:v>
                </c:pt>
                <c:pt idx="201">
                  <c:v>642.83823999997867</c:v>
                </c:pt>
                <c:pt idx="202">
                  <c:v>642.8547999999787</c:v>
                </c:pt>
                <c:pt idx="203">
                  <c:v>642.87135999997872</c:v>
                </c:pt>
                <c:pt idx="204">
                  <c:v>642.88791999997875</c:v>
                </c:pt>
                <c:pt idx="205">
                  <c:v>642.90447999997878</c:v>
                </c:pt>
                <c:pt idx="206">
                  <c:v>642.9210399999788</c:v>
                </c:pt>
                <c:pt idx="207">
                  <c:v>642.93759999997883</c:v>
                </c:pt>
                <c:pt idx="208">
                  <c:v>642.95415999997886</c:v>
                </c:pt>
                <c:pt idx="209">
                  <c:v>642.97071999997888</c:v>
                </c:pt>
                <c:pt idx="210">
                  <c:v>642.98727999997891</c:v>
                </c:pt>
                <c:pt idx="211">
                  <c:v>643.00383999997894</c:v>
                </c:pt>
                <c:pt idx="212">
                  <c:v>643.02039999997896</c:v>
                </c:pt>
                <c:pt idx="213">
                  <c:v>643.03695999997899</c:v>
                </c:pt>
                <c:pt idx="214">
                  <c:v>643.05351999997902</c:v>
                </c:pt>
                <c:pt idx="215">
                  <c:v>643.07007999997904</c:v>
                </c:pt>
                <c:pt idx="216">
                  <c:v>643.08663999997907</c:v>
                </c:pt>
                <c:pt idx="217">
                  <c:v>643.1031999999791</c:v>
                </c:pt>
                <c:pt idx="218">
                  <c:v>643.11975999997912</c:v>
                </c:pt>
                <c:pt idx="219">
                  <c:v>643.13631999997915</c:v>
                </c:pt>
                <c:pt idx="220">
                  <c:v>643.15287999997918</c:v>
                </c:pt>
                <c:pt idx="221">
                  <c:v>643.1694399999792</c:v>
                </c:pt>
                <c:pt idx="222">
                  <c:v>643.18599999997923</c:v>
                </c:pt>
                <c:pt idx="223">
                  <c:v>643.20255999997926</c:v>
                </c:pt>
                <c:pt idx="224">
                  <c:v>643.21911999997928</c:v>
                </c:pt>
                <c:pt idx="225">
                  <c:v>643.23567999997931</c:v>
                </c:pt>
                <c:pt idx="226">
                  <c:v>643.25223999997934</c:v>
                </c:pt>
                <c:pt idx="227">
                  <c:v>643.26879999997936</c:v>
                </c:pt>
                <c:pt idx="228">
                  <c:v>643.28535999997939</c:v>
                </c:pt>
                <c:pt idx="229">
                  <c:v>643.30191999997942</c:v>
                </c:pt>
                <c:pt idx="230">
                  <c:v>643.31847999997944</c:v>
                </c:pt>
                <c:pt idx="231">
                  <c:v>643.33503999997947</c:v>
                </c:pt>
                <c:pt idx="232">
                  <c:v>643.3515999999795</c:v>
                </c:pt>
                <c:pt idx="233">
                  <c:v>643.36815999997953</c:v>
                </c:pt>
                <c:pt idx="234">
                  <c:v>643.38471999997955</c:v>
                </c:pt>
                <c:pt idx="235">
                  <c:v>643.40127999997958</c:v>
                </c:pt>
                <c:pt idx="236">
                  <c:v>643.41783999997961</c:v>
                </c:pt>
                <c:pt idx="237">
                  <c:v>643.43439999997963</c:v>
                </c:pt>
                <c:pt idx="238">
                  <c:v>643.45095999997966</c:v>
                </c:pt>
                <c:pt idx="239">
                  <c:v>643.46751999997969</c:v>
                </c:pt>
                <c:pt idx="240">
                  <c:v>643.48407999997971</c:v>
                </c:pt>
                <c:pt idx="241">
                  <c:v>643.50063999997974</c:v>
                </c:pt>
                <c:pt idx="242">
                  <c:v>643.51719999997977</c:v>
                </c:pt>
                <c:pt idx="243">
                  <c:v>643.53375999997979</c:v>
                </c:pt>
                <c:pt idx="244">
                  <c:v>643.55031999997982</c:v>
                </c:pt>
                <c:pt idx="245">
                  <c:v>643.56687999997985</c:v>
                </c:pt>
                <c:pt idx="246">
                  <c:v>643.58343999997987</c:v>
                </c:pt>
                <c:pt idx="247">
                  <c:v>643.5999999999799</c:v>
                </c:pt>
                <c:pt idx="248">
                  <c:v>643.61655999997993</c:v>
                </c:pt>
                <c:pt idx="249">
                  <c:v>643.63311999997995</c:v>
                </c:pt>
                <c:pt idx="250">
                  <c:v>643.64967999997998</c:v>
                </c:pt>
                <c:pt idx="251">
                  <c:v>643.66623999998001</c:v>
                </c:pt>
                <c:pt idx="252">
                  <c:v>643.68279999998003</c:v>
                </c:pt>
                <c:pt idx="253">
                  <c:v>643.69935999998006</c:v>
                </c:pt>
                <c:pt idx="254">
                  <c:v>643.71591999998009</c:v>
                </c:pt>
                <c:pt idx="255">
                  <c:v>643.73247999998011</c:v>
                </c:pt>
                <c:pt idx="256">
                  <c:v>643.74903999998014</c:v>
                </c:pt>
                <c:pt idx="257">
                  <c:v>643.76559999998017</c:v>
                </c:pt>
                <c:pt idx="258">
                  <c:v>643.78215999998019</c:v>
                </c:pt>
                <c:pt idx="259">
                  <c:v>643.79871999998022</c:v>
                </c:pt>
                <c:pt idx="260">
                  <c:v>643.81527999998025</c:v>
                </c:pt>
                <c:pt idx="261">
                  <c:v>643.83183999998028</c:v>
                </c:pt>
                <c:pt idx="262">
                  <c:v>643.8483999999803</c:v>
                </c:pt>
                <c:pt idx="263">
                  <c:v>643.86495999998033</c:v>
                </c:pt>
                <c:pt idx="264">
                  <c:v>643.88151999998036</c:v>
                </c:pt>
                <c:pt idx="265">
                  <c:v>643.89807999998038</c:v>
                </c:pt>
                <c:pt idx="266">
                  <c:v>643.91463999998041</c:v>
                </c:pt>
                <c:pt idx="267">
                  <c:v>643.93119999998044</c:v>
                </c:pt>
                <c:pt idx="268">
                  <c:v>643.94775999998046</c:v>
                </c:pt>
                <c:pt idx="269">
                  <c:v>643.96431999998049</c:v>
                </c:pt>
                <c:pt idx="270">
                  <c:v>643.98087999998052</c:v>
                </c:pt>
                <c:pt idx="271">
                  <c:v>643.99743999998054</c:v>
                </c:pt>
                <c:pt idx="272">
                  <c:v>644.01399999998057</c:v>
                </c:pt>
                <c:pt idx="273">
                  <c:v>644.0305599999806</c:v>
                </c:pt>
                <c:pt idx="274">
                  <c:v>644.04711999998062</c:v>
                </c:pt>
                <c:pt idx="275">
                  <c:v>644.06367999998065</c:v>
                </c:pt>
                <c:pt idx="276">
                  <c:v>644.08023999998068</c:v>
                </c:pt>
                <c:pt idx="277">
                  <c:v>644.0967999999807</c:v>
                </c:pt>
                <c:pt idx="278">
                  <c:v>644.11335999998073</c:v>
                </c:pt>
                <c:pt idx="279">
                  <c:v>644.12991999998076</c:v>
                </c:pt>
                <c:pt idx="280">
                  <c:v>644.14647999998078</c:v>
                </c:pt>
                <c:pt idx="281">
                  <c:v>644.16303999998081</c:v>
                </c:pt>
                <c:pt idx="282">
                  <c:v>644.17959999998084</c:v>
                </c:pt>
                <c:pt idx="283">
                  <c:v>644.19615999998086</c:v>
                </c:pt>
                <c:pt idx="284">
                  <c:v>644.21271999998089</c:v>
                </c:pt>
                <c:pt idx="285">
                  <c:v>644.22927999998092</c:v>
                </c:pt>
                <c:pt idx="286">
                  <c:v>644.24583999998094</c:v>
                </c:pt>
                <c:pt idx="287">
                  <c:v>644.26239999998097</c:v>
                </c:pt>
                <c:pt idx="288">
                  <c:v>644.278959999981</c:v>
                </c:pt>
                <c:pt idx="289">
                  <c:v>644.29551999998102</c:v>
                </c:pt>
                <c:pt idx="290">
                  <c:v>644.31207999998105</c:v>
                </c:pt>
                <c:pt idx="291">
                  <c:v>644.32863999998108</c:v>
                </c:pt>
                <c:pt idx="292">
                  <c:v>644.34519999998111</c:v>
                </c:pt>
                <c:pt idx="293">
                  <c:v>644.36175999998113</c:v>
                </c:pt>
                <c:pt idx="294">
                  <c:v>644.37831999998116</c:v>
                </c:pt>
                <c:pt idx="295">
                  <c:v>644.39487999998119</c:v>
                </c:pt>
                <c:pt idx="296">
                  <c:v>644.41143999998121</c:v>
                </c:pt>
                <c:pt idx="297">
                  <c:v>644.42799999998124</c:v>
                </c:pt>
                <c:pt idx="298">
                  <c:v>644.44455999998127</c:v>
                </c:pt>
                <c:pt idx="299">
                  <c:v>644.46111999998129</c:v>
                </c:pt>
                <c:pt idx="300">
                  <c:v>644.47767999998132</c:v>
                </c:pt>
                <c:pt idx="301">
                  <c:v>644.49423999998135</c:v>
                </c:pt>
                <c:pt idx="302">
                  <c:v>644.51079999998137</c:v>
                </c:pt>
                <c:pt idx="303">
                  <c:v>644.5273599999814</c:v>
                </c:pt>
                <c:pt idx="304">
                  <c:v>644.54391999998143</c:v>
                </c:pt>
                <c:pt idx="305">
                  <c:v>644.56047999998145</c:v>
                </c:pt>
                <c:pt idx="306">
                  <c:v>644.57703999998148</c:v>
                </c:pt>
                <c:pt idx="307">
                  <c:v>644.59359999998151</c:v>
                </c:pt>
                <c:pt idx="308">
                  <c:v>644.61015999998153</c:v>
                </c:pt>
                <c:pt idx="309">
                  <c:v>644.62671999998156</c:v>
                </c:pt>
                <c:pt idx="310">
                  <c:v>644.64327999998159</c:v>
                </c:pt>
                <c:pt idx="311">
                  <c:v>644.65983999998161</c:v>
                </c:pt>
                <c:pt idx="312">
                  <c:v>644.67639999998164</c:v>
                </c:pt>
                <c:pt idx="313">
                  <c:v>644.69295999998167</c:v>
                </c:pt>
                <c:pt idx="314">
                  <c:v>644.70951999998169</c:v>
                </c:pt>
                <c:pt idx="315">
                  <c:v>644.72607999998172</c:v>
                </c:pt>
                <c:pt idx="316">
                  <c:v>644.74263999998175</c:v>
                </c:pt>
                <c:pt idx="317">
                  <c:v>644.75919999998177</c:v>
                </c:pt>
                <c:pt idx="318">
                  <c:v>644.7757599999818</c:v>
                </c:pt>
                <c:pt idx="319">
                  <c:v>644.79231999998183</c:v>
                </c:pt>
                <c:pt idx="320">
                  <c:v>644.80887999998185</c:v>
                </c:pt>
                <c:pt idx="321">
                  <c:v>644.82543999998188</c:v>
                </c:pt>
                <c:pt idx="322">
                  <c:v>644.84199999998191</c:v>
                </c:pt>
                <c:pt idx="323">
                  <c:v>644.85855999998194</c:v>
                </c:pt>
                <c:pt idx="324">
                  <c:v>644.87511999998196</c:v>
                </c:pt>
                <c:pt idx="325">
                  <c:v>644.89167999998199</c:v>
                </c:pt>
                <c:pt idx="326">
                  <c:v>644.90823999998202</c:v>
                </c:pt>
                <c:pt idx="327">
                  <c:v>644.92479999998204</c:v>
                </c:pt>
                <c:pt idx="328">
                  <c:v>644.94135999998207</c:v>
                </c:pt>
                <c:pt idx="329">
                  <c:v>644.9579199999821</c:v>
                </c:pt>
                <c:pt idx="330">
                  <c:v>644.97447999998212</c:v>
                </c:pt>
                <c:pt idx="331">
                  <c:v>644.99103999998215</c:v>
                </c:pt>
                <c:pt idx="332">
                  <c:v>645.00759999998218</c:v>
                </c:pt>
                <c:pt idx="333">
                  <c:v>645.0241599999822</c:v>
                </c:pt>
                <c:pt idx="334">
                  <c:v>645.04071999998223</c:v>
                </c:pt>
                <c:pt idx="335">
                  <c:v>645.05727999998226</c:v>
                </c:pt>
                <c:pt idx="336">
                  <c:v>645.07383999998228</c:v>
                </c:pt>
                <c:pt idx="337">
                  <c:v>645.09039999998231</c:v>
                </c:pt>
                <c:pt idx="338">
                  <c:v>645.10695999998234</c:v>
                </c:pt>
                <c:pt idx="339">
                  <c:v>645.12351999998236</c:v>
                </c:pt>
                <c:pt idx="340">
                  <c:v>645.14007999998239</c:v>
                </c:pt>
                <c:pt idx="341">
                  <c:v>645.15663999998242</c:v>
                </c:pt>
                <c:pt idx="342">
                  <c:v>645.17319999998244</c:v>
                </c:pt>
                <c:pt idx="343">
                  <c:v>645.18975999998247</c:v>
                </c:pt>
                <c:pt idx="344">
                  <c:v>645.2063199999825</c:v>
                </c:pt>
                <c:pt idx="345">
                  <c:v>645.22287999998252</c:v>
                </c:pt>
                <c:pt idx="346">
                  <c:v>645.23943999998255</c:v>
                </c:pt>
                <c:pt idx="347">
                  <c:v>645.25599999998258</c:v>
                </c:pt>
                <c:pt idx="348">
                  <c:v>645.2725599999826</c:v>
                </c:pt>
                <c:pt idx="349">
                  <c:v>645.28911999998263</c:v>
                </c:pt>
                <c:pt idx="350">
                  <c:v>645.30567999998266</c:v>
                </c:pt>
                <c:pt idx="351">
                  <c:v>645.32223999998268</c:v>
                </c:pt>
                <c:pt idx="352">
                  <c:v>645.33879999998271</c:v>
                </c:pt>
                <c:pt idx="353">
                  <c:v>645.35535999998274</c:v>
                </c:pt>
                <c:pt idx="354">
                  <c:v>645.37191999998277</c:v>
                </c:pt>
                <c:pt idx="355">
                  <c:v>645.38847999998279</c:v>
                </c:pt>
                <c:pt idx="356">
                  <c:v>645.40503999998282</c:v>
                </c:pt>
                <c:pt idx="357">
                  <c:v>645.42159999998285</c:v>
                </c:pt>
                <c:pt idx="358">
                  <c:v>645.43815999998287</c:v>
                </c:pt>
                <c:pt idx="359">
                  <c:v>645.4547199999829</c:v>
                </c:pt>
                <c:pt idx="360">
                  <c:v>645.47127999998293</c:v>
                </c:pt>
                <c:pt idx="361">
                  <c:v>645.48783999998295</c:v>
                </c:pt>
                <c:pt idx="362">
                  <c:v>645.50439999998298</c:v>
                </c:pt>
                <c:pt idx="363">
                  <c:v>645.52095999998301</c:v>
                </c:pt>
                <c:pt idx="364">
                  <c:v>645.53751999998303</c:v>
                </c:pt>
                <c:pt idx="365">
                  <c:v>645.55407999998306</c:v>
                </c:pt>
                <c:pt idx="366">
                  <c:v>645.57063999998309</c:v>
                </c:pt>
                <c:pt idx="367">
                  <c:v>645.58719999998311</c:v>
                </c:pt>
                <c:pt idx="368">
                  <c:v>645.60375999998314</c:v>
                </c:pt>
                <c:pt idx="369">
                  <c:v>645.62031999998317</c:v>
                </c:pt>
                <c:pt idx="370">
                  <c:v>645.63687999998319</c:v>
                </c:pt>
                <c:pt idx="371">
                  <c:v>645.65343999998322</c:v>
                </c:pt>
                <c:pt idx="372">
                  <c:v>645.66999999998325</c:v>
                </c:pt>
                <c:pt idx="373">
                  <c:v>645.68655999998327</c:v>
                </c:pt>
                <c:pt idx="374">
                  <c:v>645.7031199999833</c:v>
                </c:pt>
                <c:pt idx="375">
                  <c:v>645.71967999998333</c:v>
                </c:pt>
                <c:pt idx="376">
                  <c:v>645.73623999998335</c:v>
                </c:pt>
                <c:pt idx="377">
                  <c:v>645.75279999998338</c:v>
                </c:pt>
                <c:pt idx="378">
                  <c:v>645.76935999998341</c:v>
                </c:pt>
                <c:pt idx="379">
                  <c:v>645.78591999998343</c:v>
                </c:pt>
                <c:pt idx="380">
                  <c:v>645.80247999998346</c:v>
                </c:pt>
                <c:pt idx="381">
                  <c:v>645.81903999998349</c:v>
                </c:pt>
                <c:pt idx="382">
                  <c:v>645.83559999998351</c:v>
                </c:pt>
                <c:pt idx="383">
                  <c:v>645.85215999998354</c:v>
                </c:pt>
                <c:pt idx="384">
                  <c:v>645.86871999998357</c:v>
                </c:pt>
                <c:pt idx="385">
                  <c:v>645.8852799999836</c:v>
                </c:pt>
                <c:pt idx="386">
                  <c:v>645.90183999998362</c:v>
                </c:pt>
                <c:pt idx="387">
                  <c:v>645.91839999998365</c:v>
                </c:pt>
                <c:pt idx="388">
                  <c:v>645.93495999998368</c:v>
                </c:pt>
                <c:pt idx="389">
                  <c:v>645.9515199999837</c:v>
                </c:pt>
                <c:pt idx="390">
                  <c:v>645.96807999998373</c:v>
                </c:pt>
                <c:pt idx="391">
                  <c:v>645.98463999998376</c:v>
                </c:pt>
                <c:pt idx="392">
                  <c:v>646.00119999998378</c:v>
                </c:pt>
                <c:pt idx="393">
                  <c:v>646.01775999998381</c:v>
                </c:pt>
                <c:pt idx="394">
                  <c:v>646.03431999998384</c:v>
                </c:pt>
                <c:pt idx="395">
                  <c:v>646.05087999998386</c:v>
                </c:pt>
                <c:pt idx="396">
                  <c:v>646.06743999998389</c:v>
                </c:pt>
                <c:pt idx="397">
                  <c:v>646.08399999998392</c:v>
                </c:pt>
                <c:pt idx="398">
                  <c:v>646.10055999998394</c:v>
                </c:pt>
                <c:pt idx="399">
                  <c:v>646.11711999998397</c:v>
                </c:pt>
                <c:pt idx="400">
                  <c:v>646.133679999984</c:v>
                </c:pt>
                <c:pt idx="401">
                  <c:v>646.15023999998402</c:v>
                </c:pt>
                <c:pt idx="402">
                  <c:v>646.16679999998405</c:v>
                </c:pt>
                <c:pt idx="403">
                  <c:v>646.18335999998408</c:v>
                </c:pt>
                <c:pt idx="404">
                  <c:v>646.1999199999841</c:v>
                </c:pt>
                <c:pt idx="405">
                  <c:v>646.21647999998413</c:v>
                </c:pt>
                <c:pt idx="406">
                  <c:v>646.23303999998416</c:v>
                </c:pt>
                <c:pt idx="407">
                  <c:v>646.24959999998418</c:v>
                </c:pt>
                <c:pt idx="408">
                  <c:v>646.26615999998421</c:v>
                </c:pt>
                <c:pt idx="409">
                  <c:v>646.28271999998424</c:v>
                </c:pt>
                <c:pt idx="410">
                  <c:v>646.29927999998426</c:v>
                </c:pt>
                <c:pt idx="411">
                  <c:v>646.31583999998429</c:v>
                </c:pt>
                <c:pt idx="412">
                  <c:v>646.33239999998432</c:v>
                </c:pt>
                <c:pt idx="413">
                  <c:v>646.34895999998434</c:v>
                </c:pt>
                <c:pt idx="414">
                  <c:v>646.36551999998437</c:v>
                </c:pt>
                <c:pt idx="415">
                  <c:v>646.3820799999844</c:v>
                </c:pt>
                <c:pt idx="416">
                  <c:v>646.39863999998443</c:v>
                </c:pt>
                <c:pt idx="417">
                  <c:v>646.41519999998445</c:v>
                </c:pt>
                <c:pt idx="418">
                  <c:v>646.43175999998448</c:v>
                </c:pt>
                <c:pt idx="419">
                  <c:v>646.44831999998451</c:v>
                </c:pt>
                <c:pt idx="420">
                  <c:v>646.46487999998453</c:v>
                </c:pt>
                <c:pt idx="421">
                  <c:v>646.48143999998456</c:v>
                </c:pt>
                <c:pt idx="422">
                  <c:v>646.49799999998459</c:v>
                </c:pt>
                <c:pt idx="423">
                  <c:v>646.51455999998461</c:v>
                </c:pt>
                <c:pt idx="424">
                  <c:v>646.53111999998464</c:v>
                </c:pt>
                <c:pt idx="425">
                  <c:v>646.54767999998467</c:v>
                </c:pt>
                <c:pt idx="426">
                  <c:v>646.56423999998469</c:v>
                </c:pt>
                <c:pt idx="427">
                  <c:v>646.58079999998472</c:v>
                </c:pt>
                <c:pt idx="428">
                  <c:v>646.59735999998475</c:v>
                </c:pt>
                <c:pt idx="429">
                  <c:v>646.61391999998477</c:v>
                </c:pt>
                <c:pt idx="430">
                  <c:v>646.6304799999848</c:v>
                </c:pt>
                <c:pt idx="431">
                  <c:v>646.64703999998483</c:v>
                </c:pt>
                <c:pt idx="432">
                  <c:v>646.66359999998485</c:v>
                </c:pt>
                <c:pt idx="433">
                  <c:v>646.68015999998488</c:v>
                </c:pt>
                <c:pt idx="434">
                  <c:v>646.69671999998491</c:v>
                </c:pt>
                <c:pt idx="435">
                  <c:v>646.71327999998493</c:v>
                </c:pt>
                <c:pt idx="436">
                  <c:v>646.72983999998496</c:v>
                </c:pt>
                <c:pt idx="437">
                  <c:v>646.74639999998499</c:v>
                </c:pt>
                <c:pt idx="438">
                  <c:v>646.76295999998501</c:v>
                </c:pt>
                <c:pt idx="439">
                  <c:v>646.77951999998504</c:v>
                </c:pt>
                <c:pt idx="440">
                  <c:v>646.79607999998507</c:v>
                </c:pt>
                <c:pt idx="441">
                  <c:v>646.81263999998509</c:v>
                </c:pt>
                <c:pt idx="442">
                  <c:v>646.82919999998512</c:v>
                </c:pt>
                <c:pt idx="443">
                  <c:v>646.84575999998515</c:v>
                </c:pt>
                <c:pt idx="444">
                  <c:v>646.86231999998517</c:v>
                </c:pt>
                <c:pt idx="445">
                  <c:v>646.8788799999852</c:v>
                </c:pt>
                <c:pt idx="446">
                  <c:v>646.89543999998523</c:v>
                </c:pt>
                <c:pt idx="447">
                  <c:v>646.91199999998526</c:v>
                </c:pt>
                <c:pt idx="448">
                  <c:v>646.92855999998528</c:v>
                </c:pt>
                <c:pt idx="449">
                  <c:v>646.94511999998531</c:v>
                </c:pt>
                <c:pt idx="450">
                  <c:v>646.96167999998534</c:v>
                </c:pt>
                <c:pt idx="451">
                  <c:v>646.97823999998536</c:v>
                </c:pt>
                <c:pt idx="452">
                  <c:v>646.99479999998539</c:v>
                </c:pt>
                <c:pt idx="453">
                  <c:v>647.01135999998542</c:v>
                </c:pt>
                <c:pt idx="454">
                  <c:v>647.02791999998544</c:v>
                </c:pt>
                <c:pt idx="455">
                  <c:v>647.04447999998547</c:v>
                </c:pt>
                <c:pt idx="456">
                  <c:v>647.0610399999855</c:v>
                </c:pt>
                <c:pt idx="457">
                  <c:v>647.07759999998552</c:v>
                </c:pt>
                <c:pt idx="458">
                  <c:v>647.09415999998555</c:v>
                </c:pt>
                <c:pt idx="459">
                  <c:v>647.11071999998558</c:v>
                </c:pt>
                <c:pt idx="460">
                  <c:v>647.1272799999856</c:v>
                </c:pt>
                <c:pt idx="461">
                  <c:v>647.14383999998563</c:v>
                </c:pt>
                <c:pt idx="462">
                  <c:v>647.16039999998566</c:v>
                </c:pt>
                <c:pt idx="463">
                  <c:v>647.17695999998568</c:v>
                </c:pt>
                <c:pt idx="464">
                  <c:v>647.19351999998571</c:v>
                </c:pt>
                <c:pt idx="465">
                  <c:v>647.21007999998574</c:v>
                </c:pt>
                <c:pt idx="466">
                  <c:v>647.22663999998576</c:v>
                </c:pt>
                <c:pt idx="467">
                  <c:v>647.24319999998579</c:v>
                </c:pt>
                <c:pt idx="468">
                  <c:v>647.25975999998582</c:v>
                </c:pt>
                <c:pt idx="469">
                  <c:v>647.27631999998584</c:v>
                </c:pt>
                <c:pt idx="470">
                  <c:v>647.29287999998587</c:v>
                </c:pt>
                <c:pt idx="471">
                  <c:v>647.3094399999859</c:v>
                </c:pt>
                <c:pt idx="472">
                  <c:v>647.32599999998592</c:v>
                </c:pt>
                <c:pt idx="473">
                  <c:v>647.34255999998595</c:v>
                </c:pt>
                <c:pt idx="474">
                  <c:v>647.35911999998598</c:v>
                </c:pt>
                <c:pt idx="475">
                  <c:v>647.375679999986</c:v>
                </c:pt>
                <c:pt idx="476">
                  <c:v>647.39223999998603</c:v>
                </c:pt>
                <c:pt idx="477">
                  <c:v>647.40879999998606</c:v>
                </c:pt>
                <c:pt idx="478">
                  <c:v>647.42535999998609</c:v>
                </c:pt>
                <c:pt idx="479">
                  <c:v>647.44191999998611</c:v>
                </c:pt>
                <c:pt idx="480">
                  <c:v>647.45847999998614</c:v>
                </c:pt>
                <c:pt idx="481">
                  <c:v>647.47503999998617</c:v>
                </c:pt>
                <c:pt idx="482">
                  <c:v>647.49159999998619</c:v>
                </c:pt>
                <c:pt idx="483">
                  <c:v>647.50815999998622</c:v>
                </c:pt>
                <c:pt idx="484">
                  <c:v>647.52471999998625</c:v>
                </c:pt>
                <c:pt idx="485">
                  <c:v>647.54127999998627</c:v>
                </c:pt>
                <c:pt idx="486">
                  <c:v>647.5578399999863</c:v>
                </c:pt>
                <c:pt idx="487">
                  <c:v>647.57439999998633</c:v>
                </c:pt>
                <c:pt idx="488">
                  <c:v>647.59095999998635</c:v>
                </c:pt>
                <c:pt idx="489">
                  <c:v>647.60751999998638</c:v>
                </c:pt>
                <c:pt idx="490">
                  <c:v>647.62407999998641</c:v>
                </c:pt>
                <c:pt idx="491">
                  <c:v>647.64063999998643</c:v>
                </c:pt>
                <c:pt idx="492">
                  <c:v>647.65719999998646</c:v>
                </c:pt>
                <c:pt idx="493">
                  <c:v>647.67375999998649</c:v>
                </c:pt>
                <c:pt idx="494">
                  <c:v>647.69031999998651</c:v>
                </c:pt>
                <c:pt idx="495">
                  <c:v>647.70687999998654</c:v>
                </c:pt>
                <c:pt idx="496">
                  <c:v>647.72343999998657</c:v>
                </c:pt>
                <c:pt idx="497">
                  <c:v>647.73999999998659</c:v>
                </c:pt>
                <c:pt idx="498">
                  <c:v>647.75655999998662</c:v>
                </c:pt>
                <c:pt idx="499">
                  <c:v>647.77311999998665</c:v>
                </c:pt>
                <c:pt idx="500">
                  <c:v>647.78967999998667</c:v>
                </c:pt>
                <c:pt idx="501">
                  <c:v>647.8062399999867</c:v>
                </c:pt>
                <c:pt idx="502">
                  <c:v>647.82279999998673</c:v>
                </c:pt>
                <c:pt idx="503">
                  <c:v>647.83935999998675</c:v>
                </c:pt>
                <c:pt idx="504">
                  <c:v>647.85591999998678</c:v>
                </c:pt>
                <c:pt idx="505">
                  <c:v>647.87247999998681</c:v>
                </c:pt>
                <c:pt idx="506">
                  <c:v>647.88903999998684</c:v>
                </c:pt>
                <c:pt idx="507">
                  <c:v>647.90559999998686</c:v>
                </c:pt>
                <c:pt idx="508">
                  <c:v>647.92215999998689</c:v>
                </c:pt>
                <c:pt idx="509">
                  <c:v>647.93871999998692</c:v>
                </c:pt>
                <c:pt idx="510">
                  <c:v>647.95527999998694</c:v>
                </c:pt>
                <c:pt idx="511">
                  <c:v>647.97183999998697</c:v>
                </c:pt>
                <c:pt idx="512">
                  <c:v>647.988399999987</c:v>
                </c:pt>
                <c:pt idx="513">
                  <c:v>648.00495999998702</c:v>
                </c:pt>
                <c:pt idx="514">
                  <c:v>648.02151999998705</c:v>
                </c:pt>
                <c:pt idx="515">
                  <c:v>648.03807999998708</c:v>
                </c:pt>
                <c:pt idx="516">
                  <c:v>648.0546399999871</c:v>
                </c:pt>
                <c:pt idx="517">
                  <c:v>648.07119999998713</c:v>
                </c:pt>
                <c:pt idx="518">
                  <c:v>648.08775999998716</c:v>
                </c:pt>
                <c:pt idx="519">
                  <c:v>648.10431999998718</c:v>
                </c:pt>
                <c:pt idx="520">
                  <c:v>648.12087999998721</c:v>
                </c:pt>
                <c:pt idx="521">
                  <c:v>648.13743999998724</c:v>
                </c:pt>
                <c:pt idx="522">
                  <c:v>648.15399999998726</c:v>
                </c:pt>
                <c:pt idx="523">
                  <c:v>648.17055999998729</c:v>
                </c:pt>
                <c:pt idx="524">
                  <c:v>648.18711999998732</c:v>
                </c:pt>
                <c:pt idx="525">
                  <c:v>648.20367999998734</c:v>
                </c:pt>
                <c:pt idx="526">
                  <c:v>648.22023999998737</c:v>
                </c:pt>
                <c:pt idx="527">
                  <c:v>648.2367999999874</c:v>
                </c:pt>
                <c:pt idx="528">
                  <c:v>648.25335999998742</c:v>
                </c:pt>
                <c:pt idx="529">
                  <c:v>648.26991999998745</c:v>
                </c:pt>
                <c:pt idx="530">
                  <c:v>648.28647999998748</c:v>
                </c:pt>
                <c:pt idx="531">
                  <c:v>648.3030399999875</c:v>
                </c:pt>
                <c:pt idx="532">
                  <c:v>648.31959999998753</c:v>
                </c:pt>
                <c:pt idx="533">
                  <c:v>648.33615999998756</c:v>
                </c:pt>
                <c:pt idx="534">
                  <c:v>648.35271999998758</c:v>
                </c:pt>
                <c:pt idx="535">
                  <c:v>648.36927999998761</c:v>
                </c:pt>
                <c:pt idx="536">
                  <c:v>648.38583999998764</c:v>
                </c:pt>
                <c:pt idx="537">
                  <c:v>648.40239999998767</c:v>
                </c:pt>
                <c:pt idx="538">
                  <c:v>648.41895999998769</c:v>
                </c:pt>
                <c:pt idx="539">
                  <c:v>648.43551999998772</c:v>
                </c:pt>
                <c:pt idx="540">
                  <c:v>648.45207999998775</c:v>
                </c:pt>
                <c:pt idx="541">
                  <c:v>648.46863999998777</c:v>
                </c:pt>
                <c:pt idx="542">
                  <c:v>648.4851999999878</c:v>
                </c:pt>
                <c:pt idx="543">
                  <c:v>648.50175999998783</c:v>
                </c:pt>
                <c:pt idx="544">
                  <c:v>648.51831999998785</c:v>
                </c:pt>
                <c:pt idx="545">
                  <c:v>648.53487999998788</c:v>
                </c:pt>
                <c:pt idx="546">
                  <c:v>648.55143999998791</c:v>
                </c:pt>
                <c:pt idx="547">
                  <c:v>648.56799999998793</c:v>
                </c:pt>
                <c:pt idx="548">
                  <c:v>648.58455999998796</c:v>
                </c:pt>
                <c:pt idx="549">
                  <c:v>648.60111999998799</c:v>
                </c:pt>
                <c:pt idx="550">
                  <c:v>648.61767999998801</c:v>
                </c:pt>
                <c:pt idx="551">
                  <c:v>648.63423999998804</c:v>
                </c:pt>
                <c:pt idx="552">
                  <c:v>648.65079999998807</c:v>
                </c:pt>
                <c:pt idx="553">
                  <c:v>648.66735999998809</c:v>
                </c:pt>
                <c:pt idx="554">
                  <c:v>648.68391999998812</c:v>
                </c:pt>
                <c:pt idx="555">
                  <c:v>648.70047999998815</c:v>
                </c:pt>
                <c:pt idx="556">
                  <c:v>648.71703999998817</c:v>
                </c:pt>
                <c:pt idx="557">
                  <c:v>648.7335999999882</c:v>
                </c:pt>
                <c:pt idx="558">
                  <c:v>648.75015999998823</c:v>
                </c:pt>
                <c:pt idx="559">
                  <c:v>648.76671999998825</c:v>
                </c:pt>
                <c:pt idx="560">
                  <c:v>648.78327999998828</c:v>
                </c:pt>
                <c:pt idx="561">
                  <c:v>648.79983999998831</c:v>
                </c:pt>
                <c:pt idx="562">
                  <c:v>648.81639999998833</c:v>
                </c:pt>
                <c:pt idx="563">
                  <c:v>648.83295999998836</c:v>
                </c:pt>
                <c:pt idx="564">
                  <c:v>648.84951999998839</c:v>
                </c:pt>
                <c:pt idx="565">
                  <c:v>648.86607999998841</c:v>
                </c:pt>
                <c:pt idx="566">
                  <c:v>648.88263999998844</c:v>
                </c:pt>
                <c:pt idx="567">
                  <c:v>648.89919999998847</c:v>
                </c:pt>
                <c:pt idx="568">
                  <c:v>648.9157599999885</c:v>
                </c:pt>
                <c:pt idx="569">
                  <c:v>648.93231999998852</c:v>
                </c:pt>
                <c:pt idx="570">
                  <c:v>648.94887999998855</c:v>
                </c:pt>
                <c:pt idx="571">
                  <c:v>648.96543999998858</c:v>
                </c:pt>
                <c:pt idx="572">
                  <c:v>648.9819999999886</c:v>
                </c:pt>
                <c:pt idx="573">
                  <c:v>648.99855999998863</c:v>
                </c:pt>
                <c:pt idx="574">
                  <c:v>649.01511999998866</c:v>
                </c:pt>
                <c:pt idx="575">
                  <c:v>649.03167999998868</c:v>
                </c:pt>
                <c:pt idx="576">
                  <c:v>649.04823999998871</c:v>
                </c:pt>
                <c:pt idx="577">
                  <c:v>649.06479999998874</c:v>
                </c:pt>
                <c:pt idx="578">
                  <c:v>649.08135999998876</c:v>
                </c:pt>
                <c:pt idx="579">
                  <c:v>649.09791999998879</c:v>
                </c:pt>
                <c:pt idx="580">
                  <c:v>649.11447999998882</c:v>
                </c:pt>
                <c:pt idx="581">
                  <c:v>649.13103999998884</c:v>
                </c:pt>
                <c:pt idx="582">
                  <c:v>649.14759999998887</c:v>
                </c:pt>
                <c:pt idx="583">
                  <c:v>649.1641599999889</c:v>
                </c:pt>
                <c:pt idx="584">
                  <c:v>649.18071999998892</c:v>
                </c:pt>
                <c:pt idx="585">
                  <c:v>649.19727999998895</c:v>
                </c:pt>
                <c:pt idx="586">
                  <c:v>649.21383999998898</c:v>
                </c:pt>
                <c:pt idx="587">
                  <c:v>649.230399999989</c:v>
                </c:pt>
                <c:pt idx="588">
                  <c:v>649.24695999998903</c:v>
                </c:pt>
                <c:pt idx="589">
                  <c:v>649.26351999998906</c:v>
                </c:pt>
                <c:pt idx="590">
                  <c:v>649.28007999998908</c:v>
                </c:pt>
                <c:pt idx="591">
                  <c:v>649.29663999998911</c:v>
                </c:pt>
                <c:pt idx="592">
                  <c:v>649.31319999998914</c:v>
                </c:pt>
                <c:pt idx="593">
                  <c:v>649.32975999998916</c:v>
                </c:pt>
                <c:pt idx="594">
                  <c:v>649.34631999998919</c:v>
                </c:pt>
                <c:pt idx="595">
                  <c:v>649.36287999998922</c:v>
                </c:pt>
                <c:pt idx="596">
                  <c:v>649.37943999998924</c:v>
                </c:pt>
                <c:pt idx="597">
                  <c:v>649.39599999998927</c:v>
                </c:pt>
                <c:pt idx="598">
                  <c:v>649.4125599999893</c:v>
                </c:pt>
                <c:pt idx="599">
                  <c:v>649.42911999998933</c:v>
                </c:pt>
                <c:pt idx="600">
                  <c:v>649.44567999998935</c:v>
                </c:pt>
                <c:pt idx="601">
                  <c:v>649.46223999998938</c:v>
                </c:pt>
                <c:pt idx="602">
                  <c:v>649.47879999998941</c:v>
                </c:pt>
                <c:pt idx="603">
                  <c:v>649.49535999998943</c:v>
                </c:pt>
                <c:pt idx="604">
                  <c:v>649.51191999998946</c:v>
                </c:pt>
                <c:pt idx="605">
                  <c:v>649.52847999998949</c:v>
                </c:pt>
                <c:pt idx="606">
                  <c:v>649.54503999998951</c:v>
                </c:pt>
                <c:pt idx="607">
                  <c:v>649.56159999998954</c:v>
                </c:pt>
                <c:pt idx="608">
                  <c:v>649.57815999998957</c:v>
                </c:pt>
                <c:pt idx="609">
                  <c:v>649.59471999998959</c:v>
                </c:pt>
                <c:pt idx="610">
                  <c:v>649.61127999998962</c:v>
                </c:pt>
                <c:pt idx="611">
                  <c:v>649.62783999998965</c:v>
                </c:pt>
                <c:pt idx="612">
                  <c:v>649.64439999998967</c:v>
                </c:pt>
                <c:pt idx="613">
                  <c:v>649.6609599999897</c:v>
                </c:pt>
                <c:pt idx="614">
                  <c:v>649.67751999998973</c:v>
                </c:pt>
                <c:pt idx="615">
                  <c:v>649.69407999998975</c:v>
                </c:pt>
                <c:pt idx="616">
                  <c:v>649.71063999998978</c:v>
                </c:pt>
                <c:pt idx="617">
                  <c:v>649.72719999998981</c:v>
                </c:pt>
                <c:pt idx="618">
                  <c:v>649.74375999998983</c:v>
                </c:pt>
                <c:pt idx="619">
                  <c:v>649.76031999998986</c:v>
                </c:pt>
                <c:pt idx="620">
                  <c:v>649.77687999998989</c:v>
                </c:pt>
                <c:pt idx="621">
                  <c:v>649.79343999998991</c:v>
                </c:pt>
                <c:pt idx="622">
                  <c:v>649.80999999998994</c:v>
                </c:pt>
                <c:pt idx="623">
                  <c:v>649.82655999998997</c:v>
                </c:pt>
                <c:pt idx="624">
                  <c:v>649.84311999998999</c:v>
                </c:pt>
                <c:pt idx="625">
                  <c:v>649.85967999999002</c:v>
                </c:pt>
                <c:pt idx="626">
                  <c:v>649.87623999999005</c:v>
                </c:pt>
                <c:pt idx="627">
                  <c:v>649.89279999999007</c:v>
                </c:pt>
                <c:pt idx="628">
                  <c:v>649.9093599999901</c:v>
                </c:pt>
                <c:pt idx="629">
                  <c:v>649.92591999999013</c:v>
                </c:pt>
                <c:pt idx="630">
                  <c:v>649.94247999999016</c:v>
                </c:pt>
                <c:pt idx="631">
                  <c:v>649.95903999999018</c:v>
                </c:pt>
                <c:pt idx="632">
                  <c:v>649.97559999999021</c:v>
                </c:pt>
                <c:pt idx="633">
                  <c:v>649.99215999999024</c:v>
                </c:pt>
                <c:pt idx="634">
                  <c:v>650.00871999999026</c:v>
                </c:pt>
                <c:pt idx="635">
                  <c:v>650.02527999999029</c:v>
                </c:pt>
                <c:pt idx="636">
                  <c:v>650.04183999999032</c:v>
                </c:pt>
                <c:pt idx="637">
                  <c:v>650.05839999999034</c:v>
                </c:pt>
                <c:pt idx="638">
                  <c:v>650.07495999999037</c:v>
                </c:pt>
                <c:pt idx="639">
                  <c:v>650.0915199999904</c:v>
                </c:pt>
                <c:pt idx="640">
                  <c:v>650.10807999999042</c:v>
                </c:pt>
                <c:pt idx="641">
                  <c:v>650.12463999999045</c:v>
                </c:pt>
                <c:pt idx="642">
                  <c:v>650.14119999999048</c:v>
                </c:pt>
                <c:pt idx="643">
                  <c:v>650.1577599999905</c:v>
                </c:pt>
                <c:pt idx="644">
                  <c:v>650.17431999999053</c:v>
                </c:pt>
                <c:pt idx="645">
                  <c:v>650.19087999999056</c:v>
                </c:pt>
                <c:pt idx="646">
                  <c:v>650.20743999999058</c:v>
                </c:pt>
                <c:pt idx="647">
                  <c:v>650.22399999999061</c:v>
                </c:pt>
                <c:pt idx="648">
                  <c:v>650.24055999999064</c:v>
                </c:pt>
                <c:pt idx="649">
                  <c:v>650.25711999999066</c:v>
                </c:pt>
                <c:pt idx="650">
                  <c:v>650.27367999999069</c:v>
                </c:pt>
                <c:pt idx="651">
                  <c:v>650.29023999999072</c:v>
                </c:pt>
                <c:pt idx="652">
                  <c:v>650.30679999999074</c:v>
                </c:pt>
                <c:pt idx="653">
                  <c:v>650.32335999999077</c:v>
                </c:pt>
                <c:pt idx="654">
                  <c:v>650.3399199999908</c:v>
                </c:pt>
                <c:pt idx="655">
                  <c:v>650.35647999999082</c:v>
                </c:pt>
                <c:pt idx="656">
                  <c:v>650.37303999999085</c:v>
                </c:pt>
                <c:pt idx="657">
                  <c:v>650.38959999999088</c:v>
                </c:pt>
                <c:pt idx="658">
                  <c:v>650.4061599999909</c:v>
                </c:pt>
                <c:pt idx="659">
                  <c:v>650.42271999999093</c:v>
                </c:pt>
                <c:pt idx="660">
                  <c:v>650.43927999999096</c:v>
                </c:pt>
                <c:pt idx="661">
                  <c:v>650.45583999999099</c:v>
                </c:pt>
                <c:pt idx="662">
                  <c:v>650.47239999999101</c:v>
                </c:pt>
                <c:pt idx="663">
                  <c:v>650.48895999999104</c:v>
                </c:pt>
                <c:pt idx="664">
                  <c:v>650.50551999999107</c:v>
                </c:pt>
                <c:pt idx="665">
                  <c:v>650.52207999999109</c:v>
                </c:pt>
                <c:pt idx="666">
                  <c:v>650.53863999999112</c:v>
                </c:pt>
                <c:pt idx="667">
                  <c:v>650.55519999999115</c:v>
                </c:pt>
                <c:pt idx="668">
                  <c:v>650.57175999999117</c:v>
                </c:pt>
                <c:pt idx="669">
                  <c:v>650.5883199999912</c:v>
                </c:pt>
                <c:pt idx="670">
                  <c:v>650.60487999999123</c:v>
                </c:pt>
                <c:pt idx="671">
                  <c:v>650.62143999999125</c:v>
                </c:pt>
                <c:pt idx="672">
                  <c:v>650.63799999999128</c:v>
                </c:pt>
                <c:pt idx="673">
                  <c:v>650.65455999999131</c:v>
                </c:pt>
                <c:pt idx="674">
                  <c:v>650.67111999999133</c:v>
                </c:pt>
                <c:pt idx="675">
                  <c:v>650.68767999999136</c:v>
                </c:pt>
                <c:pt idx="676">
                  <c:v>650.70423999999139</c:v>
                </c:pt>
                <c:pt idx="677">
                  <c:v>650.72079999999141</c:v>
                </c:pt>
                <c:pt idx="678">
                  <c:v>650.73735999999144</c:v>
                </c:pt>
                <c:pt idx="679">
                  <c:v>650.75391999999147</c:v>
                </c:pt>
                <c:pt idx="680">
                  <c:v>650.77047999999149</c:v>
                </c:pt>
                <c:pt idx="681">
                  <c:v>650.78703999999152</c:v>
                </c:pt>
                <c:pt idx="682">
                  <c:v>650.80359999999155</c:v>
                </c:pt>
                <c:pt idx="683">
                  <c:v>650.82015999999157</c:v>
                </c:pt>
                <c:pt idx="684">
                  <c:v>650.8367199999916</c:v>
                </c:pt>
                <c:pt idx="685">
                  <c:v>650.85327999999163</c:v>
                </c:pt>
                <c:pt idx="686">
                  <c:v>650.86983999999165</c:v>
                </c:pt>
                <c:pt idx="687">
                  <c:v>650.88639999999168</c:v>
                </c:pt>
                <c:pt idx="688">
                  <c:v>650.90295999999171</c:v>
                </c:pt>
                <c:pt idx="689">
                  <c:v>650.91951999999173</c:v>
                </c:pt>
                <c:pt idx="690">
                  <c:v>650.93607999999176</c:v>
                </c:pt>
                <c:pt idx="691">
                  <c:v>650.95263999999179</c:v>
                </c:pt>
                <c:pt idx="692">
                  <c:v>650.96919999999182</c:v>
                </c:pt>
                <c:pt idx="693">
                  <c:v>650.98575999999184</c:v>
                </c:pt>
                <c:pt idx="694">
                  <c:v>651.00231999999187</c:v>
                </c:pt>
                <c:pt idx="695">
                  <c:v>651.0188799999919</c:v>
                </c:pt>
                <c:pt idx="696">
                  <c:v>651.03543999999192</c:v>
                </c:pt>
                <c:pt idx="697">
                  <c:v>651.05199999999195</c:v>
                </c:pt>
                <c:pt idx="698">
                  <c:v>651.06855999999198</c:v>
                </c:pt>
                <c:pt idx="699">
                  <c:v>651.085119999992</c:v>
                </c:pt>
                <c:pt idx="700">
                  <c:v>651.10167999999203</c:v>
                </c:pt>
                <c:pt idx="701">
                  <c:v>651.11823999999206</c:v>
                </c:pt>
                <c:pt idx="702">
                  <c:v>651.13479999999208</c:v>
                </c:pt>
                <c:pt idx="703">
                  <c:v>651.15135999999211</c:v>
                </c:pt>
                <c:pt idx="704">
                  <c:v>651.16791999999214</c:v>
                </c:pt>
                <c:pt idx="705">
                  <c:v>651.18447999999216</c:v>
                </c:pt>
                <c:pt idx="706">
                  <c:v>651.20103999999219</c:v>
                </c:pt>
                <c:pt idx="707">
                  <c:v>651.21759999999222</c:v>
                </c:pt>
                <c:pt idx="708">
                  <c:v>651.23415999999224</c:v>
                </c:pt>
                <c:pt idx="709">
                  <c:v>651.25071999999227</c:v>
                </c:pt>
                <c:pt idx="710">
                  <c:v>651.2672799999923</c:v>
                </c:pt>
                <c:pt idx="711">
                  <c:v>651.28383999999232</c:v>
                </c:pt>
                <c:pt idx="712">
                  <c:v>651.30039999999235</c:v>
                </c:pt>
                <c:pt idx="713">
                  <c:v>651.31695999999238</c:v>
                </c:pt>
                <c:pt idx="714">
                  <c:v>651.3335199999924</c:v>
                </c:pt>
                <c:pt idx="715">
                  <c:v>651.35007999999243</c:v>
                </c:pt>
                <c:pt idx="716">
                  <c:v>651.36663999999246</c:v>
                </c:pt>
                <c:pt idx="717">
                  <c:v>651.38319999999248</c:v>
                </c:pt>
                <c:pt idx="718">
                  <c:v>651.39975999999251</c:v>
                </c:pt>
                <c:pt idx="719">
                  <c:v>651.41631999999254</c:v>
                </c:pt>
                <c:pt idx="720">
                  <c:v>651.43287999999256</c:v>
                </c:pt>
                <c:pt idx="721">
                  <c:v>651.44943999999259</c:v>
                </c:pt>
                <c:pt idx="722">
                  <c:v>651.46599999999262</c:v>
                </c:pt>
                <c:pt idx="723">
                  <c:v>651.48255999999265</c:v>
                </c:pt>
                <c:pt idx="724">
                  <c:v>651.49911999999267</c:v>
                </c:pt>
                <c:pt idx="725">
                  <c:v>651.5156799999927</c:v>
                </c:pt>
                <c:pt idx="726">
                  <c:v>651.53223999999273</c:v>
                </c:pt>
                <c:pt idx="727">
                  <c:v>651.54879999999275</c:v>
                </c:pt>
                <c:pt idx="728">
                  <c:v>651.56535999999278</c:v>
                </c:pt>
                <c:pt idx="729">
                  <c:v>651.58191999999281</c:v>
                </c:pt>
                <c:pt idx="730">
                  <c:v>651.59847999999283</c:v>
                </c:pt>
                <c:pt idx="731">
                  <c:v>651.61503999999286</c:v>
                </c:pt>
                <c:pt idx="732">
                  <c:v>651.63159999999289</c:v>
                </c:pt>
                <c:pt idx="733">
                  <c:v>651.64815999999291</c:v>
                </c:pt>
                <c:pt idx="734">
                  <c:v>651.66471999999294</c:v>
                </c:pt>
                <c:pt idx="735">
                  <c:v>651.68127999999297</c:v>
                </c:pt>
                <c:pt idx="736">
                  <c:v>651.69783999999299</c:v>
                </c:pt>
                <c:pt idx="737">
                  <c:v>651.71439999999302</c:v>
                </c:pt>
                <c:pt idx="738">
                  <c:v>651.73095999999305</c:v>
                </c:pt>
                <c:pt idx="739">
                  <c:v>651.74751999999307</c:v>
                </c:pt>
                <c:pt idx="740">
                  <c:v>651.7640799999931</c:v>
                </c:pt>
                <c:pt idx="741">
                  <c:v>651.78063999999313</c:v>
                </c:pt>
                <c:pt idx="742">
                  <c:v>651.79719999999315</c:v>
                </c:pt>
                <c:pt idx="743">
                  <c:v>651.81375999999318</c:v>
                </c:pt>
                <c:pt idx="744">
                  <c:v>651.83031999999321</c:v>
                </c:pt>
                <c:pt idx="745">
                  <c:v>651.84687999999323</c:v>
                </c:pt>
                <c:pt idx="746">
                  <c:v>651.86343999999326</c:v>
                </c:pt>
                <c:pt idx="747">
                  <c:v>651.87999999999329</c:v>
                </c:pt>
                <c:pt idx="748">
                  <c:v>651.89655999999331</c:v>
                </c:pt>
                <c:pt idx="749">
                  <c:v>651.91311999999334</c:v>
                </c:pt>
                <c:pt idx="750">
                  <c:v>651.92967999999337</c:v>
                </c:pt>
                <c:pt idx="751">
                  <c:v>651.9462399999934</c:v>
                </c:pt>
                <c:pt idx="752">
                  <c:v>651.96279999999342</c:v>
                </c:pt>
                <c:pt idx="753">
                  <c:v>651.97935999999345</c:v>
                </c:pt>
                <c:pt idx="754">
                  <c:v>651.99591999999348</c:v>
                </c:pt>
                <c:pt idx="755">
                  <c:v>652.0124799999935</c:v>
                </c:pt>
                <c:pt idx="756">
                  <c:v>652.02903999999353</c:v>
                </c:pt>
                <c:pt idx="757">
                  <c:v>652.04559999999356</c:v>
                </c:pt>
                <c:pt idx="758">
                  <c:v>652.06215999999358</c:v>
                </c:pt>
                <c:pt idx="759">
                  <c:v>652.07871999999361</c:v>
                </c:pt>
                <c:pt idx="760">
                  <c:v>652.09527999999364</c:v>
                </c:pt>
                <c:pt idx="761">
                  <c:v>652.11183999999366</c:v>
                </c:pt>
                <c:pt idx="762">
                  <c:v>652.12839999999369</c:v>
                </c:pt>
                <c:pt idx="763">
                  <c:v>652.14495999999372</c:v>
                </c:pt>
                <c:pt idx="764">
                  <c:v>652.16151999999374</c:v>
                </c:pt>
                <c:pt idx="765">
                  <c:v>652.17807999999377</c:v>
                </c:pt>
                <c:pt idx="766">
                  <c:v>652.1946399999938</c:v>
                </c:pt>
                <c:pt idx="767">
                  <c:v>652.21119999999382</c:v>
                </c:pt>
                <c:pt idx="768">
                  <c:v>652.22775999999385</c:v>
                </c:pt>
                <c:pt idx="769">
                  <c:v>652.24431999999388</c:v>
                </c:pt>
                <c:pt idx="770">
                  <c:v>652.2608799999939</c:v>
                </c:pt>
                <c:pt idx="771">
                  <c:v>652.27743999999393</c:v>
                </c:pt>
                <c:pt idx="772">
                  <c:v>652.29399999999396</c:v>
                </c:pt>
                <c:pt idx="773">
                  <c:v>652.31055999999398</c:v>
                </c:pt>
                <c:pt idx="774">
                  <c:v>652.32711999999401</c:v>
                </c:pt>
                <c:pt idx="775">
                  <c:v>652.34367999999404</c:v>
                </c:pt>
                <c:pt idx="776">
                  <c:v>652.36023999999406</c:v>
                </c:pt>
                <c:pt idx="777">
                  <c:v>652.37679999999409</c:v>
                </c:pt>
                <c:pt idx="778">
                  <c:v>652.39335999999412</c:v>
                </c:pt>
                <c:pt idx="779">
                  <c:v>652.40991999999414</c:v>
                </c:pt>
                <c:pt idx="780">
                  <c:v>652.42647999999417</c:v>
                </c:pt>
                <c:pt idx="781">
                  <c:v>652.4430399999942</c:v>
                </c:pt>
                <c:pt idx="782">
                  <c:v>652.45959999999423</c:v>
                </c:pt>
                <c:pt idx="783">
                  <c:v>652.47615999999425</c:v>
                </c:pt>
                <c:pt idx="784">
                  <c:v>652.49271999999428</c:v>
                </c:pt>
                <c:pt idx="785">
                  <c:v>652.50927999999431</c:v>
                </c:pt>
                <c:pt idx="786">
                  <c:v>652.52583999999433</c:v>
                </c:pt>
                <c:pt idx="787">
                  <c:v>652.54239999999436</c:v>
                </c:pt>
                <c:pt idx="788">
                  <c:v>652.55895999999439</c:v>
                </c:pt>
                <c:pt idx="789">
                  <c:v>652.57551999999441</c:v>
                </c:pt>
                <c:pt idx="790">
                  <c:v>652.59207999999444</c:v>
                </c:pt>
                <c:pt idx="791">
                  <c:v>652.60863999999447</c:v>
                </c:pt>
                <c:pt idx="792">
                  <c:v>652.62519999999449</c:v>
                </c:pt>
                <c:pt idx="793">
                  <c:v>652.64175999999452</c:v>
                </c:pt>
                <c:pt idx="794">
                  <c:v>652.65831999999455</c:v>
                </c:pt>
                <c:pt idx="795">
                  <c:v>652.67487999999457</c:v>
                </c:pt>
                <c:pt idx="796">
                  <c:v>652.6914399999946</c:v>
                </c:pt>
                <c:pt idx="797">
                  <c:v>652.70799999999463</c:v>
                </c:pt>
                <c:pt idx="798">
                  <c:v>652.72455999999465</c:v>
                </c:pt>
                <c:pt idx="799">
                  <c:v>652.74111999999468</c:v>
                </c:pt>
                <c:pt idx="800">
                  <c:v>652.75767999999471</c:v>
                </c:pt>
                <c:pt idx="801">
                  <c:v>652.77423999999473</c:v>
                </c:pt>
                <c:pt idx="802">
                  <c:v>652.79079999999476</c:v>
                </c:pt>
                <c:pt idx="803">
                  <c:v>652.80735999999479</c:v>
                </c:pt>
                <c:pt idx="804">
                  <c:v>652.82391999999481</c:v>
                </c:pt>
                <c:pt idx="805">
                  <c:v>652.84047999999484</c:v>
                </c:pt>
                <c:pt idx="806">
                  <c:v>652.85703999999487</c:v>
                </c:pt>
                <c:pt idx="807">
                  <c:v>652.87359999999489</c:v>
                </c:pt>
                <c:pt idx="808">
                  <c:v>652.89015999999492</c:v>
                </c:pt>
                <c:pt idx="809">
                  <c:v>652.90671999999495</c:v>
                </c:pt>
                <c:pt idx="810">
                  <c:v>652.92327999999497</c:v>
                </c:pt>
                <c:pt idx="811">
                  <c:v>652.939839999995</c:v>
                </c:pt>
                <c:pt idx="812">
                  <c:v>652.95639999999503</c:v>
                </c:pt>
                <c:pt idx="813">
                  <c:v>652.97295999999506</c:v>
                </c:pt>
                <c:pt idx="814">
                  <c:v>652.98951999999508</c:v>
                </c:pt>
                <c:pt idx="815">
                  <c:v>653.00607999999511</c:v>
                </c:pt>
                <c:pt idx="816">
                  <c:v>653.02263999999514</c:v>
                </c:pt>
                <c:pt idx="817">
                  <c:v>653.03919999999516</c:v>
                </c:pt>
                <c:pt idx="818">
                  <c:v>653.05575999999519</c:v>
                </c:pt>
                <c:pt idx="819">
                  <c:v>653.07231999999522</c:v>
                </c:pt>
                <c:pt idx="820">
                  <c:v>653.08887999999524</c:v>
                </c:pt>
                <c:pt idx="821">
                  <c:v>653.10543999999527</c:v>
                </c:pt>
                <c:pt idx="822">
                  <c:v>653.1219999999953</c:v>
                </c:pt>
                <c:pt idx="823">
                  <c:v>653.13855999999532</c:v>
                </c:pt>
                <c:pt idx="824">
                  <c:v>653.15511999999535</c:v>
                </c:pt>
                <c:pt idx="825">
                  <c:v>653.17167999999538</c:v>
                </c:pt>
                <c:pt idx="826">
                  <c:v>653.1882399999954</c:v>
                </c:pt>
                <c:pt idx="827">
                  <c:v>653.20479999999543</c:v>
                </c:pt>
                <c:pt idx="828">
                  <c:v>653.22135999999546</c:v>
                </c:pt>
                <c:pt idx="829">
                  <c:v>653.23791999999548</c:v>
                </c:pt>
                <c:pt idx="830">
                  <c:v>653.25447999999551</c:v>
                </c:pt>
                <c:pt idx="831">
                  <c:v>653.27103999999554</c:v>
                </c:pt>
                <c:pt idx="832">
                  <c:v>653.28759999999556</c:v>
                </c:pt>
                <c:pt idx="833">
                  <c:v>653.30415999999559</c:v>
                </c:pt>
                <c:pt idx="834">
                  <c:v>653.32071999999562</c:v>
                </c:pt>
                <c:pt idx="835">
                  <c:v>653.33727999999564</c:v>
                </c:pt>
                <c:pt idx="836">
                  <c:v>653.35383999999567</c:v>
                </c:pt>
                <c:pt idx="837">
                  <c:v>653.3703999999957</c:v>
                </c:pt>
                <c:pt idx="838">
                  <c:v>653.38695999999572</c:v>
                </c:pt>
                <c:pt idx="839">
                  <c:v>653.40351999999575</c:v>
                </c:pt>
                <c:pt idx="840">
                  <c:v>653.42007999999578</c:v>
                </c:pt>
                <c:pt idx="841">
                  <c:v>653.4366399999958</c:v>
                </c:pt>
                <c:pt idx="842">
                  <c:v>653.45319999999583</c:v>
                </c:pt>
                <c:pt idx="843">
                  <c:v>653.46975999999586</c:v>
                </c:pt>
                <c:pt idx="844">
                  <c:v>653.48631999999589</c:v>
                </c:pt>
                <c:pt idx="845">
                  <c:v>653.50287999999591</c:v>
                </c:pt>
                <c:pt idx="846">
                  <c:v>653.51943999999594</c:v>
                </c:pt>
                <c:pt idx="847">
                  <c:v>653.53599999999597</c:v>
                </c:pt>
                <c:pt idx="848">
                  <c:v>653.55255999999599</c:v>
                </c:pt>
                <c:pt idx="849">
                  <c:v>653.56911999999602</c:v>
                </c:pt>
                <c:pt idx="850">
                  <c:v>653.58567999999605</c:v>
                </c:pt>
                <c:pt idx="851">
                  <c:v>653.60223999999607</c:v>
                </c:pt>
                <c:pt idx="852">
                  <c:v>653.6187999999961</c:v>
                </c:pt>
                <c:pt idx="853">
                  <c:v>653.63535999999613</c:v>
                </c:pt>
                <c:pt idx="854">
                  <c:v>653.65191999999615</c:v>
                </c:pt>
                <c:pt idx="855">
                  <c:v>653.66847999999618</c:v>
                </c:pt>
                <c:pt idx="856">
                  <c:v>653.68503999999621</c:v>
                </c:pt>
                <c:pt idx="857">
                  <c:v>653.70159999999623</c:v>
                </c:pt>
                <c:pt idx="858">
                  <c:v>653.71815999999626</c:v>
                </c:pt>
                <c:pt idx="859">
                  <c:v>653.73471999999629</c:v>
                </c:pt>
                <c:pt idx="860">
                  <c:v>653.75127999999631</c:v>
                </c:pt>
                <c:pt idx="861">
                  <c:v>653.76783999999634</c:v>
                </c:pt>
                <c:pt idx="862">
                  <c:v>653.78439999999637</c:v>
                </c:pt>
                <c:pt idx="863">
                  <c:v>653.80095999999639</c:v>
                </c:pt>
                <c:pt idx="864">
                  <c:v>653.81751999999642</c:v>
                </c:pt>
                <c:pt idx="865">
                  <c:v>653.83407999999645</c:v>
                </c:pt>
                <c:pt idx="866">
                  <c:v>653.85063999999647</c:v>
                </c:pt>
                <c:pt idx="867">
                  <c:v>653.8671999999965</c:v>
                </c:pt>
                <c:pt idx="868">
                  <c:v>653.88375999999653</c:v>
                </c:pt>
                <c:pt idx="869">
                  <c:v>653.90031999999655</c:v>
                </c:pt>
                <c:pt idx="870">
                  <c:v>653.91687999999658</c:v>
                </c:pt>
                <c:pt idx="871">
                  <c:v>653.93343999999661</c:v>
                </c:pt>
                <c:pt idx="872">
                  <c:v>653.94999999999663</c:v>
                </c:pt>
                <c:pt idx="873">
                  <c:v>653.96655999999666</c:v>
                </c:pt>
                <c:pt idx="874">
                  <c:v>653.98311999999669</c:v>
                </c:pt>
                <c:pt idx="875">
                  <c:v>653.99967999999672</c:v>
                </c:pt>
                <c:pt idx="876">
                  <c:v>654.01623999999674</c:v>
                </c:pt>
                <c:pt idx="877">
                  <c:v>654.03279999999677</c:v>
                </c:pt>
                <c:pt idx="878">
                  <c:v>654.0493599999968</c:v>
                </c:pt>
                <c:pt idx="879">
                  <c:v>654.06591999999682</c:v>
                </c:pt>
                <c:pt idx="880">
                  <c:v>654.08247999999685</c:v>
                </c:pt>
                <c:pt idx="881">
                  <c:v>654.09903999999688</c:v>
                </c:pt>
                <c:pt idx="882">
                  <c:v>654.1155999999969</c:v>
                </c:pt>
                <c:pt idx="883">
                  <c:v>654.13215999999693</c:v>
                </c:pt>
                <c:pt idx="884">
                  <c:v>654.14871999999696</c:v>
                </c:pt>
                <c:pt idx="885">
                  <c:v>654.16527999999698</c:v>
                </c:pt>
                <c:pt idx="886">
                  <c:v>654.18183999999701</c:v>
                </c:pt>
                <c:pt idx="887">
                  <c:v>654.19839999999704</c:v>
                </c:pt>
                <c:pt idx="888">
                  <c:v>654.21495999999706</c:v>
                </c:pt>
                <c:pt idx="889">
                  <c:v>654.23151999999709</c:v>
                </c:pt>
                <c:pt idx="890">
                  <c:v>654.24807999999712</c:v>
                </c:pt>
                <c:pt idx="891">
                  <c:v>654.26463999999714</c:v>
                </c:pt>
                <c:pt idx="892">
                  <c:v>654.28119999999717</c:v>
                </c:pt>
                <c:pt idx="893">
                  <c:v>654.2977599999972</c:v>
                </c:pt>
                <c:pt idx="894">
                  <c:v>654.31431999999722</c:v>
                </c:pt>
                <c:pt idx="895">
                  <c:v>654.33087999999725</c:v>
                </c:pt>
                <c:pt idx="896">
                  <c:v>654.34743999999728</c:v>
                </c:pt>
                <c:pt idx="897">
                  <c:v>654.3639999999973</c:v>
                </c:pt>
                <c:pt idx="898">
                  <c:v>654.38055999999733</c:v>
                </c:pt>
                <c:pt idx="899">
                  <c:v>654.39711999999736</c:v>
                </c:pt>
                <c:pt idx="900">
                  <c:v>654.41367999999738</c:v>
                </c:pt>
                <c:pt idx="901">
                  <c:v>654.43023999999741</c:v>
                </c:pt>
                <c:pt idx="902">
                  <c:v>654.44679999999744</c:v>
                </c:pt>
                <c:pt idx="903">
                  <c:v>654.46335999999746</c:v>
                </c:pt>
                <c:pt idx="904">
                  <c:v>654.47991999999749</c:v>
                </c:pt>
                <c:pt idx="905">
                  <c:v>654.49647999999752</c:v>
                </c:pt>
                <c:pt idx="906">
                  <c:v>654.51303999999755</c:v>
                </c:pt>
                <c:pt idx="907">
                  <c:v>654.52959999999757</c:v>
                </c:pt>
                <c:pt idx="908">
                  <c:v>654.5461599999976</c:v>
                </c:pt>
                <c:pt idx="909">
                  <c:v>654.56271999999763</c:v>
                </c:pt>
                <c:pt idx="910">
                  <c:v>654.57927999999765</c:v>
                </c:pt>
                <c:pt idx="911">
                  <c:v>654.59583999999768</c:v>
                </c:pt>
                <c:pt idx="912">
                  <c:v>654.61239999999771</c:v>
                </c:pt>
                <c:pt idx="913">
                  <c:v>654.62895999999773</c:v>
                </c:pt>
                <c:pt idx="914">
                  <c:v>654.64551999999776</c:v>
                </c:pt>
                <c:pt idx="915">
                  <c:v>654.66207999999779</c:v>
                </c:pt>
                <c:pt idx="916">
                  <c:v>654.67863999999781</c:v>
                </c:pt>
                <c:pt idx="917">
                  <c:v>654.69519999999784</c:v>
                </c:pt>
                <c:pt idx="918">
                  <c:v>654.71175999999787</c:v>
                </c:pt>
                <c:pt idx="919">
                  <c:v>654.72831999999789</c:v>
                </c:pt>
                <c:pt idx="920">
                  <c:v>654.74487999999792</c:v>
                </c:pt>
                <c:pt idx="921">
                  <c:v>654.76143999999795</c:v>
                </c:pt>
                <c:pt idx="922">
                  <c:v>654.77799999999797</c:v>
                </c:pt>
                <c:pt idx="923">
                  <c:v>654.794559999998</c:v>
                </c:pt>
                <c:pt idx="924">
                  <c:v>654.81111999999803</c:v>
                </c:pt>
                <c:pt idx="925">
                  <c:v>654.82767999999805</c:v>
                </c:pt>
                <c:pt idx="926">
                  <c:v>654.84423999999808</c:v>
                </c:pt>
                <c:pt idx="927">
                  <c:v>654.86079999999811</c:v>
                </c:pt>
                <c:pt idx="928">
                  <c:v>654.87735999999813</c:v>
                </c:pt>
                <c:pt idx="929">
                  <c:v>654.89391999999816</c:v>
                </c:pt>
                <c:pt idx="930">
                  <c:v>654.91047999999819</c:v>
                </c:pt>
                <c:pt idx="931">
                  <c:v>654.92703999999821</c:v>
                </c:pt>
                <c:pt idx="932">
                  <c:v>654.94359999999824</c:v>
                </c:pt>
                <c:pt idx="933">
                  <c:v>654.96015999999827</c:v>
                </c:pt>
                <c:pt idx="934">
                  <c:v>654.97671999999829</c:v>
                </c:pt>
                <c:pt idx="935">
                  <c:v>654.99327999999832</c:v>
                </c:pt>
                <c:pt idx="936">
                  <c:v>655.00983999999835</c:v>
                </c:pt>
                <c:pt idx="937">
                  <c:v>655.02639999999838</c:v>
                </c:pt>
                <c:pt idx="938">
                  <c:v>655.0429599999984</c:v>
                </c:pt>
                <c:pt idx="939">
                  <c:v>655.05951999999843</c:v>
                </c:pt>
                <c:pt idx="940">
                  <c:v>655.07607999999846</c:v>
                </c:pt>
                <c:pt idx="941">
                  <c:v>655.09263999999848</c:v>
                </c:pt>
                <c:pt idx="942">
                  <c:v>655.10919999999851</c:v>
                </c:pt>
                <c:pt idx="943">
                  <c:v>655.12575999999854</c:v>
                </c:pt>
                <c:pt idx="944">
                  <c:v>655.14231999999856</c:v>
                </c:pt>
                <c:pt idx="945">
                  <c:v>655.15887999999859</c:v>
                </c:pt>
                <c:pt idx="946">
                  <c:v>655.17543999999862</c:v>
                </c:pt>
                <c:pt idx="947">
                  <c:v>655.19199999999864</c:v>
                </c:pt>
                <c:pt idx="948">
                  <c:v>655.20855999999867</c:v>
                </c:pt>
                <c:pt idx="949">
                  <c:v>655.2251199999987</c:v>
                </c:pt>
                <c:pt idx="950">
                  <c:v>655.24167999999872</c:v>
                </c:pt>
                <c:pt idx="951">
                  <c:v>655.25823999999875</c:v>
                </c:pt>
                <c:pt idx="952">
                  <c:v>655.27479999999878</c:v>
                </c:pt>
                <c:pt idx="953">
                  <c:v>655.2913599999988</c:v>
                </c:pt>
                <c:pt idx="954">
                  <c:v>655.30791999999883</c:v>
                </c:pt>
                <c:pt idx="955">
                  <c:v>655.32447999999886</c:v>
                </c:pt>
                <c:pt idx="956">
                  <c:v>655.34103999999888</c:v>
                </c:pt>
                <c:pt idx="957">
                  <c:v>655.35759999999891</c:v>
                </c:pt>
                <c:pt idx="958">
                  <c:v>655.37415999999894</c:v>
                </c:pt>
                <c:pt idx="959">
                  <c:v>655.39071999999896</c:v>
                </c:pt>
                <c:pt idx="960">
                  <c:v>655.40727999999899</c:v>
                </c:pt>
                <c:pt idx="961">
                  <c:v>655.42383999999902</c:v>
                </c:pt>
                <c:pt idx="962">
                  <c:v>655.44039999999904</c:v>
                </c:pt>
                <c:pt idx="963">
                  <c:v>655.45695999999907</c:v>
                </c:pt>
                <c:pt idx="964">
                  <c:v>655.4735199999991</c:v>
                </c:pt>
                <c:pt idx="965">
                  <c:v>655.49007999999912</c:v>
                </c:pt>
                <c:pt idx="966">
                  <c:v>655.50663999999915</c:v>
                </c:pt>
                <c:pt idx="967">
                  <c:v>655.52319999999918</c:v>
                </c:pt>
                <c:pt idx="968">
                  <c:v>655.53975999999921</c:v>
                </c:pt>
                <c:pt idx="969">
                  <c:v>655.55631999999923</c:v>
                </c:pt>
                <c:pt idx="970">
                  <c:v>655.57287999999926</c:v>
                </c:pt>
                <c:pt idx="971">
                  <c:v>655.58943999999929</c:v>
                </c:pt>
                <c:pt idx="972">
                  <c:v>655.60599999999931</c:v>
                </c:pt>
                <c:pt idx="973">
                  <c:v>655.62255999999934</c:v>
                </c:pt>
                <c:pt idx="974">
                  <c:v>655.63911999999937</c:v>
                </c:pt>
                <c:pt idx="975">
                  <c:v>655.65567999999939</c:v>
                </c:pt>
                <c:pt idx="976">
                  <c:v>655.67223999999942</c:v>
                </c:pt>
                <c:pt idx="977">
                  <c:v>655.68879999999945</c:v>
                </c:pt>
                <c:pt idx="978">
                  <c:v>655.70535999999947</c:v>
                </c:pt>
                <c:pt idx="979">
                  <c:v>655.7219199999995</c:v>
                </c:pt>
                <c:pt idx="980">
                  <c:v>655.73847999999953</c:v>
                </c:pt>
                <c:pt idx="981">
                  <c:v>655.75503999999955</c:v>
                </c:pt>
                <c:pt idx="982">
                  <c:v>655.77159999999958</c:v>
                </c:pt>
                <c:pt idx="983">
                  <c:v>655.78815999999961</c:v>
                </c:pt>
                <c:pt idx="984">
                  <c:v>655.80471999999963</c:v>
                </c:pt>
                <c:pt idx="985">
                  <c:v>655.82127999999966</c:v>
                </c:pt>
                <c:pt idx="986">
                  <c:v>655.83783999999969</c:v>
                </c:pt>
                <c:pt idx="987">
                  <c:v>655.85439999999971</c:v>
                </c:pt>
                <c:pt idx="988">
                  <c:v>655.87095999999974</c:v>
                </c:pt>
                <c:pt idx="989">
                  <c:v>655.88751999999977</c:v>
                </c:pt>
                <c:pt idx="990">
                  <c:v>655.90407999999979</c:v>
                </c:pt>
                <c:pt idx="991">
                  <c:v>655.92063999999982</c:v>
                </c:pt>
                <c:pt idx="992">
                  <c:v>655.93719999999985</c:v>
                </c:pt>
                <c:pt idx="993">
                  <c:v>655.95375999999987</c:v>
                </c:pt>
                <c:pt idx="994">
                  <c:v>655.9703199999999</c:v>
                </c:pt>
                <c:pt idx="995">
                  <c:v>655.98687999999993</c:v>
                </c:pt>
                <c:pt idx="996">
                  <c:v>656.00343999999996</c:v>
                </c:pt>
                <c:pt idx="997">
                  <c:v>656.02</c:v>
                </c:pt>
                <c:pt idx="998">
                  <c:v>656.03656000000001</c:v>
                </c:pt>
                <c:pt idx="999">
                  <c:v>656.05312000000004</c:v>
                </c:pt>
                <c:pt idx="1000">
                  <c:v>656.06968000000006</c:v>
                </c:pt>
                <c:pt idx="1001">
                  <c:v>656.08624000000009</c:v>
                </c:pt>
                <c:pt idx="1002">
                  <c:v>656.10280000000012</c:v>
                </c:pt>
                <c:pt idx="1003">
                  <c:v>656.11936000000014</c:v>
                </c:pt>
                <c:pt idx="1004">
                  <c:v>656.13592000000017</c:v>
                </c:pt>
                <c:pt idx="1005">
                  <c:v>656.1524800000002</c:v>
                </c:pt>
                <c:pt idx="1006">
                  <c:v>656.16904000000022</c:v>
                </c:pt>
                <c:pt idx="1007">
                  <c:v>656.18560000000025</c:v>
                </c:pt>
                <c:pt idx="1008">
                  <c:v>656.20216000000028</c:v>
                </c:pt>
                <c:pt idx="1009">
                  <c:v>656.2187200000003</c:v>
                </c:pt>
                <c:pt idx="1010">
                  <c:v>656.23528000000033</c:v>
                </c:pt>
                <c:pt idx="1011">
                  <c:v>656.25184000000036</c:v>
                </c:pt>
                <c:pt idx="1012">
                  <c:v>656.26840000000038</c:v>
                </c:pt>
                <c:pt idx="1013">
                  <c:v>656.28496000000041</c:v>
                </c:pt>
                <c:pt idx="1014">
                  <c:v>656.30152000000044</c:v>
                </c:pt>
                <c:pt idx="1015">
                  <c:v>656.31808000000046</c:v>
                </c:pt>
                <c:pt idx="1016">
                  <c:v>656.33464000000049</c:v>
                </c:pt>
                <c:pt idx="1017">
                  <c:v>656.35120000000052</c:v>
                </c:pt>
                <c:pt idx="1018">
                  <c:v>656.36776000000054</c:v>
                </c:pt>
                <c:pt idx="1019">
                  <c:v>656.38432000000057</c:v>
                </c:pt>
                <c:pt idx="1020">
                  <c:v>656.4008800000006</c:v>
                </c:pt>
                <c:pt idx="1021">
                  <c:v>656.41744000000062</c:v>
                </c:pt>
                <c:pt idx="1022">
                  <c:v>656.43400000000065</c:v>
                </c:pt>
                <c:pt idx="1023">
                  <c:v>656.45056000000068</c:v>
                </c:pt>
                <c:pt idx="1024">
                  <c:v>656.4671200000007</c:v>
                </c:pt>
                <c:pt idx="1025">
                  <c:v>656.48368000000073</c:v>
                </c:pt>
                <c:pt idx="1026">
                  <c:v>656.50024000000076</c:v>
                </c:pt>
                <c:pt idx="1027">
                  <c:v>656.51680000000079</c:v>
                </c:pt>
                <c:pt idx="1028">
                  <c:v>656.53336000000081</c:v>
                </c:pt>
                <c:pt idx="1029">
                  <c:v>656.54992000000084</c:v>
                </c:pt>
                <c:pt idx="1030">
                  <c:v>656.56648000000087</c:v>
                </c:pt>
                <c:pt idx="1031">
                  <c:v>656.58304000000089</c:v>
                </c:pt>
                <c:pt idx="1032">
                  <c:v>656.59960000000092</c:v>
                </c:pt>
                <c:pt idx="1033">
                  <c:v>656.61616000000095</c:v>
                </c:pt>
                <c:pt idx="1034">
                  <c:v>656.63272000000097</c:v>
                </c:pt>
                <c:pt idx="1035">
                  <c:v>656.649280000001</c:v>
                </c:pt>
                <c:pt idx="1036">
                  <c:v>656.66584000000103</c:v>
                </c:pt>
                <c:pt idx="1037">
                  <c:v>656.68240000000105</c:v>
                </c:pt>
                <c:pt idx="1038">
                  <c:v>656.69896000000108</c:v>
                </c:pt>
                <c:pt idx="1039">
                  <c:v>656.71552000000111</c:v>
                </c:pt>
                <c:pt idx="1040">
                  <c:v>656.73208000000113</c:v>
                </c:pt>
                <c:pt idx="1041">
                  <c:v>656.74864000000116</c:v>
                </c:pt>
                <c:pt idx="1042">
                  <c:v>656.76520000000119</c:v>
                </c:pt>
                <c:pt idx="1043">
                  <c:v>656.78176000000121</c:v>
                </c:pt>
                <c:pt idx="1044">
                  <c:v>656.79832000000124</c:v>
                </c:pt>
                <c:pt idx="1045">
                  <c:v>656.81488000000127</c:v>
                </c:pt>
                <c:pt idx="1046">
                  <c:v>656.83144000000129</c:v>
                </c:pt>
                <c:pt idx="1047">
                  <c:v>656.84800000000132</c:v>
                </c:pt>
                <c:pt idx="1048">
                  <c:v>656.86456000000135</c:v>
                </c:pt>
                <c:pt idx="1049">
                  <c:v>656.88112000000137</c:v>
                </c:pt>
                <c:pt idx="1050">
                  <c:v>656.8976800000014</c:v>
                </c:pt>
                <c:pt idx="1051">
                  <c:v>656.91424000000143</c:v>
                </c:pt>
                <c:pt idx="1052">
                  <c:v>656.93080000000145</c:v>
                </c:pt>
                <c:pt idx="1053">
                  <c:v>656.94736000000148</c:v>
                </c:pt>
                <c:pt idx="1054">
                  <c:v>656.96392000000151</c:v>
                </c:pt>
                <c:pt idx="1055">
                  <c:v>656.98048000000153</c:v>
                </c:pt>
                <c:pt idx="1056">
                  <c:v>656.99704000000156</c:v>
                </c:pt>
                <c:pt idx="1057">
                  <c:v>657.01360000000159</c:v>
                </c:pt>
                <c:pt idx="1058">
                  <c:v>657.03016000000162</c:v>
                </c:pt>
                <c:pt idx="1059">
                  <c:v>657.04672000000164</c:v>
                </c:pt>
                <c:pt idx="1060">
                  <c:v>657.06328000000167</c:v>
                </c:pt>
                <c:pt idx="1061">
                  <c:v>657.0798400000017</c:v>
                </c:pt>
                <c:pt idx="1062">
                  <c:v>657.09640000000172</c:v>
                </c:pt>
                <c:pt idx="1063">
                  <c:v>657.11296000000175</c:v>
                </c:pt>
                <c:pt idx="1064">
                  <c:v>657.12952000000178</c:v>
                </c:pt>
                <c:pt idx="1065">
                  <c:v>657.1460800000018</c:v>
                </c:pt>
                <c:pt idx="1066">
                  <c:v>657.16264000000183</c:v>
                </c:pt>
                <c:pt idx="1067">
                  <c:v>657.17920000000186</c:v>
                </c:pt>
                <c:pt idx="1068">
                  <c:v>657.19576000000188</c:v>
                </c:pt>
                <c:pt idx="1069">
                  <c:v>657.21232000000191</c:v>
                </c:pt>
                <c:pt idx="1070">
                  <c:v>657.22888000000194</c:v>
                </c:pt>
                <c:pt idx="1071">
                  <c:v>657.24544000000196</c:v>
                </c:pt>
                <c:pt idx="1072">
                  <c:v>657.26200000000199</c:v>
                </c:pt>
                <c:pt idx="1073">
                  <c:v>657.27856000000202</c:v>
                </c:pt>
                <c:pt idx="1074">
                  <c:v>657.29512000000204</c:v>
                </c:pt>
                <c:pt idx="1075">
                  <c:v>657.31168000000207</c:v>
                </c:pt>
                <c:pt idx="1076">
                  <c:v>657.3282400000021</c:v>
                </c:pt>
                <c:pt idx="1077">
                  <c:v>657.34480000000212</c:v>
                </c:pt>
                <c:pt idx="1078">
                  <c:v>657.36136000000215</c:v>
                </c:pt>
                <c:pt idx="1079">
                  <c:v>657.37792000000218</c:v>
                </c:pt>
                <c:pt idx="1080">
                  <c:v>657.3944800000022</c:v>
                </c:pt>
                <c:pt idx="1081">
                  <c:v>657.41104000000223</c:v>
                </c:pt>
                <c:pt idx="1082">
                  <c:v>657.42760000000226</c:v>
                </c:pt>
                <c:pt idx="1083">
                  <c:v>657.44416000000228</c:v>
                </c:pt>
                <c:pt idx="1084">
                  <c:v>657.46072000000231</c:v>
                </c:pt>
                <c:pt idx="1085">
                  <c:v>657.47728000000234</c:v>
                </c:pt>
                <c:pt idx="1086">
                  <c:v>657.49384000000236</c:v>
                </c:pt>
                <c:pt idx="1087">
                  <c:v>657.51040000000239</c:v>
                </c:pt>
                <c:pt idx="1088">
                  <c:v>657.52696000000242</c:v>
                </c:pt>
                <c:pt idx="1089">
                  <c:v>657.54352000000245</c:v>
                </c:pt>
                <c:pt idx="1090">
                  <c:v>657.56008000000247</c:v>
                </c:pt>
                <c:pt idx="1091">
                  <c:v>657.5766400000025</c:v>
                </c:pt>
                <c:pt idx="1092">
                  <c:v>657.59320000000253</c:v>
                </c:pt>
                <c:pt idx="1093">
                  <c:v>657.60976000000255</c:v>
                </c:pt>
                <c:pt idx="1094">
                  <c:v>657.62632000000258</c:v>
                </c:pt>
                <c:pt idx="1095">
                  <c:v>657.64288000000261</c:v>
                </c:pt>
                <c:pt idx="1096">
                  <c:v>657.65944000000263</c:v>
                </c:pt>
                <c:pt idx="1097">
                  <c:v>657.67600000000266</c:v>
                </c:pt>
                <c:pt idx="1098">
                  <c:v>657.69256000000269</c:v>
                </c:pt>
                <c:pt idx="1099">
                  <c:v>657.70912000000271</c:v>
                </c:pt>
                <c:pt idx="1100">
                  <c:v>657.72568000000274</c:v>
                </c:pt>
                <c:pt idx="1101">
                  <c:v>657.74224000000277</c:v>
                </c:pt>
                <c:pt idx="1102">
                  <c:v>657.75880000000279</c:v>
                </c:pt>
                <c:pt idx="1103">
                  <c:v>657.77536000000282</c:v>
                </c:pt>
                <c:pt idx="1104">
                  <c:v>657.79192000000285</c:v>
                </c:pt>
                <c:pt idx="1105">
                  <c:v>657.80848000000287</c:v>
                </c:pt>
                <c:pt idx="1106">
                  <c:v>657.8250400000029</c:v>
                </c:pt>
                <c:pt idx="1107">
                  <c:v>657.84160000000293</c:v>
                </c:pt>
                <c:pt idx="1108">
                  <c:v>657.85816000000295</c:v>
                </c:pt>
                <c:pt idx="1109">
                  <c:v>657.87472000000298</c:v>
                </c:pt>
                <c:pt idx="1110">
                  <c:v>657.89128000000301</c:v>
                </c:pt>
                <c:pt idx="1111">
                  <c:v>657.90784000000303</c:v>
                </c:pt>
                <c:pt idx="1112">
                  <c:v>657.92440000000306</c:v>
                </c:pt>
                <c:pt idx="1113">
                  <c:v>657.94096000000309</c:v>
                </c:pt>
                <c:pt idx="1114">
                  <c:v>657.95752000000311</c:v>
                </c:pt>
                <c:pt idx="1115">
                  <c:v>657.97408000000314</c:v>
                </c:pt>
                <c:pt idx="1116">
                  <c:v>657.99064000000317</c:v>
                </c:pt>
                <c:pt idx="1117">
                  <c:v>658.00720000000319</c:v>
                </c:pt>
                <c:pt idx="1118">
                  <c:v>658.02376000000322</c:v>
                </c:pt>
                <c:pt idx="1119">
                  <c:v>658.04032000000325</c:v>
                </c:pt>
                <c:pt idx="1120">
                  <c:v>658.05688000000328</c:v>
                </c:pt>
                <c:pt idx="1121">
                  <c:v>658.0734400000033</c:v>
                </c:pt>
                <c:pt idx="1122">
                  <c:v>658.09000000000333</c:v>
                </c:pt>
                <c:pt idx="1123">
                  <c:v>658.10656000000336</c:v>
                </c:pt>
                <c:pt idx="1124">
                  <c:v>658.12312000000338</c:v>
                </c:pt>
                <c:pt idx="1125">
                  <c:v>658.13968000000341</c:v>
                </c:pt>
                <c:pt idx="1126">
                  <c:v>658.15624000000344</c:v>
                </c:pt>
                <c:pt idx="1127">
                  <c:v>658.17280000000346</c:v>
                </c:pt>
                <c:pt idx="1128">
                  <c:v>658.18936000000349</c:v>
                </c:pt>
                <c:pt idx="1129">
                  <c:v>658.20592000000352</c:v>
                </c:pt>
                <c:pt idx="1130">
                  <c:v>658.22248000000354</c:v>
                </c:pt>
                <c:pt idx="1131">
                  <c:v>658.23904000000357</c:v>
                </c:pt>
                <c:pt idx="1132">
                  <c:v>658.2556000000036</c:v>
                </c:pt>
                <c:pt idx="1133">
                  <c:v>658.27216000000362</c:v>
                </c:pt>
                <c:pt idx="1134">
                  <c:v>658.28872000000365</c:v>
                </c:pt>
                <c:pt idx="1135">
                  <c:v>658.30528000000368</c:v>
                </c:pt>
                <c:pt idx="1136">
                  <c:v>658.3218400000037</c:v>
                </c:pt>
                <c:pt idx="1137">
                  <c:v>658.33840000000373</c:v>
                </c:pt>
                <c:pt idx="1138">
                  <c:v>658.35496000000376</c:v>
                </c:pt>
                <c:pt idx="1139">
                  <c:v>658.37152000000378</c:v>
                </c:pt>
                <c:pt idx="1140">
                  <c:v>658.38808000000381</c:v>
                </c:pt>
                <c:pt idx="1141">
                  <c:v>658.40464000000384</c:v>
                </c:pt>
                <c:pt idx="1142">
                  <c:v>658.42120000000386</c:v>
                </c:pt>
                <c:pt idx="1143">
                  <c:v>658.43776000000389</c:v>
                </c:pt>
                <c:pt idx="1144">
                  <c:v>658.45432000000392</c:v>
                </c:pt>
                <c:pt idx="1145">
                  <c:v>658.47088000000394</c:v>
                </c:pt>
                <c:pt idx="1146">
                  <c:v>658.48744000000397</c:v>
                </c:pt>
                <c:pt idx="1147">
                  <c:v>658.504000000004</c:v>
                </c:pt>
                <c:pt idx="1148">
                  <c:v>658.52056000000402</c:v>
                </c:pt>
                <c:pt idx="1149">
                  <c:v>658.53712000000405</c:v>
                </c:pt>
                <c:pt idx="1150">
                  <c:v>658.55368000000408</c:v>
                </c:pt>
                <c:pt idx="1151">
                  <c:v>658.57024000000411</c:v>
                </c:pt>
                <c:pt idx="1152">
                  <c:v>658.58680000000413</c:v>
                </c:pt>
                <c:pt idx="1153">
                  <c:v>658.60336000000416</c:v>
                </c:pt>
                <c:pt idx="1154">
                  <c:v>658.61992000000419</c:v>
                </c:pt>
                <c:pt idx="1155">
                  <c:v>658.63648000000421</c:v>
                </c:pt>
                <c:pt idx="1156">
                  <c:v>658.65304000000424</c:v>
                </c:pt>
                <c:pt idx="1157">
                  <c:v>658.66960000000427</c:v>
                </c:pt>
                <c:pt idx="1158">
                  <c:v>658.68616000000429</c:v>
                </c:pt>
                <c:pt idx="1159">
                  <c:v>658.70272000000432</c:v>
                </c:pt>
                <c:pt idx="1160">
                  <c:v>658.71928000000435</c:v>
                </c:pt>
                <c:pt idx="1161">
                  <c:v>658.73584000000437</c:v>
                </c:pt>
                <c:pt idx="1162">
                  <c:v>658.7524000000044</c:v>
                </c:pt>
                <c:pt idx="1163">
                  <c:v>658.76896000000443</c:v>
                </c:pt>
                <c:pt idx="1164">
                  <c:v>658.78552000000445</c:v>
                </c:pt>
                <c:pt idx="1165">
                  <c:v>658.80208000000448</c:v>
                </c:pt>
                <c:pt idx="1166">
                  <c:v>658.81864000000451</c:v>
                </c:pt>
                <c:pt idx="1167">
                  <c:v>658.83520000000453</c:v>
                </c:pt>
                <c:pt idx="1168">
                  <c:v>658.85176000000456</c:v>
                </c:pt>
                <c:pt idx="1169">
                  <c:v>658.86832000000459</c:v>
                </c:pt>
                <c:pt idx="1170">
                  <c:v>658.88488000000461</c:v>
                </c:pt>
                <c:pt idx="1171">
                  <c:v>658.90144000000464</c:v>
                </c:pt>
                <c:pt idx="1172">
                  <c:v>658.91800000000467</c:v>
                </c:pt>
                <c:pt idx="1173">
                  <c:v>658.93456000000469</c:v>
                </c:pt>
                <c:pt idx="1174">
                  <c:v>658.95112000000472</c:v>
                </c:pt>
                <c:pt idx="1175">
                  <c:v>658.96768000000475</c:v>
                </c:pt>
                <c:pt idx="1176">
                  <c:v>658.98424000000477</c:v>
                </c:pt>
                <c:pt idx="1177">
                  <c:v>659.0008000000048</c:v>
                </c:pt>
                <c:pt idx="1178">
                  <c:v>659.01736000000483</c:v>
                </c:pt>
                <c:pt idx="1179">
                  <c:v>659.03392000000485</c:v>
                </c:pt>
                <c:pt idx="1180">
                  <c:v>659.05048000000488</c:v>
                </c:pt>
                <c:pt idx="1181">
                  <c:v>659.06704000000491</c:v>
                </c:pt>
                <c:pt idx="1182">
                  <c:v>659.08360000000494</c:v>
                </c:pt>
                <c:pt idx="1183">
                  <c:v>659.10016000000496</c:v>
                </c:pt>
                <c:pt idx="1184">
                  <c:v>659.11672000000499</c:v>
                </c:pt>
                <c:pt idx="1185">
                  <c:v>659.13328000000502</c:v>
                </c:pt>
                <c:pt idx="1186">
                  <c:v>659.14984000000504</c:v>
                </c:pt>
                <c:pt idx="1187">
                  <c:v>659.16640000000507</c:v>
                </c:pt>
                <c:pt idx="1188">
                  <c:v>659.1829600000051</c:v>
                </c:pt>
                <c:pt idx="1189">
                  <c:v>659.19952000000512</c:v>
                </c:pt>
                <c:pt idx="1190">
                  <c:v>659.21608000000515</c:v>
                </c:pt>
                <c:pt idx="1191">
                  <c:v>659.23264000000518</c:v>
                </c:pt>
                <c:pt idx="1192">
                  <c:v>659.2492000000052</c:v>
                </c:pt>
                <c:pt idx="1193">
                  <c:v>659.26576000000523</c:v>
                </c:pt>
                <c:pt idx="1194">
                  <c:v>659.28232000000526</c:v>
                </c:pt>
                <c:pt idx="1195">
                  <c:v>659.29888000000528</c:v>
                </c:pt>
                <c:pt idx="1196">
                  <c:v>659.31544000000531</c:v>
                </c:pt>
                <c:pt idx="1197">
                  <c:v>659.33200000000534</c:v>
                </c:pt>
                <c:pt idx="1198">
                  <c:v>659.34856000000536</c:v>
                </c:pt>
                <c:pt idx="1199">
                  <c:v>659.36512000000539</c:v>
                </c:pt>
                <c:pt idx="1200">
                  <c:v>659.38168000000542</c:v>
                </c:pt>
                <c:pt idx="1201">
                  <c:v>659.39824000000544</c:v>
                </c:pt>
                <c:pt idx="1202">
                  <c:v>659.41480000000547</c:v>
                </c:pt>
                <c:pt idx="1203">
                  <c:v>659.4313600000055</c:v>
                </c:pt>
                <c:pt idx="1204">
                  <c:v>659.44792000000552</c:v>
                </c:pt>
                <c:pt idx="1205">
                  <c:v>659.46448000000555</c:v>
                </c:pt>
                <c:pt idx="1206">
                  <c:v>659.48104000000558</c:v>
                </c:pt>
                <c:pt idx="1207">
                  <c:v>659.4976000000056</c:v>
                </c:pt>
                <c:pt idx="1208">
                  <c:v>659.51416000000563</c:v>
                </c:pt>
                <c:pt idx="1209">
                  <c:v>659.53072000000566</c:v>
                </c:pt>
                <c:pt idx="1210">
                  <c:v>659.54728000000568</c:v>
                </c:pt>
                <c:pt idx="1211">
                  <c:v>659.56384000000571</c:v>
                </c:pt>
                <c:pt idx="1212">
                  <c:v>659.58040000000574</c:v>
                </c:pt>
                <c:pt idx="1213">
                  <c:v>659.59696000000577</c:v>
                </c:pt>
                <c:pt idx="1214">
                  <c:v>659.61352000000579</c:v>
                </c:pt>
                <c:pt idx="1215">
                  <c:v>659.63008000000582</c:v>
                </c:pt>
                <c:pt idx="1216">
                  <c:v>659.64664000000585</c:v>
                </c:pt>
                <c:pt idx="1217">
                  <c:v>659.66320000000587</c:v>
                </c:pt>
                <c:pt idx="1218">
                  <c:v>659.6797600000059</c:v>
                </c:pt>
                <c:pt idx="1219">
                  <c:v>659.69632000000593</c:v>
                </c:pt>
                <c:pt idx="1220">
                  <c:v>659.71288000000595</c:v>
                </c:pt>
                <c:pt idx="1221">
                  <c:v>659.72944000000598</c:v>
                </c:pt>
                <c:pt idx="1222">
                  <c:v>659.74600000000601</c:v>
                </c:pt>
                <c:pt idx="1223">
                  <c:v>659.76256000000603</c:v>
                </c:pt>
                <c:pt idx="1224">
                  <c:v>659.77912000000606</c:v>
                </c:pt>
                <c:pt idx="1225">
                  <c:v>659.79568000000609</c:v>
                </c:pt>
                <c:pt idx="1226">
                  <c:v>659.81224000000611</c:v>
                </c:pt>
                <c:pt idx="1227">
                  <c:v>659.82880000000614</c:v>
                </c:pt>
                <c:pt idx="1228">
                  <c:v>659.84536000000617</c:v>
                </c:pt>
                <c:pt idx="1229">
                  <c:v>659.86192000000619</c:v>
                </c:pt>
                <c:pt idx="1230">
                  <c:v>659.87848000000622</c:v>
                </c:pt>
                <c:pt idx="1231">
                  <c:v>659.89504000000625</c:v>
                </c:pt>
                <c:pt idx="1232">
                  <c:v>659.91160000000627</c:v>
                </c:pt>
                <c:pt idx="1233">
                  <c:v>659.9281600000063</c:v>
                </c:pt>
                <c:pt idx="1234">
                  <c:v>659.94472000000633</c:v>
                </c:pt>
                <c:pt idx="1235">
                  <c:v>659.96128000000635</c:v>
                </c:pt>
                <c:pt idx="1236">
                  <c:v>659.97784000000638</c:v>
                </c:pt>
                <c:pt idx="1237">
                  <c:v>659.99440000000641</c:v>
                </c:pt>
                <c:pt idx="1238">
                  <c:v>660.01096000000643</c:v>
                </c:pt>
                <c:pt idx="1239">
                  <c:v>660.02752000000646</c:v>
                </c:pt>
                <c:pt idx="1240">
                  <c:v>660.04408000000649</c:v>
                </c:pt>
                <c:pt idx="1241">
                  <c:v>660.06064000000652</c:v>
                </c:pt>
                <c:pt idx="1242">
                  <c:v>660.07720000000654</c:v>
                </c:pt>
                <c:pt idx="1243">
                  <c:v>660.09376000000657</c:v>
                </c:pt>
                <c:pt idx="1244">
                  <c:v>660.1103200000066</c:v>
                </c:pt>
                <c:pt idx="1245">
                  <c:v>660.12688000000662</c:v>
                </c:pt>
                <c:pt idx="1246">
                  <c:v>660.14344000000665</c:v>
                </c:pt>
                <c:pt idx="1247">
                  <c:v>660.16000000000668</c:v>
                </c:pt>
                <c:pt idx="1248">
                  <c:v>660.1765600000067</c:v>
                </c:pt>
                <c:pt idx="1249">
                  <c:v>660.19312000000673</c:v>
                </c:pt>
                <c:pt idx="1250">
                  <c:v>660.20968000000676</c:v>
                </c:pt>
                <c:pt idx="1251">
                  <c:v>660.22624000000678</c:v>
                </c:pt>
                <c:pt idx="1252">
                  <c:v>660.24280000000681</c:v>
                </c:pt>
                <c:pt idx="1253">
                  <c:v>660.25936000000684</c:v>
                </c:pt>
                <c:pt idx="1254">
                  <c:v>660.27592000000686</c:v>
                </c:pt>
                <c:pt idx="1255">
                  <c:v>660.29248000000689</c:v>
                </c:pt>
                <c:pt idx="1256">
                  <c:v>660.30904000000692</c:v>
                </c:pt>
                <c:pt idx="1257">
                  <c:v>660.32560000000694</c:v>
                </c:pt>
                <c:pt idx="1258">
                  <c:v>660.34216000000697</c:v>
                </c:pt>
                <c:pt idx="1259">
                  <c:v>660.358720000007</c:v>
                </c:pt>
                <c:pt idx="1260">
                  <c:v>660.37528000000702</c:v>
                </c:pt>
                <c:pt idx="1261">
                  <c:v>660.39184000000705</c:v>
                </c:pt>
                <c:pt idx="1262">
                  <c:v>660.40840000000708</c:v>
                </c:pt>
                <c:pt idx="1263">
                  <c:v>660.4249600000071</c:v>
                </c:pt>
                <c:pt idx="1264">
                  <c:v>660.44152000000713</c:v>
                </c:pt>
                <c:pt idx="1265">
                  <c:v>660.45808000000716</c:v>
                </c:pt>
                <c:pt idx="1266">
                  <c:v>660.47464000000718</c:v>
                </c:pt>
                <c:pt idx="1267">
                  <c:v>660.49120000000721</c:v>
                </c:pt>
                <c:pt idx="1268">
                  <c:v>660.50776000000724</c:v>
                </c:pt>
                <c:pt idx="1269">
                  <c:v>660.52432000000726</c:v>
                </c:pt>
                <c:pt idx="1270">
                  <c:v>660.54088000000729</c:v>
                </c:pt>
                <c:pt idx="1271">
                  <c:v>660.55744000000732</c:v>
                </c:pt>
                <c:pt idx="1272">
                  <c:v>660.57400000000735</c:v>
                </c:pt>
                <c:pt idx="1273">
                  <c:v>660.59056000000737</c:v>
                </c:pt>
                <c:pt idx="1274">
                  <c:v>660.6071200000074</c:v>
                </c:pt>
                <c:pt idx="1275">
                  <c:v>660.62368000000743</c:v>
                </c:pt>
                <c:pt idx="1276">
                  <c:v>660.64024000000745</c:v>
                </c:pt>
                <c:pt idx="1277">
                  <c:v>660.65680000000748</c:v>
                </c:pt>
                <c:pt idx="1278">
                  <c:v>660.67336000000751</c:v>
                </c:pt>
                <c:pt idx="1279">
                  <c:v>660.68992000000753</c:v>
                </c:pt>
                <c:pt idx="1280">
                  <c:v>660.70648000000756</c:v>
                </c:pt>
                <c:pt idx="1281">
                  <c:v>660.72304000000759</c:v>
                </c:pt>
                <c:pt idx="1282">
                  <c:v>660.73960000000761</c:v>
                </c:pt>
                <c:pt idx="1283">
                  <c:v>660.75616000000764</c:v>
                </c:pt>
                <c:pt idx="1284">
                  <c:v>660.77272000000767</c:v>
                </c:pt>
                <c:pt idx="1285">
                  <c:v>660.78928000000769</c:v>
                </c:pt>
                <c:pt idx="1286">
                  <c:v>660.80584000000772</c:v>
                </c:pt>
                <c:pt idx="1287">
                  <c:v>660.82240000000775</c:v>
                </c:pt>
                <c:pt idx="1288">
                  <c:v>660.83896000000777</c:v>
                </c:pt>
                <c:pt idx="1289">
                  <c:v>660.8555200000078</c:v>
                </c:pt>
                <c:pt idx="1290">
                  <c:v>660.87208000000783</c:v>
                </c:pt>
                <c:pt idx="1291">
                  <c:v>660.88864000000785</c:v>
                </c:pt>
                <c:pt idx="1292">
                  <c:v>660.90520000000788</c:v>
                </c:pt>
                <c:pt idx="1293">
                  <c:v>660.92176000000791</c:v>
                </c:pt>
                <c:pt idx="1294">
                  <c:v>660.93832000000793</c:v>
                </c:pt>
                <c:pt idx="1295">
                  <c:v>660.95488000000796</c:v>
                </c:pt>
                <c:pt idx="1296">
                  <c:v>660.97144000000799</c:v>
                </c:pt>
                <c:pt idx="1297">
                  <c:v>660.98800000000801</c:v>
                </c:pt>
                <c:pt idx="1298">
                  <c:v>661.00456000000804</c:v>
                </c:pt>
                <c:pt idx="1299">
                  <c:v>661.02112000000807</c:v>
                </c:pt>
                <c:pt idx="1300">
                  <c:v>661.03768000000809</c:v>
                </c:pt>
                <c:pt idx="1301">
                  <c:v>661.05424000000812</c:v>
                </c:pt>
                <c:pt idx="1302">
                  <c:v>661.07080000000815</c:v>
                </c:pt>
                <c:pt idx="1303">
                  <c:v>661.08736000000818</c:v>
                </c:pt>
                <c:pt idx="1304">
                  <c:v>661.1039200000082</c:v>
                </c:pt>
                <c:pt idx="1305">
                  <c:v>661.12048000000823</c:v>
                </c:pt>
                <c:pt idx="1306">
                  <c:v>661.13704000000826</c:v>
                </c:pt>
                <c:pt idx="1307">
                  <c:v>661.15360000000828</c:v>
                </c:pt>
                <c:pt idx="1308">
                  <c:v>661.17016000000831</c:v>
                </c:pt>
                <c:pt idx="1309">
                  <c:v>661.18672000000834</c:v>
                </c:pt>
                <c:pt idx="1310">
                  <c:v>661.20328000000836</c:v>
                </c:pt>
                <c:pt idx="1311">
                  <c:v>661.21984000000839</c:v>
                </c:pt>
                <c:pt idx="1312">
                  <c:v>661.23640000000842</c:v>
                </c:pt>
                <c:pt idx="1313">
                  <c:v>661.25296000000844</c:v>
                </c:pt>
                <c:pt idx="1314">
                  <c:v>661.26952000000847</c:v>
                </c:pt>
                <c:pt idx="1315">
                  <c:v>661.2860800000085</c:v>
                </c:pt>
                <c:pt idx="1316">
                  <c:v>661.30264000000852</c:v>
                </c:pt>
                <c:pt idx="1317">
                  <c:v>661.31920000000855</c:v>
                </c:pt>
                <c:pt idx="1318">
                  <c:v>661.33576000000858</c:v>
                </c:pt>
                <c:pt idx="1319">
                  <c:v>661.3523200000086</c:v>
                </c:pt>
                <c:pt idx="1320">
                  <c:v>661.36888000000863</c:v>
                </c:pt>
                <c:pt idx="1321">
                  <c:v>661.38544000000866</c:v>
                </c:pt>
                <c:pt idx="1322">
                  <c:v>661.40200000000868</c:v>
                </c:pt>
                <c:pt idx="1323">
                  <c:v>661.41856000000871</c:v>
                </c:pt>
                <c:pt idx="1324">
                  <c:v>661.43512000000874</c:v>
                </c:pt>
                <c:pt idx="1325">
                  <c:v>661.45168000000876</c:v>
                </c:pt>
                <c:pt idx="1326">
                  <c:v>661.46824000000879</c:v>
                </c:pt>
                <c:pt idx="1327">
                  <c:v>661.48480000000882</c:v>
                </c:pt>
                <c:pt idx="1328">
                  <c:v>661.50136000000884</c:v>
                </c:pt>
                <c:pt idx="1329">
                  <c:v>661.51792000000887</c:v>
                </c:pt>
                <c:pt idx="1330">
                  <c:v>661.5344800000089</c:v>
                </c:pt>
                <c:pt idx="1331">
                  <c:v>661.55104000000892</c:v>
                </c:pt>
                <c:pt idx="1332">
                  <c:v>661.56760000000895</c:v>
                </c:pt>
                <c:pt idx="1333">
                  <c:v>661.58416000000898</c:v>
                </c:pt>
                <c:pt idx="1334">
                  <c:v>661.60072000000901</c:v>
                </c:pt>
                <c:pt idx="1335">
                  <c:v>661.61728000000903</c:v>
                </c:pt>
                <c:pt idx="1336">
                  <c:v>661.63384000000906</c:v>
                </c:pt>
                <c:pt idx="1337">
                  <c:v>661.65040000000909</c:v>
                </c:pt>
                <c:pt idx="1338">
                  <c:v>661.66696000000911</c:v>
                </c:pt>
                <c:pt idx="1339">
                  <c:v>661.68352000000914</c:v>
                </c:pt>
                <c:pt idx="1340">
                  <c:v>661.70008000000917</c:v>
                </c:pt>
                <c:pt idx="1341">
                  <c:v>661.71664000000919</c:v>
                </c:pt>
                <c:pt idx="1342">
                  <c:v>661.73320000000922</c:v>
                </c:pt>
                <c:pt idx="1343">
                  <c:v>661.74976000000925</c:v>
                </c:pt>
                <c:pt idx="1344">
                  <c:v>661.76632000000927</c:v>
                </c:pt>
                <c:pt idx="1345">
                  <c:v>661.7828800000093</c:v>
                </c:pt>
                <c:pt idx="1346">
                  <c:v>661.79944000000933</c:v>
                </c:pt>
                <c:pt idx="1347">
                  <c:v>661.81600000000935</c:v>
                </c:pt>
                <c:pt idx="1348">
                  <c:v>661.83256000000938</c:v>
                </c:pt>
                <c:pt idx="1349">
                  <c:v>661.84912000000941</c:v>
                </c:pt>
                <c:pt idx="1350">
                  <c:v>661.86568000000943</c:v>
                </c:pt>
                <c:pt idx="1351">
                  <c:v>661.88224000000946</c:v>
                </c:pt>
                <c:pt idx="1352">
                  <c:v>661.89880000000949</c:v>
                </c:pt>
                <c:pt idx="1353">
                  <c:v>661.91536000000951</c:v>
                </c:pt>
                <c:pt idx="1354">
                  <c:v>661.93192000000954</c:v>
                </c:pt>
                <c:pt idx="1355">
                  <c:v>661.94848000000957</c:v>
                </c:pt>
                <c:pt idx="1356">
                  <c:v>661.96504000000959</c:v>
                </c:pt>
                <c:pt idx="1357">
                  <c:v>661.98160000000962</c:v>
                </c:pt>
                <c:pt idx="1358">
                  <c:v>661.99816000000965</c:v>
                </c:pt>
                <c:pt idx="1359">
                  <c:v>662.01472000000967</c:v>
                </c:pt>
                <c:pt idx="1360">
                  <c:v>662.0312800000097</c:v>
                </c:pt>
                <c:pt idx="1361">
                  <c:v>662.04784000000973</c:v>
                </c:pt>
                <c:pt idx="1362">
                  <c:v>662.06440000000975</c:v>
                </c:pt>
                <c:pt idx="1363">
                  <c:v>662.08096000000978</c:v>
                </c:pt>
                <c:pt idx="1364">
                  <c:v>662.09752000000981</c:v>
                </c:pt>
                <c:pt idx="1365">
                  <c:v>662.11408000000984</c:v>
                </c:pt>
                <c:pt idx="1366">
                  <c:v>662.13064000000986</c:v>
                </c:pt>
                <c:pt idx="1367">
                  <c:v>662.14720000000989</c:v>
                </c:pt>
                <c:pt idx="1368">
                  <c:v>662.16376000000992</c:v>
                </c:pt>
                <c:pt idx="1369">
                  <c:v>662.18032000000994</c:v>
                </c:pt>
                <c:pt idx="1370">
                  <c:v>662.19688000000997</c:v>
                </c:pt>
                <c:pt idx="1371">
                  <c:v>662.21344000001</c:v>
                </c:pt>
                <c:pt idx="1372">
                  <c:v>662.23000000001002</c:v>
                </c:pt>
                <c:pt idx="1373">
                  <c:v>662.24656000001005</c:v>
                </c:pt>
                <c:pt idx="1374">
                  <c:v>662.26312000001008</c:v>
                </c:pt>
                <c:pt idx="1375">
                  <c:v>662.2796800000101</c:v>
                </c:pt>
                <c:pt idx="1376">
                  <c:v>662.29624000001013</c:v>
                </c:pt>
                <c:pt idx="1377">
                  <c:v>662.31280000001016</c:v>
                </c:pt>
                <c:pt idx="1378">
                  <c:v>662.32936000001018</c:v>
                </c:pt>
                <c:pt idx="1379">
                  <c:v>662.34592000001021</c:v>
                </c:pt>
                <c:pt idx="1380">
                  <c:v>662.36248000001024</c:v>
                </c:pt>
                <c:pt idx="1381">
                  <c:v>662.37904000001026</c:v>
                </c:pt>
                <c:pt idx="1382">
                  <c:v>662.39560000001029</c:v>
                </c:pt>
                <c:pt idx="1383">
                  <c:v>662.41216000001032</c:v>
                </c:pt>
                <c:pt idx="1384">
                  <c:v>662.42872000001034</c:v>
                </c:pt>
                <c:pt idx="1385">
                  <c:v>662.44528000001037</c:v>
                </c:pt>
                <c:pt idx="1386">
                  <c:v>662.4618400000104</c:v>
                </c:pt>
                <c:pt idx="1387">
                  <c:v>662.47840000001042</c:v>
                </c:pt>
                <c:pt idx="1388">
                  <c:v>662.49496000001045</c:v>
                </c:pt>
                <c:pt idx="1389">
                  <c:v>662.51152000001048</c:v>
                </c:pt>
                <c:pt idx="1390">
                  <c:v>662.5280800000105</c:v>
                </c:pt>
                <c:pt idx="1391">
                  <c:v>662.54464000001053</c:v>
                </c:pt>
                <c:pt idx="1392">
                  <c:v>662.56120000001056</c:v>
                </c:pt>
                <c:pt idx="1393">
                  <c:v>662.57776000001058</c:v>
                </c:pt>
                <c:pt idx="1394">
                  <c:v>662.59432000001061</c:v>
                </c:pt>
                <c:pt idx="1395">
                  <c:v>662.61088000001064</c:v>
                </c:pt>
                <c:pt idx="1396">
                  <c:v>662.62744000001067</c:v>
                </c:pt>
                <c:pt idx="1397">
                  <c:v>662.64400000001069</c:v>
                </c:pt>
                <c:pt idx="1398">
                  <c:v>662.66056000001072</c:v>
                </c:pt>
                <c:pt idx="1399">
                  <c:v>662.67712000001075</c:v>
                </c:pt>
                <c:pt idx="1400">
                  <c:v>662.69368000001077</c:v>
                </c:pt>
                <c:pt idx="1401">
                  <c:v>662.7102400000108</c:v>
                </c:pt>
                <c:pt idx="1402">
                  <c:v>662.72680000001083</c:v>
                </c:pt>
                <c:pt idx="1403">
                  <c:v>662.74336000001085</c:v>
                </c:pt>
                <c:pt idx="1404">
                  <c:v>662.75992000001088</c:v>
                </c:pt>
                <c:pt idx="1405">
                  <c:v>662.77648000001091</c:v>
                </c:pt>
                <c:pt idx="1406">
                  <c:v>662.79304000001093</c:v>
                </c:pt>
                <c:pt idx="1407">
                  <c:v>662.80960000001096</c:v>
                </c:pt>
                <c:pt idx="1408">
                  <c:v>662.82616000001099</c:v>
                </c:pt>
                <c:pt idx="1409">
                  <c:v>662.84272000001101</c:v>
                </c:pt>
                <c:pt idx="1410">
                  <c:v>662.85928000001104</c:v>
                </c:pt>
                <c:pt idx="1411">
                  <c:v>662.87584000001107</c:v>
                </c:pt>
                <c:pt idx="1412">
                  <c:v>662.89240000001109</c:v>
                </c:pt>
                <c:pt idx="1413">
                  <c:v>662.90896000001112</c:v>
                </c:pt>
                <c:pt idx="1414">
                  <c:v>662.92552000001115</c:v>
                </c:pt>
                <c:pt idx="1415">
                  <c:v>662.94208000001117</c:v>
                </c:pt>
                <c:pt idx="1416">
                  <c:v>662.9586400000112</c:v>
                </c:pt>
                <c:pt idx="1417">
                  <c:v>662.97520000001123</c:v>
                </c:pt>
                <c:pt idx="1418">
                  <c:v>662.99176000001125</c:v>
                </c:pt>
                <c:pt idx="1419">
                  <c:v>663.00832000001128</c:v>
                </c:pt>
                <c:pt idx="1420">
                  <c:v>663.02488000001131</c:v>
                </c:pt>
                <c:pt idx="1421">
                  <c:v>663.04144000001133</c:v>
                </c:pt>
                <c:pt idx="1422">
                  <c:v>663.05800000001136</c:v>
                </c:pt>
                <c:pt idx="1423">
                  <c:v>663.07456000001139</c:v>
                </c:pt>
                <c:pt idx="1424">
                  <c:v>663.09112000001141</c:v>
                </c:pt>
                <c:pt idx="1425">
                  <c:v>663.10768000001144</c:v>
                </c:pt>
                <c:pt idx="1426">
                  <c:v>663.12424000001147</c:v>
                </c:pt>
                <c:pt idx="1427">
                  <c:v>663.1408000000115</c:v>
                </c:pt>
                <c:pt idx="1428">
                  <c:v>663.15736000001152</c:v>
                </c:pt>
                <c:pt idx="1429">
                  <c:v>663.17392000001155</c:v>
                </c:pt>
                <c:pt idx="1430">
                  <c:v>663.19048000001158</c:v>
                </c:pt>
                <c:pt idx="1431">
                  <c:v>663.2070400000116</c:v>
                </c:pt>
                <c:pt idx="1432">
                  <c:v>663.22360000001163</c:v>
                </c:pt>
                <c:pt idx="1433">
                  <c:v>663.24016000001166</c:v>
                </c:pt>
                <c:pt idx="1434">
                  <c:v>663.25672000001168</c:v>
                </c:pt>
                <c:pt idx="1435">
                  <c:v>663.27328000001171</c:v>
                </c:pt>
                <c:pt idx="1436">
                  <c:v>663.28984000001174</c:v>
                </c:pt>
                <c:pt idx="1437">
                  <c:v>663.30640000001176</c:v>
                </c:pt>
                <c:pt idx="1438">
                  <c:v>663.32296000001179</c:v>
                </c:pt>
                <c:pt idx="1439">
                  <c:v>663.33952000001182</c:v>
                </c:pt>
                <c:pt idx="1440">
                  <c:v>663.35608000001184</c:v>
                </c:pt>
                <c:pt idx="1441">
                  <c:v>663.37264000001187</c:v>
                </c:pt>
                <c:pt idx="1442">
                  <c:v>663.3892000000119</c:v>
                </c:pt>
                <c:pt idx="1443">
                  <c:v>663.40576000001192</c:v>
                </c:pt>
                <c:pt idx="1444">
                  <c:v>663.42232000001195</c:v>
                </c:pt>
                <c:pt idx="1445">
                  <c:v>663.43888000001198</c:v>
                </c:pt>
                <c:pt idx="1446">
                  <c:v>663.455440000012</c:v>
                </c:pt>
                <c:pt idx="1447">
                  <c:v>663.47200000001203</c:v>
                </c:pt>
                <c:pt idx="1448">
                  <c:v>663.48856000001206</c:v>
                </c:pt>
                <c:pt idx="1449">
                  <c:v>663.50512000001208</c:v>
                </c:pt>
                <c:pt idx="1450">
                  <c:v>663.52168000001211</c:v>
                </c:pt>
                <c:pt idx="1451">
                  <c:v>663.53824000001214</c:v>
                </c:pt>
                <c:pt idx="1452">
                  <c:v>663.55480000001216</c:v>
                </c:pt>
                <c:pt idx="1453">
                  <c:v>663.57136000001219</c:v>
                </c:pt>
                <c:pt idx="1454">
                  <c:v>663.58792000001222</c:v>
                </c:pt>
                <c:pt idx="1455">
                  <c:v>663.60448000001225</c:v>
                </c:pt>
                <c:pt idx="1456">
                  <c:v>663.62104000001227</c:v>
                </c:pt>
                <c:pt idx="1457">
                  <c:v>663.6376000000123</c:v>
                </c:pt>
                <c:pt idx="1458">
                  <c:v>663.65416000001233</c:v>
                </c:pt>
                <c:pt idx="1459">
                  <c:v>663.67072000001235</c:v>
                </c:pt>
                <c:pt idx="1460">
                  <c:v>663.68728000001238</c:v>
                </c:pt>
                <c:pt idx="1461">
                  <c:v>663.70384000001241</c:v>
                </c:pt>
                <c:pt idx="1462">
                  <c:v>663.72040000001243</c:v>
                </c:pt>
                <c:pt idx="1463">
                  <c:v>663.73696000001246</c:v>
                </c:pt>
                <c:pt idx="1464">
                  <c:v>663.75352000001249</c:v>
                </c:pt>
                <c:pt idx="1465">
                  <c:v>663.77008000001251</c:v>
                </c:pt>
                <c:pt idx="1466">
                  <c:v>663.78664000001254</c:v>
                </c:pt>
                <c:pt idx="1467">
                  <c:v>663.80320000001257</c:v>
                </c:pt>
                <c:pt idx="1468">
                  <c:v>663.81976000001259</c:v>
                </c:pt>
                <c:pt idx="1469">
                  <c:v>663.83632000001262</c:v>
                </c:pt>
                <c:pt idx="1470">
                  <c:v>663.85288000001265</c:v>
                </c:pt>
                <c:pt idx="1471">
                  <c:v>663.86944000001267</c:v>
                </c:pt>
                <c:pt idx="1472">
                  <c:v>663.8860000000127</c:v>
                </c:pt>
                <c:pt idx="1473">
                  <c:v>663.90256000001273</c:v>
                </c:pt>
                <c:pt idx="1474">
                  <c:v>663.91912000001275</c:v>
                </c:pt>
                <c:pt idx="1475">
                  <c:v>663.93568000001278</c:v>
                </c:pt>
                <c:pt idx="1476">
                  <c:v>663.95224000001281</c:v>
                </c:pt>
                <c:pt idx="1477">
                  <c:v>663.96880000001283</c:v>
                </c:pt>
                <c:pt idx="1478">
                  <c:v>663.98536000001286</c:v>
                </c:pt>
                <c:pt idx="1479">
                  <c:v>664.00192000001289</c:v>
                </c:pt>
                <c:pt idx="1480">
                  <c:v>664.01848000001291</c:v>
                </c:pt>
                <c:pt idx="1481">
                  <c:v>664.03504000001294</c:v>
                </c:pt>
                <c:pt idx="1482">
                  <c:v>664.05160000001297</c:v>
                </c:pt>
                <c:pt idx="1483">
                  <c:v>664.06816000001299</c:v>
                </c:pt>
                <c:pt idx="1484">
                  <c:v>664.08472000001302</c:v>
                </c:pt>
                <c:pt idx="1485">
                  <c:v>664.10128000001305</c:v>
                </c:pt>
                <c:pt idx="1486">
                  <c:v>664.11784000001308</c:v>
                </c:pt>
                <c:pt idx="1487">
                  <c:v>664.1344000000131</c:v>
                </c:pt>
                <c:pt idx="1488">
                  <c:v>664.15096000001313</c:v>
                </c:pt>
                <c:pt idx="1489">
                  <c:v>664.16752000001316</c:v>
                </c:pt>
                <c:pt idx="1490">
                  <c:v>664.18408000001318</c:v>
                </c:pt>
                <c:pt idx="1491">
                  <c:v>664.20064000001321</c:v>
                </c:pt>
                <c:pt idx="1492">
                  <c:v>664.21720000001324</c:v>
                </c:pt>
                <c:pt idx="1493">
                  <c:v>664.23376000001326</c:v>
                </c:pt>
                <c:pt idx="1494">
                  <c:v>664.25032000001329</c:v>
                </c:pt>
                <c:pt idx="1495">
                  <c:v>664.26688000001332</c:v>
                </c:pt>
                <c:pt idx="1496">
                  <c:v>664.28344000001334</c:v>
                </c:pt>
                <c:pt idx="1497">
                  <c:v>664.30000000001337</c:v>
                </c:pt>
                <c:pt idx="1498">
                  <c:v>664.3165600000134</c:v>
                </c:pt>
                <c:pt idx="1499">
                  <c:v>664.33312000001342</c:v>
                </c:pt>
                <c:pt idx="1500">
                  <c:v>664.34968000001345</c:v>
                </c:pt>
                <c:pt idx="1501">
                  <c:v>664.36624000001348</c:v>
                </c:pt>
                <c:pt idx="1502">
                  <c:v>664.3828000000135</c:v>
                </c:pt>
                <c:pt idx="1503">
                  <c:v>664.39936000001353</c:v>
                </c:pt>
                <c:pt idx="1504">
                  <c:v>664.41592000001356</c:v>
                </c:pt>
                <c:pt idx="1505">
                  <c:v>664.43248000001358</c:v>
                </c:pt>
                <c:pt idx="1506">
                  <c:v>664.44904000001361</c:v>
                </c:pt>
                <c:pt idx="1507">
                  <c:v>664.46560000001364</c:v>
                </c:pt>
                <c:pt idx="1508">
                  <c:v>664.48216000001366</c:v>
                </c:pt>
                <c:pt idx="1509">
                  <c:v>664.49872000001369</c:v>
                </c:pt>
                <c:pt idx="1510">
                  <c:v>664.51528000001372</c:v>
                </c:pt>
                <c:pt idx="1511">
                  <c:v>664.53184000001374</c:v>
                </c:pt>
                <c:pt idx="1512">
                  <c:v>664.54840000001377</c:v>
                </c:pt>
                <c:pt idx="1513">
                  <c:v>664.5649600000138</c:v>
                </c:pt>
                <c:pt idx="1514">
                  <c:v>664.58152000001382</c:v>
                </c:pt>
                <c:pt idx="1515">
                  <c:v>664.59808000001385</c:v>
                </c:pt>
                <c:pt idx="1516">
                  <c:v>664.61464000001388</c:v>
                </c:pt>
                <c:pt idx="1517">
                  <c:v>664.63120000001391</c:v>
                </c:pt>
                <c:pt idx="1518">
                  <c:v>664.64776000001393</c:v>
                </c:pt>
                <c:pt idx="1519">
                  <c:v>664.66432000001396</c:v>
                </c:pt>
                <c:pt idx="1520">
                  <c:v>664.68088000001399</c:v>
                </c:pt>
                <c:pt idx="1521">
                  <c:v>664.69744000001401</c:v>
                </c:pt>
                <c:pt idx="1522">
                  <c:v>664.71400000001404</c:v>
                </c:pt>
                <c:pt idx="1523">
                  <c:v>664.73056000001407</c:v>
                </c:pt>
                <c:pt idx="1524">
                  <c:v>664.74712000001409</c:v>
                </c:pt>
                <c:pt idx="1525">
                  <c:v>664.76368000001412</c:v>
                </c:pt>
                <c:pt idx="1526">
                  <c:v>664.78024000001415</c:v>
                </c:pt>
                <c:pt idx="1527">
                  <c:v>664.79680000001417</c:v>
                </c:pt>
                <c:pt idx="1528">
                  <c:v>664.8133600000142</c:v>
                </c:pt>
                <c:pt idx="1529">
                  <c:v>664.82992000001423</c:v>
                </c:pt>
                <c:pt idx="1530">
                  <c:v>664.84648000001425</c:v>
                </c:pt>
                <c:pt idx="1531">
                  <c:v>664.86304000001428</c:v>
                </c:pt>
                <c:pt idx="1532">
                  <c:v>664.87960000001431</c:v>
                </c:pt>
                <c:pt idx="1533">
                  <c:v>664.89616000001433</c:v>
                </c:pt>
                <c:pt idx="1534">
                  <c:v>664.91272000001436</c:v>
                </c:pt>
                <c:pt idx="1535">
                  <c:v>664.92928000001439</c:v>
                </c:pt>
                <c:pt idx="1536">
                  <c:v>664.94584000001441</c:v>
                </c:pt>
                <c:pt idx="1537">
                  <c:v>664.96240000001444</c:v>
                </c:pt>
                <c:pt idx="1538">
                  <c:v>664.97896000001447</c:v>
                </c:pt>
                <c:pt idx="1539">
                  <c:v>664.99552000001449</c:v>
                </c:pt>
                <c:pt idx="1540">
                  <c:v>665.01208000001452</c:v>
                </c:pt>
                <c:pt idx="1541">
                  <c:v>665.02864000001455</c:v>
                </c:pt>
                <c:pt idx="1542">
                  <c:v>665.04520000001457</c:v>
                </c:pt>
                <c:pt idx="1543">
                  <c:v>665.0617600000146</c:v>
                </c:pt>
                <c:pt idx="1544">
                  <c:v>665.07832000001463</c:v>
                </c:pt>
                <c:pt idx="1545">
                  <c:v>665.09488000001465</c:v>
                </c:pt>
                <c:pt idx="1546">
                  <c:v>665.11144000001468</c:v>
                </c:pt>
                <c:pt idx="1547">
                  <c:v>665.12800000001471</c:v>
                </c:pt>
                <c:pt idx="1548">
                  <c:v>665.14456000001474</c:v>
                </c:pt>
                <c:pt idx="1549">
                  <c:v>665.16112000001476</c:v>
                </c:pt>
                <c:pt idx="1550">
                  <c:v>665.17768000001479</c:v>
                </c:pt>
                <c:pt idx="1551">
                  <c:v>665.19424000001482</c:v>
                </c:pt>
                <c:pt idx="1552">
                  <c:v>665.21080000001484</c:v>
                </c:pt>
                <c:pt idx="1553">
                  <c:v>665.22736000001487</c:v>
                </c:pt>
                <c:pt idx="1554">
                  <c:v>665.2439200000149</c:v>
                </c:pt>
                <c:pt idx="1555">
                  <c:v>665.26048000001492</c:v>
                </c:pt>
                <c:pt idx="1556">
                  <c:v>665.27704000001495</c:v>
                </c:pt>
                <c:pt idx="1557">
                  <c:v>665.29360000001498</c:v>
                </c:pt>
                <c:pt idx="1558">
                  <c:v>665.310160000015</c:v>
                </c:pt>
                <c:pt idx="1559">
                  <c:v>665.32672000001503</c:v>
                </c:pt>
                <c:pt idx="1560">
                  <c:v>665.34328000001506</c:v>
                </c:pt>
                <c:pt idx="1561">
                  <c:v>665.35984000001508</c:v>
                </c:pt>
                <c:pt idx="1562">
                  <c:v>665.37640000001511</c:v>
                </c:pt>
                <c:pt idx="1563">
                  <c:v>665.39296000001514</c:v>
                </c:pt>
                <c:pt idx="1564">
                  <c:v>665.40952000001516</c:v>
                </c:pt>
                <c:pt idx="1565">
                  <c:v>665.42608000001519</c:v>
                </c:pt>
                <c:pt idx="1566">
                  <c:v>665.44264000001522</c:v>
                </c:pt>
                <c:pt idx="1567">
                  <c:v>665.45920000001524</c:v>
                </c:pt>
                <c:pt idx="1568">
                  <c:v>665.47576000001527</c:v>
                </c:pt>
                <c:pt idx="1569">
                  <c:v>665.4923200000153</c:v>
                </c:pt>
                <c:pt idx="1570">
                  <c:v>665.50888000001532</c:v>
                </c:pt>
                <c:pt idx="1571">
                  <c:v>665.52544000001535</c:v>
                </c:pt>
                <c:pt idx="1572">
                  <c:v>665.54200000001538</c:v>
                </c:pt>
                <c:pt idx="1573">
                  <c:v>665.5585600000154</c:v>
                </c:pt>
                <c:pt idx="1574">
                  <c:v>665.57512000001543</c:v>
                </c:pt>
                <c:pt idx="1575">
                  <c:v>665.59168000001546</c:v>
                </c:pt>
                <c:pt idx="1576">
                  <c:v>665.60824000001548</c:v>
                </c:pt>
                <c:pt idx="1577">
                  <c:v>665.62480000001551</c:v>
                </c:pt>
                <c:pt idx="1578">
                  <c:v>665.64136000001554</c:v>
                </c:pt>
                <c:pt idx="1579">
                  <c:v>665.65792000001557</c:v>
                </c:pt>
                <c:pt idx="1580">
                  <c:v>665.67448000001559</c:v>
                </c:pt>
                <c:pt idx="1581">
                  <c:v>665.69104000001562</c:v>
                </c:pt>
                <c:pt idx="1582">
                  <c:v>665.70760000001565</c:v>
                </c:pt>
                <c:pt idx="1583">
                  <c:v>665.72416000001567</c:v>
                </c:pt>
                <c:pt idx="1584">
                  <c:v>665.7407200000157</c:v>
                </c:pt>
                <c:pt idx="1585">
                  <c:v>665.75728000001573</c:v>
                </c:pt>
                <c:pt idx="1586">
                  <c:v>665.77384000001575</c:v>
                </c:pt>
                <c:pt idx="1587">
                  <c:v>665.79040000001578</c:v>
                </c:pt>
                <c:pt idx="1588">
                  <c:v>665.80696000001581</c:v>
                </c:pt>
                <c:pt idx="1589">
                  <c:v>665.82352000001583</c:v>
                </c:pt>
                <c:pt idx="1590">
                  <c:v>665.84008000001586</c:v>
                </c:pt>
                <c:pt idx="1591">
                  <c:v>665.85664000001589</c:v>
                </c:pt>
                <c:pt idx="1592">
                  <c:v>665.87320000001591</c:v>
                </c:pt>
                <c:pt idx="1593">
                  <c:v>665.88976000001594</c:v>
                </c:pt>
                <c:pt idx="1594">
                  <c:v>665.90632000001597</c:v>
                </c:pt>
                <c:pt idx="1595">
                  <c:v>665.92288000001599</c:v>
                </c:pt>
                <c:pt idx="1596">
                  <c:v>665.93944000001602</c:v>
                </c:pt>
                <c:pt idx="1597">
                  <c:v>665.95600000001605</c:v>
                </c:pt>
                <c:pt idx="1598">
                  <c:v>665.97256000001607</c:v>
                </c:pt>
                <c:pt idx="1599">
                  <c:v>665.9891200000161</c:v>
                </c:pt>
                <c:pt idx="1600">
                  <c:v>666.00568000001613</c:v>
                </c:pt>
                <c:pt idx="1601">
                  <c:v>666.02224000001615</c:v>
                </c:pt>
                <c:pt idx="1602">
                  <c:v>666.03880000001618</c:v>
                </c:pt>
                <c:pt idx="1603">
                  <c:v>666.05536000001621</c:v>
                </c:pt>
                <c:pt idx="1604">
                  <c:v>666.07192000001623</c:v>
                </c:pt>
                <c:pt idx="1605">
                  <c:v>666.08848000001626</c:v>
                </c:pt>
                <c:pt idx="1606">
                  <c:v>666.10504000001629</c:v>
                </c:pt>
                <c:pt idx="1607">
                  <c:v>666.12160000001631</c:v>
                </c:pt>
                <c:pt idx="1608">
                  <c:v>666.13816000001634</c:v>
                </c:pt>
                <c:pt idx="1609">
                  <c:v>666.15472000001637</c:v>
                </c:pt>
                <c:pt idx="1610">
                  <c:v>666.1712800000164</c:v>
                </c:pt>
                <c:pt idx="1611">
                  <c:v>666.18784000001642</c:v>
                </c:pt>
                <c:pt idx="1612">
                  <c:v>666.20440000001645</c:v>
                </c:pt>
                <c:pt idx="1613">
                  <c:v>666.22096000001648</c:v>
                </c:pt>
                <c:pt idx="1614">
                  <c:v>666.2375200000165</c:v>
                </c:pt>
                <c:pt idx="1615">
                  <c:v>666.25408000001653</c:v>
                </c:pt>
                <c:pt idx="1616">
                  <c:v>666.27064000001656</c:v>
                </c:pt>
                <c:pt idx="1617">
                  <c:v>666.28720000001658</c:v>
                </c:pt>
                <c:pt idx="1618">
                  <c:v>666.30376000001661</c:v>
                </c:pt>
                <c:pt idx="1619">
                  <c:v>666.32032000001664</c:v>
                </c:pt>
                <c:pt idx="1620">
                  <c:v>666.33688000001666</c:v>
                </c:pt>
                <c:pt idx="1621">
                  <c:v>666.35344000001669</c:v>
                </c:pt>
                <c:pt idx="1622">
                  <c:v>666.37000000001672</c:v>
                </c:pt>
                <c:pt idx="1623">
                  <c:v>666.38656000001674</c:v>
                </c:pt>
                <c:pt idx="1624">
                  <c:v>666.40312000001677</c:v>
                </c:pt>
                <c:pt idx="1625">
                  <c:v>666.4196800000168</c:v>
                </c:pt>
                <c:pt idx="1626">
                  <c:v>666.43624000001682</c:v>
                </c:pt>
                <c:pt idx="1627">
                  <c:v>666.45280000001685</c:v>
                </c:pt>
                <c:pt idx="1628">
                  <c:v>666.46936000001688</c:v>
                </c:pt>
                <c:pt idx="1629">
                  <c:v>666.4859200000169</c:v>
                </c:pt>
                <c:pt idx="1630">
                  <c:v>666.50248000001693</c:v>
                </c:pt>
                <c:pt idx="1631">
                  <c:v>666.51904000001696</c:v>
                </c:pt>
                <c:pt idx="1632">
                  <c:v>666.53560000001698</c:v>
                </c:pt>
                <c:pt idx="1633">
                  <c:v>666.55216000001701</c:v>
                </c:pt>
                <c:pt idx="1634">
                  <c:v>666.56872000001704</c:v>
                </c:pt>
                <c:pt idx="1635">
                  <c:v>666.58528000001706</c:v>
                </c:pt>
                <c:pt idx="1636">
                  <c:v>666.60184000001709</c:v>
                </c:pt>
                <c:pt idx="1637">
                  <c:v>666.61840000001712</c:v>
                </c:pt>
                <c:pt idx="1638">
                  <c:v>666.63496000001714</c:v>
                </c:pt>
                <c:pt idx="1639">
                  <c:v>666.65152000001717</c:v>
                </c:pt>
                <c:pt idx="1640">
                  <c:v>666.6680800000172</c:v>
                </c:pt>
                <c:pt idx="1641">
                  <c:v>666.68464000001723</c:v>
                </c:pt>
                <c:pt idx="1642">
                  <c:v>666.70120000001725</c:v>
                </c:pt>
                <c:pt idx="1643">
                  <c:v>666.71776000001728</c:v>
                </c:pt>
                <c:pt idx="1644">
                  <c:v>666.73432000001731</c:v>
                </c:pt>
                <c:pt idx="1645">
                  <c:v>666.75088000001733</c:v>
                </c:pt>
                <c:pt idx="1646">
                  <c:v>666.76744000001736</c:v>
                </c:pt>
                <c:pt idx="1647">
                  <c:v>666.78400000001739</c:v>
                </c:pt>
                <c:pt idx="1648">
                  <c:v>666.80056000001741</c:v>
                </c:pt>
                <c:pt idx="1649">
                  <c:v>666.81712000001744</c:v>
                </c:pt>
                <c:pt idx="1650">
                  <c:v>666.83368000001747</c:v>
                </c:pt>
                <c:pt idx="1651">
                  <c:v>666.85024000001749</c:v>
                </c:pt>
                <c:pt idx="1652">
                  <c:v>666.86680000001752</c:v>
                </c:pt>
                <c:pt idx="1653">
                  <c:v>666.88336000001755</c:v>
                </c:pt>
                <c:pt idx="1654">
                  <c:v>666.89992000001757</c:v>
                </c:pt>
                <c:pt idx="1655">
                  <c:v>666.9164800000176</c:v>
                </c:pt>
                <c:pt idx="1656">
                  <c:v>666.93304000001763</c:v>
                </c:pt>
                <c:pt idx="1657">
                  <c:v>666.94960000001765</c:v>
                </c:pt>
                <c:pt idx="1658">
                  <c:v>666.96616000001768</c:v>
                </c:pt>
                <c:pt idx="1659">
                  <c:v>666.98272000001771</c:v>
                </c:pt>
                <c:pt idx="1660">
                  <c:v>666.99928000001773</c:v>
                </c:pt>
                <c:pt idx="1661">
                  <c:v>667.01584000001776</c:v>
                </c:pt>
                <c:pt idx="1662">
                  <c:v>667.03240000001779</c:v>
                </c:pt>
                <c:pt idx="1663">
                  <c:v>667.04896000001781</c:v>
                </c:pt>
                <c:pt idx="1664">
                  <c:v>667.06552000001784</c:v>
                </c:pt>
                <c:pt idx="1665">
                  <c:v>667.08208000001787</c:v>
                </c:pt>
                <c:pt idx="1666">
                  <c:v>667.09864000001789</c:v>
                </c:pt>
                <c:pt idx="1667">
                  <c:v>667.11520000001792</c:v>
                </c:pt>
                <c:pt idx="1668">
                  <c:v>667.13176000001795</c:v>
                </c:pt>
                <c:pt idx="1669">
                  <c:v>667.14832000001797</c:v>
                </c:pt>
                <c:pt idx="1670">
                  <c:v>667.164880000018</c:v>
                </c:pt>
                <c:pt idx="1671">
                  <c:v>667.18144000001803</c:v>
                </c:pt>
                <c:pt idx="1672">
                  <c:v>667.19800000001806</c:v>
                </c:pt>
                <c:pt idx="1673">
                  <c:v>667.21456000001808</c:v>
                </c:pt>
                <c:pt idx="1674">
                  <c:v>667.23112000001811</c:v>
                </c:pt>
                <c:pt idx="1675">
                  <c:v>667.24768000001814</c:v>
                </c:pt>
                <c:pt idx="1676">
                  <c:v>667.26424000001816</c:v>
                </c:pt>
                <c:pt idx="1677">
                  <c:v>667.28080000001819</c:v>
                </c:pt>
                <c:pt idx="1678">
                  <c:v>667.29736000001822</c:v>
                </c:pt>
                <c:pt idx="1679">
                  <c:v>667.31392000001824</c:v>
                </c:pt>
                <c:pt idx="1680">
                  <c:v>667.33048000001827</c:v>
                </c:pt>
                <c:pt idx="1681">
                  <c:v>667.3470400000183</c:v>
                </c:pt>
                <c:pt idx="1682">
                  <c:v>667.36360000001832</c:v>
                </c:pt>
                <c:pt idx="1683">
                  <c:v>667.38016000001835</c:v>
                </c:pt>
                <c:pt idx="1684">
                  <c:v>667.39672000001838</c:v>
                </c:pt>
                <c:pt idx="1685">
                  <c:v>667.4132800000184</c:v>
                </c:pt>
                <c:pt idx="1686">
                  <c:v>667.42984000001843</c:v>
                </c:pt>
                <c:pt idx="1687">
                  <c:v>667.44640000001846</c:v>
                </c:pt>
                <c:pt idx="1688">
                  <c:v>667.46296000001848</c:v>
                </c:pt>
                <c:pt idx="1689">
                  <c:v>667.47952000001851</c:v>
                </c:pt>
                <c:pt idx="1690">
                  <c:v>667.49608000001854</c:v>
                </c:pt>
                <c:pt idx="1691">
                  <c:v>667.51264000001856</c:v>
                </c:pt>
                <c:pt idx="1692">
                  <c:v>667.52920000001859</c:v>
                </c:pt>
                <c:pt idx="1693">
                  <c:v>667.54576000001862</c:v>
                </c:pt>
                <c:pt idx="1694">
                  <c:v>667.56232000001864</c:v>
                </c:pt>
                <c:pt idx="1695">
                  <c:v>667.57888000001867</c:v>
                </c:pt>
                <c:pt idx="1696">
                  <c:v>667.5954400000187</c:v>
                </c:pt>
                <c:pt idx="1697">
                  <c:v>667.61200000001872</c:v>
                </c:pt>
                <c:pt idx="1698">
                  <c:v>667.62856000001875</c:v>
                </c:pt>
                <c:pt idx="1699">
                  <c:v>667.64512000001878</c:v>
                </c:pt>
                <c:pt idx="1700">
                  <c:v>667.66168000001881</c:v>
                </c:pt>
                <c:pt idx="1701">
                  <c:v>667.67824000001883</c:v>
                </c:pt>
                <c:pt idx="1702">
                  <c:v>667.69480000001886</c:v>
                </c:pt>
                <c:pt idx="1703">
                  <c:v>667.71136000001889</c:v>
                </c:pt>
                <c:pt idx="1704">
                  <c:v>667.72792000001891</c:v>
                </c:pt>
                <c:pt idx="1705">
                  <c:v>667.74448000001894</c:v>
                </c:pt>
                <c:pt idx="1706">
                  <c:v>667.76104000001897</c:v>
                </c:pt>
                <c:pt idx="1707">
                  <c:v>667.77760000001899</c:v>
                </c:pt>
                <c:pt idx="1708">
                  <c:v>667.79416000001902</c:v>
                </c:pt>
                <c:pt idx="1709">
                  <c:v>667.81072000001905</c:v>
                </c:pt>
                <c:pt idx="1710">
                  <c:v>667.82728000001907</c:v>
                </c:pt>
                <c:pt idx="1711">
                  <c:v>667.8438400000191</c:v>
                </c:pt>
                <c:pt idx="1712">
                  <c:v>667.86040000001913</c:v>
                </c:pt>
                <c:pt idx="1713">
                  <c:v>667.87696000001915</c:v>
                </c:pt>
                <c:pt idx="1714">
                  <c:v>667.89352000001918</c:v>
                </c:pt>
                <c:pt idx="1715">
                  <c:v>667.91008000001921</c:v>
                </c:pt>
                <c:pt idx="1716">
                  <c:v>667.92664000001923</c:v>
                </c:pt>
                <c:pt idx="1717">
                  <c:v>667.94320000001926</c:v>
                </c:pt>
                <c:pt idx="1718">
                  <c:v>667.95976000001929</c:v>
                </c:pt>
                <c:pt idx="1719">
                  <c:v>667.97632000001931</c:v>
                </c:pt>
                <c:pt idx="1720">
                  <c:v>667.99288000001934</c:v>
                </c:pt>
                <c:pt idx="1721">
                  <c:v>668.00944000001937</c:v>
                </c:pt>
                <c:pt idx="1722">
                  <c:v>668.02600000001939</c:v>
                </c:pt>
                <c:pt idx="1723">
                  <c:v>668.04256000001942</c:v>
                </c:pt>
                <c:pt idx="1724">
                  <c:v>668.05912000001945</c:v>
                </c:pt>
                <c:pt idx="1725">
                  <c:v>668.07568000001947</c:v>
                </c:pt>
                <c:pt idx="1726">
                  <c:v>668.0922400000195</c:v>
                </c:pt>
                <c:pt idx="1727">
                  <c:v>668.10880000001953</c:v>
                </c:pt>
                <c:pt idx="1728">
                  <c:v>668.12536000001955</c:v>
                </c:pt>
                <c:pt idx="1729">
                  <c:v>668.14192000001958</c:v>
                </c:pt>
                <c:pt idx="1730">
                  <c:v>668.15848000001961</c:v>
                </c:pt>
                <c:pt idx="1731">
                  <c:v>668.17504000001964</c:v>
                </c:pt>
                <c:pt idx="1732">
                  <c:v>668.19160000001966</c:v>
                </c:pt>
                <c:pt idx="1733">
                  <c:v>668.20816000001969</c:v>
                </c:pt>
                <c:pt idx="1734">
                  <c:v>668.22472000001972</c:v>
                </c:pt>
                <c:pt idx="1735">
                  <c:v>668.24128000001974</c:v>
                </c:pt>
                <c:pt idx="1736">
                  <c:v>668.25784000001977</c:v>
                </c:pt>
                <c:pt idx="1737">
                  <c:v>668.2744000000198</c:v>
                </c:pt>
                <c:pt idx="1738">
                  <c:v>668.29096000001982</c:v>
                </c:pt>
                <c:pt idx="1739">
                  <c:v>668.30752000001985</c:v>
                </c:pt>
                <c:pt idx="1740">
                  <c:v>668.32408000001988</c:v>
                </c:pt>
                <c:pt idx="1741">
                  <c:v>668.3406400000199</c:v>
                </c:pt>
                <c:pt idx="1742">
                  <c:v>668.35720000001993</c:v>
                </c:pt>
                <c:pt idx="1743">
                  <c:v>668.37376000001996</c:v>
                </c:pt>
                <c:pt idx="1744">
                  <c:v>668.39032000001998</c:v>
                </c:pt>
                <c:pt idx="1745">
                  <c:v>668.40688000002001</c:v>
                </c:pt>
                <c:pt idx="1746">
                  <c:v>668.42344000002004</c:v>
                </c:pt>
                <c:pt idx="1747">
                  <c:v>668.44000000002006</c:v>
                </c:pt>
                <c:pt idx="1748">
                  <c:v>668.45656000002009</c:v>
                </c:pt>
                <c:pt idx="1749">
                  <c:v>668.47312000002012</c:v>
                </c:pt>
                <c:pt idx="1750">
                  <c:v>668.48968000002014</c:v>
                </c:pt>
                <c:pt idx="1751">
                  <c:v>668.50624000002017</c:v>
                </c:pt>
                <c:pt idx="1752">
                  <c:v>668.5228000000202</c:v>
                </c:pt>
                <c:pt idx="1753">
                  <c:v>668.53936000002022</c:v>
                </c:pt>
                <c:pt idx="1754">
                  <c:v>668.55592000002025</c:v>
                </c:pt>
                <c:pt idx="1755">
                  <c:v>668.57248000002028</c:v>
                </c:pt>
                <c:pt idx="1756">
                  <c:v>668.5890400000203</c:v>
                </c:pt>
                <c:pt idx="1757">
                  <c:v>668.60560000002033</c:v>
                </c:pt>
                <c:pt idx="1758">
                  <c:v>668.62216000002036</c:v>
                </c:pt>
                <c:pt idx="1759">
                  <c:v>668.63872000002038</c:v>
                </c:pt>
                <c:pt idx="1760">
                  <c:v>668.65528000002041</c:v>
                </c:pt>
                <c:pt idx="1761">
                  <c:v>668.67184000002044</c:v>
                </c:pt>
                <c:pt idx="1762">
                  <c:v>668.68840000002047</c:v>
                </c:pt>
                <c:pt idx="1763">
                  <c:v>668.70496000002049</c:v>
                </c:pt>
                <c:pt idx="1764">
                  <c:v>668.72152000002052</c:v>
                </c:pt>
                <c:pt idx="1765">
                  <c:v>668.73808000002055</c:v>
                </c:pt>
                <c:pt idx="1766">
                  <c:v>668.75464000002057</c:v>
                </c:pt>
                <c:pt idx="1767">
                  <c:v>668.7712000000206</c:v>
                </c:pt>
                <c:pt idx="1768">
                  <c:v>668.78776000002063</c:v>
                </c:pt>
                <c:pt idx="1769">
                  <c:v>668.80432000002065</c:v>
                </c:pt>
                <c:pt idx="1770">
                  <c:v>668.82088000002068</c:v>
                </c:pt>
                <c:pt idx="1771">
                  <c:v>668.83744000002071</c:v>
                </c:pt>
                <c:pt idx="1772">
                  <c:v>668.85400000002073</c:v>
                </c:pt>
                <c:pt idx="1773">
                  <c:v>668.87056000002076</c:v>
                </c:pt>
                <c:pt idx="1774">
                  <c:v>668.88712000002079</c:v>
                </c:pt>
                <c:pt idx="1775">
                  <c:v>668.90368000002081</c:v>
                </c:pt>
                <c:pt idx="1776">
                  <c:v>668.92024000002084</c:v>
                </c:pt>
                <c:pt idx="1777">
                  <c:v>668.93680000002087</c:v>
                </c:pt>
                <c:pt idx="1778">
                  <c:v>668.95336000002089</c:v>
                </c:pt>
                <c:pt idx="1779">
                  <c:v>668.96992000002092</c:v>
                </c:pt>
                <c:pt idx="1780">
                  <c:v>668.98648000002095</c:v>
                </c:pt>
                <c:pt idx="1781">
                  <c:v>669.00304000002097</c:v>
                </c:pt>
                <c:pt idx="1782">
                  <c:v>669.019600000021</c:v>
                </c:pt>
                <c:pt idx="1783">
                  <c:v>669.03616000002103</c:v>
                </c:pt>
                <c:pt idx="1784">
                  <c:v>669.05272000002105</c:v>
                </c:pt>
                <c:pt idx="1785">
                  <c:v>669.06928000002108</c:v>
                </c:pt>
                <c:pt idx="1786">
                  <c:v>669.08584000002111</c:v>
                </c:pt>
                <c:pt idx="1787">
                  <c:v>669.10240000002113</c:v>
                </c:pt>
                <c:pt idx="1788">
                  <c:v>669.11896000002116</c:v>
                </c:pt>
                <c:pt idx="1789">
                  <c:v>669.13552000002119</c:v>
                </c:pt>
                <c:pt idx="1790">
                  <c:v>669.15208000002121</c:v>
                </c:pt>
                <c:pt idx="1791">
                  <c:v>669.16864000002124</c:v>
                </c:pt>
                <c:pt idx="1792">
                  <c:v>669.18520000002127</c:v>
                </c:pt>
                <c:pt idx="1793">
                  <c:v>669.2017600000213</c:v>
                </c:pt>
                <c:pt idx="1794">
                  <c:v>669.21832000002132</c:v>
                </c:pt>
                <c:pt idx="1795">
                  <c:v>669.23488000002135</c:v>
                </c:pt>
                <c:pt idx="1796">
                  <c:v>669.25144000002138</c:v>
                </c:pt>
                <c:pt idx="1797">
                  <c:v>669.2680000000214</c:v>
                </c:pt>
                <c:pt idx="1798">
                  <c:v>669.28456000002143</c:v>
                </c:pt>
                <c:pt idx="1799">
                  <c:v>669.30112000002146</c:v>
                </c:pt>
                <c:pt idx="1800">
                  <c:v>669.31768000002148</c:v>
                </c:pt>
                <c:pt idx="1801">
                  <c:v>669.33424000002151</c:v>
                </c:pt>
                <c:pt idx="1802">
                  <c:v>669.35080000002154</c:v>
                </c:pt>
                <c:pt idx="1803">
                  <c:v>669.36736000002156</c:v>
                </c:pt>
                <c:pt idx="1804">
                  <c:v>669.38392000002159</c:v>
                </c:pt>
                <c:pt idx="1805">
                  <c:v>669.40048000002162</c:v>
                </c:pt>
                <c:pt idx="1806">
                  <c:v>669.41704000002164</c:v>
                </c:pt>
                <c:pt idx="1807">
                  <c:v>669.43360000002167</c:v>
                </c:pt>
                <c:pt idx="1808">
                  <c:v>669.4501600000217</c:v>
                </c:pt>
                <c:pt idx="1809">
                  <c:v>669.46672000002172</c:v>
                </c:pt>
                <c:pt idx="1810">
                  <c:v>669.48328000002175</c:v>
                </c:pt>
                <c:pt idx="1811">
                  <c:v>669.49984000002178</c:v>
                </c:pt>
                <c:pt idx="1812">
                  <c:v>669.5164000000218</c:v>
                </c:pt>
                <c:pt idx="1813">
                  <c:v>669.53296000002183</c:v>
                </c:pt>
                <c:pt idx="1814">
                  <c:v>669.54952000002186</c:v>
                </c:pt>
                <c:pt idx="1815">
                  <c:v>669.56608000002188</c:v>
                </c:pt>
                <c:pt idx="1816">
                  <c:v>669.58264000002191</c:v>
                </c:pt>
                <c:pt idx="1817">
                  <c:v>669.59920000002194</c:v>
                </c:pt>
                <c:pt idx="1818">
                  <c:v>669.61576000002196</c:v>
                </c:pt>
                <c:pt idx="1819">
                  <c:v>669.63232000002199</c:v>
                </c:pt>
                <c:pt idx="1820">
                  <c:v>669.64888000002202</c:v>
                </c:pt>
                <c:pt idx="1821">
                  <c:v>669.66544000002204</c:v>
                </c:pt>
                <c:pt idx="1822">
                  <c:v>669.68200000002207</c:v>
                </c:pt>
                <c:pt idx="1823">
                  <c:v>669.6985600000221</c:v>
                </c:pt>
                <c:pt idx="1824">
                  <c:v>669.71512000002213</c:v>
                </c:pt>
                <c:pt idx="1825">
                  <c:v>669.73168000002215</c:v>
                </c:pt>
                <c:pt idx="1826">
                  <c:v>669.74824000002218</c:v>
                </c:pt>
                <c:pt idx="1827">
                  <c:v>669.76480000002221</c:v>
                </c:pt>
                <c:pt idx="1828">
                  <c:v>669.78136000002223</c:v>
                </c:pt>
                <c:pt idx="1829">
                  <c:v>669.79792000002226</c:v>
                </c:pt>
                <c:pt idx="1830">
                  <c:v>669.81448000002229</c:v>
                </c:pt>
                <c:pt idx="1831">
                  <c:v>669.83104000002231</c:v>
                </c:pt>
                <c:pt idx="1832">
                  <c:v>669.84760000002234</c:v>
                </c:pt>
                <c:pt idx="1833">
                  <c:v>669.86416000002237</c:v>
                </c:pt>
                <c:pt idx="1834">
                  <c:v>669.88072000002239</c:v>
                </c:pt>
                <c:pt idx="1835">
                  <c:v>669.89728000002242</c:v>
                </c:pt>
                <c:pt idx="1836">
                  <c:v>669.91384000002245</c:v>
                </c:pt>
                <c:pt idx="1837">
                  <c:v>669.93040000002247</c:v>
                </c:pt>
                <c:pt idx="1838">
                  <c:v>669.9469600000225</c:v>
                </c:pt>
                <c:pt idx="1839">
                  <c:v>669.96352000002253</c:v>
                </c:pt>
                <c:pt idx="1840">
                  <c:v>669.98008000002255</c:v>
                </c:pt>
                <c:pt idx="1841">
                  <c:v>669.99664000002258</c:v>
                </c:pt>
                <c:pt idx="1842">
                  <c:v>670.01320000002261</c:v>
                </c:pt>
                <c:pt idx="1843">
                  <c:v>670.02976000002263</c:v>
                </c:pt>
                <c:pt idx="1844">
                  <c:v>670.04632000002266</c:v>
                </c:pt>
                <c:pt idx="1845">
                  <c:v>670.06288000002269</c:v>
                </c:pt>
                <c:pt idx="1846">
                  <c:v>670.07944000002271</c:v>
                </c:pt>
                <c:pt idx="1847">
                  <c:v>670.09600000002274</c:v>
                </c:pt>
                <c:pt idx="1848">
                  <c:v>670.11256000002277</c:v>
                </c:pt>
                <c:pt idx="1849">
                  <c:v>670.12912000002279</c:v>
                </c:pt>
                <c:pt idx="1850">
                  <c:v>670.14568000002282</c:v>
                </c:pt>
                <c:pt idx="1851">
                  <c:v>670.16224000002285</c:v>
                </c:pt>
                <c:pt idx="1852">
                  <c:v>670.17880000002287</c:v>
                </c:pt>
                <c:pt idx="1853">
                  <c:v>670.1953600000229</c:v>
                </c:pt>
                <c:pt idx="1854">
                  <c:v>670.21192000002293</c:v>
                </c:pt>
                <c:pt idx="1855">
                  <c:v>670.22848000002296</c:v>
                </c:pt>
                <c:pt idx="1856">
                  <c:v>670.24504000002298</c:v>
                </c:pt>
                <c:pt idx="1857">
                  <c:v>670.26160000002301</c:v>
                </c:pt>
                <c:pt idx="1858">
                  <c:v>670.27816000002304</c:v>
                </c:pt>
                <c:pt idx="1859">
                  <c:v>670.29472000002306</c:v>
                </c:pt>
                <c:pt idx="1860">
                  <c:v>670.31128000002309</c:v>
                </c:pt>
                <c:pt idx="1861">
                  <c:v>670.32784000002312</c:v>
                </c:pt>
                <c:pt idx="1862">
                  <c:v>670.34440000002314</c:v>
                </c:pt>
                <c:pt idx="1863">
                  <c:v>670.36096000002317</c:v>
                </c:pt>
                <c:pt idx="1864">
                  <c:v>670.3775200000232</c:v>
                </c:pt>
                <c:pt idx="1865">
                  <c:v>670.39408000002322</c:v>
                </c:pt>
                <c:pt idx="1866">
                  <c:v>670.41064000002325</c:v>
                </c:pt>
                <c:pt idx="1867">
                  <c:v>670.42720000002328</c:v>
                </c:pt>
                <c:pt idx="1868">
                  <c:v>670.4437600000233</c:v>
                </c:pt>
                <c:pt idx="1869">
                  <c:v>670.46032000002333</c:v>
                </c:pt>
                <c:pt idx="1870">
                  <c:v>670.47688000002336</c:v>
                </c:pt>
                <c:pt idx="1871">
                  <c:v>670.49344000002338</c:v>
                </c:pt>
                <c:pt idx="1872">
                  <c:v>670.51000000002341</c:v>
                </c:pt>
                <c:pt idx="1873">
                  <c:v>670.52656000002344</c:v>
                </c:pt>
                <c:pt idx="1874">
                  <c:v>670.54312000002346</c:v>
                </c:pt>
                <c:pt idx="1875">
                  <c:v>670.55968000002349</c:v>
                </c:pt>
                <c:pt idx="1876">
                  <c:v>670.57624000002352</c:v>
                </c:pt>
                <c:pt idx="1877">
                  <c:v>670.59280000002354</c:v>
                </c:pt>
                <c:pt idx="1878">
                  <c:v>670.60936000002357</c:v>
                </c:pt>
                <c:pt idx="1879">
                  <c:v>670.6259200000236</c:v>
                </c:pt>
                <c:pt idx="1880">
                  <c:v>670.64248000002362</c:v>
                </c:pt>
                <c:pt idx="1881">
                  <c:v>670.65904000002365</c:v>
                </c:pt>
                <c:pt idx="1882">
                  <c:v>670.67560000002368</c:v>
                </c:pt>
                <c:pt idx="1883">
                  <c:v>670.6921600000237</c:v>
                </c:pt>
                <c:pt idx="1884">
                  <c:v>670.70872000002373</c:v>
                </c:pt>
                <c:pt idx="1885">
                  <c:v>670.72528000002376</c:v>
                </c:pt>
                <c:pt idx="1886">
                  <c:v>670.74184000002379</c:v>
                </c:pt>
                <c:pt idx="1887">
                  <c:v>670.75840000002381</c:v>
                </c:pt>
                <c:pt idx="1888">
                  <c:v>670.77496000002384</c:v>
                </c:pt>
                <c:pt idx="1889">
                  <c:v>670.79152000002387</c:v>
                </c:pt>
                <c:pt idx="1890">
                  <c:v>670.80808000002389</c:v>
                </c:pt>
                <c:pt idx="1891">
                  <c:v>670.82464000002392</c:v>
                </c:pt>
                <c:pt idx="1892">
                  <c:v>670.84120000002395</c:v>
                </c:pt>
                <c:pt idx="1893">
                  <c:v>670.85776000002397</c:v>
                </c:pt>
                <c:pt idx="1894">
                  <c:v>670.874320000024</c:v>
                </c:pt>
                <c:pt idx="1895">
                  <c:v>670.89088000002403</c:v>
                </c:pt>
                <c:pt idx="1896">
                  <c:v>670.90744000002405</c:v>
                </c:pt>
                <c:pt idx="1897">
                  <c:v>670.92400000002408</c:v>
                </c:pt>
                <c:pt idx="1898">
                  <c:v>670.94056000002411</c:v>
                </c:pt>
                <c:pt idx="1899">
                  <c:v>670.95712000002413</c:v>
                </c:pt>
                <c:pt idx="1900">
                  <c:v>670.97368000002416</c:v>
                </c:pt>
                <c:pt idx="1901">
                  <c:v>670.99024000002419</c:v>
                </c:pt>
                <c:pt idx="1902">
                  <c:v>671.00680000002421</c:v>
                </c:pt>
                <c:pt idx="1903">
                  <c:v>671.02336000002424</c:v>
                </c:pt>
                <c:pt idx="1904">
                  <c:v>671.03992000002427</c:v>
                </c:pt>
                <c:pt idx="1905">
                  <c:v>671.05648000002429</c:v>
                </c:pt>
                <c:pt idx="1906">
                  <c:v>671.07304000002432</c:v>
                </c:pt>
                <c:pt idx="1907">
                  <c:v>671.08960000002435</c:v>
                </c:pt>
                <c:pt idx="1908">
                  <c:v>671.10616000002437</c:v>
                </c:pt>
                <c:pt idx="1909">
                  <c:v>671.1227200000244</c:v>
                </c:pt>
                <c:pt idx="1910">
                  <c:v>671.13928000002443</c:v>
                </c:pt>
                <c:pt idx="1911">
                  <c:v>671.15584000002445</c:v>
                </c:pt>
                <c:pt idx="1912">
                  <c:v>671.17240000002448</c:v>
                </c:pt>
                <c:pt idx="1913">
                  <c:v>671.18896000002451</c:v>
                </c:pt>
                <c:pt idx="1914">
                  <c:v>671.20552000002453</c:v>
                </c:pt>
                <c:pt idx="1915">
                  <c:v>671.22208000002456</c:v>
                </c:pt>
                <c:pt idx="1916">
                  <c:v>671.23864000002459</c:v>
                </c:pt>
                <c:pt idx="1917">
                  <c:v>671.25520000002462</c:v>
                </c:pt>
                <c:pt idx="1918">
                  <c:v>671.27176000002464</c:v>
                </c:pt>
                <c:pt idx="1919">
                  <c:v>671.28832000002467</c:v>
                </c:pt>
                <c:pt idx="1920">
                  <c:v>671.3048800000247</c:v>
                </c:pt>
                <c:pt idx="1921">
                  <c:v>671.32144000002472</c:v>
                </c:pt>
                <c:pt idx="1922">
                  <c:v>671.33800000002475</c:v>
                </c:pt>
                <c:pt idx="1923">
                  <c:v>671.35456000002478</c:v>
                </c:pt>
                <c:pt idx="1924">
                  <c:v>671.3711200000248</c:v>
                </c:pt>
                <c:pt idx="1925">
                  <c:v>671.38768000002483</c:v>
                </c:pt>
                <c:pt idx="1926">
                  <c:v>671.40424000002486</c:v>
                </c:pt>
                <c:pt idx="1927">
                  <c:v>671.42080000002488</c:v>
                </c:pt>
                <c:pt idx="1928">
                  <c:v>671.43736000002491</c:v>
                </c:pt>
                <c:pt idx="1929">
                  <c:v>671.45392000002494</c:v>
                </c:pt>
                <c:pt idx="1930">
                  <c:v>671.47048000002496</c:v>
                </c:pt>
                <c:pt idx="1931">
                  <c:v>671.48704000002499</c:v>
                </c:pt>
                <c:pt idx="1932">
                  <c:v>671.50360000002502</c:v>
                </c:pt>
                <c:pt idx="1933">
                  <c:v>671.52016000002504</c:v>
                </c:pt>
                <c:pt idx="1934">
                  <c:v>671.53672000002507</c:v>
                </c:pt>
                <c:pt idx="1935">
                  <c:v>671.5532800000251</c:v>
                </c:pt>
                <c:pt idx="1936">
                  <c:v>671.56984000002512</c:v>
                </c:pt>
                <c:pt idx="1937">
                  <c:v>671.58640000002515</c:v>
                </c:pt>
                <c:pt idx="1938">
                  <c:v>671.60296000002518</c:v>
                </c:pt>
                <c:pt idx="1939">
                  <c:v>671.6195200000252</c:v>
                </c:pt>
                <c:pt idx="1940">
                  <c:v>671.63608000002523</c:v>
                </c:pt>
                <c:pt idx="1941">
                  <c:v>671.65264000002526</c:v>
                </c:pt>
                <c:pt idx="1942">
                  <c:v>671.66920000002528</c:v>
                </c:pt>
                <c:pt idx="1943">
                  <c:v>671.68576000002531</c:v>
                </c:pt>
                <c:pt idx="1944">
                  <c:v>671.70232000002534</c:v>
                </c:pt>
                <c:pt idx="1945">
                  <c:v>671.71888000002537</c:v>
                </c:pt>
                <c:pt idx="1946">
                  <c:v>671.73544000002539</c:v>
                </c:pt>
                <c:pt idx="1947">
                  <c:v>671.75200000002542</c:v>
                </c:pt>
                <c:pt idx="1948">
                  <c:v>671.76856000002545</c:v>
                </c:pt>
                <c:pt idx="1949">
                  <c:v>671.78512000002547</c:v>
                </c:pt>
                <c:pt idx="1950">
                  <c:v>671.8016800000255</c:v>
                </c:pt>
                <c:pt idx="1951">
                  <c:v>671.81824000002553</c:v>
                </c:pt>
                <c:pt idx="1952">
                  <c:v>671.83480000002555</c:v>
                </c:pt>
                <c:pt idx="1953">
                  <c:v>671.85136000002558</c:v>
                </c:pt>
                <c:pt idx="1954">
                  <c:v>671.86792000002561</c:v>
                </c:pt>
                <c:pt idx="1955">
                  <c:v>671.88448000002563</c:v>
                </c:pt>
                <c:pt idx="1956">
                  <c:v>671.90104000002566</c:v>
                </c:pt>
                <c:pt idx="1957">
                  <c:v>671.91760000002569</c:v>
                </c:pt>
                <c:pt idx="1958">
                  <c:v>671.93416000002571</c:v>
                </c:pt>
                <c:pt idx="1959">
                  <c:v>671.95072000002574</c:v>
                </c:pt>
                <c:pt idx="1960">
                  <c:v>671.96728000002577</c:v>
                </c:pt>
                <c:pt idx="1961">
                  <c:v>671.98384000002579</c:v>
                </c:pt>
                <c:pt idx="1962">
                  <c:v>672.00040000002582</c:v>
                </c:pt>
                <c:pt idx="1963">
                  <c:v>672.01696000002585</c:v>
                </c:pt>
                <c:pt idx="1964">
                  <c:v>672.03352000002587</c:v>
                </c:pt>
                <c:pt idx="1965">
                  <c:v>672.0500800000259</c:v>
                </c:pt>
                <c:pt idx="1966">
                  <c:v>672.06664000002593</c:v>
                </c:pt>
                <c:pt idx="1967">
                  <c:v>672.08320000002595</c:v>
                </c:pt>
                <c:pt idx="1968">
                  <c:v>672.09976000002598</c:v>
                </c:pt>
                <c:pt idx="1969">
                  <c:v>672.11632000002601</c:v>
                </c:pt>
                <c:pt idx="1970">
                  <c:v>672.13288000002603</c:v>
                </c:pt>
                <c:pt idx="1971">
                  <c:v>672.14944000002606</c:v>
                </c:pt>
                <c:pt idx="1972">
                  <c:v>672.16600000002609</c:v>
                </c:pt>
                <c:pt idx="1973">
                  <c:v>672.18256000002611</c:v>
                </c:pt>
                <c:pt idx="1974">
                  <c:v>672.19912000002614</c:v>
                </c:pt>
                <c:pt idx="1975">
                  <c:v>672.21568000002617</c:v>
                </c:pt>
                <c:pt idx="1976">
                  <c:v>672.2322400000262</c:v>
                </c:pt>
                <c:pt idx="1977">
                  <c:v>672.24880000002622</c:v>
                </c:pt>
                <c:pt idx="1978">
                  <c:v>672.26536000002625</c:v>
                </c:pt>
                <c:pt idx="1979">
                  <c:v>672.28192000002628</c:v>
                </c:pt>
                <c:pt idx="1980">
                  <c:v>672.2984800000263</c:v>
                </c:pt>
                <c:pt idx="1981">
                  <c:v>672.31504000002633</c:v>
                </c:pt>
                <c:pt idx="1982">
                  <c:v>672.33160000002636</c:v>
                </c:pt>
                <c:pt idx="1983">
                  <c:v>672.34816000002638</c:v>
                </c:pt>
                <c:pt idx="1984">
                  <c:v>672.36472000002641</c:v>
                </c:pt>
                <c:pt idx="1985">
                  <c:v>672.38128000002644</c:v>
                </c:pt>
                <c:pt idx="1986">
                  <c:v>672.39784000002646</c:v>
                </c:pt>
                <c:pt idx="1987">
                  <c:v>672.41440000002649</c:v>
                </c:pt>
                <c:pt idx="1988">
                  <c:v>672.43096000002652</c:v>
                </c:pt>
                <c:pt idx="1989">
                  <c:v>672.44752000002654</c:v>
                </c:pt>
                <c:pt idx="1990">
                  <c:v>672.46408000002657</c:v>
                </c:pt>
                <c:pt idx="1991">
                  <c:v>672.4806400000266</c:v>
                </c:pt>
                <c:pt idx="1992">
                  <c:v>672.49720000002662</c:v>
                </c:pt>
                <c:pt idx="1993">
                  <c:v>672.51376000002665</c:v>
                </c:pt>
                <c:pt idx="1994">
                  <c:v>672.53032000002668</c:v>
                </c:pt>
                <c:pt idx="1995">
                  <c:v>672.5468800000267</c:v>
                </c:pt>
                <c:pt idx="1996">
                  <c:v>672.56344000002673</c:v>
                </c:pt>
                <c:pt idx="1997">
                  <c:v>672.58000000002676</c:v>
                </c:pt>
                <c:pt idx="1998">
                  <c:v>672.59656000002678</c:v>
                </c:pt>
                <c:pt idx="1999">
                  <c:v>672.61312000002681</c:v>
                </c:pt>
                <c:pt idx="2000">
                  <c:v>672.62968000002684</c:v>
                </c:pt>
                <c:pt idx="2001">
                  <c:v>672.64624000002686</c:v>
                </c:pt>
                <c:pt idx="2002">
                  <c:v>672.66280000002689</c:v>
                </c:pt>
                <c:pt idx="2003">
                  <c:v>672.67936000002692</c:v>
                </c:pt>
                <c:pt idx="2004">
                  <c:v>672.69592000002694</c:v>
                </c:pt>
                <c:pt idx="2005">
                  <c:v>672.71248000002697</c:v>
                </c:pt>
                <c:pt idx="2006">
                  <c:v>672.729040000027</c:v>
                </c:pt>
                <c:pt idx="2007">
                  <c:v>672.74560000002703</c:v>
                </c:pt>
                <c:pt idx="2008">
                  <c:v>672.76216000002705</c:v>
                </c:pt>
                <c:pt idx="2009">
                  <c:v>672.77872000002708</c:v>
                </c:pt>
                <c:pt idx="2010">
                  <c:v>672.79528000002711</c:v>
                </c:pt>
                <c:pt idx="2011">
                  <c:v>672.81184000002713</c:v>
                </c:pt>
                <c:pt idx="2012">
                  <c:v>672.82840000002716</c:v>
                </c:pt>
                <c:pt idx="2013">
                  <c:v>672.84496000002719</c:v>
                </c:pt>
                <c:pt idx="2014">
                  <c:v>672.86152000002721</c:v>
                </c:pt>
                <c:pt idx="2015">
                  <c:v>672.87808000002724</c:v>
                </c:pt>
                <c:pt idx="2016">
                  <c:v>672.89464000002727</c:v>
                </c:pt>
                <c:pt idx="2017">
                  <c:v>672.91120000002729</c:v>
                </c:pt>
                <c:pt idx="2018">
                  <c:v>672.92776000002732</c:v>
                </c:pt>
                <c:pt idx="2019">
                  <c:v>672.94432000002735</c:v>
                </c:pt>
                <c:pt idx="2020">
                  <c:v>672.96088000002737</c:v>
                </c:pt>
                <c:pt idx="2021">
                  <c:v>672.9774400000274</c:v>
                </c:pt>
                <c:pt idx="2022">
                  <c:v>672.99400000002743</c:v>
                </c:pt>
                <c:pt idx="2023">
                  <c:v>673.01056000002745</c:v>
                </c:pt>
                <c:pt idx="2024">
                  <c:v>673.02712000002748</c:v>
                </c:pt>
                <c:pt idx="2025">
                  <c:v>673.04368000002751</c:v>
                </c:pt>
                <c:pt idx="2026">
                  <c:v>673.06024000002753</c:v>
                </c:pt>
                <c:pt idx="2027">
                  <c:v>673.07680000002756</c:v>
                </c:pt>
                <c:pt idx="2028">
                  <c:v>673.09336000002759</c:v>
                </c:pt>
                <c:pt idx="2029">
                  <c:v>673.10992000002761</c:v>
                </c:pt>
                <c:pt idx="2030">
                  <c:v>673.12648000002764</c:v>
                </c:pt>
                <c:pt idx="2031">
                  <c:v>673.14304000002767</c:v>
                </c:pt>
                <c:pt idx="2032">
                  <c:v>673.15960000002769</c:v>
                </c:pt>
                <c:pt idx="2033">
                  <c:v>673.17616000002772</c:v>
                </c:pt>
                <c:pt idx="2034">
                  <c:v>673.19272000002775</c:v>
                </c:pt>
                <c:pt idx="2035">
                  <c:v>673.20928000002777</c:v>
                </c:pt>
                <c:pt idx="2036">
                  <c:v>673.2258400000278</c:v>
                </c:pt>
                <c:pt idx="2037">
                  <c:v>673.24240000002783</c:v>
                </c:pt>
                <c:pt idx="2038">
                  <c:v>673.25896000002786</c:v>
                </c:pt>
                <c:pt idx="2039">
                  <c:v>673.27552000002788</c:v>
                </c:pt>
                <c:pt idx="2040">
                  <c:v>673.29208000002791</c:v>
                </c:pt>
                <c:pt idx="2041">
                  <c:v>673.30864000002794</c:v>
                </c:pt>
                <c:pt idx="2042">
                  <c:v>673.32520000002796</c:v>
                </c:pt>
                <c:pt idx="2043">
                  <c:v>673.34176000002799</c:v>
                </c:pt>
                <c:pt idx="2044">
                  <c:v>673.35832000002802</c:v>
                </c:pt>
                <c:pt idx="2045">
                  <c:v>673.37488000002804</c:v>
                </c:pt>
                <c:pt idx="2046">
                  <c:v>673.39144000002807</c:v>
                </c:pt>
                <c:pt idx="2047">
                  <c:v>673.4080000000281</c:v>
                </c:pt>
              </c:numCache>
            </c:numRef>
          </c:xVal>
          <c:yVal>
            <c:numRef>
              <c:f>Voigt!$C$3:$C$2050</c:f>
              <c:numCache>
                <c:formatCode>General</c:formatCode>
                <c:ptCount val="2048"/>
                <c:pt idx="0">
                  <c:v>-3</c:v>
                </c:pt>
                <c:pt idx="1">
                  <c:v>-7</c:v>
                </c:pt>
                <c:pt idx="2">
                  <c:v>0</c:v>
                </c:pt>
                <c:pt idx="3">
                  <c:v>-3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-13</c:v>
                </c:pt>
                <c:pt idx="8">
                  <c:v>0</c:v>
                </c:pt>
                <c:pt idx="9">
                  <c:v>-13</c:v>
                </c:pt>
                <c:pt idx="10">
                  <c:v>-5</c:v>
                </c:pt>
                <c:pt idx="11">
                  <c:v>5</c:v>
                </c:pt>
                <c:pt idx="12">
                  <c:v>-3</c:v>
                </c:pt>
                <c:pt idx="13">
                  <c:v>4</c:v>
                </c:pt>
                <c:pt idx="14">
                  <c:v>1</c:v>
                </c:pt>
                <c:pt idx="15">
                  <c:v>8</c:v>
                </c:pt>
                <c:pt idx="16">
                  <c:v>-9</c:v>
                </c:pt>
                <c:pt idx="17">
                  <c:v>-4</c:v>
                </c:pt>
                <c:pt idx="18">
                  <c:v>-2</c:v>
                </c:pt>
                <c:pt idx="19">
                  <c:v>-4</c:v>
                </c:pt>
                <c:pt idx="20">
                  <c:v>1</c:v>
                </c:pt>
                <c:pt idx="21">
                  <c:v>5</c:v>
                </c:pt>
                <c:pt idx="22">
                  <c:v>10</c:v>
                </c:pt>
                <c:pt idx="23">
                  <c:v>6</c:v>
                </c:pt>
                <c:pt idx="24">
                  <c:v>14</c:v>
                </c:pt>
                <c:pt idx="25">
                  <c:v>16</c:v>
                </c:pt>
                <c:pt idx="26">
                  <c:v>10</c:v>
                </c:pt>
                <c:pt idx="27">
                  <c:v>9</c:v>
                </c:pt>
                <c:pt idx="28">
                  <c:v>-8</c:v>
                </c:pt>
                <c:pt idx="29">
                  <c:v>2</c:v>
                </c:pt>
                <c:pt idx="30">
                  <c:v>3</c:v>
                </c:pt>
                <c:pt idx="31">
                  <c:v>-3</c:v>
                </c:pt>
                <c:pt idx="32">
                  <c:v>7</c:v>
                </c:pt>
                <c:pt idx="33">
                  <c:v>-6</c:v>
                </c:pt>
                <c:pt idx="34">
                  <c:v>-7</c:v>
                </c:pt>
                <c:pt idx="35">
                  <c:v>4</c:v>
                </c:pt>
                <c:pt idx="36">
                  <c:v>-3</c:v>
                </c:pt>
                <c:pt idx="37">
                  <c:v>2</c:v>
                </c:pt>
                <c:pt idx="38">
                  <c:v>-8</c:v>
                </c:pt>
                <c:pt idx="39">
                  <c:v>-17</c:v>
                </c:pt>
                <c:pt idx="40">
                  <c:v>7</c:v>
                </c:pt>
                <c:pt idx="41">
                  <c:v>14</c:v>
                </c:pt>
                <c:pt idx="42">
                  <c:v>-3</c:v>
                </c:pt>
                <c:pt idx="43">
                  <c:v>6</c:v>
                </c:pt>
                <c:pt idx="44">
                  <c:v>-8</c:v>
                </c:pt>
                <c:pt idx="45">
                  <c:v>-2</c:v>
                </c:pt>
                <c:pt idx="46">
                  <c:v>-5</c:v>
                </c:pt>
                <c:pt idx="47">
                  <c:v>-16</c:v>
                </c:pt>
                <c:pt idx="48">
                  <c:v>10</c:v>
                </c:pt>
                <c:pt idx="49">
                  <c:v>-14</c:v>
                </c:pt>
                <c:pt idx="50">
                  <c:v>8</c:v>
                </c:pt>
                <c:pt idx="51">
                  <c:v>-7</c:v>
                </c:pt>
                <c:pt idx="52">
                  <c:v>-10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5</c:v>
                </c:pt>
                <c:pt idx="57">
                  <c:v>-15</c:v>
                </c:pt>
                <c:pt idx="58">
                  <c:v>-2</c:v>
                </c:pt>
                <c:pt idx="59">
                  <c:v>12</c:v>
                </c:pt>
                <c:pt idx="60">
                  <c:v>-8</c:v>
                </c:pt>
                <c:pt idx="61">
                  <c:v>-12</c:v>
                </c:pt>
                <c:pt idx="62">
                  <c:v>7</c:v>
                </c:pt>
                <c:pt idx="63">
                  <c:v>-2</c:v>
                </c:pt>
                <c:pt idx="64">
                  <c:v>-3</c:v>
                </c:pt>
                <c:pt idx="65">
                  <c:v>14</c:v>
                </c:pt>
                <c:pt idx="66">
                  <c:v>11</c:v>
                </c:pt>
                <c:pt idx="67">
                  <c:v>4</c:v>
                </c:pt>
                <c:pt idx="68">
                  <c:v>-2</c:v>
                </c:pt>
                <c:pt idx="69">
                  <c:v>0</c:v>
                </c:pt>
                <c:pt idx="70">
                  <c:v>-2</c:v>
                </c:pt>
                <c:pt idx="71">
                  <c:v>-3</c:v>
                </c:pt>
                <c:pt idx="72">
                  <c:v>-7</c:v>
                </c:pt>
                <c:pt idx="73">
                  <c:v>0</c:v>
                </c:pt>
                <c:pt idx="74">
                  <c:v>2</c:v>
                </c:pt>
                <c:pt idx="75">
                  <c:v>0</c:v>
                </c:pt>
                <c:pt idx="76">
                  <c:v>-13</c:v>
                </c:pt>
                <c:pt idx="77">
                  <c:v>-8</c:v>
                </c:pt>
                <c:pt idx="78">
                  <c:v>5</c:v>
                </c:pt>
                <c:pt idx="79">
                  <c:v>6</c:v>
                </c:pt>
                <c:pt idx="80">
                  <c:v>-2</c:v>
                </c:pt>
                <c:pt idx="81">
                  <c:v>3</c:v>
                </c:pt>
                <c:pt idx="82">
                  <c:v>-12</c:v>
                </c:pt>
                <c:pt idx="83">
                  <c:v>-12</c:v>
                </c:pt>
                <c:pt idx="84">
                  <c:v>-4</c:v>
                </c:pt>
                <c:pt idx="85">
                  <c:v>-9</c:v>
                </c:pt>
                <c:pt idx="86">
                  <c:v>-7</c:v>
                </c:pt>
                <c:pt idx="87">
                  <c:v>2</c:v>
                </c:pt>
                <c:pt idx="88">
                  <c:v>5</c:v>
                </c:pt>
                <c:pt idx="89">
                  <c:v>-10</c:v>
                </c:pt>
                <c:pt idx="90">
                  <c:v>-17</c:v>
                </c:pt>
                <c:pt idx="91">
                  <c:v>-11</c:v>
                </c:pt>
                <c:pt idx="92">
                  <c:v>3</c:v>
                </c:pt>
                <c:pt idx="93">
                  <c:v>-4</c:v>
                </c:pt>
                <c:pt idx="94">
                  <c:v>3</c:v>
                </c:pt>
                <c:pt idx="95">
                  <c:v>16</c:v>
                </c:pt>
                <c:pt idx="96">
                  <c:v>-1</c:v>
                </c:pt>
                <c:pt idx="97">
                  <c:v>-4</c:v>
                </c:pt>
                <c:pt idx="98">
                  <c:v>-8</c:v>
                </c:pt>
                <c:pt idx="99">
                  <c:v>6</c:v>
                </c:pt>
                <c:pt idx="100">
                  <c:v>-13</c:v>
                </c:pt>
                <c:pt idx="101">
                  <c:v>10</c:v>
                </c:pt>
                <c:pt idx="102">
                  <c:v>-1</c:v>
                </c:pt>
                <c:pt idx="103">
                  <c:v>11</c:v>
                </c:pt>
                <c:pt idx="104">
                  <c:v>-4</c:v>
                </c:pt>
                <c:pt idx="105">
                  <c:v>-4</c:v>
                </c:pt>
                <c:pt idx="106">
                  <c:v>-11</c:v>
                </c:pt>
                <c:pt idx="107">
                  <c:v>6</c:v>
                </c:pt>
                <c:pt idx="108">
                  <c:v>11</c:v>
                </c:pt>
                <c:pt idx="109">
                  <c:v>-4</c:v>
                </c:pt>
                <c:pt idx="110">
                  <c:v>1</c:v>
                </c:pt>
                <c:pt idx="111">
                  <c:v>-4</c:v>
                </c:pt>
                <c:pt idx="112">
                  <c:v>10</c:v>
                </c:pt>
                <c:pt idx="113">
                  <c:v>-15</c:v>
                </c:pt>
                <c:pt idx="114">
                  <c:v>5</c:v>
                </c:pt>
                <c:pt idx="115">
                  <c:v>9</c:v>
                </c:pt>
                <c:pt idx="116">
                  <c:v>11</c:v>
                </c:pt>
                <c:pt idx="117">
                  <c:v>15</c:v>
                </c:pt>
                <c:pt idx="118">
                  <c:v>10</c:v>
                </c:pt>
                <c:pt idx="119">
                  <c:v>-1</c:v>
                </c:pt>
                <c:pt idx="120">
                  <c:v>10</c:v>
                </c:pt>
                <c:pt idx="121">
                  <c:v>-1</c:v>
                </c:pt>
                <c:pt idx="122">
                  <c:v>5</c:v>
                </c:pt>
                <c:pt idx="123">
                  <c:v>4</c:v>
                </c:pt>
                <c:pt idx="124">
                  <c:v>-9</c:v>
                </c:pt>
                <c:pt idx="125">
                  <c:v>1</c:v>
                </c:pt>
                <c:pt idx="126">
                  <c:v>-2</c:v>
                </c:pt>
                <c:pt idx="127">
                  <c:v>-6</c:v>
                </c:pt>
                <c:pt idx="128">
                  <c:v>7</c:v>
                </c:pt>
                <c:pt idx="129">
                  <c:v>-5</c:v>
                </c:pt>
                <c:pt idx="130">
                  <c:v>-4</c:v>
                </c:pt>
                <c:pt idx="131">
                  <c:v>3</c:v>
                </c:pt>
                <c:pt idx="132">
                  <c:v>10</c:v>
                </c:pt>
                <c:pt idx="133">
                  <c:v>1</c:v>
                </c:pt>
                <c:pt idx="134">
                  <c:v>8</c:v>
                </c:pt>
                <c:pt idx="135">
                  <c:v>-2</c:v>
                </c:pt>
                <c:pt idx="136">
                  <c:v>-13</c:v>
                </c:pt>
                <c:pt idx="137">
                  <c:v>10</c:v>
                </c:pt>
                <c:pt idx="138">
                  <c:v>4</c:v>
                </c:pt>
                <c:pt idx="139">
                  <c:v>-10</c:v>
                </c:pt>
                <c:pt idx="140">
                  <c:v>-14</c:v>
                </c:pt>
                <c:pt idx="141">
                  <c:v>-6</c:v>
                </c:pt>
                <c:pt idx="142">
                  <c:v>14</c:v>
                </c:pt>
                <c:pt idx="143">
                  <c:v>-8</c:v>
                </c:pt>
                <c:pt idx="144">
                  <c:v>5</c:v>
                </c:pt>
                <c:pt idx="145">
                  <c:v>11</c:v>
                </c:pt>
                <c:pt idx="146">
                  <c:v>2</c:v>
                </c:pt>
                <c:pt idx="147">
                  <c:v>3</c:v>
                </c:pt>
                <c:pt idx="148">
                  <c:v>1</c:v>
                </c:pt>
                <c:pt idx="149">
                  <c:v>6</c:v>
                </c:pt>
                <c:pt idx="150">
                  <c:v>-3</c:v>
                </c:pt>
                <c:pt idx="151">
                  <c:v>3</c:v>
                </c:pt>
                <c:pt idx="152">
                  <c:v>0</c:v>
                </c:pt>
                <c:pt idx="153">
                  <c:v>8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1</c:v>
                </c:pt>
                <c:pt idx="158">
                  <c:v>-1</c:v>
                </c:pt>
                <c:pt idx="159">
                  <c:v>0</c:v>
                </c:pt>
                <c:pt idx="160">
                  <c:v>5</c:v>
                </c:pt>
                <c:pt idx="161">
                  <c:v>2</c:v>
                </c:pt>
                <c:pt idx="162">
                  <c:v>-6</c:v>
                </c:pt>
                <c:pt idx="163">
                  <c:v>8</c:v>
                </c:pt>
                <c:pt idx="164">
                  <c:v>-13</c:v>
                </c:pt>
                <c:pt idx="165">
                  <c:v>0</c:v>
                </c:pt>
                <c:pt idx="166">
                  <c:v>-3</c:v>
                </c:pt>
                <c:pt idx="167">
                  <c:v>3</c:v>
                </c:pt>
                <c:pt idx="168">
                  <c:v>7</c:v>
                </c:pt>
                <c:pt idx="169">
                  <c:v>-9</c:v>
                </c:pt>
                <c:pt idx="170">
                  <c:v>-7</c:v>
                </c:pt>
                <c:pt idx="171">
                  <c:v>12</c:v>
                </c:pt>
                <c:pt idx="172">
                  <c:v>4</c:v>
                </c:pt>
                <c:pt idx="173">
                  <c:v>8</c:v>
                </c:pt>
                <c:pt idx="174">
                  <c:v>-16</c:v>
                </c:pt>
                <c:pt idx="175">
                  <c:v>3</c:v>
                </c:pt>
                <c:pt idx="176">
                  <c:v>8</c:v>
                </c:pt>
                <c:pt idx="177">
                  <c:v>-5</c:v>
                </c:pt>
                <c:pt idx="178">
                  <c:v>10</c:v>
                </c:pt>
                <c:pt idx="179">
                  <c:v>-8</c:v>
                </c:pt>
                <c:pt idx="180">
                  <c:v>-5</c:v>
                </c:pt>
                <c:pt idx="181">
                  <c:v>10</c:v>
                </c:pt>
                <c:pt idx="182">
                  <c:v>2</c:v>
                </c:pt>
                <c:pt idx="183">
                  <c:v>-3</c:v>
                </c:pt>
                <c:pt idx="184">
                  <c:v>0</c:v>
                </c:pt>
                <c:pt idx="185">
                  <c:v>-1</c:v>
                </c:pt>
                <c:pt idx="186">
                  <c:v>7</c:v>
                </c:pt>
                <c:pt idx="187">
                  <c:v>-4</c:v>
                </c:pt>
                <c:pt idx="188">
                  <c:v>4</c:v>
                </c:pt>
                <c:pt idx="189">
                  <c:v>-1</c:v>
                </c:pt>
                <c:pt idx="190">
                  <c:v>18</c:v>
                </c:pt>
                <c:pt idx="191">
                  <c:v>-3</c:v>
                </c:pt>
                <c:pt idx="192">
                  <c:v>-3</c:v>
                </c:pt>
                <c:pt idx="193">
                  <c:v>5</c:v>
                </c:pt>
                <c:pt idx="194">
                  <c:v>-5</c:v>
                </c:pt>
                <c:pt idx="195">
                  <c:v>4</c:v>
                </c:pt>
                <c:pt idx="196">
                  <c:v>2</c:v>
                </c:pt>
                <c:pt idx="197">
                  <c:v>-2</c:v>
                </c:pt>
                <c:pt idx="198">
                  <c:v>-13</c:v>
                </c:pt>
                <c:pt idx="199">
                  <c:v>13</c:v>
                </c:pt>
                <c:pt idx="200">
                  <c:v>9</c:v>
                </c:pt>
                <c:pt idx="201">
                  <c:v>-2</c:v>
                </c:pt>
                <c:pt idx="202">
                  <c:v>-4</c:v>
                </c:pt>
                <c:pt idx="203">
                  <c:v>-6</c:v>
                </c:pt>
                <c:pt idx="204">
                  <c:v>5</c:v>
                </c:pt>
                <c:pt idx="205">
                  <c:v>10</c:v>
                </c:pt>
                <c:pt idx="206">
                  <c:v>7</c:v>
                </c:pt>
                <c:pt idx="207">
                  <c:v>-7</c:v>
                </c:pt>
                <c:pt idx="208">
                  <c:v>8</c:v>
                </c:pt>
                <c:pt idx="209">
                  <c:v>-5</c:v>
                </c:pt>
                <c:pt idx="210">
                  <c:v>8</c:v>
                </c:pt>
                <c:pt idx="211">
                  <c:v>12</c:v>
                </c:pt>
                <c:pt idx="212">
                  <c:v>7</c:v>
                </c:pt>
                <c:pt idx="213">
                  <c:v>-12</c:v>
                </c:pt>
                <c:pt idx="214">
                  <c:v>6</c:v>
                </c:pt>
                <c:pt idx="215">
                  <c:v>0</c:v>
                </c:pt>
                <c:pt idx="216">
                  <c:v>3</c:v>
                </c:pt>
                <c:pt idx="217">
                  <c:v>11</c:v>
                </c:pt>
                <c:pt idx="218">
                  <c:v>13</c:v>
                </c:pt>
                <c:pt idx="219">
                  <c:v>17</c:v>
                </c:pt>
                <c:pt idx="220">
                  <c:v>6</c:v>
                </c:pt>
                <c:pt idx="221">
                  <c:v>5</c:v>
                </c:pt>
                <c:pt idx="222">
                  <c:v>-14</c:v>
                </c:pt>
                <c:pt idx="223">
                  <c:v>-3</c:v>
                </c:pt>
                <c:pt idx="224">
                  <c:v>4</c:v>
                </c:pt>
                <c:pt idx="225">
                  <c:v>-7</c:v>
                </c:pt>
                <c:pt idx="226">
                  <c:v>-3</c:v>
                </c:pt>
                <c:pt idx="227">
                  <c:v>5</c:v>
                </c:pt>
                <c:pt idx="228">
                  <c:v>8</c:v>
                </c:pt>
                <c:pt idx="229">
                  <c:v>-11</c:v>
                </c:pt>
                <c:pt idx="230">
                  <c:v>2</c:v>
                </c:pt>
                <c:pt idx="231">
                  <c:v>12</c:v>
                </c:pt>
                <c:pt idx="232">
                  <c:v>-12</c:v>
                </c:pt>
                <c:pt idx="233">
                  <c:v>9</c:v>
                </c:pt>
                <c:pt idx="234">
                  <c:v>0</c:v>
                </c:pt>
                <c:pt idx="235">
                  <c:v>23</c:v>
                </c:pt>
                <c:pt idx="236">
                  <c:v>-4</c:v>
                </c:pt>
                <c:pt idx="237">
                  <c:v>11</c:v>
                </c:pt>
                <c:pt idx="238">
                  <c:v>-10</c:v>
                </c:pt>
                <c:pt idx="239">
                  <c:v>0</c:v>
                </c:pt>
                <c:pt idx="240">
                  <c:v>-5</c:v>
                </c:pt>
                <c:pt idx="241">
                  <c:v>4</c:v>
                </c:pt>
                <c:pt idx="242">
                  <c:v>6</c:v>
                </c:pt>
                <c:pt idx="243">
                  <c:v>14</c:v>
                </c:pt>
                <c:pt idx="244">
                  <c:v>-1</c:v>
                </c:pt>
                <c:pt idx="245">
                  <c:v>8</c:v>
                </c:pt>
                <c:pt idx="246">
                  <c:v>0</c:v>
                </c:pt>
                <c:pt idx="247">
                  <c:v>2</c:v>
                </c:pt>
                <c:pt idx="248">
                  <c:v>7</c:v>
                </c:pt>
                <c:pt idx="249">
                  <c:v>15</c:v>
                </c:pt>
                <c:pt idx="250">
                  <c:v>6</c:v>
                </c:pt>
                <c:pt idx="251">
                  <c:v>8</c:v>
                </c:pt>
                <c:pt idx="252">
                  <c:v>2</c:v>
                </c:pt>
                <c:pt idx="253">
                  <c:v>12</c:v>
                </c:pt>
                <c:pt idx="254">
                  <c:v>-6</c:v>
                </c:pt>
                <c:pt idx="255">
                  <c:v>11</c:v>
                </c:pt>
                <c:pt idx="256">
                  <c:v>4</c:v>
                </c:pt>
                <c:pt idx="257">
                  <c:v>12</c:v>
                </c:pt>
                <c:pt idx="258">
                  <c:v>8</c:v>
                </c:pt>
                <c:pt idx="259">
                  <c:v>7</c:v>
                </c:pt>
                <c:pt idx="260">
                  <c:v>-5</c:v>
                </c:pt>
                <c:pt idx="261">
                  <c:v>10</c:v>
                </c:pt>
                <c:pt idx="262">
                  <c:v>14</c:v>
                </c:pt>
                <c:pt idx="263">
                  <c:v>4</c:v>
                </c:pt>
                <c:pt idx="264">
                  <c:v>16</c:v>
                </c:pt>
                <c:pt idx="265">
                  <c:v>7</c:v>
                </c:pt>
                <c:pt idx="266">
                  <c:v>-3</c:v>
                </c:pt>
                <c:pt idx="267">
                  <c:v>3</c:v>
                </c:pt>
                <c:pt idx="268">
                  <c:v>3</c:v>
                </c:pt>
                <c:pt idx="269">
                  <c:v>8</c:v>
                </c:pt>
                <c:pt idx="270">
                  <c:v>-5</c:v>
                </c:pt>
                <c:pt idx="271">
                  <c:v>-12</c:v>
                </c:pt>
                <c:pt idx="272">
                  <c:v>-11</c:v>
                </c:pt>
                <c:pt idx="273">
                  <c:v>-1</c:v>
                </c:pt>
                <c:pt idx="274">
                  <c:v>6</c:v>
                </c:pt>
                <c:pt idx="275">
                  <c:v>0</c:v>
                </c:pt>
                <c:pt idx="276">
                  <c:v>-6</c:v>
                </c:pt>
                <c:pt idx="277">
                  <c:v>8</c:v>
                </c:pt>
                <c:pt idx="278">
                  <c:v>0</c:v>
                </c:pt>
                <c:pt idx="279">
                  <c:v>16</c:v>
                </c:pt>
                <c:pt idx="280">
                  <c:v>-8</c:v>
                </c:pt>
                <c:pt idx="281">
                  <c:v>-4</c:v>
                </c:pt>
                <c:pt idx="282">
                  <c:v>0</c:v>
                </c:pt>
                <c:pt idx="283">
                  <c:v>8</c:v>
                </c:pt>
                <c:pt idx="284">
                  <c:v>-3</c:v>
                </c:pt>
                <c:pt idx="285">
                  <c:v>4</c:v>
                </c:pt>
                <c:pt idx="286">
                  <c:v>-11</c:v>
                </c:pt>
                <c:pt idx="287">
                  <c:v>-4</c:v>
                </c:pt>
                <c:pt idx="288">
                  <c:v>8</c:v>
                </c:pt>
                <c:pt idx="289">
                  <c:v>-11</c:v>
                </c:pt>
                <c:pt idx="290">
                  <c:v>6</c:v>
                </c:pt>
                <c:pt idx="291">
                  <c:v>-3</c:v>
                </c:pt>
                <c:pt idx="292">
                  <c:v>3</c:v>
                </c:pt>
                <c:pt idx="293">
                  <c:v>5</c:v>
                </c:pt>
                <c:pt idx="294">
                  <c:v>14</c:v>
                </c:pt>
                <c:pt idx="295">
                  <c:v>1</c:v>
                </c:pt>
                <c:pt idx="296">
                  <c:v>-4</c:v>
                </c:pt>
                <c:pt idx="297">
                  <c:v>-4</c:v>
                </c:pt>
                <c:pt idx="298">
                  <c:v>9</c:v>
                </c:pt>
                <c:pt idx="299">
                  <c:v>4</c:v>
                </c:pt>
                <c:pt idx="300">
                  <c:v>5</c:v>
                </c:pt>
                <c:pt idx="301">
                  <c:v>9</c:v>
                </c:pt>
                <c:pt idx="302">
                  <c:v>4</c:v>
                </c:pt>
                <c:pt idx="303">
                  <c:v>22</c:v>
                </c:pt>
                <c:pt idx="304">
                  <c:v>8</c:v>
                </c:pt>
                <c:pt idx="305">
                  <c:v>10</c:v>
                </c:pt>
                <c:pt idx="306">
                  <c:v>-4</c:v>
                </c:pt>
                <c:pt idx="307">
                  <c:v>-1</c:v>
                </c:pt>
                <c:pt idx="308">
                  <c:v>0</c:v>
                </c:pt>
                <c:pt idx="309">
                  <c:v>19</c:v>
                </c:pt>
                <c:pt idx="310">
                  <c:v>-3</c:v>
                </c:pt>
                <c:pt idx="311">
                  <c:v>5</c:v>
                </c:pt>
                <c:pt idx="312">
                  <c:v>-11</c:v>
                </c:pt>
                <c:pt idx="313">
                  <c:v>8</c:v>
                </c:pt>
                <c:pt idx="314">
                  <c:v>21</c:v>
                </c:pt>
                <c:pt idx="315">
                  <c:v>12</c:v>
                </c:pt>
                <c:pt idx="316">
                  <c:v>13</c:v>
                </c:pt>
                <c:pt idx="317">
                  <c:v>6</c:v>
                </c:pt>
                <c:pt idx="318">
                  <c:v>-3</c:v>
                </c:pt>
                <c:pt idx="319">
                  <c:v>12</c:v>
                </c:pt>
                <c:pt idx="320">
                  <c:v>-1</c:v>
                </c:pt>
                <c:pt idx="321">
                  <c:v>12</c:v>
                </c:pt>
                <c:pt idx="322">
                  <c:v>-8</c:v>
                </c:pt>
                <c:pt idx="323">
                  <c:v>-9</c:v>
                </c:pt>
                <c:pt idx="324">
                  <c:v>-2</c:v>
                </c:pt>
                <c:pt idx="325">
                  <c:v>9</c:v>
                </c:pt>
                <c:pt idx="326">
                  <c:v>1</c:v>
                </c:pt>
                <c:pt idx="327">
                  <c:v>-5</c:v>
                </c:pt>
                <c:pt idx="328">
                  <c:v>9</c:v>
                </c:pt>
                <c:pt idx="329">
                  <c:v>-2</c:v>
                </c:pt>
                <c:pt idx="330">
                  <c:v>2</c:v>
                </c:pt>
                <c:pt idx="331">
                  <c:v>5</c:v>
                </c:pt>
                <c:pt idx="332">
                  <c:v>-1</c:v>
                </c:pt>
                <c:pt idx="333">
                  <c:v>13</c:v>
                </c:pt>
                <c:pt idx="334">
                  <c:v>20</c:v>
                </c:pt>
                <c:pt idx="335">
                  <c:v>7</c:v>
                </c:pt>
                <c:pt idx="336">
                  <c:v>-2</c:v>
                </c:pt>
                <c:pt idx="337">
                  <c:v>5</c:v>
                </c:pt>
                <c:pt idx="338">
                  <c:v>19</c:v>
                </c:pt>
                <c:pt idx="339">
                  <c:v>-2</c:v>
                </c:pt>
                <c:pt idx="340">
                  <c:v>21</c:v>
                </c:pt>
                <c:pt idx="341">
                  <c:v>12</c:v>
                </c:pt>
                <c:pt idx="342">
                  <c:v>15</c:v>
                </c:pt>
                <c:pt idx="343">
                  <c:v>5</c:v>
                </c:pt>
                <c:pt idx="344">
                  <c:v>8</c:v>
                </c:pt>
                <c:pt idx="345">
                  <c:v>7</c:v>
                </c:pt>
                <c:pt idx="346">
                  <c:v>35</c:v>
                </c:pt>
                <c:pt idx="347">
                  <c:v>20</c:v>
                </c:pt>
                <c:pt idx="348">
                  <c:v>17</c:v>
                </c:pt>
                <c:pt idx="349">
                  <c:v>22</c:v>
                </c:pt>
                <c:pt idx="350">
                  <c:v>15</c:v>
                </c:pt>
                <c:pt idx="351">
                  <c:v>19</c:v>
                </c:pt>
                <c:pt idx="352">
                  <c:v>21</c:v>
                </c:pt>
                <c:pt idx="353">
                  <c:v>32</c:v>
                </c:pt>
                <c:pt idx="354">
                  <c:v>17</c:v>
                </c:pt>
                <c:pt idx="355">
                  <c:v>31</c:v>
                </c:pt>
                <c:pt idx="356">
                  <c:v>29</c:v>
                </c:pt>
                <c:pt idx="357">
                  <c:v>49</c:v>
                </c:pt>
                <c:pt idx="358">
                  <c:v>51</c:v>
                </c:pt>
                <c:pt idx="359">
                  <c:v>47</c:v>
                </c:pt>
                <c:pt idx="360">
                  <c:v>40</c:v>
                </c:pt>
                <c:pt idx="361">
                  <c:v>72</c:v>
                </c:pt>
                <c:pt idx="362">
                  <c:v>83</c:v>
                </c:pt>
                <c:pt idx="363">
                  <c:v>106</c:v>
                </c:pt>
                <c:pt idx="364">
                  <c:v>93</c:v>
                </c:pt>
                <c:pt idx="365">
                  <c:v>45</c:v>
                </c:pt>
                <c:pt idx="366">
                  <c:v>48</c:v>
                </c:pt>
                <c:pt idx="367">
                  <c:v>44</c:v>
                </c:pt>
                <c:pt idx="368">
                  <c:v>65</c:v>
                </c:pt>
                <c:pt idx="369">
                  <c:v>62</c:v>
                </c:pt>
                <c:pt idx="370">
                  <c:v>64</c:v>
                </c:pt>
                <c:pt idx="371">
                  <c:v>81</c:v>
                </c:pt>
                <c:pt idx="372">
                  <c:v>143</c:v>
                </c:pt>
                <c:pt idx="373">
                  <c:v>140</c:v>
                </c:pt>
                <c:pt idx="374">
                  <c:v>131</c:v>
                </c:pt>
                <c:pt idx="375">
                  <c:v>138</c:v>
                </c:pt>
                <c:pt idx="376">
                  <c:v>163</c:v>
                </c:pt>
                <c:pt idx="377">
                  <c:v>193</c:v>
                </c:pt>
                <c:pt idx="378">
                  <c:v>245</c:v>
                </c:pt>
                <c:pt idx="379">
                  <c:v>310</c:v>
                </c:pt>
                <c:pt idx="380">
                  <c:v>405</c:v>
                </c:pt>
                <c:pt idx="381">
                  <c:v>328</c:v>
                </c:pt>
                <c:pt idx="382">
                  <c:v>424</c:v>
                </c:pt>
                <c:pt idx="383">
                  <c:v>419</c:v>
                </c:pt>
                <c:pt idx="384">
                  <c:v>447</c:v>
                </c:pt>
                <c:pt idx="385">
                  <c:v>558</c:v>
                </c:pt>
                <c:pt idx="386">
                  <c:v>626</c:v>
                </c:pt>
                <c:pt idx="387">
                  <c:v>683</c:v>
                </c:pt>
                <c:pt idx="388">
                  <c:v>567</c:v>
                </c:pt>
                <c:pt idx="389">
                  <c:v>593</c:v>
                </c:pt>
                <c:pt idx="390">
                  <c:v>657</c:v>
                </c:pt>
                <c:pt idx="391">
                  <c:v>863</c:v>
                </c:pt>
                <c:pt idx="392">
                  <c:v>882</c:v>
                </c:pt>
                <c:pt idx="393">
                  <c:v>1003</c:v>
                </c:pt>
                <c:pt idx="394">
                  <c:v>1048</c:v>
                </c:pt>
                <c:pt idx="395">
                  <c:v>1197</c:v>
                </c:pt>
                <c:pt idx="396">
                  <c:v>1043</c:v>
                </c:pt>
                <c:pt idx="397">
                  <c:v>1044</c:v>
                </c:pt>
                <c:pt idx="398">
                  <c:v>1139</c:v>
                </c:pt>
                <c:pt idx="399">
                  <c:v>1298</c:v>
                </c:pt>
                <c:pt idx="400">
                  <c:v>1252</c:v>
                </c:pt>
                <c:pt idx="401">
                  <c:v>1311</c:v>
                </c:pt>
                <c:pt idx="402">
                  <c:v>1570</c:v>
                </c:pt>
                <c:pt idx="403">
                  <c:v>1468</c:v>
                </c:pt>
                <c:pt idx="404">
                  <c:v>1575</c:v>
                </c:pt>
                <c:pt idx="405">
                  <c:v>1329</c:v>
                </c:pt>
                <c:pt idx="406">
                  <c:v>1191</c:v>
                </c:pt>
                <c:pt idx="407">
                  <c:v>1474</c:v>
                </c:pt>
                <c:pt idx="408">
                  <c:v>1389</c:v>
                </c:pt>
                <c:pt idx="409">
                  <c:v>1442</c:v>
                </c:pt>
                <c:pt idx="410">
                  <c:v>1573</c:v>
                </c:pt>
                <c:pt idx="411">
                  <c:v>1631</c:v>
                </c:pt>
                <c:pt idx="412">
                  <c:v>1523</c:v>
                </c:pt>
                <c:pt idx="413">
                  <c:v>1576</c:v>
                </c:pt>
                <c:pt idx="414">
                  <c:v>1602</c:v>
                </c:pt>
                <c:pt idx="415">
                  <c:v>1526</c:v>
                </c:pt>
                <c:pt idx="416">
                  <c:v>1629</c:v>
                </c:pt>
                <c:pt idx="417">
                  <c:v>1703</c:v>
                </c:pt>
                <c:pt idx="418">
                  <c:v>1737</c:v>
                </c:pt>
                <c:pt idx="419">
                  <c:v>1855</c:v>
                </c:pt>
                <c:pt idx="420">
                  <c:v>1710</c:v>
                </c:pt>
                <c:pt idx="421">
                  <c:v>1569</c:v>
                </c:pt>
                <c:pt idx="422">
                  <c:v>1591</c:v>
                </c:pt>
                <c:pt idx="423">
                  <c:v>1652</c:v>
                </c:pt>
                <c:pt idx="424">
                  <c:v>1724</c:v>
                </c:pt>
                <c:pt idx="425">
                  <c:v>1562</c:v>
                </c:pt>
                <c:pt idx="426">
                  <c:v>1686</c:v>
                </c:pt>
                <c:pt idx="427">
                  <c:v>1534</c:v>
                </c:pt>
                <c:pt idx="428">
                  <c:v>1403</c:v>
                </c:pt>
                <c:pt idx="429">
                  <c:v>1391</c:v>
                </c:pt>
                <c:pt idx="430">
                  <c:v>1493</c:v>
                </c:pt>
                <c:pt idx="431">
                  <c:v>1443</c:v>
                </c:pt>
                <c:pt idx="432">
                  <c:v>1301</c:v>
                </c:pt>
                <c:pt idx="433">
                  <c:v>1379</c:v>
                </c:pt>
                <c:pt idx="434">
                  <c:v>1557</c:v>
                </c:pt>
                <c:pt idx="435">
                  <c:v>1542</c:v>
                </c:pt>
                <c:pt idx="436">
                  <c:v>1533</c:v>
                </c:pt>
                <c:pt idx="437">
                  <c:v>1844</c:v>
                </c:pt>
                <c:pt idx="438">
                  <c:v>1693</c:v>
                </c:pt>
                <c:pt idx="439">
                  <c:v>1638</c:v>
                </c:pt>
                <c:pt idx="440">
                  <c:v>1794</c:v>
                </c:pt>
                <c:pt idx="441">
                  <c:v>1648</c:v>
                </c:pt>
                <c:pt idx="442">
                  <c:v>1614</c:v>
                </c:pt>
                <c:pt idx="443">
                  <c:v>1543</c:v>
                </c:pt>
                <c:pt idx="444">
                  <c:v>1586</c:v>
                </c:pt>
                <c:pt idx="445">
                  <c:v>1735</c:v>
                </c:pt>
                <c:pt idx="446">
                  <c:v>1527</c:v>
                </c:pt>
                <c:pt idx="447">
                  <c:v>1446</c:v>
                </c:pt>
                <c:pt idx="448">
                  <c:v>1494</c:v>
                </c:pt>
                <c:pt idx="449">
                  <c:v>1632</c:v>
                </c:pt>
                <c:pt idx="450">
                  <c:v>1628</c:v>
                </c:pt>
                <c:pt idx="451">
                  <c:v>1512</c:v>
                </c:pt>
                <c:pt idx="452">
                  <c:v>1576</c:v>
                </c:pt>
                <c:pt idx="453">
                  <c:v>1509</c:v>
                </c:pt>
                <c:pt idx="454">
                  <c:v>1466</c:v>
                </c:pt>
                <c:pt idx="455">
                  <c:v>1582</c:v>
                </c:pt>
                <c:pt idx="456">
                  <c:v>1648</c:v>
                </c:pt>
                <c:pt idx="457">
                  <c:v>1646</c:v>
                </c:pt>
                <c:pt idx="458">
                  <c:v>1579</c:v>
                </c:pt>
                <c:pt idx="459">
                  <c:v>1606</c:v>
                </c:pt>
                <c:pt idx="460">
                  <c:v>1756</c:v>
                </c:pt>
                <c:pt idx="461">
                  <c:v>1774</c:v>
                </c:pt>
                <c:pt idx="462">
                  <c:v>1627</c:v>
                </c:pt>
                <c:pt idx="463">
                  <c:v>1685</c:v>
                </c:pt>
                <c:pt idx="464">
                  <c:v>1839</c:v>
                </c:pt>
                <c:pt idx="465">
                  <c:v>1719</c:v>
                </c:pt>
                <c:pt idx="466">
                  <c:v>1580</c:v>
                </c:pt>
                <c:pt idx="467">
                  <c:v>1486</c:v>
                </c:pt>
                <c:pt idx="468">
                  <c:v>1376</c:v>
                </c:pt>
                <c:pt idx="469">
                  <c:v>1555</c:v>
                </c:pt>
                <c:pt idx="470">
                  <c:v>1694</c:v>
                </c:pt>
                <c:pt idx="471">
                  <c:v>1843</c:v>
                </c:pt>
                <c:pt idx="472">
                  <c:v>1769</c:v>
                </c:pt>
                <c:pt idx="473">
                  <c:v>1624</c:v>
                </c:pt>
                <c:pt idx="474">
                  <c:v>1547</c:v>
                </c:pt>
                <c:pt idx="475">
                  <c:v>1604</c:v>
                </c:pt>
                <c:pt idx="476">
                  <c:v>1702</c:v>
                </c:pt>
                <c:pt idx="477">
                  <c:v>1604</c:v>
                </c:pt>
                <c:pt idx="478">
                  <c:v>1664</c:v>
                </c:pt>
                <c:pt idx="479">
                  <c:v>1665</c:v>
                </c:pt>
                <c:pt idx="480">
                  <c:v>1631</c:v>
                </c:pt>
                <c:pt idx="481">
                  <c:v>1709</c:v>
                </c:pt>
                <c:pt idx="482">
                  <c:v>1680</c:v>
                </c:pt>
                <c:pt idx="483">
                  <c:v>1741</c:v>
                </c:pt>
                <c:pt idx="484">
                  <c:v>1849</c:v>
                </c:pt>
                <c:pt idx="485">
                  <c:v>1662</c:v>
                </c:pt>
                <c:pt idx="486">
                  <c:v>1809</c:v>
                </c:pt>
                <c:pt idx="487">
                  <c:v>1704</c:v>
                </c:pt>
                <c:pt idx="488">
                  <c:v>1661</c:v>
                </c:pt>
                <c:pt idx="489">
                  <c:v>1637</c:v>
                </c:pt>
                <c:pt idx="490">
                  <c:v>1606</c:v>
                </c:pt>
                <c:pt idx="491">
                  <c:v>1754</c:v>
                </c:pt>
                <c:pt idx="492">
                  <c:v>1760</c:v>
                </c:pt>
                <c:pt idx="493">
                  <c:v>1684</c:v>
                </c:pt>
                <c:pt idx="494">
                  <c:v>1731</c:v>
                </c:pt>
                <c:pt idx="495">
                  <c:v>1688</c:v>
                </c:pt>
                <c:pt idx="496">
                  <c:v>1783</c:v>
                </c:pt>
                <c:pt idx="497">
                  <c:v>1842</c:v>
                </c:pt>
                <c:pt idx="498">
                  <c:v>1772</c:v>
                </c:pt>
                <c:pt idx="499">
                  <c:v>1592</c:v>
                </c:pt>
                <c:pt idx="500">
                  <c:v>1638</c:v>
                </c:pt>
                <c:pt idx="501">
                  <c:v>1627</c:v>
                </c:pt>
                <c:pt idx="502">
                  <c:v>1604</c:v>
                </c:pt>
                <c:pt idx="503">
                  <c:v>1701</c:v>
                </c:pt>
                <c:pt idx="504">
                  <c:v>1744</c:v>
                </c:pt>
                <c:pt idx="505">
                  <c:v>1672</c:v>
                </c:pt>
                <c:pt idx="506">
                  <c:v>1596</c:v>
                </c:pt>
                <c:pt idx="507">
                  <c:v>1917</c:v>
                </c:pt>
                <c:pt idx="508">
                  <c:v>2060</c:v>
                </c:pt>
                <c:pt idx="509">
                  <c:v>1912</c:v>
                </c:pt>
                <c:pt idx="510">
                  <c:v>1840</c:v>
                </c:pt>
                <c:pt idx="511">
                  <c:v>2013</c:v>
                </c:pt>
                <c:pt idx="512">
                  <c:v>2048</c:v>
                </c:pt>
                <c:pt idx="513">
                  <c:v>1980</c:v>
                </c:pt>
                <c:pt idx="514">
                  <c:v>1840</c:v>
                </c:pt>
                <c:pt idx="515">
                  <c:v>1616</c:v>
                </c:pt>
                <c:pt idx="516">
                  <c:v>1704</c:v>
                </c:pt>
                <c:pt idx="517">
                  <c:v>1590</c:v>
                </c:pt>
                <c:pt idx="518">
                  <c:v>1610</c:v>
                </c:pt>
                <c:pt idx="519">
                  <c:v>1800</c:v>
                </c:pt>
                <c:pt idx="520">
                  <c:v>1824</c:v>
                </c:pt>
                <c:pt idx="521">
                  <c:v>1784</c:v>
                </c:pt>
                <c:pt idx="522">
                  <c:v>1648</c:v>
                </c:pt>
                <c:pt idx="523">
                  <c:v>1760</c:v>
                </c:pt>
                <c:pt idx="524">
                  <c:v>1703</c:v>
                </c:pt>
                <c:pt idx="525">
                  <c:v>1623</c:v>
                </c:pt>
                <c:pt idx="526">
                  <c:v>1886</c:v>
                </c:pt>
                <c:pt idx="527">
                  <c:v>2031</c:v>
                </c:pt>
                <c:pt idx="528">
                  <c:v>1974</c:v>
                </c:pt>
                <c:pt idx="529">
                  <c:v>2061</c:v>
                </c:pt>
                <c:pt idx="530">
                  <c:v>1979</c:v>
                </c:pt>
                <c:pt idx="531">
                  <c:v>1841</c:v>
                </c:pt>
                <c:pt idx="532">
                  <c:v>1816</c:v>
                </c:pt>
                <c:pt idx="533">
                  <c:v>1800</c:v>
                </c:pt>
                <c:pt idx="534">
                  <c:v>1808</c:v>
                </c:pt>
                <c:pt idx="535">
                  <c:v>1882</c:v>
                </c:pt>
                <c:pt idx="536">
                  <c:v>2120</c:v>
                </c:pt>
                <c:pt idx="537">
                  <c:v>2386</c:v>
                </c:pt>
                <c:pt idx="538">
                  <c:v>2330</c:v>
                </c:pt>
                <c:pt idx="539">
                  <c:v>2297</c:v>
                </c:pt>
                <c:pt idx="540">
                  <c:v>2395</c:v>
                </c:pt>
                <c:pt idx="541">
                  <c:v>2500</c:v>
                </c:pt>
                <c:pt idx="542">
                  <c:v>3299</c:v>
                </c:pt>
                <c:pt idx="543">
                  <c:v>3965</c:v>
                </c:pt>
                <c:pt idx="544">
                  <c:v>4585</c:v>
                </c:pt>
                <c:pt idx="545">
                  <c:v>4559</c:v>
                </c:pt>
                <c:pt idx="546">
                  <c:v>3922</c:v>
                </c:pt>
                <c:pt idx="547">
                  <c:v>2696</c:v>
                </c:pt>
                <c:pt idx="548">
                  <c:v>2148</c:v>
                </c:pt>
                <c:pt idx="549">
                  <c:v>1995</c:v>
                </c:pt>
                <c:pt idx="550">
                  <c:v>1732</c:v>
                </c:pt>
                <c:pt idx="551">
                  <c:v>1822</c:v>
                </c:pt>
                <c:pt idx="552">
                  <c:v>1880</c:v>
                </c:pt>
                <c:pt idx="553">
                  <c:v>1926</c:v>
                </c:pt>
                <c:pt idx="554">
                  <c:v>1879</c:v>
                </c:pt>
                <c:pt idx="555">
                  <c:v>1761</c:v>
                </c:pt>
                <c:pt idx="556">
                  <c:v>1861</c:v>
                </c:pt>
                <c:pt idx="557">
                  <c:v>1821</c:v>
                </c:pt>
                <c:pt idx="558">
                  <c:v>1754</c:v>
                </c:pt>
                <c:pt idx="559">
                  <c:v>1773</c:v>
                </c:pt>
                <c:pt idx="560">
                  <c:v>1843</c:v>
                </c:pt>
                <c:pt idx="561">
                  <c:v>1881</c:v>
                </c:pt>
                <c:pt idx="562">
                  <c:v>1745</c:v>
                </c:pt>
                <c:pt idx="563">
                  <c:v>1799</c:v>
                </c:pt>
                <c:pt idx="564">
                  <c:v>1872</c:v>
                </c:pt>
                <c:pt idx="565">
                  <c:v>1836</c:v>
                </c:pt>
                <c:pt idx="566">
                  <c:v>1778</c:v>
                </c:pt>
                <c:pt idx="567">
                  <c:v>1779</c:v>
                </c:pt>
                <c:pt idx="568">
                  <c:v>1671</c:v>
                </c:pt>
                <c:pt idx="569">
                  <c:v>1878</c:v>
                </c:pt>
                <c:pt idx="570">
                  <c:v>1919</c:v>
                </c:pt>
                <c:pt idx="571">
                  <c:v>1832</c:v>
                </c:pt>
                <c:pt idx="572">
                  <c:v>1895</c:v>
                </c:pt>
                <c:pt idx="573">
                  <c:v>2030</c:v>
                </c:pt>
                <c:pt idx="574">
                  <c:v>1889</c:v>
                </c:pt>
                <c:pt idx="575">
                  <c:v>1915</c:v>
                </c:pt>
                <c:pt idx="576">
                  <c:v>2028</c:v>
                </c:pt>
                <c:pt idx="577">
                  <c:v>1843</c:v>
                </c:pt>
                <c:pt idx="578">
                  <c:v>1683</c:v>
                </c:pt>
                <c:pt idx="579">
                  <c:v>1715</c:v>
                </c:pt>
                <c:pt idx="580">
                  <c:v>1788</c:v>
                </c:pt>
                <c:pt idx="581">
                  <c:v>1951</c:v>
                </c:pt>
                <c:pt idx="582">
                  <c:v>1887</c:v>
                </c:pt>
                <c:pt idx="583">
                  <c:v>1751</c:v>
                </c:pt>
                <c:pt idx="584">
                  <c:v>1721</c:v>
                </c:pt>
                <c:pt idx="585">
                  <c:v>1706</c:v>
                </c:pt>
                <c:pt idx="586">
                  <c:v>1653</c:v>
                </c:pt>
                <c:pt idx="587">
                  <c:v>1731</c:v>
                </c:pt>
                <c:pt idx="588">
                  <c:v>1817</c:v>
                </c:pt>
                <c:pt idx="589">
                  <c:v>1814</c:v>
                </c:pt>
                <c:pt idx="590">
                  <c:v>1862</c:v>
                </c:pt>
                <c:pt idx="591">
                  <c:v>1997</c:v>
                </c:pt>
                <c:pt idx="592">
                  <c:v>1792</c:v>
                </c:pt>
                <c:pt idx="593">
                  <c:v>1859</c:v>
                </c:pt>
                <c:pt idx="594">
                  <c:v>1888</c:v>
                </c:pt>
                <c:pt idx="595">
                  <c:v>1831</c:v>
                </c:pt>
                <c:pt idx="596">
                  <c:v>1932</c:v>
                </c:pt>
                <c:pt idx="597">
                  <c:v>1806</c:v>
                </c:pt>
                <c:pt idx="598">
                  <c:v>1719</c:v>
                </c:pt>
                <c:pt idx="599">
                  <c:v>2059</c:v>
                </c:pt>
                <c:pt idx="600">
                  <c:v>2123</c:v>
                </c:pt>
                <c:pt idx="601">
                  <c:v>2041</c:v>
                </c:pt>
                <c:pt idx="602">
                  <c:v>2083</c:v>
                </c:pt>
                <c:pt idx="603">
                  <c:v>2053</c:v>
                </c:pt>
                <c:pt idx="604">
                  <c:v>1872</c:v>
                </c:pt>
                <c:pt idx="605">
                  <c:v>2036</c:v>
                </c:pt>
                <c:pt idx="606">
                  <c:v>1953</c:v>
                </c:pt>
                <c:pt idx="607">
                  <c:v>1645</c:v>
                </c:pt>
                <c:pt idx="608">
                  <c:v>1659</c:v>
                </c:pt>
                <c:pt idx="609">
                  <c:v>1663</c:v>
                </c:pt>
                <c:pt idx="610">
                  <c:v>1569</c:v>
                </c:pt>
                <c:pt idx="611">
                  <c:v>1647</c:v>
                </c:pt>
                <c:pt idx="612">
                  <c:v>1822</c:v>
                </c:pt>
                <c:pt idx="613">
                  <c:v>1869</c:v>
                </c:pt>
                <c:pt idx="614">
                  <c:v>1802</c:v>
                </c:pt>
                <c:pt idx="615">
                  <c:v>1734</c:v>
                </c:pt>
                <c:pt idx="616">
                  <c:v>1714</c:v>
                </c:pt>
                <c:pt idx="617">
                  <c:v>1868</c:v>
                </c:pt>
                <c:pt idx="618">
                  <c:v>2085</c:v>
                </c:pt>
                <c:pt idx="619">
                  <c:v>1870</c:v>
                </c:pt>
                <c:pt idx="620">
                  <c:v>1834</c:v>
                </c:pt>
                <c:pt idx="621">
                  <c:v>1880</c:v>
                </c:pt>
                <c:pt idx="622">
                  <c:v>1837</c:v>
                </c:pt>
                <c:pt idx="623">
                  <c:v>1683</c:v>
                </c:pt>
                <c:pt idx="624">
                  <c:v>1709</c:v>
                </c:pt>
                <c:pt idx="625">
                  <c:v>1719</c:v>
                </c:pt>
                <c:pt idx="626">
                  <c:v>1877</c:v>
                </c:pt>
                <c:pt idx="627">
                  <c:v>1961</c:v>
                </c:pt>
                <c:pt idx="628">
                  <c:v>1896</c:v>
                </c:pt>
                <c:pt idx="629">
                  <c:v>1685</c:v>
                </c:pt>
                <c:pt idx="630">
                  <c:v>1744</c:v>
                </c:pt>
                <c:pt idx="631">
                  <c:v>1924</c:v>
                </c:pt>
                <c:pt idx="632">
                  <c:v>1872</c:v>
                </c:pt>
                <c:pt idx="633">
                  <c:v>2046</c:v>
                </c:pt>
                <c:pt idx="634">
                  <c:v>1966</c:v>
                </c:pt>
                <c:pt idx="635">
                  <c:v>2022</c:v>
                </c:pt>
                <c:pt idx="636">
                  <c:v>1835</c:v>
                </c:pt>
                <c:pt idx="637">
                  <c:v>1735</c:v>
                </c:pt>
                <c:pt idx="638">
                  <c:v>1740</c:v>
                </c:pt>
                <c:pt idx="639">
                  <c:v>1781</c:v>
                </c:pt>
                <c:pt idx="640">
                  <c:v>1755</c:v>
                </c:pt>
                <c:pt idx="641">
                  <c:v>1807</c:v>
                </c:pt>
                <c:pt idx="642">
                  <c:v>1751</c:v>
                </c:pt>
                <c:pt idx="643">
                  <c:v>1690</c:v>
                </c:pt>
                <c:pt idx="644">
                  <c:v>1797</c:v>
                </c:pt>
                <c:pt idx="645">
                  <c:v>1753</c:v>
                </c:pt>
                <c:pt idx="646">
                  <c:v>1730</c:v>
                </c:pt>
                <c:pt idx="647">
                  <c:v>1797</c:v>
                </c:pt>
                <c:pt idx="648">
                  <c:v>1861</c:v>
                </c:pt>
                <c:pt idx="649">
                  <c:v>1774</c:v>
                </c:pt>
                <c:pt idx="650">
                  <c:v>1906</c:v>
                </c:pt>
                <c:pt idx="651">
                  <c:v>2071</c:v>
                </c:pt>
                <c:pt idx="652">
                  <c:v>1751</c:v>
                </c:pt>
                <c:pt idx="653">
                  <c:v>1822</c:v>
                </c:pt>
                <c:pt idx="654">
                  <c:v>1877</c:v>
                </c:pt>
                <c:pt idx="655">
                  <c:v>1819</c:v>
                </c:pt>
                <c:pt idx="656">
                  <c:v>1785</c:v>
                </c:pt>
                <c:pt idx="657">
                  <c:v>1792</c:v>
                </c:pt>
                <c:pt idx="658">
                  <c:v>1877</c:v>
                </c:pt>
                <c:pt idx="659">
                  <c:v>1932</c:v>
                </c:pt>
                <c:pt idx="660">
                  <c:v>1886</c:v>
                </c:pt>
                <c:pt idx="661">
                  <c:v>2002</c:v>
                </c:pt>
                <c:pt idx="662">
                  <c:v>1899</c:v>
                </c:pt>
                <c:pt idx="663">
                  <c:v>1982</c:v>
                </c:pt>
                <c:pt idx="664">
                  <c:v>2040</c:v>
                </c:pt>
                <c:pt idx="665">
                  <c:v>2199</c:v>
                </c:pt>
                <c:pt idx="666">
                  <c:v>2237</c:v>
                </c:pt>
                <c:pt idx="667">
                  <c:v>2282</c:v>
                </c:pt>
                <c:pt idx="668">
                  <c:v>2377</c:v>
                </c:pt>
                <c:pt idx="669">
                  <c:v>2330</c:v>
                </c:pt>
                <c:pt idx="670">
                  <c:v>2311</c:v>
                </c:pt>
                <c:pt idx="671">
                  <c:v>2288</c:v>
                </c:pt>
                <c:pt idx="672">
                  <c:v>2081</c:v>
                </c:pt>
                <c:pt idx="673">
                  <c:v>1939</c:v>
                </c:pt>
                <c:pt idx="674">
                  <c:v>1904</c:v>
                </c:pt>
                <c:pt idx="675">
                  <c:v>1820</c:v>
                </c:pt>
                <c:pt idx="676">
                  <c:v>1830</c:v>
                </c:pt>
                <c:pt idx="677">
                  <c:v>2001</c:v>
                </c:pt>
                <c:pt idx="678">
                  <c:v>1815</c:v>
                </c:pt>
                <c:pt idx="679">
                  <c:v>1801</c:v>
                </c:pt>
                <c:pt idx="680">
                  <c:v>1872</c:v>
                </c:pt>
                <c:pt idx="681">
                  <c:v>2116</c:v>
                </c:pt>
                <c:pt idx="682">
                  <c:v>2005</c:v>
                </c:pt>
                <c:pt idx="683">
                  <c:v>1866</c:v>
                </c:pt>
                <c:pt idx="684">
                  <c:v>1874</c:v>
                </c:pt>
                <c:pt idx="685">
                  <c:v>1879</c:v>
                </c:pt>
                <c:pt idx="686">
                  <c:v>1992</c:v>
                </c:pt>
                <c:pt idx="687">
                  <c:v>2055</c:v>
                </c:pt>
                <c:pt idx="688">
                  <c:v>1992</c:v>
                </c:pt>
                <c:pt idx="689">
                  <c:v>1835</c:v>
                </c:pt>
                <c:pt idx="690">
                  <c:v>1860</c:v>
                </c:pt>
                <c:pt idx="691">
                  <c:v>1911</c:v>
                </c:pt>
                <c:pt idx="692">
                  <c:v>2015</c:v>
                </c:pt>
                <c:pt idx="693">
                  <c:v>1885</c:v>
                </c:pt>
                <c:pt idx="694">
                  <c:v>1915</c:v>
                </c:pt>
                <c:pt idx="695">
                  <c:v>1871</c:v>
                </c:pt>
                <c:pt idx="696">
                  <c:v>1876</c:v>
                </c:pt>
                <c:pt idx="697">
                  <c:v>1837</c:v>
                </c:pt>
                <c:pt idx="698">
                  <c:v>1852</c:v>
                </c:pt>
                <c:pt idx="699">
                  <c:v>2005</c:v>
                </c:pt>
                <c:pt idx="700">
                  <c:v>1891</c:v>
                </c:pt>
                <c:pt idx="701">
                  <c:v>1908</c:v>
                </c:pt>
                <c:pt idx="702">
                  <c:v>2009</c:v>
                </c:pt>
                <c:pt idx="703">
                  <c:v>2190</c:v>
                </c:pt>
                <c:pt idx="704">
                  <c:v>2040</c:v>
                </c:pt>
                <c:pt idx="705">
                  <c:v>1826</c:v>
                </c:pt>
                <c:pt idx="706">
                  <c:v>1910</c:v>
                </c:pt>
                <c:pt idx="707">
                  <c:v>2088</c:v>
                </c:pt>
                <c:pt idx="708">
                  <c:v>2197</c:v>
                </c:pt>
                <c:pt idx="709">
                  <c:v>1815</c:v>
                </c:pt>
                <c:pt idx="710">
                  <c:v>1638</c:v>
                </c:pt>
                <c:pt idx="711">
                  <c:v>1842</c:v>
                </c:pt>
                <c:pt idx="712">
                  <c:v>1936</c:v>
                </c:pt>
                <c:pt idx="713">
                  <c:v>1859</c:v>
                </c:pt>
                <c:pt idx="714">
                  <c:v>1912</c:v>
                </c:pt>
                <c:pt idx="715">
                  <c:v>2058</c:v>
                </c:pt>
                <c:pt idx="716">
                  <c:v>2251</c:v>
                </c:pt>
                <c:pt idx="717">
                  <c:v>2548</c:v>
                </c:pt>
                <c:pt idx="718">
                  <c:v>2720</c:v>
                </c:pt>
                <c:pt idx="719">
                  <c:v>2658</c:v>
                </c:pt>
                <c:pt idx="720">
                  <c:v>2657</c:v>
                </c:pt>
                <c:pt idx="721">
                  <c:v>2614</c:v>
                </c:pt>
                <c:pt idx="722">
                  <c:v>2110</c:v>
                </c:pt>
                <c:pt idx="723">
                  <c:v>1889</c:v>
                </c:pt>
                <c:pt idx="724">
                  <c:v>1857</c:v>
                </c:pt>
                <c:pt idx="725">
                  <c:v>1891</c:v>
                </c:pt>
                <c:pt idx="726">
                  <c:v>2122</c:v>
                </c:pt>
                <c:pt idx="727">
                  <c:v>2349</c:v>
                </c:pt>
                <c:pt idx="728">
                  <c:v>2729</c:v>
                </c:pt>
                <c:pt idx="729">
                  <c:v>2891</c:v>
                </c:pt>
                <c:pt idx="730">
                  <c:v>2923</c:v>
                </c:pt>
                <c:pt idx="731">
                  <c:v>2808</c:v>
                </c:pt>
                <c:pt idx="732">
                  <c:v>2404</c:v>
                </c:pt>
                <c:pt idx="733">
                  <c:v>2171</c:v>
                </c:pt>
                <c:pt idx="734">
                  <c:v>2072</c:v>
                </c:pt>
                <c:pt idx="735">
                  <c:v>1834</c:v>
                </c:pt>
                <c:pt idx="736">
                  <c:v>1848</c:v>
                </c:pt>
                <c:pt idx="737">
                  <c:v>1689</c:v>
                </c:pt>
                <c:pt idx="738">
                  <c:v>1796</c:v>
                </c:pt>
                <c:pt idx="739">
                  <c:v>1643</c:v>
                </c:pt>
                <c:pt idx="740">
                  <c:v>1534</c:v>
                </c:pt>
                <c:pt idx="741">
                  <c:v>1717</c:v>
                </c:pt>
                <c:pt idx="742">
                  <c:v>1830</c:v>
                </c:pt>
                <c:pt idx="743">
                  <c:v>1692</c:v>
                </c:pt>
                <c:pt idx="744">
                  <c:v>1824</c:v>
                </c:pt>
                <c:pt idx="745">
                  <c:v>1855</c:v>
                </c:pt>
                <c:pt idx="746">
                  <c:v>1898</c:v>
                </c:pt>
                <c:pt idx="747">
                  <c:v>1937</c:v>
                </c:pt>
                <c:pt idx="748">
                  <c:v>1966</c:v>
                </c:pt>
                <c:pt idx="749">
                  <c:v>1958</c:v>
                </c:pt>
                <c:pt idx="750">
                  <c:v>1951</c:v>
                </c:pt>
                <c:pt idx="751">
                  <c:v>1867</c:v>
                </c:pt>
                <c:pt idx="752">
                  <c:v>1753</c:v>
                </c:pt>
                <c:pt idx="753">
                  <c:v>1658</c:v>
                </c:pt>
                <c:pt idx="754">
                  <c:v>1687</c:v>
                </c:pt>
                <c:pt idx="755">
                  <c:v>1842</c:v>
                </c:pt>
                <c:pt idx="756">
                  <c:v>1911</c:v>
                </c:pt>
                <c:pt idx="757">
                  <c:v>2144</c:v>
                </c:pt>
                <c:pt idx="758">
                  <c:v>1969</c:v>
                </c:pt>
                <c:pt idx="759">
                  <c:v>1931</c:v>
                </c:pt>
                <c:pt idx="760">
                  <c:v>2115</c:v>
                </c:pt>
                <c:pt idx="761">
                  <c:v>2249</c:v>
                </c:pt>
                <c:pt idx="762">
                  <c:v>2267</c:v>
                </c:pt>
                <c:pt idx="763">
                  <c:v>2140</c:v>
                </c:pt>
                <c:pt idx="764">
                  <c:v>2103</c:v>
                </c:pt>
                <c:pt idx="765">
                  <c:v>2147</c:v>
                </c:pt>
                <c:pt idx="766">
                  <c:v>2054</c:v>
                </c:pt>
                <c:pt idx="767">
                  <c:v>1923</c:v>
                </c:pt>
                <c:pt idx="768">
                  <c:v>1843</c:v>
                </c:pt>
                <c:pt idx="769">
                  <c:v>1974</c:v>
                </c:pt>
                <c:pt idx="770">
                  <c:v>2109</c:v>
                </c:pt>
                <c:pt idx="771">
                  <c:v>2020</c:v>
                </c:pt>
                <c:pt idx="772">
                  <c:v>2030</c:v>
                </c:pt>
                <c:pt idx="773">
                  <c:v>1959</c:v>
                </c:pt>
                <c:pt idx="774">
                  <c:v>2019</c:v>
                </c:pt>
                <c:pt idx="775">
                  <c:v>1988</c:v>
                </c:pt>
                <c:pt idx="776">
                  <c:v>1948</c:v>
                </c:pt>
                <c:pt idx="777">
                  <c:v>1886</c:v>
                </c:pt>
                <c:pt idx="778">
                  <c:v>1869</c:v>
                </c:pt>
                <c:pt idx="779">
                  <c:v>1851</c:v>
                </c:pt>
                <c:pt idx="780">
                  <c:v>1986</c:v>
                </c:pt>
                <c:pt idx="781">
                  <c:v>1961</c:v>
                </c:pt>
                <c:pt idx="782">
                  <c:v>1823</c:v>
                </c:pt>
                <c:pt idx="783">
                  <c:v>1795</c:v>
                </c:pt>
                <c:pt idx="784">
                  <c:v>1893</c:v>
                </c:pt>
                <c:pt idx="785">
                  <c:v>2000</c:v>
                </c:pt>
                <c:pt idx="786">
                  <c:v>1815</c:v>
                </c:pt>
                <c:pt idx="787">
                  <c:v>1762</c:v>
                </c:pt>
                <c:pt idx="788">
                  <c:v>2010</c:v>
                </c:pt>
                <c:pt idx="789">
                  <c:v>2220</c:v>
                </c:pt>
                <c:pt idx="790">
                  <c:v>2231</c:v>
                </c:pt>
                <c:pt idx="791">
                  <c:v>2298</c:v>
                </c:pt>
                <c:pt idx="792">
                  <c:v>2442</c:v>
                </c:pt>
                <c:pt idx="793">
                  <c:v>2369</c:v>
                </c:pt>
                <c:pt idx="794">
                  <c:v>2092</c:v>
                </c:pt>
                <c:pt idx="795">
                  <c:v>2131</c:v>
                </c:pt>
                <c:pt idx="796">
                  <c:v>1899</c:v>
                </c:pt>
                <c:pt idx="797">
                  <c:v>2065</c:v>
                </c:pt>
                <c:pt idx="798">
                  <c:v>1745</c:v>
                </c:pt>
                <c:pt idx="799">
                  <c:v>1845</c:v>
                </c:pt>
                <c:pt idx="800">
                  <c:v>1965</c:v>
                </c:pt>
                <c:pt idx="801">
                  <c:v>1886</c:v>
                </c:pt>
                <c:pt idx="802">
                  <c:v>1908</c:v>
                </c:pt>
                <c:pt idx="803">
                  <c:v>1825</c:v>
                </c:pt>
                <c:pt idx="804">
                  <c:v>1863</c:v>
                </c:pt>
                <c:pt idx="805">
                  <c:v>1993</c:v>
                </c:pt>
                <c:pt idx="806">
                  <c:v>2141</c:v>
                </c:pt>
                <c:pt idx="807">
                  <c:v>2289</c:v>
                </c:pt>
                <c:pt idx="808">
                  <c:v>2263</c:v>
                </c:pt>
                <c:pt idx="809">
                  <c:v>1991</c:v>
                </c:pt>
                <c:pt idx="810">
                  <c:v>2034</c:v>
                </c:pt>
                <c:pt idx="811">
                  <c:v>2100</c:v>
                </c:pt>
                <c:pt idx="812">
                  <c:v>2029</c:v>
                </c:pt>
                <c:pt idx="813">
                  <c:v>1982</c:v>
                </c:pt>
                <c:pt idx="814">
                  <c:v>1985</c:v>
                </c:pt>
                <c:pt idx="815">
                  <c:v>1980</c:v>
                </c:pt>
                <c:pt idx="816">
                  <c:v>2042</c:v>
                </c:pt>
                <c:pt idx="817">
                  <c:v>2172</c:v>
                </c:pt>
                <c:pt idx="818">
                  <c:v>2084</c:v>
                </c:pt>
                <c:pt idx="819">
                  <c:v>1961</c:v>
                </c:pt>
                <c:pt idx="820">
                  <c:v>1999</c:v>
                </c:pt>
                <c:pt idx="821">
                  <c:v>2046</c:v>
                </c:pt>
                <c:pt idx="822">
                  <c:v>1936</c:v>
                </c:pt>
                <c:pt idx="823">
                  <c:v>1841</c:v>
                </c:pt>
                <c:pt idx="824">
                  <c:v>1936</c:v>
                </c:pt>
                <c:pt idx="825">
                  <c:v>2000</c:v>
                </c:pt>
                <c:pt idx="826">
                  <c:v>2166</c:v>
                </c:pt>
                <c:pt idx="827">
                  <c:v>2364</c:v>
                </c:pt>
                <c:pt idx="828">
                  <c:v>2521</c:v>
                </c:pt>
                <c:pt idx="829">
                  <c:v>2356</c:v>
                </c:pt>
                <c:pt idx="830">
                  <c:v>2237</c:v>
                </c:pt>
                <c:pt idx="831">
                  <c:v>2243</c:v>
                </c:pt>
                <c:pt idx="832">
                  <c:v>2248</c:v>
                </c:pt>
                <c:pt idx="833">
                  <c:v>2130</c:v>
                </c:pt>
                <c:pt idx="834">
                  <c:v>2084</c:v>
                </c:pt>
                <c:pt idx="835">
                  <c:v>2324</c:v>
                </c:pt>
                <c:pt idx="836">
                  <c:v>2109</c:v>
                </c:pt>
                <c:pt idx="837">
                  <c:v>1968</c:v>
                </c:pt>
                <c:pt idx="838">
                  <c:v>1980</c:v>
                </c:pt>
                <c:pt idx="839">
                  <c:v>2065</c:v>
                </c:pt>
                <c:pt idx="840">
                  <c:v>2067</c:v>
                </c:pt>
                <c:pt idx="841">
                  <c:v>1918</c:v>
                </c:pt>
                <c:pt idx="842">
                  <c:v>1827</c:v>
                </c:pt>
                <c:pt idx="843">
                  <c:v>1979</c:v>
                </c:pt>
                <c:pt idx="844">
                  <c:v>2084</c:v>
                </c:pt>
                <c:pt idx="845">
                  <c:v>1936</c:v>
                </c:pt>
                <c:pt idx="846">
                  <c:v>2028</c:v>
                </c:pt>
                <c:pt idx="847">
                  <c:v>2126</c:v>
                </c:pt>
                <c:pt idx="848">
                  <c:v>1984</c:v>
                </c:pt>
                <c:pt idx="849">
                  <c:v>2022</c:v>
                </c:pt>
                <c:pt idx="850">
                  <c:v>2024</c:v>
                </c:pt>
                <c:pt idx="851">
                  <c:v>2040</c:v>
                </c:pt>
                <c:pt idx="852">
                  <c:v>1947</c:v>
                </c:pt>
                <c:pt idx="853">
                  <c:v>2147</c:v>
                </c:pt>
                <c:pt idx="854">
                  <c:v>2131</c:v>
                </c:pt>
                <c:pt idx="855">
                  <c:v>1887</c:v>
                </c:pt>
                <c:pt idx="856">
                  <c:v>1723</c:v>
                </c:pt>
                <c:pt idx="857">
                  <c:v>1990</c:v>
                </c:pt>
                <c:pt idx="858">
                  <c:v>2355</c:v>
                </c:pt>
                <c:pt idx="859">
                  <c:v>2314</c:v>
                </c:pt>
                <c:pt idx="860">
                  <c:v>2400</c:v>
                </c:pt>
                <c:pt idx="861">
                  <c:v>2581</c:v>
                </c:pt>
                <c:pt idx="862">
                  <c:v>2459</c:v>
                </c:pt>
                <c:pt idx="863">
                  <c:v>2541</c:v>
                </c:pt>
                <c:pt idx="864">
                  <c:v>2588</c:v>
                </c:pt>
                <c:pt idx="865">
                  <c:v>2456</c:v>
                </c:pt>
                <c:pt idx="866">
                  <c:v>2334</c:v>
                </c:pt>
                <c:pt idx="867">
                  <c:v>2258</c:v>
                </c:pt>
                <c:pt idx="868">
                  <c:v>2119</c:v>
                </c:pt>
                <c:pt idx="869">
                  <c:v>2164</c:v>
                </c:pt>
                <c:pt idx="870">
                  <c:v>1975</c:v>
                </c:pt>
                <c:pt idx="871">
                  <c:v>2108</c:v>
                </c:pt>
                <c:pt idx="872">
                  <c:v>1961</c:v>
                </c:pt>
                <c:pt idx="873">
                  <c:v>1763</c:v>
                </c:pt>
                <c:pt idx="874">
                  <c:v>1881</c:v>
                </c:pt>
                <c:pt idx="875">
                  <c:v>2007</c:v>
                </c:pt>
                <c:pt idx="876">
                  <c:v>2042</c:v>
                </c:pt>
                <c:pt idx="877">
                  <c:v>1878</c:v>
                </c:pt>
                <c:pt idx="878">
                  <c:v>2010</c:v>
                </c:pt>
                <c:pt idx="879">
                  <c:v>2178</c:v>
                </c:pt>
                <c:pt idx="880">
                  <c:v>2386</c:v>
                </c:pt>
                <c:pt idx="881">
                  <c:v>2283</c:v>
                </c:pt>
                <c:pt idx="882">
                  <c:v>2218</c:v>
                </c:pt>
                <c:pt idx="883">
                  <c:v>2164</c:v>
                </c:pt>
                <c:pt idx="884">
                  <c:v>1986</c:v>
                </c:pt>
                <c:pt idx="885">
                  <c:v>2038</c:v>
                </c:pt>
                <c:pt idx="886">
                  <c:v>2073</c:v>
                </c:pt>
                <c:pt idx="887">
                  <c:v>2180</c:v>
                </c:pt>
                <c:pt idx="888">
                  <c:v>2096</c:v>
                </c:pt>
                <c:pt idx="889">
                  <c:v>1857</c:v>
                </c:pt>
                <c:pt idx="890">
                  <c:v>1967</c:v>
                </c:pt>
                <c:pt idx="891">
                  <c:v>2057</c:v>
                </c:pt>
                <c:pt idx="892">
                  <c:v>2242</c:v>
                </c:pt>
                <c:pt idx="893">
                  <c:v>2235</c:v>
                </c:pt>
                <c:pt idx="894">
                  <c:v>2052</c:v>
                </c:pt>
                <c:pt idx="895">
                  <c:v>1923</c:v>
                </c:pt>
                <c:pt idx="896">
                  <c:v>1826</c:v>
                </c:pt>
                <c:pt idx="897">
                  <c:v>1794</c:v>
                </c:pt>
                <c:pt idx="898">
                  <c:v>1926</c:v>
                </c:pt>
                <c:pt idx="899">
                  <c:v>2014</c:v>
                </c:pt>
                <c:pt idx="900">
                  <c:v>2081</c:v>
                </c:pt>
                <c:pt idx="901">
                  <c:v>2049</c:v>
                </c:pt>
                <c:pt idx="902">
                  <c:v>1948</c:v>
                </c:pt>
                <c:pt idx="903">
                  <c:v>2150</c:v>
                </c:pt>
                <c:pt idx="904">
                  <c:v>2124</c:v>
                </c:pt>
                <c:pt idx="905">
                  <c:v>2073</c:v>
                </c:pt>
                <c:pt idx="906">
                  <c:v>2132</c:v>
                </c:pt>
                <c:pt idx="907">
                  <c:v>2098</c:v>
                </c:pt>
                <c:pt idx="908">
                  <c:v>1973</c:v>
                </c:pt>
                <c:pt idx="909">
                  <c:v>1920</c:v>
                </c:pt>
                <c:pt idx="910">
                  <c:v>1978</c:v>
                </c:pt>
                <c:pt idx="911">
                  <c:v>2038</c:v>
                </c:pt>
                <c:pt idx="912">
                  <c:v>2204</c:v>
                </c:pt>
                <c:pt idx="913">
                  <c:v>2161</c:v>
                </c:pt>
                <c:pt idx="914">
                  <c:v>2162</c:v>
                </c:pt>
                <c:pt idx="915">
                  <c:v>2114</c:v>
                </c:pt>
                <c:pt idx="916">
                  <c:v>2023</c:v>
                </c:pt>
                <c:pt idx="917">
                  <c:v>1961</c:v>
                </c:pt>
                <c:pt idx="918">
                  <c:v>2135</c:v>
                </c:pt>
                <c:pt idx="919">
                  <c:v>1897</c:v>
                </c:pt>
                <c:pt idx="920">
                  <c:v>2198</c:v>
                </c:pt>
                <c:pt idx="921">
                  <c:v>2302</c:v>
                </c:pt>
                <c:pt idx="922">
                  <c:v>2167</c:v>
                </c:pt>
                <c:pt idx="923">
                  <c:v>2259</c:v>
                </c:pt>
                <c:pt idx="924">
                  <c:v>2222</c:v>
                </c:pt>
                <c:pt idx="925">
                  <c:v>2083</c:v>
                </c:pt>
                <c:pt idx="926">
                  <c:v>2019</c:v>
                </c:pt>
                <c:pt idx="927">
                  <c:v>2081</c:v>
                </c:pt>
                <c:pt idx="928">
                  <c:v>2199</c:v>
                </c:pt>
                <c:pt idx="929">
                  <c:v>2168</c:v>
                </c:pt>
                <c:pt idx="930">
                  <c:v>2345</c:v>
                </c:pt>
                <c:pt idx="931">
                  <c:v>2430</c:v>
                </c:pt>
                <c:pt idx="932">
                  <c:v>2325</c:v>
                </c:pt>
                <c:pt idx="933">
                  <c:v>2136</c:v>
                </c:pt>
                <c:pt idx="934">
                  <c:v>2208</c:v>
                </c:pt>
                <c:pt idx="935">
                  <c:v>2244</c:v>
                </c:pt>
                <c:pt idx="936">
                  <c:v>2161</c:v>
                </c:pt>
                <c:pt idx="937">
                  <c:v>2078</c:v>
                </c:pt>
                <c:pt idx="938">
                  <c:v>2050</c:v>
                </c:pt>
                <c:pt idx="939">
                  <c:v>2168</c:v>
                </c:pt>
                <c:pt idx="940">
                  <c:v>1974</c:v>
                </c:pt>
                <c:pt idx="941">
                  <c:v>2005</c:v>
                </c:pt>
                <c:pt idx="942">
                  <c:v>2249</c:v>
                </c:pt>
                <c:pt idx="943">
                  <c:v>2292</c:v>
                </c:pt>
                <c:pt idx="944">
                  <c:v>2152</c:v>
                </c:pt>
                <c:pt idx="945">
                  <c:v>2195</c:v>
                </c:pt>
                <c:pt idx="946">
                  <c:v>2348</c:v>
                </c:pt>
                <c:pt idx="947">
                  <c:v>2431</c:v>
                </c:pt>
                <c:pt idx="948">
                  <c:v>2438</c:v>
                </c:pt>
                <c:pt idx="949">
                  <c:v>2482</c:v>
                </c:pt>
                <c:pt idx="950">
                  <c:v>2320</c:v>
                </c:pt>
                <c:pt idx="951">
                  <c:v>2304</c:v>
                </c:pt>
                <c:pt idx="952">
                  <c:v>2526</c:v>
                </c:pt>
                <c:pt idx="953">
                  <c:v>2636</c:v>
                </c:pt>
                <c:pt idx="954">
                  <c:v>2533</c:v>
                </c:pt>
                <c:pt idx="955">
                  <c:v>2465</c:v>
                </c:pt>
                <c:pt idx="956">
                  <c:v>2394</c:v>
                </c:pt>
                <c:pt idx="957">
                  <c:v>2279</c:v>
                </c:pt>
                <c:pt idx="958">
                  <c:v>2302</c:v>
                </c:pt>
                <c:pt idx="959">
                  <c:v>2609</c:v>
                </c:pt>
                <c:pt idx="960">
                  <c:v>2797</c:v>
                </c:pt>
                <c:pt idx="961">
                  <c:v>2857</c:v>
                </c:pt>
                <c:pt idx="962">
                  <c:v>2486</c:v>
                </c:pt>
                <c:pt idx="963">
                  <c:v>2250</c:v>
                </c:pt>
                <c:pt idx="964">
                  <c:v>2312</c:v>
                </c:pt>
                <c:pt idx="965">
                  <c:v>2389</c:v>
                </c:pt>
                <c:pt idx="966">
                  <c:v>2410</c:v>
                </c:pt>
                <c:pt idx="967">
                  <c:v>2352</c:v>
                </c:pt>
                <c:pt idx="968">
                  <c:v>2227</c:v>
                </c:pt>
                <c:pt idx="969">
                  <c:v>2303</c:v>
                </c:pt>
                <c:pt idx="970">
                  <c:v>2367</c:v>
                </c:pt>
                <c:pt idx="971">
                  <c:v>2343</c:v>
                </c:pt>
                <c:pt idx="972">
                  <c:v>2447</c:v>
                </c:pt>
                <c:pt idx="973">
                  <c:v>2355</c:v>
                </c:pt>
                <c:pt idx="974">
                  <c:v>2341</c:v>
                </c:pt>
                <c:pt idx="975">
                  <c:v>2619</c:v>
                </c:pt>
                <c:pt idx="976">
                  <c:v>2707</c:v>
                </c:pt>
                <c:pt idx="977">
                  <c:v>2809</c:v>
                </c:pt>
                <c:pt idx="978">
                  <c:v>2942</c:v>
                </c:pt>
                <c:pt idx="979">
                  <c:v>2643</c:v>
                </c:pt>
                <c:pt idx="980">
                  <c:v>2683</c:v>
                </c:pt>
                <c:pt idx="981">
                  <c:v>2674</c:v>
                </c:pt>
                <c:pt idx="982">
                  <c:v>2672</c:v>
                </c:pt>
                <c:pt idx="983">
                  <c:v>2666</c:v>
                </c:pt>
                <c:pt idx="984">
                  <c:v>2606</c:v>
                </c:pt>
                <c:pt idx="985">
                  <c:v>2685</c:v>
                </c:pt>
                <c:pt idx="986">
                  <c:v>3019</c:v>
                </c:pt>
                <c:pt idx="987">
                  <c:v>3124</c:v>
                </c:pt>
                <c:pt idx="988">
                  <c:v>3298</c:v>
                </c:pt>
                <c:pt idx="989">
                  <c:v>3183</c:v>
                </c:pt>
                <c:pt idx="990">
                  <c:v>3386</c:v>
                </c:pt>
                <c:pt idx="991">
                  <c:v>3712</c:v>
                </c:pt>
                <c:pt idx="992">
                  <c:v>3939</c:v>
                </c:pt>
                <c:pt idx="993">
                  <c:v>4049</c:v>
                </c:pt>
                <c:pt idx="994">
                  <c:v>4370</c:v>
                </c:pt>
                <c:pt idx="995">
                  <c:v>4429</c:v>
                </c:pt>
                <c:pt idx="996">
                  <c:v>4902</c:v>
                </c:pt>
                <c:pt idx="997">
                  <c:v>5329</c:v>
                </c:pt>
                <c:pt idx="998">
                  <c:v>5591</c:v>
                </c:pt>
                <c:pt idx="999">
                  <c:v>6337</c:v>
                </c:pt>
                <c:pt idx="1000">
                  <c:v>6774</c:v>
                </c:pt>
                <c:pt idx="1001">
                  <c:v>7605</c:v>
                </c:pt>
                <c:pt idx="1002">
                  <c:v>7166</c:v>
                </c:pt>
                <c:pt idx="1003">
                  <c:v>7413</c:v>
                </c:pt>
                <c:pt idx="1004">
                  <c:v>7065</c:v>
                </c:pt>
                <c:pt idx="1005">
                  <c:v>6627</c:v>
                </c:pt>
                <c:pt idx="1006">
                  <c:v>6686</c:v>
                </c:pt>
                <c:pt idx="1007">
                  <c:v>6982</c:v>
                </c:pt>
                <c:pt idx="1008">
                  <c:v>6512</c:v>
                </c:pt>
                <c:pt idx="1009">
                  <c:v>6388</c:v>
                </c:pt>
                <c:pt idx="1010">
                  <c:v>6740</c:v>
                </c:pt>
                <c:pt idx="1011">
                  <c:v>6952</c:v>
                </c:pt>
                <c:pt idx="1012">
                  <c:v>6744</c:v>
                </c:pt>
                <c:pt idx="1013">
                  <c:v>7059</c:v>
                </c:pt>
                <c:pt idx="1014">
                  <c:v>6996</c:v>
                </c:pt>
                <c:pt idx="1015">
                  <c:v>6194</c:v>
                </c:pt>
                <c:pt idx="1016">
                  <c:v>5461</c:v>
                </c:pt>
                <c:pt idx="1017">
                  <c:v>4852</c:v>
                </c:pt>
                <c:pt idx="1018">
                  <c:v>4703</c:v>
                </c:pt>
                <c:pt idx="1019">
                  <c:v>4808</c:v>
                </c:pt>
                <c:pt idx="1020">
                  <c:v>4501</c:v>
                </c:pt>
                <c:pt idx="1021">
                  <c:v>4041</c:v>
                </c:pt>
                <c:pt idx="1022">
                  <c:v>3497</c:v>
                </c:pt>
                <c:pt idx="1023">
                  <c:v>3189</c:v>
                </c:pt>
                <c:pt idx="1024">
                  <c:v>3338</c:v>
                </c:pt>
                <c:pt idx="1025">
                  <c:v>3199</c:v>
                </c:pt>
                <c:pt idx="1026">
                  <c:v>3307</c:v>
                </c:pt>
                <c:pt idx="1027">
                  <c:v>3052</c:v>
                </c:pt>
                <c:pt idx="1028">
                  <c:v>2924</c:v>
                </c:pt>
                <c:pt idx="1029">
                  <c:v>2814</c:v>
                </c:pt>
                <c:pt idx="1030">
                  <c:v>2859</c:v>
                </c:pt>
                <c:pt idx="1031">
                  <c:v>2967</c:v>
                </c:pt>
                <c:pt idx="1032">
                  <c:v>2777</c:v>
                </c:pt>
                <c:pt idx="1033">
                  <c:v>2655</c:v>
                </c:pt>
                <c:pt idx="1034">
                  <c:v>2704</c:v>
                </c:pt>
                <c:pt idx="1035">
                  <c:v>2911</c:v>
                </c:pt>
                <c:pt idx="1036">
                  <c:v>2828</c:v>
                </c:pt>
                <c:pt idx="1037">
                  <c:v>2513</c:v>
                </c:pt>
                <c:pt idx="1038">
                  <c:v>2535</c:v>
                </c:pt>
                <c:pt idx="1039">
                  <c:v>2372</c:v>
                </c:pt>
                <c:pt idx="1040">
                  <c:v>2686</c:v>
                </c:pt>
                <c:pt idx="1041">
                  <c:v>2956</c:v>
                </c:pt>
                <c:pt idx="1042">
                  <c:v>2957</c:v>
                </c:pt>
                <c:pt idx="1043">
                  <c:v>2706</c:v>
                </c:pt>
                <c:pt idx="1044">
                  <c:v>2710</c:v>
                </c:pt>
                <c:pt idx="1045">
                  <c:v>2547</c:v>
                </c:pt>
                <c:pt idx="1046">
                  <c:v>2342</c:v>
                </c:pt>
                <c:pt idx="1047">
                  <c:v>2409</c:v>
                </c:pt>
                <c:pt idx="1048">
                  <c:v>2402</c:v>
                </c:pt>
                <c:pt idx="1049">
                  <c:v>2429</c:v>
                </c:pt>
                <c:pt idx="1050">
                  <c:v>2441</c:v>
                </c:pt>
                <c:pt idx="1051">
                  <c:v>2491</c:v>
                </c:pt>
                <c:pt idx="1052">
                  <c:v>2491</c:v>
                </c:pt>
                <c:pt idx="1053">
                  <c:v>2631</c:v>
                </c:pt>
                <c:pt idx="1054">
                  <c:v>2626</c:v>
                </c:pt>
                <c:pt idx="1055">
                  <c:v>2656</c:v>
                </c:pt>
                <c:pt idx="1056">
                  <c:v>2684</c:v>
                </c:pt>
                <c:pt idx="1057">
                  <c:v>2537</c:v>
                </c:pt>
                <c:pt idx="1058">
                  <c:v>2644</c:v>
                </c:pt>
                <c:pt idx="1059">
                  <c:v>2651</c:v>
                </c:pt>
                <c:pt idx="1060">
                  <c:v>2442</c:v>
                </c:pt>
                <c:pt idx="1061">
                  <c:v>2485</c:v>
                </c:pt>
                <c:pt idx="1062">
                  <c:v>2490</c:v>
                </c:pt>
                <c:pt idx="1063">
                  <c:v>2273</c:v>
                </c:pt>
                <c:pt idx="1064">
                  <c:v>2280</c:v>
                </c:pt>
                <c:pt idx="1065">
                  <c:v>2338</c:v>
                </c:pt>
                <c:pt idx="1066">
                  <c:v>2461</c:v>
                </c:pt>
                <c:pt idx="1067">
                  <c:v>2399</c:v>
                </c:pt>
                <c:pt idx="1068">
                  <c:v>2199</c:v>
                </c:pt>
                <c:pt idx="1069">
                  <c:v>2315</c:v>
                </c:pt>
                <c:pt idx="1070">
                  <c:v>2289</c:v>
                </c:pt>
                <c:pt idx="1071">
                  <c:v>2331</c:v>
                </c:pt>
                <c:pt idx="1072">
                  <c:v>2394</c:v>
                </c:pt>
                <c:pt idx="1073">
                  <c:v>2538</c:v>
                </c:pt>
                <c:pt idx="1074">
                  <c:v>2511</c:v>
                </c:pt>
                <c:pt idx="1075">
                  <c:v>2329</c:v>
                </c:pt>
                <c:pt idx="1076">
                  <c:v>2437</c:v>
                </c:pt>
                <c:pt idx="1077">
                  <c:v>2446</c:v>
                </c:pt>
                <c:pt idx="1078">
                  <c:v>2401</c:v>
                </c:pt>
                <c:pt idx="1079">
                  <c:v>2574</c:v>
                </c:pt>
                <c:pt idx="1080">
                  <c:v>2671</c:v>
                </c:pt>
                <c:pt idx="1081">
                  <c:v>2614</c:v>
                </c:pt>
                <c:pt idx="1082">
                  <c:v>2490</c:v>
                </c:pt>
                <c:pt idx="1083">
                  <c:v>2576</c:v>
                </c:pt>
                <c:pt idx="1084">
                  <c:v>2915</c:v>
                </c:pt>
                <c:pt idx="1085">
                  <c:v>3137</c:v>
                </c:pt>
                <c:pt idx="1086">
                  <c:v>2838</c:v>
                </c:pt>
                <c:pt idx="1087">
                  <c:v>2475</c:v>
                </c:pt>
                <c:pt idx="1088">
                  <c:v>2426</c:v>
                </c:pt>
                <c:pt idx="1089">
                  <c:v>2237</c:v>
                </c:pt>
                <c:pt idx="1090">
                  <c:v>2148</c:v>
                </c:pt>
                <c:pt idx="1091">
                  <c:v>2156</c:v>
                </c:pt>
                <c:pt idx="1092">
                  <c:v>2282</c:v>
                </c:pt>
                <c:pt idx="1093">
                  <c:v>2188</c:v>
                </c:pt>
                <c:pt idx="1094">
                  <c:v>2111</c:v>
                </c:pt>
                <c:pt idx="1095">
                  <c:v>1996</c:v>
                </c:pt>
                <c:pt idx="1096">
                  <c:v>2150</c:v>
                </c:pt>
                <c:pt idx="1097">
                  <c:v>2198</c:v>
                </c:pt>
                <c:pt idx="1098">
                  <c:v>2077</c:v>
                </c:pt>
                <c:pt idx="1099">
                  <c:v>2175</c:v>
                </c:pt>
                <c:pt idx="1100">
                  <c:v>2266</c:v>
                </c:pt>
                <c:pt idx="1101">
                  <c:v>2174</c:v>
                </c:pt>
                <c:pt idx="1102">
                  <c:v>2213</c:v>
                </c:pt>
                <c:pt idx="1103">
                  <c:v>2044</c:v>
                </c:pt>
                <c:pt idx="1104">
                  <c:v>1992</c:v>
                </c:pt>
                <c:pt idx="1105">
                  <c:v>2156</c:v>
                </c:pt>
                <c:pt idx="1106">
                  <c:v>2063</c:v>
                </c:pt>
                <c:pt idx="1107">
                  <c:v>2050</c:v>
                </c:pt>
                <c:pt idx="1108">
                  <c:v>2080</c:v>
                </c:pt>
                <c:pt idx="1109">
                  <c:v>1939</c:v>
                </c:pt>
                <c:pt idx="1110">
                  <c:v>2101</c:v>
                </c:pt>
                <c:pt idx="1111">
                  <c:v>2086</c:v>
                </c:pt>
                <c:pt idx="1112">
                  <c:v>2120</c:v>
                </c:pt>
                <c:pt idx="1113">
                  <c:v>2045</c:v>
                </c:pt>
                <c:pt idx="1114">
                  <c:v>1994</c:v>
                </c:pt>
                <c:pt idx="1115">
                  <c:v>2087</c:v>
                </c:pt>
                <c:pt idx="1116">
                  <c:v>2220</c:v>
                </c:pt>
                <c:pt idx="1117">
                  <c:v>2182</c:v>
                </c:pt>
                <c:pt idx="1118">
                  <c:v>2211</c:v>
                </c:pt>
                <c:pt idx="1119">
                  <c:v>2227</c:v>
                </c:pt>
                <c:pt idx="1120">
                  <c:v>2292</c:v>
                </c:pt>
                <c:pt idx="1121">
                  <c:v>2192</c:v>
                </c:pt>
                <c:pt idx="1122">
                  <c:v>1977</c:v>
                </c:pt>
                <c:pt idx="1123">
                  <c:v>2011</c:v>
                </c:pt>
                <c:pt idx="1124">
                  <c:v>2076</c:v>
                </c:pt>
                <c:pt idx="1125">
                  <c:v>2090</c:v>
                </c:pt>
                <c:pt idx="1126">
                  <c:v>2013</c:v>
                </c:pt>
                <c:pt idx="1127">
                  <c:v>2204</c:v>
                </c:pt>
                <c:pt idx="1128">
                  <c:v>2007</c:v>
                </c:pt>
                <c:pt idx="1129">
                  <c:v>2047</c:v>
                </c:pt>
                <c:pt idx="1130">
                  <c:v>2059</c:v>
                </c:pt>
                <c:pt idx="1131">
                  <c:v>2155</c:v>
                </c:pt>
                <c:pt idx="1132">
                  <c:v>2180</c:v>
                </c:pt>
                <c:pt idx="1133">
                  <c:v>2273</c:v>
                </c:pt>
                <c:pt idx="1134">
                  <c:v>2425</c:v>
                </c:pt>
                <c:pt idx="1135">
                  <c:v>2438</c:v>
                </c:pt>
                <c:pt idx="1136">
                  <c:v>2232</c:v>
                </c:pt>
                <c:pt idx="1137">
                  <c:v>2103</c:v>
                </c:pt>
                <c:pt idx="1138">
                  <c:v>2158</c:v>
                </c:pt>
                <c:pt idx="1139">
                  <c:v>2059</c:v>
                </c:pt>
                <c:pt idx="1140">
                  <c:v>2230</c:v>
                </c:pt>
                <c:pt idx="1141">
                  <c:v>2068</c:v>
                </c:pt>
                <c:pt idx="1142">
                  <c:v>2000</c:v>
                </c:pt>
                <c:pt idx="1143">
                  <c:v>2267</c:v>
                </c:pt>
                <c:pt idx="1144">
                  <c:v>2338</c:v>
                </c:pt>
                <c:pt idx="1145">
                  <c:v>2443</c:v>
                </c:pt>
                <c:pt idx="1146">
                  <c:v>2437</c:v>
                </c:pt>
                <c:pt idx="1147">
                  <c:v>2304</c:v>
                </c:pt>
                <c:pt idx="1148">
                  <c:v>2276</c:v>
                </c:pt>
                <c:pt idx="1149">
                  <c:v>2104</c:v>
                </c:pt>
                <c:pt idx="1150">
                  <c:v>2105</c:v>
                </c:pt>
                <c:pt idx="1151">
                  <c:v>2461</c:v>
                </c:pt>
                <c:pt idx="1152">
                  <c:v>2442</c:v>
                </c:pt>
                <c:pt idx="1153">
                  <c:v>2294</c:v>
                </c:pt>
                <c:pt idx="1154">
                  <c:v>2140</c:v>
                </c:pt>
                <c:pt idx="1155">
                  <c:v>2214</c:v>
                </c:pt>
                <c:pt idx="1156">
                  <c:v>2311</c:v>
                </c:pt>
                <c:pt idx="1157">
                  <c:v>2337</c:v>
                </c:pt>
                <c:pt idx="1158">
                  <c:v>2266</c:v>
                </c:pt>
                <c:pt idx="1159">
                  <c:v>2316</c:v>
                </c:pt>
                <c:pt idx="1160">
                  <c:v>2091</c:v>
                </c:pt>
                <c:pt idx="1161">
                  <c:v>2237</c:v>
                </c:pt>
                <c:pt idx="1162">
                  <c:v>2093</c:v>
                </c:pt>
                <c:pt idx="1163">
                  <c:v>1885</c:v>
                </c:pt>
                <c:pt idx="1164">
                  <c:v>1988</c:v>
                </c:pt>
                <c:pt idx="1165">
                  <c:v>2044</c:v>
                </c:pt>
                <c:pt idx="1166">
                  <c:v>1968</c:v>
                </c:pt>
                <c:pt idx="1167">
                  <c:v>1944</c:v>
                </c:pt>
                <c:pt idx="1168">
                  <c:v>1951</c:v>
                </c:pt>
                <c:pt idx="1169">
                  <c:v>2021</c:v>
                </c:pt>
                <c:pt idx="1170">
                  <c:v>1958</c:v>
                </c:pt>
                <c:pt idx="1171">
                  <c:v>2186</c:v>
                </c:pt>
                <c:pt idx="1172">
                  <c:v>2416</c:v>
                </c:pt>
                <c:pt idx="1173">
                  <c:v>2293</c:v>
                </c:pt>
                <c:pt idx="1174">
                  <c:v>2192</c:v>
                </c:pt>
                <c:pt idx="1175">
                  <c:v>2240</c:v>
                </c:pt>
                <c:pt idx="1176">
                  <c:v>2091</c:v>
                </c:pt>
                <c:pt idx="1177">
                  <c:v>2072</c:v>
                </c:pt>
                <c:pt idx="1178">
                  <c:v>2020</c:v>
                </c:pt>
                <c:pt idx="1179">
                  <c:v>2072</c:v>
                </c:pt>
                <c:pt idx="1180">
                  <c:v>2131</c:v>
                </c:pt>
                <c:pt idx="1181">
                  <c:v>2127</c:v>
                </c:pt>
                <c:pt idx="1182">
                  <c:v>2060</c:v>
                </c:pt>
                <c:pt idx="1183">
                  <c:v>2042</c:v>
                </c:pt>
                <c:pt idx="1184">
                  <c:v>2077</c:v>
                </c:pt>
                <c:pt idx="1185">
                  <c:v>2236</c:v>
                </c:pt>
                <c:pt idx="1186">
                  <c:v>2266</c:v>
                </c:pt>
                <c:pt idx="1187">
                  <c:v>2042</c:v>
                </c:pt>
                <c:pt idx="1188">
                  <c:v>1975</c:v>
                </c:pt>
                <c:pt idx="1189">
                  <c:v>2003</c:v>
                </c:pt>
                <c:pt idx="1190">
                  <c:v>1957</c:v>
                </c:pt>
                <c:pt idx="1191">
                  <c:v>2000</c:v>
                </c:pt>
                <c:pt idx="1192">
                  <c:v>2269</c:v>
                </c:pt>
                <c:pt idx="1193">
                  <c:v>2330</c:v>
                </c:pt>
                <c:pt idx="1194">
                  <c:v>2114</c:v>
                </c:pt>
                <c:pt idx="1195">
                  <c:v>2000</c:v>
                </c:pt>
                <c:pt idx="1196">
                  <c:v>2043</c:v>
                </c:pt>
                <c:pt idx="1197">
                  <c:v>2000</c:v>
                </c:pt>
                <c:pt idx="1198">
                  <c:v>2126</c:v>
                </c:pt>
                <c:pt idx="1199">
                  <c:v>2301</c:v>
                </c:pt>
                <c:pt idx="1200">
                  <c:v>2377</c:v>
                </c:pt>
                <c:pt idx="1201">
                  <c:v>2131</c:v>
                </c:pt>
                <c:pt idx="1202">
                  <c:v>2099</c:v>
                </c:pt>
                <c:pt idx="1203">
                  <c:v>2083</c:v>
                </c:pt>
                <c:pt idx="1204">
                  <c:v>2038</c:v>
                </c:pt>
                <c:pt idx="1205">
                  <c:v>2111</c:v>
                </c:pt>
                <c:pt idx="1206">
                  <c:v>2099</c:v>
                </c:pt>
                <c:pt idx="1207">
                  <c:v>2269</c:v>
                </c:pt>
                <c:pt idx="1208">
                  <c:v>2288</c:v>
                </c:pt>
                <c:pt idx="1209">
                  <c:v>2084</c:v>
                </c:pt>
                <c:pt idx="1210">
                  <c:v>2077</c:v>
                </c:pt>
                <c:pt idx="1211">
                  <c:v>2095</c:v>
                </c:pt>
                <c:pt idx="1212">
                  <c:v>2220</c:v>
                </c:pt>
                <c:pt idx="1213">
                  <c:v>2253</c:v>
                </c:pt>
                <c:pt idx="1214">
                  <c:v>2225</c:v>
                </c:pt>
                <c:pt idx="1215">
                  <c:v>2351</c:v>
                </c:pt>
                <c:pt idx="1216">
                  <c:v>2383</c:v>
                </c:pt>
                <c:pt idx="1217">
                  <c:v>2370</c:v>
                </c:pt>
                <c:pt idx="1218">
                  <c:v>2285</c:v>
                </c:pt>
                <c:pt idx="1219">
                  <c:v>2100</c:v>
                </c:pt>
                <c:pt idx="1220">
                  <c:v>2061</c:v>
                </c:pt>
                <c:pt idx="1221">
                  <c:v>2032</c:v>
                </c:pt>
                <c:pt idx="1222">
                  <c:v>1991</c:v>
                </c:pt>
                <c:pt idx="1223">
                  <c:v>2174</c:v>
                </c:pt>
                <c:pt idx="1224">
                  <c:v>2343</c:v>
                </c:pt>
                <c:pt idx="1225">
                  <c:v>2243</c:v>
                </c:pt>
                <c:pt idx="1226">
                  <c:v>2211</c:v>
                </c:pt>
                <c:pt idx="1227">
                  <c:v>2035</c:v>
                </c:pt>
                <c:pt idx="1228">
                  <c:v>2244</c:v>
                </c:pt>
                <c:pt idx="1229">
                  <c:v>2296</c:v>
                </c:pt>
                <c:pt idx="1230">
                  <c:v>2557</c:v>
                </c:pt>
                <c:pt idx="1231">
                  <c:v>2492</c:v>
                </c:pt>
                <c:pt idx="1232">
                  <c:v>2361</c:v>
                </c:pt>
                <c:pt idx="1233">
                  <c:v>2172</c:v>
                </c:pt>
                <c:pt idx="1234">
                  <c:v>2203</c:v>
                </c:pt>
                <c:pt idx="1235">
                  <c:v>2279</c:v>
                </c:pt>
                <c:pt idx="1236">
                  <c:v>2416</c:v>
                </c:pt>
                <c:pt idx="1237">
                  <c:v>2351</c:v>
                </c:pt>
                <c:pt idx="1238">
                  <c:v>2123</c:v>
                </c:pt>
                <c:pt idx="1239">
                  <c:v>2115</c:v>
                </c:pt>
                <c:pt idx="1240">
                  <c:v>2423</c:v>
                </c:pt>
                <c:pt idx="1241">
                  <c:v>2286</c:v>
                </c:pt>
                <c:pt idx="1242">
                  <c:v>2247</c:v>
                </c:pt>
                <c:pt idx="1243">
                  <c:v>2348</c:v>
                </c:pt>
                <c:pt idx="1244">
                  <c:v>2377</c:v>
                </c:pt>
                <c:pt idx="1245">
                  <c:v>2324</c:v>
                </c:pt>
                <c:pt idx="1246">
                  <c:v>2415</c:v>
                </c:pt>
                <c:pt idx="1247">
                  <c:v>2384</c:v>
                </c:pt>
                <c:pt idx="1248">
                  <c:v>2410</c:v>
                </c:pt>
                <c:pt idx="1249">
                  <c:v>2305</c:v>
                </c:pt>
                <c:pt idx="1250">
                  <c:v>2301</c:v>
                </c:pt>
                <c:pt idx="1251">
                  <c:v>1966</c:v>
                </c:pt>
                <c:pt idx="1252">
                  <c:v>1891</c:v>
                </c:pt>
                <c:pt idx="1253">
                  <c:v>2164</c:v>
                </c:pt>
                <c:pt idx="1254">
                  <c:v>2104</c:v>
                </c:pt>
                <c:pt idx="1255">
                  <c:v>2125</c:v>
                </c:pt>
                <c:pt idx="1256">
                  <c:v>2313</c:v>
                </c:pt>
                <c:pt idx="1257">
                  <c:v>2332</c:v>
                </c:pt>
                <c:pt idx="1258">
                  <c:v>2347</c:v>
                </c:pt>
                <c:pt idx="1259">
                  <c:v>2341</c:v>
                </c:pt>
                <c:pt idx="1260">
                  <c:v>2376</c:v>
                </c:pt>
                <c:pt idx="1261">
                  <c:v>2291</c:v>
                </c:pt>
                <c:pt idx="1262">
                  <c:v>2421</c:v>
                </c:pt>
                <c:pt idx="1263">
                  <c:v>2177</c:v>
                </c:pt>
                <c:pt idx="1264">
                  <c:v>2040</c:v>
                </c:pt>
                <c:pt idx="1265">
                  <c:v>2037</c:v>
                </c:pt>
                <c:pt idx="1266">
                  <c:v>2159</c:v>
                </c:pt>
                <c:pt idx="1267">
                  <c:v>2257</c:v>
                </c:pt>
                <c:pt idx="1268">
                  <c:v>2342</c:v>
                </c:pt>
                <c:pt idx="1269">
                  <c:v>2403</c:v>
                </c:pt>
                <c:pt idx="1270">
                  <c:v>2149</c:v>
                </c:pt>
                <c:pt idx="1271">
                  <c:v>1931</c:v>
                </c:pt>
                <c:pt idx="1272">
                  <c:v>1960</c:v>
                </c:pt>
                <c:pt idx="1273">
                  <c:v>2125</c:v>
                </c:pt>
                <c:pt idx="1274">
                  <c:v>2100</c:v>
                </c:pt>
                <c:pt idx="1275">
                  <c:v>2121</c:v>
                </c:pt>
                <c:pt idx="1276">
                  <c:v>1969</c:v>
                </c:pt>
                <c:pt idx="1277">
                  <c:v>2133</c:v>
                </c:pt>
                <c:pt idx="1278">
                  <c:v>2235</c:v>
                </c:pt>
                <c:pt idx="1279">
                  <c:v>2370</c:v>
                </c:pt>
                <c:pt idx="1280">
                  <c:v>2548</c:v>
                </c:pt>
                <c:pt idx="1281">
                  <c:v>2614</c:v>
                </c:pt>
                <c:pt idx="1282">
                  <c:v>2415</c:v>
                </c:pt>
                <c:pt idx="1283">
                  <c:v>2373</c:v>
                </c:pt>
                <c:pt idx="1284">
                  <c:v>2434</c:v>
                </c:pt>
                <c:pt idx="1285">
                  <c:v>2623</c:v>
                </c:pt>
                <c:pt idx="1286">
                  <c:v>2622</c:v>
                </c:pt>
                <c:pt idx="1287">
                  <c:v>2650</c:v>
                </c:pt>
                <c:pt idx="1288">
                  <c:v>2695</c:v>
                </c:pt>
                <c:pt idx="1289">
                  <c:v>2676</c:v>
                </c:pt>
                <c:pt idx="1290">
                  <c:v>2591</c:v>
                </c:pt>
                <c:pt idx="1291">
                  <c:v>2512</c:v>
                </c:pt>
                <c:pt idx="1292">
                  <c:v>2415</c:v>
                </c:pt>
                <c:pt idx="1293">
                  <c:v>2311</c:v>
                </c:pt>
                <c:pt idx="1294">
                  <c:v>2253</c:v>
                </c:pt>
                <c:pt idx="1295">
                  <c:v>2235</c:v>
                </c:pt>
                <c:pt idx="1296">
                  <c:v>2188</c:v>
                </c:pt>
                <c:pt idx="1297">
                  <c:v>2080</c:v>
                </c:pt>
                <c:pt idx="1298">
                  <c:v>2245</c:v>
                </c:pt>
                <c:pt idx="1299">
                  <c:v>2286</c:v>
                </c:pt>
                <c:pt idx="1300">
                  <c:v>2181</c:v>
                </c:pt>
                <c:pt idx="1301">
                  <c:v>2174</c:v>
                </c:pt>
                <c:pt idx="1302">
                  <c:v>2312</c:v>
                </c:pt>
                <c:pt idx="1303">
                  <c:v>2556</c:v>
                </c:pt>
                <c:pt idx="1304">
                  <c:v>2752</c:v>
                </c:pt>
                <c:pt idx="1305">
                  <c:v>2978</c:v>
                </c:pt>
                <c:pt idx="1306">
                  <c:v>3391</c:v>
                </c:pt>
                <c:pt idx="1307">
                  <c:v>3611</c:v>
                </c:pt>
                <c:pt idx="1308">
                  <c:v>3599</c:v>
                </c:pt>
                <c:pt idx="1309">
                  <c:v>3645</c:v>
                </c:pt>
                <c:pt idx="1310">
                  <c:v>3646</c:v>
                </c:pt>
                <c:pt idx="1311">
                  <c:v>3168</c:v>
                </c:pt>
                <c:pt idx="1312">
                  <c:v>2808</c:v>
                </c:pt>
                <c:pt idx="1313">
                  <c:v>2747</c:v>
                </c:pt>
                <c:pt idx="1314">
                  <c:v>2760</c:v>
                </c:pt>
                <c:pt idx="1315">
                  <c:v>2724</c:v>
                </c:pt>
                <c:pt idx="1316">
                  <c:v>2668</c:v>
                </c:pt>
                <c:pt idx="1317">
                  <c:v>2433</c:v>
                </c:pt>
                <c:pt idx="1318">
                  <c:v>2557</c:v>
                </c:pt>
                <c:pt idx="1319">
                  <c:v>2560</c:v>
                </c:pt>
                <c:pt idx="1320">
                  <c:v>2349</c:v>
                </c:pt>
                <c:pt idx="1321">
                  <c:v>2202</c:v>
                </c:pt>
                <c:pt idx="1322">
                  <c:v>2226</c:v>
                </c:pt>
                <c:pt idx="1323">
                  <c:v>2327</c:v>
                </c:pt>
                <c:pt idx="1324">
                  <c:v>2235</c:v>
                </c:pt>
                <c:pt idx="1325">
                  <c:v>2027</c:v>
                </c:pt>
                <c:pt idx="1326">
                  <c:v>1866</c:v>
                </c:pt>
                <c:pt idx="1327">
                  <c:v>1932</c:v>
                </c:pt>
                <c:pt idx="1328">
                  <c:v>2216</c:v>
                </c:pt>
                <c:pt idx="1329">
                  <c:v>2182</c:v>
                </c:pt>
                <c:pt idx="1330">
                  <c:v>2274</c:v>
                </c:pt>
                <c:pt idx="1331">
                  <c:v>2045</c:v>
                </c:pt>
                <c:pt idx="1332">
                  <c:v>1928</c:v>
                </c:pt>
                <c:pt idx="1333">
                  <c:v>2041</c:v>
                </c:pt>
                <c:pt idx="1334">
                  <c:v>2092</c:v>
                </c:pt>
                <c:pt idx="1335">
                  <c:v>2153</c:v>
                </c:pt>
                <c:pt idx="1336">
                  <c:v>2145</c:v>
                </c:pt>
                <c:pt idx="1337">
                  <c:v>2272</c:v>
                </c:pt>
                <c:pt idx="1338">
                  <c:v>2419</c:v>
                </c:pt>
                <c:pt idx="1339">
                  <c:v>2417</c:v>
                </c:pt>
                <c:pt idx="1340">
                  <c:v>2482</c:v>
                </c:pt>
                <c:pt idx="1341">
                  <c:v>2330</c:v>
                </c:pt>
                <c:pt idx="1342">
                  <c:v>2169</c:v>
                </c:pt>
                <c:pt idx="1343">
                  <c:v>2134</c:v>
                </c:pt>
                <c:pt idx="1344">
                  <c:v>2145</c:v>
                </c:pt>
                <c:pt idx="1345">
                  <c:v>2177</c:v>
                </c:pt>
                <c:pt idx="1346">
                  <c:v>2207</c:v>
                </c:pt>
                <c:pt idx="1347">
                  <c:v>2119</c:v>
                </c:pt>
                <c:pt idx="1348">
                  <c:v>1990</c:v>
                </c:pt>
                <c:pt idx="1349">
                  <c:v>2153</c:v>
                </c:pt>
                <c:pt idx="1350">
                  <c:v>2179</c:v>
                </c:pt>
                <c:pt idx="1351">
                  <c:v>2293</c:v>
                </c:pt>
                <c:pt idx="1352">
                  <c:v>2276</c:v>
                </c:pt>
                <c:pt idx="1353">
                  <c:v>2209</c:v>
                </c:pt>
                <c:pt idx="1354">
                  <c:v>2332</c:v>
                </c:pt>
                <c:pt idx="1355">
                  <c:v>2381</c:v>
                </c:pt>
                <c:pt idx="1356">
                  <c:v>2252</c:v>
                </c:pt>
                <c:pt idx="1357">
                  <c:v>2129</c:v>
                </c:pt>
                <c:pt idx="1358">
                  <c:v>1988</c:v>
                </c:pt>
                <c:pt idx="1359">
                  <c:v>1997</c:v>
                </c:pt>
                <c:pt idx="1360">
                  <c:v>2309</c:v>
                </c:pt>
                <c:pt idx="1361">
                  <c:v>2486</c:v>
                </c:pt>
                <c:pt idx="1362">
                  <c:v>2466</c:v>
                </c:pt>
                <c:pt idx="1363">
                  <c:v>2542</c:v>
                </c:pt>
                <c:pt idx="1364">
                  <c:v>2524</c:v>
                </c:pt>
                <c:pt idx="1365">
                  <c:v>2648</c:v>
                </c:pt>
                <c:pt idx="1366">
                  <c:v>2911</c:v>
                </c:pt>
                <c:pt idx="1367">
                  <c:v>2987</c:v>
                </c:pt>
                <c:pt idx="1368">
                  <c:v>3006</c:v>
                </c:pt>
                <c:pt idx="1369">
                  <c:v>2622</c:v>
                </c:pt>
                <c:pt idx="1370">
                  <c:v>2576</c:v>
                </c:pt>
                <c:pt idx="1371">
                  <c:v>2518</c:v>
                </c:pt>
                <c:pt idx="1372">
                  <c:v>2584</c:v>
                </c:pt>
                <c:pt idx="1373">
                  <c:v>2405</c:v>
                </c:pt>
                <c:pt idx="1374">
                  <c:v>2537</c:v>
                </c:pt>
                <c:pt idx="1375">
                  <c:v>2758</c:v>
                </c:pt>
                <c:pt idx="1376">
                  <c:v>2538</c:v>
                </c:pt>
                <c:pt idx="1377">
                  <c:v>2448</c:v>
                </c:pt>
                <c:pt idx="1378">
                  <c:v>2336</c:v>
                </c:pt>
                <c:pt idx="1379">
                  <c:v>2079</c:v>
                </c:pt>
                <c:pt idx="1380">
                  <c:v>2035</c:v>
                </c:pt>
                <c:pt idx="1381">
                  <c:v>2062</c:v>
                </c:pt>
                <c:pt idx="1382">
                  <c:v>2123</c:v>
                </c:pt>
                <c:pt idx="1383">
                  <c:v>2228</c:v>
                </c:pt>
                <c:pt idx="1384">
                  <c:v>2114</c:v>
                </c:pt>
                <c:pt idx="1385">
                  <c:v>1894</c:v>
                </c:pt>
                <c:pt idx="1386">
                  <c:v>1781</c:v>
                </c:pt>
                <c:pt idx="1387">
                  <c:v>1852</c:v>
                </c:pt>
                <c:pt idx="1388">
                  <c:v>1937</c:v>
                </c:pt>
                <c:pt idx="1389">
                  <c:v>1853</c:v>
                </c:pt>
                <c:pt idx="1390">
                  <c:v>1994</c:v>
                </c:pt>
                <c:pt idx="1391">
                  <c:v>2021</c:v>
                </c:pt>
                <c:pt idx="1392">
                  <c:v>2088</c:v>
                </c:pt>
                <c:pt idx="1393">
                  <c:v>2376</c:v>
                </c:pt>
                <c:pt idx="1394">
                  <c:v>2368</c:v>
                </c:pt>
                <c:pt idx="1395">
                  <c:v>2188</c:v>
                </c:pt>
                <c:pt idx="1396">
                  <c:v>2234</c:v>
                </c:pt>
                <c:pt idx="1397">
                  <c:v>2171</c:v>
                </c:pt>
                <c:pt idx="1398">
                  <c:v>2304</c:v>
                </c:pt>
                <c:pt idx="1399">
                  <c:v>2122</c:v>
                </c:pt>
                <c:pt idx="1400">
                  <c:v>1995</c:v>
                </c:pt>
                <c:pt idx="1401">
                  <c:v>1839</c:v>
                </c:pt>
                <c:pt idx="1402">
                  <c:v>1996</c:v>
                </c:pt>
                <c:pt idx="1403">
                  <c:v>2195</c:v>
                </c:pt>
                <c:pt idx="1404">
                  <c:v>2089</c:v>
                </c:pt>
                <c:pt idx="1405">
                  <c:v>2012</c:v>
                </c:pt>
                <c:pt idx="1406">
                  <c:v>1904</c:v>
                </c:pt>
                <c:pt idx="1407">
                  <c:v>1848</c:v>
                </c:pt>
                <c:pt idx="1408">
                  <c:v>1985</c:v>
                </c:pt>
                <c:pt idx="1409">
                  <c:v>1951</c:v>
                </c:pt>
                <c:pt idx="1410">
                  <c:v>2129</c:v>
                </c:pt>
                <c:pt idx="1411">
                  <c:v>2219</c:v>
                </c:pt>
                <c:pt idx="1412">
                  <c:v>2223</c:v>
                </c:pt>
                <c:pt idx="1413">
                  <c:v>2224</c:v>
                </c:pt>
                <c:pt idx="1414">
                  <c:v>2032</c:v>
                </c:pt>
                <c:pt idx="1415">
                  <c:v>1974</c:v>
                </c:pt>
                <c:pt idx="1416">
                  <c:v>2054</c:v>
                </c:pt>
                <c:pt idx="1417">
                  <c:v>2036</c:v>
                </c:pt>
                <c:pt idx="1418">
                  <c:v>2120</c:v>
                </c:pt>
                <c:pt idx="1419">
                  <c:v>2186</c:v>
                </c:pt>
                <c:pt idx="1420">
                  <c:v>2148</c:v>
                </c:pt>
                <c:pt idx="1421">
                  <c:v>2076</c:v>
                </c:pt>
                <c:pt idx="1422">
                  <c:v>1851</c:v>
                </c:pt>
                <c:pt idx="1423">
                  <c:v>1858</c:v>
                </c:pt>
                <c:pt idx="1424">
                  <c:v>2025</c:v>
                </c:pt>
                <c:pt idx="1425">
                  <c:v>2145</c:v>
                </c:pt>
                <c:pt idx="1426">
                  <c:v>2031</c:v>
                </c:pt>
                <c:pt idx="1427">
                  <c:v>2205</c:v>
                </c:pt>
                <c:pt idx="1428">
                  <c:v>2369</c:v>
                </c:pt>
                <c:pt idx="1429">
                  <c:v>2341</c:v>
                </c:pt>
                <c:pt idx="1430">
                  <c:v>2341</c:v>
                </c:pt>
                <c:pt idx="1431">
                  <c:v>2309</c:v>
                </c:pt>
                <c:pt idx="1432">
                  <c:v>2221</c:v>
                </c:pt>
                <c:pt idx="1433">
                  <c:v>2111</c:v>
                </c:pt>
                <c:pt idx="1434">
                  <c:v>2212</c:v>
                </c:pt>
                <c:pt idx="1435">
                  <c:v>2050</c:v>
                </c:pt>
                <c:pt idx="1436">
                  <c:v>2133</c:v>
                </c:pt>
                <c:pt idx="1437">
                  <c:v>2249</c:v>
                </c:pt>
                <c:pt idx="1438">
                  <c:v>2291</c:v>
                </c:pt>
                <c:pt idx="1439">
                  <c:v>2268</c:v>
                </c:pt>
                <c:pt idx="1440">
                  <c:v>2211</c:v>
                </c:pt>
                <c:pt idx="1441">
                  <c:v>2264</c:v>
                </c:pt>
                <c:pt idx="1442">
                  <c:v>2115</c:v>
                </c:pt>
                <c:pt idx="1443">
                  <c:v>2284</c:v>
                </c:pt>
                <c:pt idx="1444">
                  <c:v>2126</c:v>
                </c:pt>
                <c:pt idx="1445">
                  <c:v>1916</c:v>
                </c:pt>
                <c:pt idx="1446">
                  <c:v>2162</c:v>
                </c:pt>
                <c:pt idx="1447">
                  <c:v>2215</c:v>
                </c:pt>
                <c:pt idx="1448">
                  <c:v>2293</c:v>
                </c:pt>
                <c:pt idx="1449">
                  <c:v>2102</c:v>
                </c:pt>
                <c:pt idx="1450">
                  <c:v>1992</c:v>
                </c:pt>
                <c:pt idx="1451">
                  <c:v>2105</c:v>
                </c:pt>
                <c:pt idx="1452">
                  <c:v>1933</c:v>
                </c:pt>
                <c:pt idx="1453">
                  <c:v>1943</c:v>
                </c:pt>
                <c:pt idx="1454">
                  <c:v>2081</c:v>
                </c:pt>
                <c:pt idx="1455">
                  <c:v>2163</c:v>
                </c:pt>
                <c:pt idx="1456">
                  <c:v>2212</c:v>
                </c:pt>
                <c:pt idx="1457">
                  <c:v>2213</c:v>
                </c:pt>
                <c:pt idx="1458">
                  <c:v>2110</c:v>
                </c:pt>
                <c:pt idx="1459">
                  <c:v>2125</c:v>
                </c:pt>
                <c:pt idx="1460">
                  <c:v>2039</c:v>
                </c:pt>
                <c:pt idx="1461">
                  <c:v>2261</c:v>
                </c:pt>
                <c:pt idx="1462">
                  <c:v>2118</c:v>
                </c:pt>
                <c:pt idx="1463">
                  <c:v>2095</c:v>
                </c:pt>
                <c:pt idx="1464">
                  <c:v>2173</c:v>
                </c:pt>
                <c:pt idx="1465">
                  <c:v>2138</c:v>
                </c:pt>
                <c:pt idx="1466">
                  <c:v>2024</c:v>
                </c:pt>
                <c:pt idx="1467">
                  <c:v>2051</c:v>
                </c:pt>
                <c:pt idx="1468">
                  <c:v>2155</c:v>
                </c:pt>
                <c:pt idx="1469">
                  <c:v>2091</c:v>
                </c:pt>
                <c:pt idx="1470">
                  <c:v>2060</c:v>
                </c:pt>
                <c:pt idx="1471">
                  <c:v>2134</c:v>
                </c:pt>
                <c:pt idx="1472">
                  <c:v>2046</c:v>
                </c:pt>
                <c:pt idx="1473">
                  <c:v>2086</c:v>
                </c:pt>
                <c:pt idx="1474">
                  <c:v>2313</c:v>
                </c:pt>
                <c:pt idx="1475">
                  <c:v>2384</c:v>
                </c:pt>
                <c:pt idx="1476">
                  <c:v>2251</c:v>
                </c:pt>
                <c:pt idx="1477">
                  <c:v>2174</c:v>
                </c:pt>
                <c:pt idx="1478">
                  <c:v>1978</c:v>
                </c:pt>
                <c:pt idx="1479">
                  <c:v>1979</c:v>
                </c:pt>
                <c:pt idx="1480">
                  <c:v>1883</c:v>
                </c:pt>
                <c:pt idx="1481">
                  <c:v>2256</c:v>
                </c:pt>
                <c:pt idx="1482">
                  <c:v>2237</c:v>
                </c:pt>
                <c:pt idx="1483">
                  <c:v>2334</c:v>
                </c:pt>
                <c:pt idx="1484">
                  <c:v>2347</c:v>
                </c:pt>
                <c:pt idx="1485">
                  <c:v>2047</c:v>
                </c:pt>
                <c:pt idx="1486">
                  <c:v>1979</c:v>
                </c:pt>
                <c:pt idx="1487">
                  <c:v>2046</c:v>
                </c:pt>
                <c:pt idx="1488">
                  <c:v>1940</c:v>
                </c:pt>
                <c:pt idx="1489">
                  <c:v>2036</c:v>
                </c:pt>
                <c:pt idx="1490">
                  <c:v>2161</c:v>
                </c:pt>
                <c:pt idx="1491">
                  <c:v>2216</c:v>
                </c:pt>
                <c:pt idx="1492">
                  <c:v>2127</c:v>
                </c:pt>
                <c:pt idx="1493">
                  <c:v>1981</c:v>
                </c:pt>
                <c:pt idx="1494">
                  <c:v>2029</c:v>
                </c:pt>
                <c:pt idx="1495">
                  <c:v>1954</c:v>
                </c:pt>
                <c:pt idx="1496">
                  <c:v>1841</c:v>
                </c:pt>
                <c:pt idx="1497">
                  <c:v>2004</c:v>
                </c:pt>
                <c:pt idx="1498">
                  <c:v>2007</c:v>
                </c:pt>
                <c:pt idx="1499">
                  <c:v>1985</c:v>
                </c:pt>
                <c:pt idx="1500">
                  <c:v>2266</c:v>
                </c:pt>
                <c:pt idx="1501">
                  <c:v>2334</c:v>
                </c:pt>
                <c:pt idx="1502">
                  <c:v>2237</c:v>
                </c:pt>
                <c:pt idx="1503">
                  <c:v>2110</c:v>
                </c:pt>
                <c:pt idx="1504">
                  <c:v>2084</c:v>
                </c:pt>
                <c:pt idx="1505">
                  <c:v>2319</c:v>
                </c:pt>
                <c:pt idx="1506">
                  <c:v>2310</c:v>
                </c:pt>
                <c:pt idx="1507">
                  <c:v>2316</c:v>
                </c:pt>
                <c:pt idx="1508">
                  <c:v>2277</c:v>
                </c:pt>
                <c:pt idx="1509">
                  <c:v>2222</c:v>
                </c:pt>
                <c:pt idx="1510">
                  <c:v>1994</c:v>
                </c:pt>
                <c:pt idx="1511">
                  <c:v>2008</c:v>
                </c:pt>
                <c:pt idx="1512">
                  <c:v>2115</c:v>
                </c:pt>
                <c:pt idx="1513">
                  <c:v>2177</c:v>
                </c:pt>
                <c:pt idx="1514">
                  <c:v>2009</c:v>
                </c:pt>
                <c:pt idx="1515">
                  <c:v>2021</c:v>
                </c:pt>
                <c:pt idx="1516">
                  <c:v>1963</c:v>
                </c:pt>
                <c:pt idx="1517">
                  <c:v>1882</c:v>
                </c:pt>
                <c:pt idx="1518">
                  <c:v>2105</c:v>
                </c:pt>
                <c:pt idx="1519">
                  <c:v>2060</c:v>
                </c:pt>
                <c:pt idx="1520">
                  <c:v>1937</c:v>
                </c:pt>
                <c:pt idx="1521">
                  <c:v>2077</c:v>
                </c:pt>
                <c:pt idx="1522">
                  <c:v>2006</c:v>
                </c:pt>
                <c:pt idx="1523">
                  <c:v>1919</c:v>
                </c:pt>
                <c:pt idx="1524">
                  <c:v>2004</c:v>
                </c:pt>
                <c:pt idx="1525">
                  <c:v>2117</c:v>
                </c:pt>
                <c:pt idx="1526">
                  <c:v>2089</c:v>
                </c:pt>
                <c:pt idx="1527">
                  <c:v>2080</c:v>
                </c:pt>
                <c:pt idx="1528">
                  <c:v>1987</c:v>
                </c:pt>
                <c:pt idx="1529">
                  <c:v>1969</c:v>
                </c:pt>
                <c:pt idx="1530">
                  <c:v>2026</c:v>
                </c:pt>
                <c:pt idx="1531">
                  <c:v>2156</c:v>
                </c:pt>
                <c:pt idx="1532">
                  <c:v>2004</c:v>
                </c:pt>
                <c:pt idx="1533">
                  <c:v>2025</c:v>
                </c:pt>
                <c:pt idx="1534">
                  <c:v>2300</c:v>
                </c:pt>
                <c:pt idx="1535">
                  <c:v>2390</c:v>
                </c:pt>
                <c:pt idx="1536">
                  <c:v>2154</c:v>
                </c:pt>
                <c:pt idx="1537">
                  <c:v>1882</c:v>
                </c:pt>
                <c:pt idx="1538">
                  <c:v>1931</c:v>
                </c:pt>
                <c:pt idx="1539">
                  <c:v>2100</c:v>
                </c:pt>
                <c:pt idx="1540">
                  <c:v>2177</c:v>
                </c:pt>
                <c:pt idx="1541">
                  <c:v>2157</c:v>
                </c:pt>
                <c:pt idx="1542">
                  <c:v>2010</c:v>
                </c:pt>
                <c:pt idx="1543">
                  <c:v>2049</c:v>
                </c:pt>
                <c:pt idx="1544">
                  <c:v>2145</c:v>
                </c:pt>
                <c:pt idx="1545">
                  <c:v>2351</c:v>
                </c:pt>
                <c:pt idx="1546">
                  <c:v>2273</c:v>
                </c:pt>
                <c:pt idx="1547">
                  <c:v>2161</c:v>
                </c:pt>
                <c:pt idx="1548">
                  <c:v>2182</c:v>
                </c:pt>
                <c:pt idx="1549">
                  <c:v>2194</c:v>
                </c:pt>
                <c:pt idx="1550">
                  <c:v>1975</c:v>
                </c:pt>
                <c:pt idx="1551">
                  <c:v>1926</c:v>
                </c:pt>
                <c:pt idx="1552">
                  <c:v>1998</c:v>
                </c:pt>
                <c:pt idx="1553">
                  <c:v>2078</c:v>
                </c:pt>
                <c:pt idx="1554">
                  <c:v>2038</c:v>
                </c:pt>
                <c:pt idx="1555">
                  <c:v>2113</c:v>
                </c:pt>
                <c:pt idx="1556">
                  <c:v>2053</c:v>
                </c:pt>
                <c:pt idx="1557">
                  <c:v>1974</c:v>
                </c:pt>
                <c:pt idx="1558">
                  <c:v>1962</c:v>
                </c:pt>
                <c:pt idx="1559">
                  <c:v>1943</c:v>
                </c:pt>
                <c:pt idx="1560">
                  <c:v>2028</c:v>
                </c:pt>
                <c:pt idx="1561">
                  <c:v>2080</c:v>
                </c:pt>
                <c:pt idx="1562">
                  <c:v>1942</c:v>
                </c:pt>
                <c:pt idx="1563">
                  <c:v>1970</c:v>
                </c:pt>
                <c:pt idx="1564">
                  <c:v>1891</c:v>
                </c:pt>
                <c:pt idx="1565">
                  <c:v>1955</c:v>
                </c:pt>
                <c:pt idx="1566">
                  <c:v>1931</c:v>
                </c:pt>
                <c:pt idx="1567">
                  <c:v>1901</c:v>
                </c:pt>
                <c:pt idx="1568">
                  <c:v>1951</c:v>
                </c:pt>
                <c:pt idx="1569">
                  <c:v>1883</c:v>
                </c:pt>
                <c:pt idx="1570">
                  <c:v>2109</c:v>
                </c:pt>
                <c:pt idx="1571">
                  <c:v>2262</c:v>
                </c:pt>
                <c:pt idx="1572">
                  <c:v>2096</c:v>
                </c:pt>
                <c:pt idx="1573">
                  <c:v>1959</c:v>
                </c:pt>
                <c:pt idx="1574">
                  <c:v>2002</c:v>
                </c:pt>
                <c:pt idx="1575">
                  <c:v>2158</c:v>
                </c:pt>
                <c:pt idx="1576">
                  <c:v>2022</c:v>
                </c:pt>
                <c:pt idx="1577">
                  <c:v>1880</c:v>
                </c:pt>
                <c:pt idx="1578">
                  <c:v>1989</c:v>
                </c:pt>
                <c:pt idx="1579">
                  <c:v>1894</c:v>
                </c:pt>
                <c:pt idx="1580">
                  <c:v>1838</c:v>
                </c:pt>
                <c:pt idx="1581">
                  <c:v>1902</c:v>
                </c:pt>
                <c:pt idx="1582">
                  <c:v>1947</c:v>
                </c:pt>
                <c:pt idx="1583">
                  <c:v>1992</c:v>
                </c:pt>
                <c:pt idx="1584">
                  <c:v>2087</c:v>
                </c:pt>
                <c:pt idx="1585">
                  <c:v>2232</c:v>
                </c:pt>
                <c:pt idx="1586">
                  <c:v>2001</c:v>
                </c:pt>
                <c:pt idx="1587">
                  <c:v>1925</c:v>
                </c:pt>
                <c:pt idx="1588">
                  <c:v>1892</c:v>
                </c:pt>
                <c:pt idx="1589">
                  <c:v>2029</c:v>
                </c:pt>
                <c:pt idx="1590">
                  <c:v>1984</c:v>
                </c:pt>
                <c:pt idx="1591">
                  <c:v>1980</c:v>
                </c:pt>
                <c:pt idx="1592">
                  <c:v>2076</c:v>
                </c:pt>
                <c:pt idx="1593">
                  <c:v>2266</c:v>
                </c:pt>
                <c:pt idx="1594">
                  <c:v>2107</c:v>
                </c:pt>
                <c:pt idx="1595">
                  <c:v>2025</c:v>
                </c:pt>
                <c:pt idx="1596">
                  <c:v>1955</c:v>
                </c:pt>
                <c:pt idx="1597">
                  <c:v>2309</c:v>
                </c:pt>
                <c:pt idx="1598">
                  <c:v>2379</c:v>
                </c:pt>
                <c:pt idx="1599">
                  <c:v>1969</c:v>
                </c:pt>
                <c:pt idx="1600">
                  <c:v>2003</c:v>
                </c:pt>
                <c:pt idx="1601">
                  <c:v>2137</c:v>
                </c:pt>
                <c:pt idx="1602">
                  <c:v>2124</c:v>
                </c:pt>
                <c:pt idx="1603">
                  <c:v>2062</c:v>
                </c:pt>
                <c:pt idx="1604">
                  <c:v>2103</c:v>
                </c:pt>
                <c:pt idx="1605">
                  <c:v>2050</c:v>
                </c:pt>
                <c:pt idx="1606">
                  <c:v>1978</c:v>
                </c:pt>
                <c:pt idx="1607">
                  <c:v>1936</c:v>
                </c:pt>
                <c:pt idx="1608">
                  <c:v>1950</c:v>
                </c:pt>
                <c:pt idx="1609">
                  <c:v>1902</c:v>
                </c:pt>
                <c:pt idx="1610">
                  <c:v>1886</c:v>
                </c:pt>
                <c:pt idx="1611">
                  <c:v>2286</c:v>
                </c:pt>
                <c:pt idx="1612">
                  <c:v>2409</c:v>
                </c:pt>
                <c:pt idx="1613">
                  <c:v>2177</c:v>
                </c:pt>
                <c:pt idx="1614">
                  <c:v>2120</c:v>
                </c:pt>
                <c:pt idx="1615">
                  <c:v>2088</c:v>
                </c:pt>
                <c:pt idx="1616">
                  <c:v>1889</c:v>
                </c:pt>
                <c:pt idx="1617">
                  <c:v>1989</c:v>
                </c:pt>
                <c:pt idx="1618">
                  <c:v>2081</c:v>
                </c:pt>
                <c:pt idx="1619">
                  <c:v>1987</c:v>
                </c:pt>
                <c:pt idx="1620">
                  <c:v>2115</c:v>
                </c:pt>
                <c:pt idx="1621">
                  <c:v>2323</c:v>
                </c:pt>
                <c:pt idx="1622">
                  <c:v>2376</c:v>
                </c:pt>
                <c:pt idx="1623">
                  <c:v>2184</c:v>
                </c:pt>
                <c:pt idx="1624">
                  <c:v>2164</c:v>
                </c:pt>
                <c:pt idx="1625">
                  <c:v>2104</c:v>
                </c:pt>
                <c:pt idx="1626">
                  <c:v>2096</c:v>
                </c:pt>
                <c:pt idx="1627">
                  <c:v>2026</c:v>
                </c:pt>
                <c:pt idx="1628">
                  <c:v>2174</c:v>
                </c:pt>
                <c:pt idx="1629">
                  <c:v>2103</c:v>
                </c:pt>
                <c:pt idx="1630">
                  <c:v>2104</c:v>
                </c:pt>
                <c:pt idx="1631">
                  <c:v>1901</c:v>
                </c:pt>
                <c:pt idx="1632">
                  <c:v>1771</c:v>
                </c:pt>
                <c:pt idx="1633">
                  <c:v>1856</c:v>
                </c:pt>
                <c:pt idx="1634">
                  <c:v>1783</c:v>
                </c:pt>
                <c:pt idx="1635">
                  <c:v>1792</c:v>
                </c:pt>
                <c:pt idx="1636">
                  <c:v>1757</c:v>
                </c:pt>
                <c:pt idx="1637">
                  <c:v>1842</c:v>
                </c:pt>
                <c:pt idx="1638">
                  <c:v>1783</c:v>
                </c:pt>
                <c:pt idx="1639">
                  <c:v>2026</c:v>
                </c:pt>
                <c:pt idx="1640">
                  <c:v>2164</c:v>
                </c:pt>
                <c:pt idx="1641">
                  <c:v>1908</c:v>
                </c:pt>
                <c:pt idx="1642">
                  <c:v>1683</c:v>
                </c:pt>
                <c:pt idx="1643">
                  <c:v>1752</c:v>
                </c:pt>
                <c:pt idx="1644">
                  <c:v>1772</c:v>
                </c:pt>
                <c:pt idx="1645">
                  <c:v>1838</c:v>
                </c:pt>
                <c:pt idx="1646">
                  <c:v>1984</c:v>
                </c:pt>
                <c:pt idx="1647">
                  <c:v>2113</c:v>
                </c:pt>
                <c:pt idx="1648">
                  <c:v>1883</c:v>
                </c:pt>
                <c:pt idx="1649">
                  <c:v>1820</c:v>
                </c:pt>
                <c:pt idx="1650">
                  <c:v>1830</c:v>
                </c:pt>
                <c:pt idx="1651">
                  <c:v>1851</c:v>
                </c:pt>
                <c:pt idx="1652">
                  <c:v>1882</c:v>
                </c:pt>
                <c:pt idx="1653">
                  <c:v>1801</c:v>
                </c:pt>
                <c:pt idx="1654">
                  <c:v>1786</c:v>
                </c:pt>
                <c:pt idx="1655">
                  <c:v>1871</c:v>
                </c:pt>
                <c:pt idx="1656">
                  <c:v>1758</c:v>
                </c:pt>
                <c:pt idx="1657">
                  <c:v>1615</c:v>
                </c:pt>
                <c:pt idx="1658">
                  <c:v>1591</c:v>
                </c:pt>
                <c:pt idx="1659">
                  <c:v>1739</c:v>
                </c:pt>
                <c:pt idx="1660">
                  <c:v>1665</c:v>
                </c:pt>
                <c:pt idx="1661">
                  <c:v>1681</c:v>
                </c:pt>
                <c:pt idx="1662">
                  <c:v>1682</c:v>
                </c:pt>
                <c:pt idx="1663">
                  <c:v>1645</c:v>
                </c:pt>
                <c:pt idx="1664">
                  <c:v>1663</c:v>
                </c:pt>
                <c:pt idx="1665">
                  <c:v>1619</c:v>
                </c:pt>
                <c:pt idx="1666">
                  <c:v>1702</c:v>
                </c:pt>
                <c:pt idx="1667">
                  <c:v>1793</c:v>
                </c:pt>
                <c:pt idx="1668">
                  <c:v>1871</c:v>
                </c:pt>
                <c:pt idx="1669">
                  <c:v>1708</c:v>
                </c:pt>
                <c:pt idx="1670">
                  <c:v>1781</c:v>
                </c:pt>
                <c:pt idx="1671">
                  <c:v>1802</c:v>
                </c:pt>
                <c:pt idx="1672">
                  <c:v>1797</c:v>
                </c:pt>
                <c:pt idx="1673">
                  <c:v>1725</c:v>
                </c:pt>
                <c:pt idx="1674">
                  <c:v>1729</c:v>
                </c:pt>
                <c:pt idx="1675">
                  <c:v>1678</c:v>
                </c:pt>
                <c:pt idx="1676">
                  <c:v>1544</c:v>
                </c:pt>
                <c:pt idx="1677">
                  <c:v>1545</c:v>
                </c:pt>
                <c:pt idx="1678">
                  <c:v>1501</c:v>
                </c:pt>
                <c:pt idx="1679">
                  <c:v>1540</c:v>
                </c:pt>
                <c:pt idx="1680">
                  <c:v>1655</c:v>
                </c:pt>
                <c:pt idx="1681">
                  <c:v>1990</c:v>
                </c:pt>
                <c:pt idx="1682">
                  <c:v>1937</c:v>
                </c:pt>
                <c:pt idx="1683">
                  <c:v>1781</c:v>
                </c:pt>
                <c:pt idx="1684">
                  <c:v>1730</c:v>
                </c:pt>
                <c:pt idx="1685">
                  <c:v>1798</c:v>
                </c:pt>
                <c:pt idx="1686">
                  <c:v>1805</c:v>
                </c:pt>
                <c:pt idx="1687">
                  <c:v>1615</c:v>
                </c:pt>
                <c:pt idx="1688">
                  <c:v>1717</c:v>
                </c:pt>
                <c:pt idx="1689">
                  <c:v>1754</c:v>
                </c:pt>
                <c:pt idx="1690">
                  <c:v>1686</c:v>
                </c:pt>
                <c:pt idx="1691">
                  <c:v>1714</c:v>
                </c:pt>
                <c:pt idx="1692">
                  <c:v>1825</c:v>
                </c:pt>
                <c:pt idx="1693">
                  <c:v>1932</c:v>
                </c:pt>
                <c:pt idx="1694">
                  <c:v>1977</c:v>
                </c:pt>
                <c:pt idx="1695">
                  <c:v>2008</c:v>
                </c:pt>
                <c:pt idx="1696">
                  <c:v>2060</c:v>
                </c:pt>
                <c:pt idx="1697">
                  <c:v>1715</c:v>
                </c:pt>
                <c:pt idx="1698">
                  <c:v>1541</c:v>
                </c:pt>
                <c:pt idx="1699">
                  <c:v>1455</c:v>
                </c:pt>
                <c:pt idx="1700">
                  <c:v>1305</c:v>
                </c:pt>
                <c:pt idx="1701">
                  <c:v>1191</c:v>
                </c:pt>
                <c:pt idx="1702">
                  <c:v>1152</c:v>
                </c:pt>
                <c:pt idx="1703">
                  <c:v>1063</c:v>
                </c:pt>
                <c:pt idx="1704">
                  <c:v>978</c:v>
                </c:pt>
                <c:pt idx="1705">
                  <c:v>976</c:v>
                </c:pt>
                <c:pt idx="1706">
                  <c:v>982</c:v>
                </c:pt>
                <c:pt idx="1707">
                  <c:v>951</c:v>
                </c:pt>
                <c:pt idx="1708">
                  <c:v>830</c:v>
                </c:pt>
                <c:pt idx="1709">
                  <c:v>768</c:v>
                </c:pt>
                <c:pt idx="1710">
                  <c:v>587</c:v>
                </c:pt>
                <c:pt idx="1711">
                  <c:v>466</c:v>
                </c:pt>
                <c:pt idx="1712">
                  <c:v>329</c:v>
                </c:pt>
                <c:pt idx="1713">
                  <c:v>182</c:v>
                </c:pt>
                <c:pt idx="1714">
                  <c:v>105</c:v>
                </c:pt>
                <c:pt idx="1715">
                  <c:v>127</c:v>
                </c:pt>
                <c:pt idx="1716">
                  <c:v>114</c:v>
                </c:pt>
                <c:pt idx="1717">
                  <c:v>103</c:v>
                </c:pt>
                <c:pt idx="1718">
                  <c:v>68</c:v>
                </c:pt>
                <c:pt idx="1719">
                  <c:v>93</c:v>
                </c:pt>
                <c:pt idx="1720">
                  <c:v>84</c:v>
                </c:pt>
                <c:pt idx="1721">
                  <c:v>79</c:v>
                </c:pt>
                <c:pt idx="1722">
                  <c:v>63</c:v>
                </c:pt>
                <c:pt idx="1723">
                  <c:v>73</c:v>
                </c:pt>
                <c:pt idx="1724">
                  <c:v>68</c:v>
                </c:pt>
                <c:pt idx="1725">
                  <c:v>63</c:v>
                </c:pt>
                <c:pt idx="1726">
                  <c:v>64</c:v>
                </c:pt>
                <c:pt idx="1727">
                  <c:v>50</c:v>
                </c:pt>
                <c:pt idx="1728">
                  <c:v>54</c:v>
                </c:pt>
                <c:pt idx="1729">
                  <c:v>70</c:v>
                </c:pt>
                <c:pt idx="1730">
                  <c:v>44</c:v>
                </c:pt>
                <c:pt idx="1731">
                  <c:v>35</c:v>
                </c:pt>
                <c:pt idx="1732">
                  <c:v>44</c:v>
                </c:pt>
                <c:pt idx="1733">
                  <c:v>31</c:v>
                </c:pt>
                <c:pt idx="1734">
                  <c:v>41</c:v>
                </c:pt>
                <c:pt idx="1735">
                  <c:v>30</c:v>
                </c:pt>
                <c:pt idx="1736">
                  <c:v>36</c:v>
                </c:pt>
                <c:pt idx="1737">
                  <c:v>41</c:v>
                </c:pt>
                <c:pt idx="1738">
                  <c:v>27</c:v>
                </c:pt>
                <c:pt idx="1739">
                  <c:v>39</c:v>
                </c:pt>
                <c:pt idx="1740">
                  <c:v>23</c:v>
                </c:pt>
                <c:pt idx="1741">
                  <c:v>25</c:v>
                </c:pt>
                <c:pt idx="1742">
                  <c:v>21</c:v>
                </c:pt>
                <c:pt idx="1743">
                  <c:v>34</c:v>
                </c:pt>
                <c:pt idx="1744">
                  <c:v>11</c:v>
                </c:pt>
                <c:pt idx="1745">
                  <c:v>10</c:v>
                </c:pt>
                <c:pt idx="1746">
                  <c:v>36</c:v>
                </c:pt>
                <c:pt idx="1747">
                  <c:v>12</c:v>
                </c:pt>
                <c:pt idx="1748">
                  <c:v>16</c:v>
                </c:pt>
                <c:pt idx="1749">
                  <c:v>4</c:v>
                </c:pt>
                <c:pt idx="1750">
                  <c:v>20</c:v>
                </c:pt>
                <c:pt idx="1751">
                  <c:v>10</c:v>
                </c:pt>
                <c:pt idx="1752">
                  <c:v>42</c:v>
                </c:pt>
                <c:pt idx="1753">
                  <c:v>27</c:v>
                </c:pt>
                <c:pt idx="1754">
                  <c:v>12</c:v>
                </c:pt>
                <c:pt idx="1755">
                  <c:v>12</c:v>
                </c:pt>
                <c:pt idx="1756">
                  <c:v>0</c:v>
                </c:pt>
                <c:pt idx="1757">
                  <c:v>8</c:v>
                </c:pt>
                <c:pt idx="1758">
                  <c:v>31</c:v>
                </c:pt>
                <c:pt idx="1759">
                  <c:v>17</c:v>
                </c:pt>
                <c:pt idx="1760">
                  <c:v>-1</c:v>
                </c:pt>
                <c:pt idx="1761">
                  <c:v>19</c:v>
                </c:pt>
                <c:pt idx="1762">
                  <c:v>10</c:v>
                </c:pt>
                <c:pt idx="1763">
                  <c:v>13</c:v>
                </c:pt>
                <c:pt idx="1764">
                  <c:v>5</c:v>
                </c:pt>
                <c:pt idx="1765">
                  <c:v>10</c:v>
                </c:pt>
                <c:pt idx="1766">
                  <c:v>-2</c:v>
                </c:pt>
                <c:pt idx="1767">
                  <c:v>16</c:v>
                </c:pt>
                <c:pt idx="1768">
                  <c:v>5</c:v>
                </c:pt>
                <c:pt idx="1769">
                  <c:v>0</c:v>
                </c:pt>
                <c:pt idx="1770">
                  <c:v>13</c:v>
                </c:pt>
                <c:pt idx="1771">
                  <c:v>6</c:v>
                </c:pt>
                <c:pt idx="1772">
                  <c:v>-1</c:v>
                </c:pt>
                <c:pt idx="1773">
                  <c:v>19</c:v>
                </c:pt>
                <c:pt idx="1774">
                  <c:v>9</c:v>
                </c:pt>
                <c:pt idx="1775">
                  <c:v>17</c:v>
                </c:pt>
                <c:pt idx="1776">
                  <c:v>5</c:v>
                </c:pt>
                <c:pt idx="1777">
                  <c:v>12</c:v>
                </c:pt>
                <c:pt idx="1778">
                  <c:v>3</c:v>
                </c:pt>
                <c:pt idx="1779">
                  <c:v>5</c:v>
                </c:pt>
                <c:pt idx="1780">
                  <c:v>-5</c:v>
                </c:pt>
                <c:pt idx="1781">
                  <c:v>12</c:v>
                </c:pt>
                <c:pt idx="1782">
                  <c:v>-2</c:v>
                </c:pt>
                <c:pt idx="1783">
                  <c:v>-10</c:v>
                </c:pt>
                <c:pt idx="1784">
                  <c:v>11</c:v>
                </c:pt>
                <c:pt idx="1785">
                  <c:v>12</c:v>
                </c:pt>
                <c:pt idx="1786">
                  <c:v>0</c:v>
                </c:pt>
                <c:pt idx="1787">
                  <c:v>2</c:v>
                </c:pt>
                <c:pt idx="1788">
                  <c:v>-2</c:v>
                </c:pt>
                <c:pt idx="1789">
                  <c:v>2</c:v>
                </c:pt>
                <c:pt idx="1790">
                  <c:v>-7</c:v>
                </c:pt>
                <c:pt idx="1791">
                  <c:v>10</c:v>
                </c:pt>
                <c:pt idx="1792">
                  <c:v>1</c:v>
                </c:pt>
                <c:pt idx="1793">
                  <c:v>3</c:v>
                </c:pt>
                <c:pt idx="1794">
                  <c:v>-1</c:v>
                </c:pt>
                <c:pt idx="1795">
                  <c:v>16</c:v>
                </c:pt>
                <c:pt idx="1796">
                  <c:v>5</c:v>
                </c:pt>
                <c:pt idx="1797">
                  <c:v>-1</c:v>
                </c:pt>
                <c:pt idx="1798">
                  <c:v>14</c:v>
                </c:pt>
                <c:pt idx="1799">
                  <c:v>-3</c:v>
                </c:pt>
                <c:pt idx="1800">
                  <c:v>1</c:v>
                </c:pt>
                <c:pt idx="1801">
                  <c:v>9</c:v>
                </c:pt>
                <c:pt idx="1802">
                  <c:v>0</c:v>
                </c:pt>
                <c:pt idx="1803">
                  <c:v>-5</c:v>
                </c:pt>
                <c:pt idx="1804">
                  <c:v>9</c:v>
                </c:pt>
                <c:pt idx="1805">
                  <c:v>-1</c:v>
                </c:pt>
                <c:pt idx="1806">
                  <c:v>6</c:v>
                </c:pt>
                <c:pt idx="1807">
                  <c:v>-9</c:v>
                </c:pt>
                <c:pt idx="1808">
                  <c:v>-10</c:v>
                </c:pt>
                <c:pt idx="1809">
                  <c:v>3</c:v>
                </c:pt>
                <c:pt idx="1810">
                  <c:v>-6</c:v>
                </c:pt>
                <c:pt idx="1811">
                  <c:v>-11</c:v>
                </c:pt>
                <c:pt idx="1812">
                  <c:v>4</c:v>
                </c:pt>
                <c:pt idx="1813">
                  <c:v>6</c:v>
                </c:pt>
                <c:pt idx="1814">
                  <c:v>1</c:v>
                </c:pt>
                <c:pt idx="1815">
                  <c:v>7</c:v>
                </c:pt>
                <c:pt idx="1816">
                  <c:v>-4</c:v>
                </c:pt>
                <c:pt idx="1817">
                  <c:v>-8</c:v>
                </c:pt>
                <c:pt idx="1818">
                  <c:v>2</c:v>
                </c:pt>
                <c:pt idx="1819">
                  <c:v>-5</c:v>
                </c:pt>
                <c:pt idx="1820">
                  <c:v>-4</c:v>
                </c:pt>
                <c:pt idx="1821">
                  <c:v>4</c:v>
                </c:pt>
                <c:pt idx="1822">
                  <c:v>9</c:v>
                </c:pt>
                <c:pt idx="1823">
                  <c:v>3</c:v>
                </c:pt>
                <c:pt idx="1824">
                  <c:v>-6</c:v>
                </c:pt>
                <c:pt idx="1825">
                  <c:v>15</c:v>
                </c:pt>
                <c:pt idx="1826">
                  <c:v>9</c:v>
                </c:pt>
                <c:pt idx="1827">
                  <c:v>-6</c:v>
                </c:pt>
                <c:pt idx="1828">
                  <c:v>-4</c:v>
                </c:pt>
                <c:pt idx="1829">
                  <c:v>-4</c:v>
                </c:pt>
                <c:pt idx="1830">
                  <c:v>13</c:v>
                </c:pt>
                <c:pt idx="1831">
                  <c:v>-5</c:v>
                </c:pt>
                <c:pt idx="1832">
                  <c:v>-1</c:v>
                </c:pt>
                <c:pt idx="1833">
                  <c:v>3</c:v>
                </c:pt>
                <c:pt idx="1834">
                  <c:v>1</c:v>
                </c:pt>
                <c:pt idx="1835">
                  <c:v>4</c:v>
                </c:pt>
                <c:pt idx="1836">
                  <c:v>-6</c:v>
                </c:pt>
                <c:pt idx="1837">
                  <c:v>0</c:v>
                </c:pt>
                <c:pt idx="1838">
                  <c:v>4</c:v>
                </c:pt>
                <c:pt idx="1839">
                  <c:v>-2</c:v>
                </c:pt>
                <c:pt idx="1840">
                  <c:v>18</c:v>
                </c:pt>
                <c:pt idx="1841">
                  <c:v>1</c:v>
                </c:pt>
                <c:pt idx="1842">
                  <c:v>-1</c:v>
                </c:pt>
                <c:pt idx="1843">
                  <c:v>4</c:v>
                </c:pt>
                <c:pt idx="1844">
                  <c:v>-8</c:v>
                </c:pt>
                <c:pt idx="1845">
                  <c:v>-7</c:v>
                </c:pt>
                <c:pt idx="1846">
                  <c:v>0</c:v>
                </c:pt>
                <c:pt idx="1847">
                  <c:v>-1</c:v>
                </c:pt>
                <c:pt idx="1848">
                  <c:v>21</c:v>
                </c:pt>
                <c:pt idx="1849">
                  <c:v>-13</c:v>
                </c:pt>
                <c:pt idx="1850">
                  <c:v>-12</c:v>
                </c:pt>
                <c:pt idx="1851">
                  <c:v>3</c:v>
                </c:pt>
                <c:pt idx="1852">
                  <c:v>-14</c:v>
                </c:pt>
                <c:pt idx="1853">
                  <c:v>7</c:v>
                </c:pt>
                <c:pt idx="1854">
                  <c:v>12</c:v>
                </c:pt>
                <c:pt idx="1855">
                  <c:v>3</c:v>
                </c:pt>
                <c:pt idx="1856">
                  <c:v>9</c:v>
                </c:pt>
                <c:pt idx="1857">
                  <c:v>-22</c:v>
                </c:pt>
                <c:pt idx="1858">
                  <c:v>-1</c:v>
                </c:pt>
                <c:pt idx="1859">
                  <c:v>-4</c:v>
                </c:pt>
                <c:pt idx="1860">
                  <c:v>-11</c:v>
                </c:pt>
                <c:pt idx="1861">
                  <c:v>10</c:v>
                </c:pt>
                <c:pt idx="1862">
                  <c:v>-1</c:v>
                </c:pt>
                <c:pt idx="1863">
                  <c:v>-5</c:v>
                </c:pt>
                <c:pt idx="1864">
                  <c:v>3</c:v>
                </c:pt>
                <c:pt idx="1865">
                  <c:v>9</c:v>
                </c:pt>
                <c:pt idx="1866">
                  <c:v>2</c:v>
                </c:pt>
                <c:pt idx="1867">
                  <c:v>-8</c:v>
                </c:pt>
                <c:pt idx="1868">
                  <c:v>-13</c:v>
                </c:pt>
                <c:pt idx="1869">
                  <c:v>-3</c:v>
                </c:pt>
                <c:pt idx="1870">
                  <c:v>-16</c:v>
                </c:pt>
                <c:pt idx="1871">
                  <c:v>-17</c:v>
                </c:pt>
                <c:pt idx="1872">
                  <c:v>-1</c:v>
                </c:pt>
                <c:pt idx="1873">
                  <c:v>-4</c:v>
                </c:pt>
                <c:pt idx="1874">
                  <c:v>-10</c:v>
                </c:pt>
                <c:pt idx="1875">
                  <c:v>-10</c:v>
                </c:pt>
                <c:pt idx="1876">
                  <c:v>2</c:v>
                </c:pt>
                <c:pt idx="1877">
                  <c:v>7</c:v>
                </c:pt>
                <c:pt idx="1878">
                  <c:v>2</c:v>
                </c:pt>
                <c:pt idx="1879">
                  <c:v>2</c:v>
                </c:pt>
                <c:pt idx="1880">
                  <c:v>8</c:v>
                </c:pt>
                <c:pt idx="1881">
                  <c:v>12</c:v>
                </c:pt>
                <c:pt idx="1882">
                  <c:v>7</c:v>
                </c:pt>
                <c:pt idx="1883">
                  <c:v>4</c:v>
                </c:pt>
                <c:pt idx="1884">
                  <c:v>-1</c:v>
                </c:pt>
                <c:pt idx="1885">
                  <c:v>2</c:v>
                </c:pt>
                <c:pt idx="1886">
                  <c:v>0</c:v>
                </c:pt>
                <c:pt idx="1887">
                  <c:v>9</c:v>
                </c:pt>
                <c:pt idx="1888">
                  <c:v>5</c:v>
                </c:pt>
                <c:pt idx="1889">
                  <c:v>-4</c:v>
                </c:pt>
                <c:pt idx="1890">
                  <c:v>9</c:v>
                </c:pt>
                <c:pt idx="1891">
                  <c:v>-1</c:v>
                </c:pt>
                <c:pt idx="1892">
                  <c:v>8</c:v>
                </c:pt>
                <c:pt idx="1893">
                  <c:v>-15</c:v>
                </c:pt>
                <c:pt idx="1894">
                  <c:v>0</c:v>
                </c:pt>
                <c:pt idx="1895">
                  <c:v>-8</c:v>
                </c:pt>
                <c:pt idx="1896">
                  <c:v>-15</c:v>
                </c:pt>
                <c:pt idx="1897">
                  <c:v>-10</c:v>
                </c:pt>
                <c:pt idx="1898">
                  <c:v>4</c:v>
                </c:pt>
                <c:pt idx="1899">
                  <c:v>-4</c:v>
                </c:pt>
                <c:pt idx="1900">
                  <c:v>6</c:v>
                </c:pt>
                <c:pt idx="1901">
                  <c:v>8</c:v>
                </c:pt>
                <c:pt idx="1902">
                  <c:v>10</c:v>
                </c:pt>
                <c:pt idx="1903">
                  <c:v>1</c:v>
                </c:pt>
                <c:pt idx="1904">
                  <c:v>-10</c:v>
                </c:pt>
                <c:pt idx="1905">
                  <c:v>-22</c:v>
                </c:pt>
                <c:pt idx="1906">
                  <c:v>-1</c:v>
                </c:pt>
                <c:pt idx="1907">
                  <c:v>11</c:v>
                </c:pt>
                <c:pt idx="1908">
                  <c:v>-21</c:v>
                </c:pt>
                <c:pt idx="1909">
                  <c:v>3</c:v>
                </c:pt>
                <c:pt idx="1910">
                  <c:v>-2</c:v>
                </c:pt>
                <c:pt idx="1911">
                  <c:v>5</c:v>
                </c:pt>
                <c:pt idx="1912">
                  <c:v>5</c:v>
                </c:pt>
                <c:pt idx="1913">
                  <c:v>0</c:v>
                </c:pt>
                <c:pt idx="1914">
                  <c:v>-5</c:v>
                </c:pt>
                <c:pt idx="1915">
                  <c:v>-8</c:v>
                </c:pt>
                <c:pt idx="1916">
                  <c:v>2</c:v>
                </c:pt>
                <c:pt idx="1917">
                  <c:v>-4</c:v>
                </c:pt>
                <c:pt idx="1918">
                  <c:v>-3</c:v>
                </c:pt>
                <c:pt idx="1919">
                  <c:v>-2</c:v>
                </c:pt>
                <c:pt idx="1920">
                  <c:v>8</c:v>
                </c:pt>
                <c:pt idx="1921">
                  <c:v>-15</c:v>
                </c:pt>
                <c:pt idx="1922">
                  <c:v>7</c:v>
                </c:pt>
                <c:pt idx="1923">
                  <c:v>-4</c:v>
                </c:pt>
                <c:pt idx="1924">
                  <c:v>-4</c:v>
                </c:pt>
                <c:pt idx="1925">
                  <c:v>-3</c:v>
                </c:pt>
                <c:pt idx="1926">
                  <c:v>-11</c:v>
                </c:pt>
                <c:pt idx="1927">
                  <c:v>4</c:v>
                </c:pt>
                <c:pt idx="1928">
                  <c:v>-13</c:v>
                </c:pt>
                <c:pt idx="1929">
                  <c:v>5</c:v>
                </c:pt>
                <c:pt idx="1930">
                  <c:v>6</c:v>
                </c:pt>
                <c:pt idx="1931">
                  <c:v>-1</c:v>
                </c:pt>
                <c:pt idx="1932">
                  <c:v>2</c:v>
                </c:pt>
                <c:pt idx="1933">
                  <c:v>5</c:v>
                </c:pt>
                <c:pt idx="1934">
                  <c:v>-10</c:v>
                </c:pt>
                <c:pt idx="1935">
                  <c:v>-5</c:v>
                </c:pt>
                <c:pt idx="1936">
                  <c:v>-11</c:v>
                </c:pt>
                <c:pt idx="1937">
                  <c:v>-10</c:v>
                </c:pt>
                <c:pt idx="1938">
                  <c:v>-10</c:v>
                </c:pt>
                <c:pt idx="1939">
                  <c:v>3</c:v>
                </c:pt>
                <c:pt idx="1940">
                  <c:v>-1</c:v>
                </c:pt>
                <c:pt idx="1941">
                  <c:v>8</c:v>
                </c:pt>
                <c:pt idx="1942">
                  <c:v>9</c:v>
                </c:pt>
                <c:pt idx="1943">
                  <c:v>-1</c:v>
                </c:pt>
                <c:pt idx="1944">
                  <c:v>-3</c:v>
                </c:pt>
                <c:pt idx="1945">
                  <c:v>8</c:v>
                </c:pt>
                <c:pt idx="1946">
                  <c:v>-8</c:v>
                </c:pt>
                <c:pt idx="1947">
                  <c:v>1</c:v>
                </c:pt>
                <c:pt idx="1948">
                  <c:v>2</c:v>
                </c:pt>
                <c:pt idx="1949">
                  <c:v>-4</c:v>
                </c:pt>
                <c:pt idx="1950">
                  <c:v>2</c:v>
                </c:pt>
                <c:pt idx="1951">
                  <c:v>8</c:v>
                </c:pt>
                <c:pt idx="1952">
                  <c:v>1</c:v>
                </c:pt>
                <c:pt idx="1953">
                  <c:v>2</c:v>
                </c:pt>
                <c:pt idx="1954">
                  <c:v>-5</c:v>
                </c:pt>
                <c:pt idx="1955">
                  <c:v>-2</c:v>
                </c:pt>
                <c:pt idx="1956">
                  <c:v>-2</c:v>
                </c:pt>
                <c:pt idx="1957">
                  <c:v>-12</c:v>
                </c:pt>
                <c:pt idx="1958">
                  <c:v>-3</c:v>
                </c:pt>
                <c:pt idx="1959">
                  <c:v>5</c:v>
                </c:pt>
                <c:pt idx="1960">
                  <c:v>4</c:v>
                </c:pt>
                <c:pt idx="1961">
                  <c:v>-4</c:v>
                </c:pt>
                <c:pt idx="1962">
                  <c:v>-3</c:v>
                </c:pt>
                <c:pt idx="1963">
                  <c:v>-12</c:v>
                </c:pt>
                <c:pt idx="1964">
                  <c:v>4</c:v>
                </c:pt>
                <c:pt idx="1965">
                  <c:v>1</c:v>
                </c:pt>
                <c:pt idx="1966">
                  <c:v>3</c:v>
                </c:pt>
                <c:pt idx="1967">
                  <c:v>4</c:v>
                </c:pt>
                <c:pt idx="1968">
                  <c:v>15</c:v>
                </c:pt>
                <c:pt idx="1969">
                  <c:v>10</c:v>
                </c:pt>
                <c:pt idx="1970">
                  <c:v>19</c:v>
                </c:pt>
                <c:pt idx="1971">
                  <c:v>3</c:v>
                </c:pt>
                <c:pt idx="1972">
                  <c:v>-10</c:v>
                </c:pt>
                <c:pt idx="1973">
                  <c:v>3</c:v>
                </c:pt>
                <c:pt idx="1974">
                  <c:v>3</c:v>
                </c:pt>
                <c:pt idx="1975">
                  <c:v>5</c:v>
                </c:pt>
                <c:pt idx="1976">
                  <c:v>0</c:v>
                </c:pt>
                <c:pt idx="1977">
                  <c:v>-16</c:v>
                </c:pt>
                <c:pt idx="1978">
                  <c:v>0</c:v>
                </c:pt>
                <c:pt idx="1979">
                  <c:v>0</c:v>
                </c:pt>
                <c:pt idx="1980">
                  <c:v>12</c:v>
                </c:pt>
                <c:pt idx="1981">
                  <c:v>2</c:v>
                </c:pt>
                <c:pt idx="1982">
                  <c:v>9</c:v>
                </c:pt>
                <c:pt idx="1983">
                  <c:v>-6</c:v>
                </c:pt>
                <c:pt idx="1984">
                  <c:v>-6</c:v>
                </c:pt>
                <c:pt idx="1985">
                  <c:v>-6</c:v>
                </c:pt>
                <c:pt idx="1986">
                  <c:v>4</c:v>
                </c:pt>
                <c:pt idx="1987">
                  <c:v>-4</c:v>
                </c:pt>
                <c:pt idx="1988">
                  <c:v>-1</c:v>
                </c:pt>
                <c:pt idx="1989">
                  <c:v>1</c:v>
                </c:pt>
                <c:pt idx="1990">
                  <c:v>8</c:v>
                </c:pt>
                <c:pt idx="1991">
                  <c:v>4</c:v>
                </c:pt>
                <c:pt idx="1992">
                  <c:v>-6</c:v>
                </c:pt>
                <c:pt idx="1993">
                  <c:v>13</c:v>
                </c:pt>
                <c:pt idx="1994">
                  <c:v>2</c:v>
                </c:pt>
                <c:pt idx="1995">
                  <c:v>2</c:v>
                </c:pt>
                <c:pt idx="1996">
                  <c:v>0</c:v>
                </c:pt>
                <c:pt idx="1997">
                  <c:v>-6</c:v>
                </c:pt>
                <c:pt idx="1998">
                  <c:v>11</c:v>
                </c:pt>
                <c:pt idx="1999">
                  <c:v>-3</c:v>
                </c:pt>
                <c:pt idx="2000">
                  <c:v>-2</c:v>
                </c:pt>
                <c:pt idx="2001">
                  <c:v>-1</c:v>
                </c:pt>
                <c:pt idx="2002">
                  <c:v>20</c:v>
                </c:pt>
                <c:pt idx="2003">
                  <c:v>16</c:v>
                </c:pt>
                <c:pt idx="2004">
                  <c:v>9</c:v>
                </c:pt>
                <c:pt idx="2005">
                  <c:v>13</c:v>
                </c:pt>
                <c:pt idx="2006">
                  <c:v>-1</c:v>
                </c:pt>
                <c:pt idx="2007">
                  <c:v>5</c:v>
                </c:pt>
                <c:pt idx="2008">
                  <c:v>7</c:v>
                </c:pt>
                <c:pt idx="2009">
                  <c:v>-1</c:v>
                </c:pt>
                <c:pt idx="2010">
                  <c:v>-16</c:v>
                </c:pt>
                <c:pt idx="2011">
                  <c:v>5</c:v>
                </c:pt>
                <c:pt idx="2012">
                  <c:v>-1</c:v>
                </c:pt>
                <c:pt idx="2013">
                  <c:v>-1</c:v>
                </c:pt>
                <c:pt idx="2014">
                  <c:v>8</c:v>
                </c:pt>
                <c:pt idx="2015">
                  <c:v>-6</c:v>
                </c:pt>
                <c:pt idx="2016">
                  <c:v>9</c:v>
                </c:pt>
                <c:pt idx="2017">
                  <c:v>-22</c:v>
                </c:pt>
                <c:pt idx="2018">
                  <c:v>1</c:v>
                </c:pt>
                <c:pt idx="2019">
                  <c:v>-4</c:v>
                </c:pt>
                <c:pt idx="2020">
                  <c:v>4</c:v>
                </c:pt>
                <c:pt idx="2021">
                  <c:v>2</c:v>
                </c:pt>
                <c:pt idx="2022">
                  <c:v>-6</c:v>
                </c:pt>
                <c:pt idx="2023">
                  <c:v>-7</c:v>
                </c:pt>
                <c:pt idx="2024">
                  <c:v>-21</c:v>
                </c:pt>
                <c:pt idx="2025">
                  <c:v>-15</c:v>
                </c:pt>
                <c:pt idx="2026">
                  <c:v>-11</c:v>
                </c:pt>
                <c:pt idx="2027">
                  <c:v>9</c:v>
                </c:pt>
                <c:pt idx="2028">
                  <c:v>8</c:v>
                </c:pt>
                <c:pt idx="2029">
                  <c:v>10</c:v>
                </c:pt>
                <c:pt idx="2030">
                  <c:v>5</c:v>
                </c:pt>
                <c:pt idx="2031">
                  <c:v>7</c:v>
                </c:pt>
                <c:pt idx="2032">
                  <c:v>3</c:v>
                </c:pt>
                <c:pt idx="2033">
                  <c:v>-13</c:v>
                </c:pt>
                <c:pt idx="2034">
                  <c:v>9</c:v>
                </c:pt>
                <c:pt idx="2035">
                  <c:v>1</c:v>
                </c:pt>
                <c:pt idx="2036">
                  <c:v>-4</c:v>
                </c:pt>
                <c:pt idx="2037">
                  <c:v>-5</c:v>
                </c:pt>
                <c:pt idx="2038">
                  <c:v>-2</c:v>
                </c:pt>
                <c:pt idx="2039">
                  <c:v>-11</c:v>
                </c:pt>
                <c:pt idx="2040">
                  <c:v>1</c:v>
                </c:pt>
                <c:pt idx="2041">
                  <c:v>4</c:v>
                </c:pt>
                <c:pt idx="2042">
                  <c:v>6</c:v>
                </c:pt>
                <c:pt idx="2043">
                  <c:v>5</c:v>
                </c:pt>
                <c:pt idx="2044">
                  <c:v>5</c:v>
                </c:pt>
                <c:pt idx="2045">
                  <c:v>-8</c:v>
                </c:pt>
                <c:pt idx="2046">
                  <c:v>-15</c:v>
                </c:pt>
                <c:pt idx="2047">
                  <c:v>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B2-490E-B569-92D32286AC67}"/>
            </c:ext>
          </c:extLst>
        </c:ser>
        <c:ser>
          <c:idx val="1"/>
          <c:order val="1"/>
          <c:tx>
            <c:strRef>
              <c:f>Voigt!$L$1</c:f>
              <c:strCache>
                <c:ptCount val="1"/>
                <c:pt idx="0">
                  <c:v>1</c:v>
                </c:pt>
              </c:strCache>
            </c:strRef>
          </c:tx>
          <c:spPr>
            <a:ln w="25560" cap="rnd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639.50967999997329</c:v>
                </c:pt>
                <c:pt idx="2">
                  <c:v>639.52623999997331</c:v>
                </c:pt>
                <c:pt idx="3">
                  <c:v>639.54279999997334</c:v>
                </c:pt>
                <c:pt idx="4">
                  <c:v>639.55935999997337</c:v>
                </c:pt>
                <c:pt idx="5">
                  <c:v>639.57591999997339</c:v>
                </c:pt>
                <c:pt idx="6">
                  <c:v>639.59247999997342</c:v>
                </c:pt>
                <c:pt idx="7">
                  <c:v>639.60903999997345</c:v>
                </c:pt>
                <c:pt idx="8">
                  <c:v>639.62559999997347</c:v>
                </c:pt>
                <c:pt idx="9">
                  <c:v>639.6421599999735</c:v>
                </c:pt>
                <c:pt idx="10">
                  <c:v>639.65871999997353</c:v>
                </c:pt>
                <c:pt idx="11">
                  <c:v>639.67527999997355</c:v>
                </c:pt>
                <c:pt idx="12">
                  <c:v>639.69183999997358</c:v>
                </c:pt>
                <c:pt idx="13">
                  <c:v>639.70839999997361</c:v>
                </c:pt>
                <c:pt idx="14">
                  <c:v>639.72495999997363</c:v>
                </c:pt>
                <c:pt idx="15">
                  <c:v>639.74151999997366</c:v>
                </c:pt>
                <c:pt idx="16">
                  <c:v>639.75807999997369</c:v>
                </c:pt>
                <c:pt idx="17">
                  <c:v>639.77463999997372</c:v>
                </c:pt>
                <c:pt idx="18">
                  <c:v>639.79119999997374</c:v>
                </c:pt>
                <c:pt idx="19">
                  <c:v>639.80775999997377</c:v>
                </c:pt>
                <c:pt idx="20">
                  <c:v>639.8243199999738</c:v>
                </c:pt>
                <c:pt idx="21">
                  <c:v>639.84087999997382</c:v>
                </c:pt>
                <c:pt idx="22">
                  <c:v>639.85743999997385</c:v>
                </c:pt>
                <c:pt idx="23">
                  <c:v>639.87399999997388</c:v>
                </c:pt>
                <c:pt idx="24">
                  <c:v>639.8905599999739</c:v>
                </c:pt>
                <c:pt idx="25">
                  <c:v>639.90711999997393</c:v>
                </c:pt>
                <c:pt idx="26">
                  <c:v>639.92367999997396</c:v>
                </c:pt>
                <c:pt idx="27">
                  <c:v>639.94023999997398</c:v>
                </c:pt>
                <c:pt idx="28">
                  <c:v>639.95679999997401</c:v>
                </c:pt>
                <c:pt idx="29">
                  <c:v>639.97335999997404</c:v>
                </c:pt>
                <c:pt idx="30">
                  <c:v>639.98991999997406</c:v>
                </c:pt>
                <c:pt idx="31">
                  <c:v>640.00647999997409</c:v>
                </c:pt>
                <c:pt idx="32">
                  <c:v>640.02303999997412</c:v>
                </c:pt>
                <c:pt idx="33">
                  <c:v>640.03959999997414</c:v>
                </c:pt>
                <c:pt idx="34">
                  <c:v>640.05615999997417</c:v>
                </c:pt>
                <c:pt idx="35">
                  <c:v>640.0727199999742</c:v>
                </c:pt>
                <c:pt idx="36">
                  <c:v>640.08927999997422</c:v>
                </c:pt>
                <c:pt idx="37">
                  <c:v>640.10583999997425</c:v>
                </c:pt>
                <c:pt idx="38">
                  <c:v>640.12239999997428</c:v>
                </c:pt>
                <c:pt idx="39">
                  <c:v>640.1389599999743</c:v>
                </c:pt>
                <c:pt idx="40">
                  <c:v>640.15551999997433</c:v>
                </c:pt>
                <c:pt idx="41">
                  <c:v>640.17207999997436</c:v>
                </c:pt>
                <c:pt idx="42">
                  <c:v>640.18863999997438</c:v>
                </c:pt>
                <c:pt idx="43">
                  <c:v>640.20519999997441</c:v>
                </c:pt>
                <c:pt idx="44">
                  <c:v>640.22175999997444</c:v>
                </c:pt>
                <c:pt idx="45">
                  <c:v>640.23831999997446</c:v>
                </c:pt>
                <c:pt idx="46">
                  <c:v>640.25487999997449</c:v>
                </c:pt>
                <c:pt idx="47">
                  <c:v>640.27143999997452</c:v>
                </c:pt>
                <c:pt idx="48">
                  <c:v>640.28799999997455</c:v>
                </c:pt>
                <c:pt idx="49">
                  <c:v>640.30455999997457</c:v>
                </c:pt>
                <c:pt idx="50">
                  <c:v>640.3211199999746</c:v>
                </c:pt>
                <c:pt idx="51">
                  <c:v>640.33767999997463</c:v>
                </c:pt>
                <c:pt idx="52">
                  <c:v>640.35423999997465</c:v>
                </c:pt>
                <c:pt idx="53">
                  <c:v>640.37079999997468</c:v>
                </c:pt>
                <c:pt idx="54">
                  <c:v>640.38735999997471</c:v>
                </c:pt>
                <c:pt idx="55">
                  <c:v>640.40391999997473</c:v>
                </c:pt>
                <c:pt idx="56">
                  <c:v>640.42047999997476</c:v>
                </c:pt>
                <c:pt idx="57">
                  <c:v>640.43703999997479</c:v>
                </c:pt>
                <c:pt idx="58">
                  <c:v>640.45359999997481</c:v>
                </c:pt>
                <c:pt idx="59">
                  <c:v>640.47015999997484</c:v>
                </c:pt>
                <c:pt idx="60">
                  <c:v>640.48671999997487</c:v>
                </c:pt>
                <c:pt idx="61">
                  <c:v>640.50327999997489</c:v>
                </c:pt>
                <c:pt idx="62">
                  <c:v>640.51983999997492</c:v>
                </c:pt>
                <c:pt idx="63">
                  <c:v>640.53639999997495</c:v>
                </c:pt>
                <c:pt idx="64">
                  <c:v>640.55295999997497</c:v>
                </c:pt>
                <c:pt idx="65">
                  <c:v>640.569519999975</c:v>
                </c:pt>
                <c:pt idx="66">
                  <c:v>640.58607999997503</c:v>
                </c:pt>
                <c:pt idx="67">
                  <c:v>640.60263999997505</c:v>
                </c:pt>
                <c:pt idx="68">
                  <c:v>640.61919999997508</c:v>
                </c:pt>
                <c:pt idx="69">
                  <c:v>640.63575999997511</c:v>
                </c:pt>
                <c:pt idx="70">
                  <c:v>640.65231999997513</c:v>
                </c:pt>
                <c:pt idx="71">
                  <c:v>640.66887999997516</c:v>
                </c:pt>
                <c:pt idx="72">
                  <c:v>640.68543999997519</c:v>
                </c:pt>
                <c:pt idx="73">
                  <c:v>640.70199999997521</c:v>
                </c:pt>
                <c:pt idx="74">
                  <c:v>640.71855999997524</c:v>
                </c:pt>
                <c:pt idx="75">
                  <c:v>640.73511999997527</c:v>
                </c:pt>
                <c:pt idx="76">
                  <c:v>640.75167999997529</c:v>
                </c:pt>
                <c:pt idx="77">
                  <c:v>640.76823999997532</c:v>
                </c:pt>
                <c:pt idx="78">
                  <c:v>640.78479999997535</c:v>
                </c:pt>
                <c:pt idx="79">
                  <c:v>640.80135999997538</c:v>
                </c:pt>
                <c:pt idx="80">
                  <c:v>640.8179199999754</c:v>
                </c:pt>
                <c:pt idx="81">
                  <c:v>640.83447999997543</c:v>
                </c:pt>
                <c:pt idx="82">
                  <c:v>640.85103999997546</c:v>
                </c:pt>
                <c:pt idx="83">
                  <c:v>640.86759999997548</c:v>
                </c:pt>
                <c:pt idx="84">
                  <c:v>640.88415999997551</c:v>
                </c:pt>
                <c:pt idx="85">
                  <c:v>640.90071999997554</c:v>
                </c:pt>
                <c:pt idx="86">
                  <c:v>640.91727999997556</c:v>
                </c:pt>
                <c:pt idx="87">
                  <c:v>640.93383999997559</c:v>
                </c:pt>
                <c:pt idx="88">
                  <c:v>640.95039999997562</c:v>
                </c:pt>
                <c:pt idx="89">
                  <c:v>640.96695999997564</c:v>
                </c:pt>
                <c:pt idx="90">
                  <c:v>640.98351999997567</c:v>
                </c:pt>
                <c:pt idx="91">
                  <c:v>641.0000799999757</c:v>
                </c:pt>
                <c:pt idx="92">
                  <c:v>641.01663999997572</c:v>
                </c:pt>
                <c:pt idx="93">
                  <c:v>641.03319999997575</c:v>
                </c:pt>
                <c:pt idx="94">
                  <c:v>641.04975999997578</c:v>
                </c:pt>
                <c:pt idx="95">
                  <c:v>641.0663199999758</c:v>
                </c:pt>
                <c:pt idx="96">
                  <c:v>641.08287999997583</c:v>
                </c:pt>
                <c:pt idx="97">
                  <c:v>641.09943999997586</c:v>
                </c:pt>
                <c:pt idx="98">
                  <c:v>641.11599999997588</c:v>
                </c:pt>
                <c:pt idx="99">
                  <c:v>641.13255999997591</c:v>
                </c:pt>
                <c:pt idx="100">
                  <c:v>641.14911999997594</c:v>
                </c:pt>
                <c:pt idx="101">
                  <c:v>641.16567999997596</c:v>
                </c:pt>
                <c:pt idx="102">
                  <c:v>641.18223999997599</c:v>
                </c:pt>
                <c:pt idx="103">
                  <c:v>641.19879999997602</c:v>
                </c:pt>
                <c:pt idx="104">
                  <c:v>641.21535999997604</c:v>
                </c:pt>
                <c:pt idx="105">
                  <c:v>641.23191999997607</c:v>
                </c:pt>
                <c:pt idx="106">
                  <c:v>641.2484799999761</c:v>
                </c:pt>
                <c:pt idx="107">
                  <c:v>641.26503999997612</c:v>
                </c:pt>
                <c:pt idx="108">
                  <c:v>641.28159999997615</c:v>
                </c:pt>
                <c:pt idx="109">
                  <c:v>641.29815999997618</c:v>
                </c:pt>
                <c:pt idx="110">
                  <c:v>641.31471999997621</c:v>
                </c:pt>
                <c:pt idx="111">
                  <c:v>641.33127999997623</c:v>
                </c:pt>
                <c:pt idx="112">
                  <c:v>641.34783999997626</c:v>
                </c:pt>
                <c:pt idx="113">
                  <c:v>641.36439999997629</c:v>
                </c:pt>
                <c:pt idx="114">
                  <c:v>641.38095999997631</c:v>
                </c:pt>
                <c:pt idx="115">
                  <c:v>641.39751999997634</c:v>
                </c:pt>
                <c:pt idx="116">
                  <c:v>641.41407999997637</c:v>
                </c:pt>
                <c:pt idx="117">
                  <c:v>641.43063999997639</c:v>
                </c:pt>
                <c:pt idx="118">
                  <c:v>641.44719999997642</c:v>
                </c:pt>
                <c:pt idx="119">
                  <c:v>641.46375999997645</c:v>
                </c:pt>
                <c:pt idx="120">
                  <c:v>641.48031999997647</c:v>
                </c:pt>
                <c:pt idx="121">
                  <c:v>641.4968799999765</c:v>
                </c:pt>
                <c:pt idx="122">
                  <c:v>641.51343999997653</c:v>
                </c:pt>
                <c:pt idx="123">
                  <c:v>641.52999999997655</c:v>
                </c:pt>
                <c:pt idx="124">
                  <c:v>641.54655999997658</c:v>
                </c:pt>
                <c:pt idx="125">
                  <c:v>641.56311999997661</c:v>
                </c:pt>
                <c:pt idx="126">
                  <c:v>641.57967999997663</c:v>
                </c:pt>
                <c:pt idx="127">
                  <c:v>641.59623999997666</c:v>
                </c:pt>
                <c:pt idx="128">
                  <c:v>641.61279999997669</c:v>
                </c:pt>
                <c:pt idx="129">
                  <c:v>641.62935999997671</c:v>
                </c:pt>
                <c:pt idx="130">
                  <c:v>641.64591999997674</c:v>
                </c:pt>
                <c:pt idx="131">
                  <c:v>641.66247999997677</c:v>
                </c:pt>
                <c:pt idx="132">
                  <c:v>641.67903999997679</c:v>
                </c:pt>
                <c:pt idx="133">
                  <c:v>641.69559999997682</c:v>
                </c:pt>
                <c:pt idx="134">
                  <c:v>641.71215999997685</c:v>
                </c:pt>
                <c:pt idx="135">
                  <c:v>641.72871999997687</c:v>
                </c:pt>
                <c:pt idx="136">
                  <c:v>641.7452799999769</c:v>
                </c:pt>
                <c:pt idx="137">
                  <c:v>641.76183999997693</c:v>
                </c:pt>
                <c:pt idx="138">
                  <c:v>641.77839999997695</c:v>
                </c:pt>
                <c:pt idx="139">
                  <c:v>641.79495999997698</c:v>
                </c:pt>
                <c:pt idx="140">
                  <c:v>641.81151999997701</c:v>
                </c:pt>
                <c:pt idx="141">
                  <c:v>641.82807999997704</c:v>
                </c:pt>
                <c:pt idx="142">
                  <c:v>641.84463999997706</c:v>
                </c:pt>
                <c:pt idx="143">
                  <c:v>641.86119999997709</c:v>
                </c:pt>
                <c:pt idx="144">
                  <c:v>641.87775999997712</c:v>
                </c:pt>
                <c:pt idx="145">
                  <c:v>641.89431999997714</c:v>
                </c:pt>
                <c:pt idx="146">
                  <c:v>641.91087999997717</c:v>
                </c:pt>
                <c:pt idx="147">
                  <c:v>641.9274399999772</c:v>
                </c:pt>
                <c:pt idx="148">
                  <c:v>641.94399999997722</c:v>
                </c:pt>
                <c:pt idx="149">
                  <c:v>641.96055999997725</c:v>
                </c:pt>
                <c:pt idx="150">
                  <c:v>641.97711999997728</c:v>
                </c:pt>
                <c:pt idx="151">
                  <c:v>641.9936799999773</c:v>
                </c:pt>
                <c:pt idx="152">
                  <c:v>642.01023999997733</c:v>
                </c:pt>
                <c:pt idx="153">
                  <c:v>642.02679999997736</c:v>
                </c:pt>
                <c:pt idx="154">
                  <c:v>642.04335999997738</c:v>
                </c:pt>
                <c:pt idx="155">
                  <c:v>642.05991999997741</c:v>
                </c:pt>
                <c:pt idx="156">
                  <c:v>642.07647999997744</c:v>
                </c:pt>
                <c:pt idx="157">
                  <c:v>642.09303999997746</c:v>
                </c:pt>
                <c:pt idx="158">
                  <c:v>642.10959999997749</c:v>
                </c:pt>
                <c:pt idx="159">
                  <c:v>642.12615999997752</c:v>
                </c:pt>
                <c:pt idx="160">
                  <c:v>642.14271999997754</c:v>
                </c:pt>
                <c:pt idx="161">
                  <c:v>642.15927999997757</c:v>
                </c:pt>
                <c:pt idx="162">
                  <c:v>642.1758399999776</c:v>
                </c:pt>
                <c:pt idx="163">
                  <c:v>642.19239999997762</c:v>
                </c:pt>
                <c:pt idx="164">
                  <c:v>642.20895999997765</c:v>
                </c:pt>
                <c:pt idx="165">
                  <c:v>642.22551999997768</c:v>
                </c:pt>
                <c:pt idx="166">
                  <c:v>642.2420799999777</c:v>
                </c:pt>
                <c:pt idx="167">
                  <c:v>642.25863999997773</c:v>
                </c:pt>
                <c:pt idx="168">
                  <c:v>642.27519999997776</c:v>
                </c:pt>
                <c:pt idx="169">
                  <c:v>642.29175999997778</c:v>
                </c:pt>
                <c:pt idx="170">
                  <c:v>642.30831999997781</c:v>
                </c:pt>
                <c:pt idx="171">
                  <c:v>642.32487999997784</c:v>
                </c:pt>
                <c:pt idx="172">
                  <c:v>642.34143999997787</c:v>
                </c:pt>
                <c:pt idx="173">
                  <c:v>642.35799999997789</c:v>
                </c:pt>
                <c:pt idx="174">
                  <c:v>642.37455999997792</c:v>
                </c:pt>
                <c:pt idx="175">
                  <c:v>642.39111999997795</c:v>
                </c:pt>
                <c:pt idx="176">
                  <c:v>642.40767999997797</c:v>
                </c:pt>
                <c:pt idx="177">
                  <c:v>642.424239999978</c:v>
                </c:pt>
                <c:pt idx="178">
                  <c:v>642.44079999997803</c:v>
                </c:pt>
                <c:pt idx="179">
                  <c:v>642.45735999997805</c:v>
                </c:pt>
                <c:pt idx="180">
                  <c:v>642.47391999997808</c:v>
                </c:pt>
                <c:pt idx="181">
                  <c:v>642.49047999997811</c:v>
                </c:pt>
                <c:pt idx="182">
                  <c:v>642.50703999997813</c:v>
                </c:pt>
                <c:pt idx="183">
                  <c:v>642.52359999997816</c:v>
                </c:pt>
                <c:pt idx="184">
                  <c:v>642.54015999997819</c:v>
                </c:pt>
                <c:pt idx="185">
                  <c:v>642.55671999997821</c:v>
                </c:pt>
                <c:pt idx="186">
                  <c:v>642.57327999997824</c:v>
                </c:pt>
                <c:pt idx="187">
                  <c:v>642.58983999997827</c:v>
                </c:pt>
                <c:pt idx="188">
                  <c:v>642.60639999997829</c:v>
                </c:pt>
                <c:pt idx="189">
                  <c:v>642.62295999997832</c:v>
                </c:pt>
                <c:pt idx="190">
                  <c:v>642.63951999997835</c:v>
                </c:pt>
                <c:pt idx="191">
                  <c:v>642.65607999997837</c:v>
                </c:pt>
                <c:pt idx="192">
                  <c:v>642.6726399999784</c:v>
                </c:pt>
                <c:pt idx="193">
                  <c:v>642.68919999997843</c:v>
                </c:pt>
                <c:pt idx="194">
                  <c:v>642.70575999997845</c:v>
                </c:pt>
                <c:pt idx="195">
                  <c:v>642.72231999997848</c:v>
                </c:pt>
                <c:pt idx="196">
                  <c:v>642.73887999997851</c:v>
                </c:pt>
                <c:pt idx="197">
                  <c:v>642.75543999997853</c:v>
                </c:pt>
                <c:pt idx="198">
                  <c:v>642.77199999997856</c:v>
                </c:pt>
                <c:pt idx="199">
                  <c:v>642.78855999997859</c:v>
                </c:pt>
                <c:pt idx="200">
                  <c:v>642.80511999997861</c:v>
                </c:pt>
                <c:pt idx="201">
                  <c:v>642.82167999997864</c:v>
                </c:pt>
                <c:pt idx="202">
                  <c:v>642.83823999997867</c:v>
                </c:pt>
                <c:pt idx="203">
                  <c:v>642.8547999999787</c:v>
                </c:pt>
                <c:pt idx="204">
                  <c:v>642.87135999997872</c:v>
                </c:pt>
                <c:pt idx="205">
                  <c:v>642.88791999997875</c:v>
                </c:pt>
                <c:pt idx="206">
                  <c:v>642.90447999997878</c:v>
                </c:pt>
                <c:pt idx="207">
                  <c:v>642.9210399999788</c:v>
                </c:pt>
                <c:pt idx="208">
                  <c:v>642.93759999997883</c:v>
                </c:pt>
                <c:pt idx="209">
                  <c:v>642.95415999997886</c:v>
                </c:pt>
                <c:pt idx="210">
                  <c:v>642.97071999997888</c:v>
                </c:pt>
                <c:pt idx="211">
                  <c:v>642.98727999997891</c:v>
                </c:pt>
                <c:pt idx="212">
                  <c:v>643.00383999997894</c:v>
                </c:pt>
                <c:pt idx="213">
                  <c:v>643.02039999997896</c:v>
                </c:pt>
                <c:pt idx="214">
                  <c:v>643.03695999997899</c:v>
                </c:pt>
                <c:pt idx="215">
                  <c:v>643.05351999997902</c:v>
                </c:pt>
                <c:pt idx="216">
                  <c:v>643.07007999997904</c:v>
                </c:pt>
                <c:pt idx="217">
                  <c:v>643.08663999997907</c:v>
                </c:pt>
                <c:pt idx="218">
                  <c:v>643.1031999999791</c:v>
                </c:pt>
                <c:pt idx="219">
                  <c:v>643.11975999997912</c:v>
                </c:pt>
                <c:pt idx="220">
                  <c:v>643.13631999997915</c:v>
                </c:pt>
                <c:pt idx="221">
                  <c:v>643.15287999997918</c:v>
                </c:pt>
                <c:pt idx="222">
                  <c:v>643.1694399999792</c:v>
                </c:pt>
                <c:pt idx="223">
                  <c:v>643.18599999997923</c:v>
                </c:pt>
                <c:pt idx="224">
                  <c:v>643.20255999997926</c:v>
                </c:pt>
                <c:pt idx="225">
                  <c:v>643.21911999997928</c:v>
                </c:pt>
                <c:pt idx="226">
                  <c:v>643.23567999997931</c:v>
                </c:pt>
                <c:pt idx="227">
                  <c:v>643.25223999997934</c:v>
                </c:pt>
                <c:pt idx="228">
                  <c:v>643.26879999997936</c:v>
                </c:pt>
                <c:pt idx="229">
                  <c:v>643.28535999997939</c:v>
                </c:pt>
                <c:pt idx="230">
                  <c:v>643.30191999997942</c:v>
                </c:pt>
                <c:pt idx="231">
                  <c:v>643.31847999997944</c:v>
                </c:pt>
                <c:pt idx="232">
                  <c:v>643.33503999997947</c:v>
                </c:pt>
                <c:pt idx="233">
                  <c:v>643.3515999999795</c:v>
                </c:pt>
                <c:pt idx="234">
                  <c:v>643.36815999997953</c:v>
                </c:pt>
                <c:pt idx="235">
                  <c:v>643.38471999997955</c:v>
                </c:pt>
                <c:pt idx="236">
                  <c:v>643.40127999997958</c:v>
                </c:pt>
                <c:pt idx="237">
                  <c:v>643.41783999997961</c:v>
                </c:pt>
                <c:pt idx="238">
                  <c:v>643.43439999997963</c:v>
                </c:pt>
                <c:pt idx="239">
                  <c:v>643.45095999997966</c:v>
                </c:pt>
                <c:pt idx="240">
                  <c:v>643.46751999997969</c:v>
                </c:pt>
                <c:pt idx="241">
                  <c:v>643.48407999997971</c:v>
                </c:pt>
                <c:pt idx="242">
                  <c:v>643.50063999997974</c:v>
                </c:pt>
                <c:pt idx="243">
                  <c:v>643.51719999997977</c:v>
                </c:pt>
                <c:pt idx="244">
                  <c:v>643.53375999997979</c:v>
                </c:pt>
                <c:pt idx="245">
                  <c:v>643.55031999997982</c:v>
                </c:pt>
                <c:pt idx="246">
                  <c:v>643.56687999997985</c:v>
                </c:pt>
                <c:pt idx="247">
                  <c:v>643.58343999997987</c:v>
                </c:pt>
                <c:pt idx="248">
                  <c:v>643.5999999999799</c:v>
                </c:pt>
                <c:pt idx="249">
                  <c:v>643.61655999997993</c:v>
                </c:pt>
                <c:pt idx="250">
                  <c:v>643.63311999997995</c:v>
                </c:pt>
                <c:pt idx="251">
                  <c:v>643.64967999997998</c:v>
                </c:pt>
                <c:pt idx="252">
                  <c:v>643.66623999998001</c:v>
                </c:pt>
                <c:pt idx="253">
                  <c:v>643.68279999998003</c:v>
                </c:pt>
                <c:pt idx="254">
                  <c:v>643.69935999998006</c:v>
                </c:pt>
                <c:pt idx="255">
                  <c:v>643.71591999998009</c:v>
                </c:pt>
                <c:pt idx="256">
                  <c:v>643.73247999998011</c:v>
                </c:pt>
                <c:pt idx="257">
                  <c:v>643.74903999998014</c:v>
                </c:pt>
                <c:pt idx="258">
                  <c:v>643.76559999998017</c:v>
                </c:pt>
                <c:pt idx="259">
                  <c:v>643.78215999998019</c:v>
                </c:pt>
                <c:pt idx="260">
                  <c:v>643.79871999998022</c:v>
                </c:pt>
                <c:pt idx="261">
                  <c:v>643.81527999998025</c:v>
                </c:pt>
                <c:pt idx="262">
                  <c:v>643.83183999998028</c:v>
                </c:pt>
                <c:pt idx="263">
                  <c:v>643.8483999999803</c:v>
                </c:pt>
                <c:pt idx="264">
                  <c:v>643.86495999998033</c:v>
                </c:pt>
                <c:pt idx="265">
                  <c:v>643.88151999998036</c:v>
                </c:pt>
                <c:pt idx="266">
                  <c:v>643.89807999998038</c:v>
                </c:pt>
                <c:pt idx="267">
                  <c:v>643.91463999998041</c:v>
                </c:pt>
                <c:pt idx="268">
                  <c:v>643.93119999998044</c:v>
                </c:pt>
                <c:pt idx="269">
                  <c:v>643.94775999998046</c:v>
                </c:pt>
                <c:pt idx="270">
                  <c:v>643.96431999998049</c:v>
                </c:pt>
                <c:pt idx="271">
                  <c:v>643.98087999998052</c:v>
                </c:pt>
                <c:pt idx="272">
                  <c:v>643.99743999998054</c:v>
                </c:pt>
                <c:pt idx="273">
                  <c:v>644.01399999998057</c:v>
                </c:pt>
                <c:pt idx="274">
                  <c:v>644.0305599999806</c:v>
                </c:pt>
                <c:pt idx="275">
                  <c:v>644.04711999998062</c:v>
                </c:pt>
                <c:pt idx="276">
                  <c:v>644.06367999998065</c:v>
                </c:pt>
                <c:pt idx="277">
                  <c:v>644.08023999998068</c:v>
                </c:pt>
                <c:pt idx="278">
                  <c:v>644.0967999999807</c:v>
                </c:pt>
                <c:pt idx="279">
                  <c:v>644.11335999998073</c:v>
                </c:pt>
                <c:pt idx="280">
                  <c:v>644.12991999998076</c:v>
                </c:pt>
                <c:pt idx="281">
                  <c:v>644.14647999998078</c:v>
                </c:pt>
                <c:pt idx="282">
                  <c:v>644.16303999998081</c:v>
                </c:pt>
                <c:pt idx="283">
                  <c:v>644.17959999998084</c:v>
                </c:pt>
                <c:pt idx="284">
                  <c:v>644.19615999998086</c:v>
                </c:pt>
                <c:pt idx="285">
                  <c:v>644.21271999998089</c:v>
                </c:pt>
                <c:pt idx="286">
                  <c:v>644.22927999998092</c:v>
                </c:pt>
                <c:pt idx="287">
                  <c:v>644.24583999998094</c:v>
                </c:pt>
                <c:pt idx="288">
                  <c:v>644.26239999998097</c:v>
                </c:pt>
                <c:pt idx="289">
                  <c:v>644.278959999981</c:v>
                </c:pt>
                <c:pt idx="290">
                  <c:v>644.29551999998102</c:v>
                </c:pt>
                <c:pt idx="291">
                  <c:v>644.31207999998105</c:v>
                </c:pt>
                <c:pt idx="292">
                  <c:v>644.32863999998108</c:v>
                </c:pt>
                <c:pt idx="293">
                  <c:v>644.34519999998111</c:v>
                </c:pt>
                <c:pt idx="294">
                  <c:v>644.36175999998113</c:v>
                </c:pt>
                <c:pt idx="295">
                  <c:v>644.37831999998116</c:v>
                </c:pt>
                <c:pt idx="296">
                  <c:v>644.39487999998119</c:v>
                </c:pt>
                <c:pt idx="297">
                  <c:v>644.41143999998121</c:v>
                </c:pt>
                <c:pt idx="298">
                  <c:v>644.42799999998124</c:v>
                </c:pt>
                <c:pt idx="299">
                  <c:v>644.44455999998127</c:v>
                </c:pt>
                <c:pt idx="300">
                  <c:v>644.46111999998129</c:v>
                </c:pt>
                <c:pt idx="301">
                  <c:v>644.47767999998132</c:v>
                </c:pt>
                <c:pt idx="302">
                  <c:v>644.49423999998135</c:v>
                </c:pt>
                <c:pt idx="303">
                  <c:v>644.51079999998137</c:v>
                </c:pt>
                <c:pt idx="304">
                  <c:v>644.5273599999814</c:v>
                </c:pt>
                <c:pt idx="305">
                  <c:v>644.54391999998143</c:v>
                </c:pt>
                <c:pt idx="306">
                  <c:v>644.56047999998145</c:v>
                </c:pt>
                <c:pt idx="307">
                  <c:v>644.57703999998148</c:v>
                </c:pt>
                <c:pt idx="308">
                  <c:v>644.59359999998151</c:v>
                </c:pt>
                <c:pt idx="309">
                  <c:v>644.61015999998153</c:v>
                </c:pt>
                <c:pt idx="310">
                  <c:v>644.62671999998156</c:v>
                </c:pt>
                <c:pt idx="311">
                  <c:v>644.64327999998159</c:v>
                </c:pt>
                <c:pt idx="312">
                  <c:v>644.65983999998161</c:v>
                </c:pt>
                <c:pt idx="313">
                  <c:v>644.67639999998164</c:v>
                </c:pt>
                <c:pt idx="314">
                  <c:v>644.69295999998167</c:v>
                </c:pt>
                <c:pt idx="315">
                  <c:v>644.70951999998169</c:v>
                </c:pt>
                <c:pt idx="316">
                  <c:v>644.72607999998172</c:v>
                </c:pt>
                <c:pt idx="317">
                  <c:v>644.74263999998175</c:v>
                </c:pt>
                <c:pt idx="318">
                  <c:v>644.75919999998177</c:v>
                </c:pt>
                <c:pt idx="319">
                  <c:v>644.7757599999818</c:v>
                </c:pt>
                <c:pt idx="320">
                  <c:v>644.79231999998183</c:v>
                </c:pt>
                <c:pt idx="321">
                  <c:v>644.80887999998185</c:v>
                </c:pt>
                <c:pt idx="322">
                  <c:v>644.82543999998188</c:v>
                </c:pt>
                <c:pt idx="323">
                  <c:v>644.84199999998191</c:v>
                </c:pt>
                <c:pt idx="324">
                  <c:v>644.85855999998194</c:v>
                </c:pt>
                <c:pt idx="325">
                  <c:v>644.87511999998196</c:v>
                </c:pt>
                <c:pt idx="326">
                  <c:v>644.89167999998199</c:v>
                </c:pt>
                <c:pt idx="327">
                  <c:v>644.90823999998202</c:v>
                </c:pt>
                <c:pt idx="328">
                  <c:v>644.92479999998204</c:v>
                </c:pt>
                <c:pt idx="329">
                  <c:v>644.94135999998207</c:v>
                </c:pt>
                <c:pt idx="330">
                  <c:v>644.9579199999821</c:v>
                </c:pt>
                <c:pt idx="331">
                  <c:v>644.97447999998212</c:v>
                </c:pt>
                <c:pt idx="332">
                  <c:v>644.99103999998215</c:v>
                </c:pt>
                <c:pt idx="333">
                  <c:v>645.00759999998218</c:v>
                </c:pt>
                <c:pt idx="334">
                  <c:v>645.0241599999822</c:v>
                </c:pt>
                <c:pt idx="335">
                  <c:v>645.04071999998223</c:v>
                </c:pt>
                <c:pt idx="336">
                  <c:v>645.05727999998226</c:v>
                </c:pt>
                <c:pt idx="337">
                  <c:v>645.07383999998228</c:v>
                </c:pt>
                <c:pt idx="338">
                  <c:v>645.09039999998231</c:v>
                </c:pt>
                <c:pt idx="339">
                  <c:v>645.10695999998234</c:v>
                </c:pt>
                <c:pt idx="340">
                  <c:v>645.12351999998236</c:v>
                </c:pt>
                <c:pt idx="341">
                  <c:v>645.14007999998239</c:v>
                </c:pt>
                <c:pt idx="342">
                  <c:v>645.15663999998242</c:v>
                </c:pt>
                <c:pt idx="343">
                  <c:v>645.17319999998244</c:v>
                </c:pt>
                <c:pt idx="344">
                  <c:v>645.18975999998247</c:v>
                </c:pt>
                <c:pt idx="345">
                  <c:v>645.2063199999825</c:v>
                </c:pt>
                <c:pt idx="346">
                  <c:v>645.22287999998252</c:v>
                </c:pt>
                <c:pt idx="347">
                  <c:v>645.23943999998255</c:v>
                </c:pt>
                <c:pt idx="348">
                  <c:v>645.25599999998258</c:v>
                </c:pt>
                <c:pt idx="349">
                  <c:v>645.2725599999826</c:v>
                </c:pt>
                <c:pt idx="350">
                  <c:v>645.28911999998263</c:v>
                </c:pt>
                <c:pt idx="351">
                  <c:v>645.30567999998266</c:v>
                </c:pt>
                <c:pt idx="352">
                  <c:v>645.32223999998268</c:v>
                </c:pt>
                <c:pt idx="353">
                  <c:v>645.33879999998271</c:v>
                </c:pt>
                <c:pt idx="354">
                  <c:v>645.35535999998274</c:v>
                </c:pt>
                <c:pt idx="355">
                  <c:v>645.37191999998277</c:v>
                </c:pt>
                <c:pt idx="356">
                  <c:v>645.38847999998279</c:v>
                </c:pt>
                <c:pt idx="357">
                  <c:v>645.40503999998282</c:v>
                </c:pt>
                <c:pt idx="358">
                  <c:v>645.42159999998285</c:v>
                </c:pt>
                <c:pt idx="359">
                  <c:v>645.43815999998287</c:v>
                </c:pt>
                <c:pt idx="360">
                  <c:v>645.4547199999829</c:v>
                </c:pt>
                <c:pt idx="361">
                  <c:v>645.47127999998293</c:v>
                </c:pt>
                <c:pt idx="362">
                  <c:v>645.48783999998295</c:v>
                </c:pt>
                <c:pt idx="363">
                  <c:v>645.50439999998298</c:v>
                </c:pt>
                <c:pt idx="364">
                  <c:v>645.52095999998301</c:v>
                </c:pt>
                <c:pt idx="365">
                  <c:v>645.53751999998303</c:v>
                </c:pt>
                <c:pt idx="366">
                  <c:v>645.55407999998306</c:v>
                </c:pt>
                <c:pt idx="367">
                  <c:v>645.57063999998309</c:v>
                </c:pt>
                <c:pt idx="368">
                  <c:v>645.58719999998311</c:v>
                </c:pt>
                <c:pt idx="369">
                  <c:v>645.60375999998314</c:v>
                </c:pt>
                <c:pt idx="370">
                  <c:v>645.62031999998317</c:v>
                </c:pt>
                <c:pt idx="371">
                  <c:v>645.63687999998319</c:v>
                </c:pt>
                <c:pt idx="372">
                  <c:v>645.65343999998322</c:v>
                </c:pt>
                <c:pt idx="373">
                  <c:v>645.66999999998325</c:v>
                </c:pt>
                <c:pt idx="374">
                  <c:v>645.68655999998327</c:v>
                </c:pt>
                <c:pt idx="375">
                  <c:v>645.7031199999833</c:v>
                </c:pt>
                <c:pt idx="376">
                  <c:v>645.71967999998333</c:v>
                </c:pt>
                <c:pt idx="377">
                  <c:v>645.73623999998335</c:v>
                </c:pt>
                <c:pt idx="378">
                  <c:v>645.75279999998338</c:v>
                </c:pt>
                <c:pt idx="379">
                  <c:v>645.76935999998341</c:v>
                </c:pt>
                <c:pt idx="380">
                  <c:v>645.78591999998343</c:v>
                </c:pt>
                <c:pt idx="381">
                  <c:v>645.80247999998346</c:v>
                </c:pt>
                <c:pt idx="382">
                  <c:v>645.81903999998349</c:v>
                </c:pt>
                <c:pt idx="383">
                  <c:v>645.83559999998351</c:v>
                </c:pt>
                <c:pt idx="384">
                  <c:v>645.85215999998354</c:v>
                </c:pt>
                <c:pt idx="385">
                  <c:v>645.86871999998357</c:v>
                </c:pt>
                <c:pt idx="386">
                  <c:v>645.8852799999836</c:v>
                </c:pt>
                <c:pt idx="387">
                  <c:v>645.90183999998362</c:v>
                </c:pt>
                <c:pt idx="388">
                  <c:v>645.91839999998365</c:v>
                </c:pt>
                <c:pt idx="389">
                  <c:v>645.93495999998368</c:v>
                </c:pt>
                <c:pt idx="390">
                  <c:v>645.9515199999837</c:v>
                </c:pt>
                <c:pt idx="391">
                  <c:v>645.96807999998373</c:v>
                </c:pt>
                <c:pt idx="392">
                  <c:v>645.98463999998376</c:v>
                </c:pt>
                <c:pt idx="393">
                  <c:v>646.00119999998378</c:v>
                </c:pt>
                <c:pt idx="394">
                  <c:v>646.01775999998381</c:v>
                </c:pt>
                <c:pt idx="395">
                  <c:v>646.03431999998384</c:v>
                </c:pt>
                <c:pt idx="396">
                  <c:v>646.05087999998386</c:v>
                </c:pt>
                <c:pt idx="397">
                  <c:v>646.06743999998389</c:v>
                </c:pt>
                <c:pt idx="398">
                  <c:v>646.08399999998392</c:v>
                </c:pt>
                <c:pt idx="399">
                  <c:v>646.10055999998394</c:v>
                </c:pt>
                <c:pt idx="400">
                  <c:v>646.11711999998397</c:v>
                </c:pt>
                <c:pt idx="401">
                  <c:v>646.133679999984</c:v>
                </c:pt>
                <c:pt idx="402">
                  <c:v>646.15023999998402</c:v>
                </c:pt>
                <c:pt idx="403">
                  <c:v>646.16679999998405</c:v>
                </c:pt>
                <c:pt idx="404">
                  <c:v>646.18335999998408</c:v>
                </c:pt>
                <c:pt idx="405">
                  <c:v>646.1999199999841</c:v>
                </c:pt>
                <c:pt idx="406">
                  <c:v>646.21647999998413</c:v>
                </c:pt>
                <c:pt idx="407">
                  <c:v>646.23303999998416</c:v>
                </c:pt>
                <c:pt idx="408">
                  <c:v>646.24959999998418</c:v>
                </c:pt>
                <c:pt idx="409">
                  <c:v>646.26615999998421</c:v>
                </c:pt>
                <c:pt idx="410">
                  <c:v>646.28271999998424</c:v>
                </c:pt>
                <c:pt idx="411">
                  <c:v>646.29927999998426</c:v>
                </c:pt>
                <c:pt idx="412">
                  <c:v>646.31583999998429</c:v>
                </c:pt>
                <c:pt idx="413">
                  <c:v>646.33239999998432</c:v>
                </c:pt>
                <c:pt idx="414">
                  <c:v>646.34895999998434</c:v>
                </c:pt>
                <c:pt idx="415">
                  <c:v>646.36551999998437</c:v>
                </c:pt>
                <c:pt idx="416">
                  <c:v>646.3820799999844</c:v>
                </c:pt>
                <c:pt idx="417">
                  <c:v>646.39863999998443</c:v>
                </c:pt>
                <c:pt idx="418">
                  <c:v>646.41519999998445</c:v>
                </c:pt>
                <c:pt idx="419">
                  <c:v>646.43175999998448</c:v>
                </c:pt>
                <c:pt idx="420">
                  <c:v>646.44831999998451</c:v>
                </c:pt>
                <c:pt idx="421">
                  <c:v>646.46487999998453</c:v>
                </c:pt>
                <c:pt idx="422">
                  <c:v>646.48143999998456</c:v>
                </c:pt>
                <c:pt idx="423">
                  <c:v>646.49799999998459</c:v>
                </c:pt>
                <c:pt idx="424">
                  <c:v>646.51455999998461</c:v>
                </c:pt>
                <c:pt idx="425">
                  <c:v>646.53111999998464</c:v>
                </c:pt>
                <c:pt idx="426">
                  <c:v>646.54767999998467</c:v>
                </c:pt>
                <c:pt idx="427">
                  <c:v>646.56423999998469</c:v>
                </c:pt>
                <c:pt idx="428">
                  <c:v>646.58079999998472</c:v>
                </c:pt>
                <c:pt idx="429">
                  <c:v>646.59735999998475</c:v>
                </c:pt>
                <c:pt idx="430">
                  <c:v>646.61391999998477</c:v>
                </c:pt>
                <c:pt idx="431">
                  <c:v>646.6304799999848</c:v>
                </c:pt>
                <c:pt idx="432">
                  <c:v>646.64703999998483</c:v>
                </c:pt>
                <c:pt idx="433">
                  <c:v>646.66359999998485</c:v>
                </c:pt>
                <c:pt idx="434">
                  <c:v>646.68015999998488</c:v>
                </c:pt>
                <c:pt idx="435">
                  <c:v>646.69671999998491</c:v>
                </c:pt>
                <c:pt idx="436">
                  <c:v>646.71327999998493</c:v>
                </c:pt>
                <c:pt idx="437">
                  <c:v>646.72983999998496</c:v>
                </c:pt>
                <c:pt idx="438">
                  <c:v>646.74639999998499</c:v>
                </c:pt>
                <c:pt idx="439">
                  <c:v>646.76295999998501</c:v>
                </c:pt>
                <c:pt idx="440">
                  <c:v>646.77951999998504</c:v>
                </c:pt>
                <c:pt idx="441">
                  <c:v>646.79607999998507</c:v>
                </c:pt>
                <c:pt idx="442">
                  <c:v>646.81263999998509</c:v>
                </c:pt>
                <c:pt idx="443">
                  <c:v>646.82919999998512</c:v>
                </c:pt>
                <c:pt idx="444">
                  <c:v>646.84575999998515</c:v>
                </c:pt>
                <c:pt idx="445">
                  <c:v>646.86231999998517</c:v>
                </c:pt>
                <c:pt idx="446">
                  <c:v>646.8788799999852</c:v>
                </c:pt>
                <c:pt idx="447">
                  <c:v>646.89543999998523</c:v>
                </c:pt>
                <c:pt idx="448">
                  <c:v>646.91199999998526</c:v>
                </c:pt>
                <c:pt idx="449">
                  <c:v>646.92855999998528</c:v>
                </c:pt>
                <c:pt idx="450">
                  <c:v>646.94511999998531</c:v>
                </c:pt>
                <c:pt idx="451">
                  <c:v>646.96167999998534</c:v>
                </c:pt>
                <c:pt idx="452">
                  <c:v>646.97823999998536</c:v>
                </c:pt>
                <c:pt idx="453">
                  <c:v>646.99479999998539</c:v>
                </c:pt>
                <c:pt idx="454">
                  <c:v>647.01135999998542</c:v>
                </c:pt>
                <c:pt idx="455">
                  <c:v>647.02791999998544</c:v>
                </c:pt>
                <c:pt idx="456">
                  <c:v>647.04447999998547</c:v>
                </c:pt>
                <c:pt idx="457">
                  <c:v>647.0610399999855</c:v>
                </c:pt>
                <c:pt idx="458">
                  <c:v>647.07759999998552</c:v>
                </c:pt>
                <c:pt idx="459">
                  <c:v>647.09415999998555</c:v>
                </c:pt>
                <c:pt idx="460">
                  <c:v>647.11071999998558</c:v>
                </c:pt>
                <c:pt idx="461">
                  <c:v>647.1272799999856</c:v>
                </c:pt>
                <c:pt idx="462">
                  <c:v>647.14383999998563</c:v>
                </c:pt>
                <c:pt idx="463">
                  <c:v>647.16039999998566</c:v>
                </c:pt>
                <c:pt idx="464">
                  <c:v>647.17695999998568</c:v>
                </c:pt>
                <c:pt idx="465">
                  <c:v>647.19351999998571</c:v>
                </c:pt>
                <c:pt idx="466">
                  <c:v>647.21007999998574</c:v>
                </c:pt>
                <c:pt idx="467">
                  <c:v>647.22663999998576</c:v>
                </c:pt>
                <c:pt idx="468">
                  <c:v>647.24319999998579</c:v>
                </c:pt>
                <c:pt idx="469">
                  <c:v>647.25975999998582</c:v>
                </c:pt>
                <c:pt idx="470">
                  <c:v>647.27631999998584</c:v>
                </c:pt>
                <c:pt idx="471">
                  <c:v>647.29287999998587</c:v>
                </c:pt>
                <c:pt idx="472">
                  <c:v>647.3094399999859</c:v>
                </c:pt>
                <c:pt idx="473">
                  <c:v>647.32599999998592</c:v>
                </c:pt>
                <c:pt idx="474">
                  <c:v>647.34255999998595</c:v>
                </c:pt>
                <c:pt idx="475">
                  <c:v>647.35911999998598</c:v>
                </c:pt>
                <c:pt idx="476">
                  <c:v>647.375679999986</c:v>
                </c:pt>
                <c:pt idx="477">
                  <c:v>647.39223999998603</c:v>
                </c:pt>
                <c:pt idx="478">
                  <c:v>647.40879999998606</c:v>
                </c:pt>
                <c:pt idx="479">
                  <c:v>647.42535999998609</c:v>
                </c:pt>
                <c:pt idx="480">
                  <c:v>647.44191999998611</c:v>
                </c:pt>
                <c:pt idx="481">
                  <c:v>647.45847999998614</c:v>
                </c:pt>
                <c:pt idx="482">
                  <c:v>647.47503999998617</c:v>
                </c:pt>
                <c:pt idx="483">
                  <c:v>647.49159999998619</c:v>
                </c:pt>
                <c:pt idx="484">
                  <c:v>647.50815999998622</c:v>
                </c:pt>
                <c:pt idx="485">
                  <c:v>647.52471999998625</c:v>
                </c:pt>
                <c:pt idx="486">
                  <c:v>647.54127999998627</c:v>
                </c:pt>
                <c:pt idx="487">
                  <c:v>647.5578399999863</c:v>
                </c:pt>
                <c:pt idx="488">
                  <c:v>647.57439999998633</c:v>
                </c:pt>
                <c:pt idx="489">
                  <c:v>647.59095999998635</c:v>
                </c:pt>
                <c:pt idx="490">
                  <c:v>647.60751999998638</c:v>
                </c:pt>
                <c:pt idx="491">
                  <c:v>647.62407999998641</c:v>
                </c:pt>
                <c:pt idx="492">
                  <c:v>647.64063999998643</c:v>
                </c:pt>
                <c:pt idx="493">
                  <c:v>647.65719999998646</c:v>
                </c:pt>
                <c:pt idx="494">
                  <c:v>647.67375999998649</c:v>
                </c:pt>
                <c:pt idx="495">
                  <c:v>647.69031999998651</c:v>
                </c:pt>
                <c:pt idx="496">
                  <c:v>647.70687999998654</c:v>
                </c:pt>
                <c:pt idx="497">
                  <c:v>647.72343999998657</c:v>
                </c:pt>
                <c:pt idx="498">
                  <c:v>647.73999999998659</c:v>
                </c:pt>
                <c:pt idx="499">
                  <c:v>647.75655999998662</c:v>
                </c:pt>
                <c:pt idx="500">
                  <c:v>647.77311999998665</c:v>
                </c:pt>
                <c:pt idx="501">
                  <c:v>647.78967999998667</c:v>
                </c:pt>
                <c:pt idx="502">
                  <c:v>647.8062399999867</c:v>
                </c:pt>
                <c:pt idx="503">
                  <c:v>647.82279999998673</c:v>
                </c:pt>
                <c:pt idx="504">
                  <c:v>647.83935999998675</c:v>
                </c:pt>
                <c:pt idx="505">
                  <c:v>647.85591999998678</c:v>
                </c:pt>
                <c:pt idx="506">
                  <c:v>647.87247999998681</c:v>
                </c:pt>
                <c:pt idx="507">
                  <c:v>647.88903999998684</c:v>
                </c:pt>
                <c:pt idx="508">
                  <c:v>647.90559999998686</c:v>
                </c:pt>
                <c:pt idx="509">
                  <c:v>647.92215999998689</c:v>
                </c:pt>
                <c:pt idx="510">
                  <c:v>647.93871999998692</c:v>
                </c:pt>
                <c:pt idx="511">
                  <c:v>647.95527999998694</c:v>
                </c:pt>
                <c:pt idx="512">
                  <c:v>647.97183999998697</c:v>
                </c:pt>
                <c:pt idx="513">
                  <c:v>647.988399999987</c:v>
                </c:pt>
                <c:pt idx="514">
                  <c:v>648.00495999998702</c:v>
                </c:pt>
                <c:pt idx="515">
                  <c:v>648.02151999998705</c:v>
                </c:pt>
                <c:pt idx="516">
                  <c:v>648.03807999998708</c:v>
                </c:pt>
                <c:pt idx="517">
                  <c:v>648.0546399999871</c:v>
                </c:pt>
                <c:pt idx="518">
                  <c:v>648.07119999998713</c:v>
                </c:pt>
                <c:pt idx="519">
                  <c:v>648.08775999998716</c:v>
                </c:pt>
                <c:pt idx="520">
                  <c:v>648.10431999998718</c:v>
                </c:pt>
                <c:pt idx="521">
                  <c:v>648.12087999998721</c:v>
                </c:pt>
                <c:pt idx="522">
                  <c:v>648.13743999998724</c:v>
                </c:pt>
                <c:pt idx="523">
                  <c:v>648.15399999998726</c:v>
                </c:pt>
                <c:pt idx="524">
                  <c:v>648.17055999998729</c:v>
                </c:pt>
                <c:pt idx="525">
                  <c:v>648.18711999998732</c:v>
                </c:pt>
                <c:pt idx="526">
                  <c:v>648.20367999998734</c:v>
                </c:pt>
                <c:pt idx="527">
                  <c:v>648.22023999998737</c:v>
                </c:pt>
                <c:pt idx="528">
                  <c:v>648.2367999999874</c:v>
                </c:pt>
                <c:pt idx="529">
                  <c:v>648.25335999998742</c:v>
                </c:pt>
                <c:pt idx="530">
                  <c:v>648.26991999998745</c:v>
                </c:pt>
                <c:pt idx="531">
                  <c:v>648.28647999998748</c:v>
                </c:pt>
                <c:pt idx="532">
                  <c:v>648.3030399999875</c:v>
                </c:pt>
                <c:pt idx="533">
                  <c:v>648.31959999998753</c:v>
                </c:pt>
                <c:pt idx="534">
                  <c:v>648.33615999998756</c:v>
                </c:pt>
                <c:pt idx="535">
                  <c:v>648.35271999998758</c:v>
                </c:pt>
                <c:pt idx="536">
                  <c:v>648.36927999998761</c:v>
                </c:pt>
                <c:pt idx="537">
                  <c:v>648.38583999998764</c:v>
                </c:pt>
                <c:pt idx="538">
                  <c:v>648.40239999998767</c:v>
                </c:pt>
                <c:pt idx="539">
                  <c:v>648.41895999998769</c:v>
                </c:pt>
                <c:pt idx="540">
                  <c:v>648.43551999998772</c:v>
                </c:pt>
                <c:pt idx="541">
                  <c:v>648.45207999998775</c:v>
                </c:pt>
                <c:pt idx="542">
                  <c:v>648.46863999998777</c:v>
                </c:pt>
                <c:pt idx="543">
                  <c:v>648.4851999999878</c:v>
                </c:pt>
                <c:pt idx="544">
                  <c:v>648.50175999998783</c:v>
                </c:pt>
                <c:pt idx="545">
                  <c:v>648.51831999998785</c:v>
                </c:pt>
                <c:pt idx="546">
                  <c:v>648.53487999998788</c:v>
                </c:pt>
                <c:pt idx="547">
                  <c:v>648.55143999998791</c:v>
                </c:pt>
                <c:pt idx="548">
                  <c:v>648.56799999998793</c:v>
                </c:pt>
                <c:pt idx="549">
                  <c:v>648.58455999998796</c:v>
                </c:pt>
                <c:pt idx="550">
                  <c:v>648.60111999998799</c:v>
                </c:pt>
                <c:pt idx="551">
                  <c:v>648.61767999998801</c:v>
                </c:pt>
                <c:pt idx="552">
                  <c:v>648.63423999998804</c:v>
                </c:pt>
                <c:pt idx="553">
                  <c:v>648.65079999998807</c:v>
                </c:pt>
                <c:pt idx="554">
                  <c:v>648.66735999998809</c:v>
                </c:pt>
                <c:pt idx="555">
                  <c:v>648.68391999998812</c:v>
                </c:pt>
                <c:pt idx="556">
                  <c:v>648.70047999998815</c:v>
                </c:pt>
                <c:pt idx="557">
                  <c:v>648.71703999998817</c:v>
                </c:pt>
                <c:pt idx="558">
                  <c:v>648.7335999999882</c:v>
                </c:pt>
                <c:pt idx="559">
                  <c:v>648.75015999998823</c:v>
                </c:pt>
                <c:pt idx="560">
                  <c:v>648.76671999998825</c:v>
                </c:pt>
                <c:pt idx="561">
                  <c:v>648.78327999998828</c:v>
                </c:pt>
                <c:pt idx="562">
                  <c:v>648.79983999998831</c:v>
                </c:pt>
                <c:pt idx="563">
                  <c:v>648.81639999998833</c:v>
                </c:pt>
                <c:pt idx="564">
                  <c:v>648.83295999998836</c:v>
                </c:pt>
                <c:pt idx="565">
                  <c:v>648.84951999998839</c:v>
                </c:pt>
                <c:pt idx="566">
                  <c:v>648.86607999998841</c:v>
                </c:pt>
                <c:pt idx="567">
                  <c:v>648.88263999998844</c:v>
                </c:pt>
                <c:pt idx="568">
                  <c:v>648.89919999998847</c:v>
                </c:pt>
                <c:pt idx="569">
                  <c:v>648.9157599999885</c:v>
                </c:pt>
                <c:pt idx="570">
                  <c:v>648.93231999998852</c:v>
                </c:pt>
                <c:pt idx="571">
                  <c:v>648.94887999998855</c:v>
                </c:pt>
                <c:pt idx="572">
                  <c:v>648.96543999998858</c:v>
                </c:pt>
                <c:pt idx="573">
                  <c:v>648.9819999999886</c:v>
                </c:pt>
                <c:pt idx="574">
                  <c:v>648.99855999998863</c:v>
                </c:pt>
                <c:pt idx="575">
                  <c:v>649.01511999998866</c:v>
                </c:pt>
                <c:pt idx="576">
                  <c:v>649.03167999998868</c:v>
                </c:pt>
                <c:pt idx="577">
                  <c:v>649.04823999998871</c:v>
                </c:pt>
                <c:pt idx="578">
                  <c:v>649.06479999998874</c:v>
                </c:pt>
                <c:pt idx="579">
                  <c:v>649.08135999998876</c:v>
                </c:pt>
                <c:pt idx="580">
                  <c:v>649.09791999998879</c:v>
                </c:pt>
                <c:pt idx="581">
                  <c:v>649.11447999998882</c:v>
                </c:pt>
                <c:pt idx="582">
                  <c:v>649.13103999998884</c:v>
                </c:pt>
                <c:pt idx="583">
                  <c:v>649.14759999998887</c:v>
                </c:pt>
                <c:pt idx="584">
                  <c:v>649.1641599999889</c:v>
                </c:pt>
                <c:pt idx="585">
                  <c:v>649.18071999998892</c:v>
                </c:pt>
                <c:pt idx="586">
                  <c:v>649.19727999998895</c:v>
                </c:pt>
                <c:pt idx="587">
                  <c:v>649.21383999998898</c:v>
                </c:pt>
                <c:pt idx="588">
                  <c:v>649.230399999989</c:v>
                </c:pt>
                <c:pt idx="589">
                  <c:v>649.24695999998903</c:v>
                </c:pt>
                <c:pt idx="590">
                  <c:v>649.26351999998906</c:v>
                </c:pt>
                <c:pt idx="591">
                  <c:v>649.28007999998908</c:v>
                </c:pt>
                <c:pt idx="592">
                  <c:v>649.29663999998911</c:v>
                </c:pt>
                <c:pt idx="593">
                  <c:v>649.31319999998914</c:v>
                </c:pt>
                <c:pt idx="594">
                  <c:v>649.32975999998916</c:v>
                </c:pt>
                <c:pt idx="595">
                  <c:v>649.34631999998919</c:v>
                </c:pt>
                <c:pt idx="596">
                  <c:v>649.36287999998922</c:v>
                </c:pt>
                <c:pt idx="597">
                  <c:v>649.37943999998924</c:v>
                </c:pt>
                <c:pt idx="598">
                  <c:v>649.39599999998927</c:v>
                </c:pt>
                <c:pt idx="599">
                  <c:v>649.4125599999893</c:v>
                </c:pt>
                <c:pt idx="600">
                  <c:v>649.42911999998933</c:v>
                </c:pt>
                <c:pt idx="601">
                  <c:v>649.44567999998935</c:v>
                </c:pt>
                <c:pt idx="602">
                  <c:v>649.46223999998938</c:v>
                </c:pt>
                <c:pt idx="603">
                  <c:v>649.47879999998941</c:v>
                </c:pt>
                <c:pt idx="604">
                  <c:v>649.49535999998943</c:v>
                </c:pt>
                <c:pt idx="605">
                  <c:v>649.51191999998946</c:v>
                </c:pt>
                <c:pt idx="606">
                  <c:v>649.52847999998949</c:v>
                </c:pt>
                <c:pt idx="607">
                  <c:v>649.54503999998951</c:v>
                </c:pt>
                <c:pt idx="608">
                  <c:v>649.56159999998954</c:v>
                </c:pt>
                <c:pt idx="609">
                  <c:v>649.57815999998957</c:v>
                </c:pt>
                <c:pt idx="610">
                  <c:v>649.59471999998959</c:v>
                </c:pt>
                <c:pt idx="611">
                  <c:v>649.61127999998962</c:v>
                </c:pt>
                <c:pt idx="612">
                  <c:v>649.62783999998965</c:v>
                </c:pt>
                <c:pt idx="613">
                  <c:v>649.64439999998967</c:v>
                </c:pt>
                <c:pt idx="614">
                  <c:v>649.6609599999897</c:v>
                </c:pt>
                <c:pt idx="615">
                  <c:v>649.67751999998973</c:v>
                </c:pt>
                <c:pt idx="616">
                  <c:v>649.69407999998975</c:v>
                </c:pt>
                <c:pt idx="617">
                  <c:v>649.71063999998978</c:v>
                </c:pt>
                <c:pt idx="618">
                  <c:v>649.72719999998981</c:v>
                </c:pt>
                <c:pt idx="619">
                  <c:v>649.74375999998983</c:v>
                </c:pt>
                <c:pt idx="620">
                  <c:v>649.76031999998986</c:v>
                </c:pt>
                <c:pt idx="621">
                  <c:v>649.77687999998989</c:v>
                </c:pt>
                <c:pt idx="622">
                  <c:v>649.79343999998991</c:v>
                </c:pt>
                <c:pt idx="623">
                  <c:v>649.80999999998994</c:v>
                </c:pt>
                <c:pt idx="624">
                  <c:v>649.82655999998997</c:v>
                </c:pt>
                <c:pt idx="625">
                  <c:v>649.84311999998999</c:v>
                </c:pt>
                <c:pt idx="626">
                  <c:v>649.85967999999002</c:v>
                </c:pt>
                <c:pt idx="627">
                  <c:v>649.87623999999005</c:v>
                </c:pt>
                <c:pt idx="628">
                  <c:v>649.89279999999007</c:v>
                </c:pt>
                <c:pt idx="629">
                  <c:v>649.9093599999901</c:v>
                </c:pt>
                <c:pt idx="630">
                  <c:v>649.92591999999013</c:v>
                </c:pt>
                <c:pt idx="631">
                  <c:v>649.94247999999016</c:v>
                </c:pt>
                <c:pt idx="632">
                  <c:v>649.95903999999018</c:v>
                </c:pt>
                <c:pt idx="633">
                  <c:v>649.97559999999021</c:v>
                </c:pt>
                <c:pt idx="634">
                  <c:v>649.99215999999024</c:v>
                </c:pt>
                <c:pt idx="635">
                  <c:v>650.00871999999026</c:v>
                </c:pt>
                <c:pt idx="636">
                  <c:v>650.02527999999029</c:v>
                </c:pt>
                <c:pt idx="637">
                  <c:v>650.04183999999032</c:v>
                </c:pt>
                <c:pt idx="638">
                  <c:v>650.05839999999034</c:v>
                </c:pt>
                <c:pt idx="639">
                  <c:v>650.07495999999037</c:v>
                </c:pt>
                <c:pt idx="640">
                  <c:v>650.0915199999904</c:v>
                </c:pt>
                <c:pt idx="641">
                  <c:v>650.10807999999042</c:v>
                </c:pt>
                <c:pt idx="642">
                  <c:v>650.12463999999045</c:v>
                </c:pt>
                <c:pt idx="643">
                  <c:v>650.14119999999048</c:v>
                </c:pt>
                <c:pt idx="644">
                  <c:v>650.1577599999905</c:v>
                </c:pt>
                <c:pt idx="645">
                  <c:v>650.17431999999053</c:v>
                </c:pt>
                <c:pt idx="646">
                  <c:v>650.19087999999056</c:v>
                </c:pt>
                <c:pt idx="647">
                  <c:v>650.20743999999058</c:v>
                </c:pt>
                <c:pt idx="648">
                  <c:v>650.22399999999061</c:v>
                </c:pt>
                <c:pt idx="649">
                  <c:v>650.24055999999064</c:v>
                </c:pt>
                <c:pt idx="650">
                  <c:v>650.25711999999066</c:v>
                </c:pt>
                <c:pt idx="651">
                  <c:v>650.27367999999069</c:v>
                </c:pt>
                <c:pt idx="652">
                  <c:v>650.29023999999072</c:v>
                </c:pt>
                <c:pt idx="653">
                  <c:v>650.30679999999074</c:v>
                </c:pt>
                <c:pt idx="654">
                  <c:v>650.32335999999077</c:v>
                </c:pt>
                <c:pt idx="655">
                  <c:v>650.3399199999908</c:v>
                </c:pt>
                <c:pt idx="656">
                  <c:v>650.35647999999082</c:v>
                </c:pt>
                <c:pt idx="657">
                  <c:v>650.37303999999085</c:v>
                </c:pt>
                <c:pt idx="658">
                  <c:v>650.38959999999088</c:v>
                </c:pt>
                <c:pt idx="659">
                  <c:v>650.4061599999909</c:v>
                </c:pt>
                <c:pt idx="660">
                  <c:v>650.42271999999093</c:v>
                </c:pt>
                <c:pt idx="661">
                  <c:v>650.43927999999096</c:v>
                </c:pt>
                <c:pt idx="662">
                  <c:v>650.45583999999099</c:v>
                </c:pt>
                <c:pt idx="663">
                  <c:v>650.47239999999101</c:v>
                </c:pt>
                <c:pt idx="664">
                  <c:v>650.48895999999104</c:v>
                </c:pt>
                <c:pt idx="665">
                  <c:v>650.50551999999107</c:v>
                </c:pt>
                <c:pt idx="666">
                  <c:v>650.52207999999109</c:v>
                </c:pt>
                <c:pt idx="667">
                  <c:v>650.53863999999112</c:v>
                </c:pt>
                <c:pt idx="668">
                  <c:v>650.55519999999115</c:v>
                </c:pt>
                <c:pt idx="669">
                  <c:v>650.57175999999117</c:v>
                </c:pt>
                <c:pt idx="670">
                  <c:v>650.5883199999912</c:v>
                </c:pt>
                <c:pt idx="671">
                  <c:v>650.60487999999123</c:v>
                </c:pt>
                <c:pt idx="672">
                  <c:v>650.62143999999125</c:v>
                </c:pt>
                <c:pt idx="673">
                  <c:v>650.63799999999128</c:v>
                </c:pt>
                <c:pt idx="674">
                  <c:v>650.65455999999131</c:v>
                </c:pt>
                <c:pt idx="675">
                  <c:v>650.67111999999133</c:v>
                </c:pt>
                <c:pt idx="676">
                  <c:v>650.68767999999136</c:v>
                </c:pt>
                <c:pt idx="677">
                  <c:v>650.70423999999139</c:v>
                </c:pt>
                <c:pt idx="678">
                  <c:v>650.72079999999141</c:v>
                </c:pt>
                <c:pt idx="679">
                  <c:v>650.73735999999144</c:v>
                </c:pt>
                <c:pt idx="680">
                  <c:v>650.75391999999147</c:v>
                </c:pt>
                <c:pt idx="681">
                  <c:v>650.77047999999149</c:v>
                </c:pt>
                <c:pt idx="682">
                  <c:v>650.78703999999152</c:v>
                </c:pt>
                <c:pt idx="683">
                  <c:v>650.80359999999155</c:v>
                </c:pt>
                <c:pt idx="684">
                  <c:v>650.82015999999157</c:v>
                </c:pt>
                <c:pt idx="685">
                  <c:v>650.8367199999916</c:v>
                </c:pt>
                <c:pt idx="686">
                  <c:v>650.85327999999163</c:v>
                </c:pt>
                <c:pt idx="687">
                  <c:v>650.86983999999165</c:v>
                </c:pt>
                <c:pt idx="688">
                  <c:v>650.88639999999168</c:v>
                </c:pt>
                <c:pt idx="689">
                  <c:v>650.90295999999171</c:v>
                </c:pt>
                <c:pt idx="690">
                  <c:v>650.91951999999173</c:v>
                </c:pt>
                <c:pt idx="691">
                  <c:v>650.93607999999176</c:v>
                </c:pt>
                <c:pt idx="692">
                  <c:v>650.95263999999179</c:v>
                </c:pt>
                <c:pt idx="693">
                  <c:v>650.96919999999182</c:v>
                </c:pt>
                <c:pt idx="694">
                  <c:v>650.98575999999184</c:v>
                </c:pt>
                <c:pt idx="695">
                  <c:v>651.00231999999187</c:v>
                </c:pt>
                <c:pt idx="696">
                  <c:v>651.0188799999919</c:v>
                </c:pt>
                <c:pt idx="697">
                  <c:v>651.03543999999192</c:v>
                </c:pt>
                <c:pt idx="698">
                  <c:v>651.05199999999195</c:v>
                </c:pt>
                <c:pt idx="699">
                  <c:v>651.06855999999198</c:v>
                </c:pt>
                <c:pt idx="700">
                  <c:v>651.085119999992</c:v>
                </c:pt>
                <c:pt idx="701">
                  <c:v>651.10167999999203</c:v>
                </c:pt>
                <c:pt idx="702">
                  <c:v>651.11823999999206</c:v>
                </c:pt>
                <c:pt idx="703">
                  <c:v>651.13479999999208</c:v>
                </c:pt>
                <c:pt idx="704">
                  <c:v>651.15135999999211</c:v>
                </c:pt>
                <c:pt idx="705">
                  <c:v>651.16791999999214</c:v>
                </c:pt>
                <c:pt idx="706">
                  <c:v>651.18447999999216</c:v>
                </c:pt>
                <c:pt idx="707">
                  <c:v>651.20103999999219</c:v>
                </c:pt>
                <c:pt idx="708">
                  <c:v>651.21759999999222</c:v>
                </c:pt>
                <c:pt idx="709">
                  <c:v>651.23415999999224</c:v>
                </c:pt>
                <c:pt idx="710">
                  <c:v>651.25071999999227</c:v>
                </c:pt>
                <c:pt idx="711">
                  <c:v>651.2672799999923</c:v>
                </c:pt>
                <c:pt idx="712">
                  <c:v>651.28383999999232</c:v>
                </c:pt>
                <c:pt idx="713">
                  <c:v>651.30039999999235</c:v>
                </c:pt>
                <c:pt idx="714">
                  <c:v>651.31695999999238</c:v>
                </c:pt>
                <c:pt idx="715">
                  <c:v>651.3335199999924</c:v>
                </c:pt>
                <c:pt idx="716">
                  <c:v>651.35007999999243</c:v>
                </c:pt>
                <c:pt idx="717">
                  <c:v>651.36663999999246</c:v>
                </c:pt>
                <c:pt idx="718">
                  <c:v>651.38319999999248</c:v>
                </c:pt>
                <c:pt idx="719">
                  <c:v>651.39975999999251</c:v>
                </c:pt>
                <c:pt idx="720">
                  <c:v>651.41631999999254</c:v>
                </c:pt>
                <c:pt idx="721">
                  <c:v>651.43287999999256</c:v>
                </c:pt>
                <c:pt idx="722">
                  <c:v>651.44943999999259</c:v>
                </c:pt>
                <c:pt idx="723">
                  <c:v>651.46599999999262</c:v>
                </c:pt>
                <c:pt idx="724">
                  <c:v>651.48255999999265</c:v>
                </c:pt>
                <c:pt idx="725">
                  <c:v>651.49911999999267</c:v>
                </c:pt>
                <c:pt idx="726">
                  <c:v>651.5156799999927</c:v>
                </c:pt>
                <c:pt idx="727">
                  <c:v>651.53223999999273</c:v>
                </c:pt>
                <c:pt idx="728">
                  <c:v>651.54879999999275</c:v>
                </c:pt>
                <c:pt idx="729">
                  <c:v>651.56535999999278</c:v>
                </c:pt>
                <c:pt idx="730">
                  <c:v>651.58191999999281</c:v>
                </c:pt>
                <c:pt idx="731">
                  <c:v>651.59847999999283</c:v>
                </c:pt>
                <c:pt idx="732">
                  <c:v>651.61503999999286</c:v>
                </c:pt>
                <c:pt idx="733">
                  <c:v>651.63159999999289</c:v>
                </c:pt>
                <c:pt idx="734">
                  <c:v>651.64815999999291</c:v>
                </c:pt>
                <c:pt idx="735">
                  <c:v>651.66471999999294</c:v>
                </c:pt>
                <c:pt idx="736">
                  <c:v>651.68127999999297</c:v>
                </c:pt>
                <c:pt idx="737">
                  <c:v>651.69783999999299</c:v>
                </c:pt>
                <c:pt idx="738">
                  <c:v>651.71439999999302</c:v>
                </c:pt>
                <c:pt idx="739">
                  <c:v>651.73095999999305</c:v>
                </c:pt>
                <c:pt idx="740">
                  <c:v>651.74751999999307</c:v>
                </c:pt>
                <c:pt idx="741">
                  <c:v>651.7640799999931</c:v>
                </c:pt>
                <c:pt idx="742">
                  <c:v>651.78063999999313</c:v>
                </c:pt>
                <c:pt idx="743">
                  <c:v>651.79719999999315</c:v>
                </c:pt>
                <c:pt idx="744">
                  <c:v>651.81375999999318</c:v>
                </c:pt>
                <c:pt idx="745">
                  <c:v>651.83031999999321</c:v>
                </c:pt>
                <c:pt idx="746">
                  <c:v>651.84687999999323</c:v>
                </c:pt>
                <c:pt idx="747">
                  <c:v>651.86343999999326</c:v>
                </c:pt>
                <c:pt idx="748">
                  <c:v>651.87999999999329</c:v>
                </c:pt>
                <c:pt idx="749">
                  <c:v>651.89655999999331</c:v>
                </c:pt>
                <c:pt idx="750">
                  <c:v>651.91311999999334</c:v>
                </c:pt>
                <c:pt idx="751">
                  <c:v>651.92967999999337</c:v>
                </c:pt>
                <c:pt idx="752">
                  <c:v>651.9462399999934</c:v>
                </c:pt>
                <c:pt idx="753">
                  <c:v>651.96279999999342</c:v>
                </c:pt>
                <c:pt idx="754">
                  <c:v>651.97935999999345</c:v>
                </c:pt>
                <c:pt idx="755">
                  <c:v>651.99591999999348</c:v>
                </c:pt>
                <c:pt idx="756">
                  <c:v>652.0124799999935</c:v>
                </c:pt>
                <c:pt idx="757">
                  <c:v>652.02903999999353</c:v>
                </c:pt>
                <c:pt idx="758">
                  <c:v>652.04559999999356</c:v>
                </c:pt>
                <c:pt idx="759">
                  <c:v>652.06215999999358</c:v>
                </c:pt>
                <c:pt idx="760">
                  <c:v>652.07871999999361</c:v>
                </c:pt>
                <c:pt idx="761">
                  <c:v>652.09527999999364</c:v>
                </c:pt>
                <c:pt idx="762">
                  <c:v>652.11183999999366</c:v>
                </c:pt>
                <c:pt idx="763">
                  <c:v>652.12839999999369</c:v>
                </c:pt>
                <c:pt idx="764">
                  <c:v>652.14495999999372</c:v>
                </c:pt>
                <c:pt idx="765">
                  <c:v>652.16151999999374</c:v>
                </c:pt>
                <c:pt idx="766">
                  <c:v>652.17807999999377</c:v>
                </c:pt>
                <c:pt idx="767">
                  <c:v>652.1946399999938</c:v>
                </c:pt>
                <c:pt idx="768">
                  <c:v>652.21119999999382</c:v>
                </c:pt>
                <c:pt idx="769">
                  <c:v>652.22775999999385</c:v>
                </c:pt>
                <c:pt idx="770">
                  <c:v>652.24431999999388</c:v>
                </c:pt>
                <c:pt idx="771">
                  <c:v>652.2608799999939</c:v>
                </c:pt>
                <c:pt idx="772">
                  <c:v>652.27743999999393</c:v>
                </c:pt>
                <c:pt idx="773">
                  <c:v>652.29399999999396</c:v>
                </c:pt>
                <c:pt idx="774">
                  <c:v>652.31055999999398</c:v>
                </c:pt>
                <c:pt idx="775">
                  <c:v>652.32711999999401</c:v>
                </c:pt>
                <c:pt idx="776">
                  <c:v>652.34367999999404</c:v>
                </c:pt>
                <c:pt idx="777">
                  <c:v>652.36023999999406</c:v>
                </c:pt>
                <c:pt idx="778">
                  <c:v>652.37679999999409</c:v>
                </c:pt>
                <c:pt idx="779">
                  <c:v>652.39335999999412</c:v>
                </c:pt>
                <c:pt idx="780">
                  <c:v>652.40991999999414</c:v>
                </c:pt>
                <c:pt idx="781">
                  <c:v>652.42647999999417</c:v>
                </c:pt>
                <c:pt idx="782">
                  <c:v>652.4430399999942</c:v>
                </c:pt>
                <c:pt idx="783">
                  <c:v>652.45959999999423</c:v>
                </c:pt>
                <c:pt idx="784">
                  <c:v>652.47615999999425</c:v>
                </c:pt>
                <c:pt idx="785">
                  <c:v>652.49271999999428</c:v>
                </c:pt>
                <c:pt idx="786">
                  <c:v>652.50927999999431</c:v>
                </c:pt>
                <c:pt idx="787">
                  <c:v>652.52583999999433</c:v>
                </c:pt>
                <c:pt idx="788">
                  <c:v>652.54239999999436</c:v>
                </c:pt>
                <c:pt idx="789">
                  <c:v>652.55895999999439</c:v>
                </c:pt>
                <c:pt idx="790">
                  <c:v>652.57551999999441</c:v>
                </c:pt>
                <c:pt idx="791">
                  <c:v>652.59207999999444</c:v>
                </c:pt>
                <c:pt idx="792">
                  <c:v>652.60863999999447</c:v>
                </c:pt>
                <c:pt idx="793">
                  <c:v>652.62519999999449</c:v>
                </c:pt>
                <c:pt idx="794">
                  <c:v>652.64175999999452</c:v>
                </c:pt>
                <c:pt idx="795">
                  <c:v>652.65831999999455</c:v>
                </c:pt>
                <c:pt idx="796">
                  <c:v>652.67487999999457</c:v>
                </c:pt>
                <c:pt idx="797">
                  <c:v>652.6914399999946</c:v>
                </c:pt>
                <c:pt idx="798">
                  <c:v>652.70799999999463</c:v>
                </c:pt>
                <c:pt idx="799">
                  <c:v>652.72455999999465</c:v>
                </c:pt>
                <c:pt idx="800">
                  <c:v>652.74111999999468</c:v>
                </c:pt>
                <c:pt idx="801">
                  <c:v>652.75767999999471</c:v>
                </c:pt>
                <c:pt idx="802">
                  <c:v>652.77423999999473</c:v>
                </c:pt>
                <c:pt idx="803">
                  <c:v>652.79079999999476</c:v>
                </c:pt>
                <c:pt idx="804">
                  <c:v>652.80735999999479</c:v>
                </c:pt>
                <c:pt idx="805">
                  <c:v>652.82391999999481</c:v>
                </c:pt>
                <c:pt idx="806">
                  <c:v>652.84047999999484</c:v>
                </c:pt>
                <c:pt idx="807">
                  <c:v>652.85703999999487</c:v>
                </c:pt>
                <c:pt idx="808">
                  <c:v>652.87359999999489</c:v>
                </c:pt>
                <c:pt idx="809">
                  <c:v>652.89015999999492</c:v>
                </c:pt>
                <c:pt idx="810">
                  <c:v>652.90671999999495</c:v>
                </c:pt>
                <c:pt idx="811">
                  <c:v>652.92327999999497</c:v>
                </c:pt>
                <c:pt idx="812">
                  <c:v>652.939839999995</c:v>
                </c:pt>
                <c:pt idx="813">
                  <c:v>652.95639999999503</c:v>
                </c:pt>
                <c:pt idx="814">
                  <c:v>652.97295999999506</c:v>
                </c:pt>
                <c:pt idx="815">
                  <c:v>652.98951999999508</c:v>
                </c:pt>
                <c:pt idx="816">
                  <c:v>653.00607999999511</c:v>
                </c:pt>
                <c:pt idx="817">
                  <c:v>653.02263999999514</c:v>
                </c:pt>
                <c:pt idx="818">
                  <c:v>653.03919999999516</c:v>
                </c:pt>
                <c:pt idx="819">
                  <c:v>653.05575999999519</c:v>
                </c:pt>
                <c:pt idx="820">
                  <c:v>653.07231999999522</c:v>
                </c:pt>
                <c:pt idx="821">
                  <c:v>653.08887999999524</c:v>
                </c:pt>
                <c:pt idx="822">
                  <c:v>653.10543999999527</c:v>
                </c:pt>
                <c:pt idx="823">
                  <c:v>653.1219999999953</c:v>
                </c:pt>
                <c:pt idx="824">
                  <c:v>653.13855999999532</c:v>
                </c:pt>
                <c:pt idx="825">
                  <c:v>653.15511999999535</c:v>
                </c:pt>
                <c:pt idx="826">
                  <c:v>653.17167999999538</c:v>
                </c:pt>
                <c:pt idx="827">
                  <c:v>653.1882399999954</c:v>
                </c:pt>
                <c:pt idx="828">
                  <c:v>653.20479999999543</c:v>
                </c:pt>
                <c:pt idx="829">
                  <c:v>653.22135999999546</c:v>
                </c:pt>
                <c:pt idx="830">
                  <c:v>653.23791999999548</c:v>
                </c:pt>
                <c:pt idx="831">
                  <c:v>653.25447999999551</c:v>
                </c:pt>
                <c:pt idx="832">
                  <c:v>653.27103999999554</c:v>
                </c:pt>
                <c:pt idx="833">
                  <c:v>653.28759999999556</c:v>
                </c:pt>
                <c:pt idx="834">
                  <c:v>653.30415999999559</c:v>
                </c:pt>
                <c:pt idx="835">
                  <c:v>653.32071999999562</c:v>
                </c:pt>
                <c:pt idx="836">
                  <c:v>653.33727999999564</c:v>
                </c:pt>
                <c:pt idx="837">
                  <c:v>653.35383999999567</c:v>
                </c:pt>
                <c:pt idx="838">
                  <c:v>653.3703999999957</c:v>
                </c:pt>
                <c:pt idx="839">
                  <c:v>653.38695999999572</c:v>
                </c:pt>
                <c:pt idx="840">
                  <c:v>653.40351999999575</c:v>
                </c:pt>
                <c:pt idx="841">
                  <c:v>653.42007999999578</c:v>
                </c:pt>
                <c:pt idx="842">
                  <c:v>653.4366399999958</c:v>
                </c:pt>
                <c:pt idx="843">
                  <c:v>653.45319999999583</c:v>
                </c:pt>
                <c:pt idx="844">
                  <c:v>653.46975999999586</c:v>
                </c:pt>
                <c:pt idx="845">
                  <c:v>653.48631999999589</c:v>
                </c:pt>
                <c:pt idx="846">
                  <c:v>653.50287999999591</c:v>
                </c:pt>
                <c:pt idx="847">
                  <c:v>653.51943999999594</c:v>
                </c:pt>
                <c:pt idx="848">
                  <c:v>653.53599999999597</c:v>
                </c:pt>
                <c:pt idx="849">
                  <c:v>653.55255999999599</c:v>
                </c:pt>
                <c:pt idx="850">
                  <c:v>653.56911999999602</c:v>
                </c:pt>
                <c:pt idx="851">
                  <c:v>653.58567999999605</c:v>
                </c:pt>
                <c:pt idx="852">
                  <c:v>653.60223999999607</c:v>
                </c:pt>
                <c:pt idx="853">
                  <c:v>653.6187999999961</c:v>
                </c:pt>
                <c:pt idx="854">
                  <c:v>653.63535999999613</c:v>
                </c:pt>
                <c:pt idx="855">
                  <c:v>653.65191999999615</c:v>
                </c:pt>
                <c:pt idx="856">
                  <c:v>653.66847999999618</c:v>
                </c:pt>
                <c:pt idx="857">
                  <c:v>653.68503999999621</c:v>
                </c:pt>
                <c:pt idx="858">
                  <c:v>653.70159999999623</c:v>
                </c:pt>
                <c:pt idx="859">
                  <c:v>653.71815999999626</c:v>
                </c:pt>
                <c:pt idx="860">
                  <c:v>653.73471999999629</c:v>
                </c:pt>
                <c:pt idx="861">
                  <c:v>653.75127999999631</c:v>
                </c:pt>
                <c:pt idx="862">
                  <c:v>653.76783999999634</c:v>
                </c:pt>
                <c:pt idx="863">
                  <c:v>653.78439999999637</c:v>
                </c:pt>
                <c:pt idx="864">
                  <c:v>653.80095999999639</c:v>
                </c:pt>
                <c:pt idx="865">
                  <c:v>653.81751999999642</c:v>
                </c:pt>
                <c:pt idx="866">
                  <c:v>653.83407999999645</c:v>
                </c:pt>
                <c:pt idx="867">
                  <c:v>653.85063999999647</c:v>
                </c:pt>
                <c:pt idx="868">
                  <c:v>653.8671999999965</c:v>
                </c:pt>
                <c:pt idx="869">
                  <c:v>653.88375999999653</c:v>
                </c:pt>
                <c:pt idx="870">
                  <c:v>653.90031999999655</c:v>
                </c:pt>
                <c:pt idx="871">
                  <c:v>653.91687999999658</c:v>
                </c:pt>
                <c:pt idx="872">
                  <c:v>653.93343999999661</c:v>
                </c:pt>
                <c:pt idx="873">
                  <c:v>653.94999999999663</c:v>
                </c:pt>
                <c:pt idx="874">
                  <c:v>653.96655999999666</c:v>
                </c:pt>
                <c:pt idx="875">
                  <c:v>653.98311999999669</c:v>
                </c:pt>
                <c:pt idx="876">
                  <c:v>653.99967999999672</c:v>
                </c:pt>
                <c:pt idx="877">
                  <c:v>654.01623999999674</c:v>
                </c:pt>
                <c:pt idx="878">
                  <c:v>654.03279999999677</c:v>
                </c:pt>
                <c:pt idx="879">
                  <c:v>654.0493599999968</c:v>
                </c:pt>
                <c:pt idx="880">
                  <c:v>654.06591999999682</c:v>
                </c:pt>
                <c:pt idx="881">
                  <c:v>654.08247999999685</c:v>
                </c:pt>
                <c:pt idx="882">
                  <c:v>654.09903999999688</c:v>
                </c:pt>
                <c:pt idx="883">
                  <c:v>654.1155999999969</c:v>
                </c:pt>
                <c:pt idx="884">
                  <c:v>654.13215999999693</c:v>
                </c:pt>
                <c:pt idx="885">
                  <c:v>654.14871999999696</c:v>
                </c:pt>
                <c:pt idx="886">
                  <c:v>654.16527999999698</c:v>
                </c:pt>
                <c:pt idx="887">
                  <c:v>654.18183999999701</c:v>
                </c:pt>
                <c:pt idx="888">
                  <c:v>654.19839999999704</c:v>
                </c:pt>
                <c:pt idx="889">
                  <c:v>654.21495999999706</c:v>
                </c:pt>
                <c:pt idx="890">
                  <c:v>654.23151999999709</c:v>
                </c:pt>
                <c:pt idx="891">
                  <c:v>654.24807999999712</c:v>
                </c:pt>
                <c:pt idx="892">
                  <c:v>654.26463999999714</c:v>
                </c:pt>
                <c:pt idx="893">
                  <c:v>654.28119999999717</c:v>
                </c:pt>
                <c:pt idx="894">
                  <c:v>654.2977599999972</c:v>
                </c:pt>
                <c:pt idx="895">
                  <c:v>654.31431999999722</c:v>
                </c:pt>
                <c:pt idx="896">
                  <c:v>654.33087999999725</c:v>
                </c:pt>
                <c:pt idx="897">
                  <c:v>654.34743999999728</c:v>
                </c:pt>
                <c:pt idx="898">
                  <c:v>654.3639999999973</c:v>
                </c:pt>
                <c:pt idx="899">
                  <c:v>654.38055999999733</c:v>
                </c:pt>
                <c:pt idx="900">
                  <c:v>654.39711999999736</c:v>
                </c:pt>
                <c:pt idx="901">
                  <c:v>654.41367999999738</c:v>
                </c:pt>
                <c:pt idx="902">
                  <c:v>654.43023999999741</c:v>
                </c:pt>
                <c:pt idx="903">
                  <c:v>654.44679999999744</c:v>
                </c:pt>
                <c:pt idx="904">
                  <c:v>654.46335999999746</c:v>
                </c:pt>
                <c:pt idx="905">
                  <c:v>654.47991999999749</c:v>
                </c:pt>
                <c:pt idx="906">
                  <c:v>654.49647999999752</c:v>
                </c:pt>
                <c:pt idx="907">
                  <c:v>654.51303999999755</c:v>
                </c:pt>
                <c:pt idx="908">
                  <c:v>654.52959999999757</c:v>
                </c:pt>
                <c:pt idx="909">
                  <c:v>654.5461599999976</c:v>
                </c:pt>
                <c:pt idx="910">
                  <c:v>654.56271999999763</c:v>
                </c:pt>
                <c:pt idx="911">
                  <c:v>654.57927999999765</c:v>
                </c:pt>
                <c:pt idx="912">
                  <c:v>654.59583999999768</c:v>
                </c:pt>
                <c:pt idx="913">
                  <c:v>654.61239999999771</c:v>
                </c:pt>
                <c:pt idx="914">
                  <c:v>654.62895999999773</c:v>
                </c:pt>
                <c:pt idx="915">
                  <c:v>654.64551999999776</c:v>
                </c:pt>
                <c:pt idx="916">
                  <c:v>654.66207999999779</c:v>
                </c:pt>
                <c:pt idx="917">
                  <c:v>654.67863999999781</c:v>
                </c:pt>
                <c:pt idx="918">
                  <c:v>654.69519999999784</c:v>
                </c:pt>
                <c:pt idx="919">
                  <c:v>654.71175999999787</c:v>
                </c:pt>
                <c:pt idx="920">
                  <c:v>654.72831999999789</c:v>
                </c:pt>
                <c:pt idx="921">
                  <c:v>654.74487999999792</c:v>
                </c:pt>
                <c:pt idx="922">
                  <c:v>654.76143999999795</c:v>
                </c:pt>
                <c:pt idx="923">
                  <c:v>654.77799999999797</c:v>
                </c:pt>
                <c:pt idx="924">
                  <c:v>654.794559999998</c:v>
                </c:pt>
                <c:pt idx="925">
                  <c:v>654.81111999999803</c:v>
                </c:pt>
                <c:pt idx="926">
                  <c:v>654.82767999999805</c:v>
                </c:pt>
                <c:pt idx="927">
                  <c:v>654.84423999999808</c:v>
                </c:pt>
                <c:pt idx="928">
                  <c:v>654.86079999999811</c:v>
                </c:pt>
                <c:pt idx="929">
                  <c:v>654.87735999999813</c:v>
                </c:pt>
                <c:pt idx="930">
                  <c:v>654.89391999999816</c:v>
                </c:pt>
                <c:pt idx="931">
                  <c:v>654.91047999999819</c:v>
                </c:pt>
                <c:pt idx="932">
                  <c:v>654.92703999999821</c:v>
                </c:pt>
                <c:pt idx="933">
                  <c:v>654.94359999999824</c:v>
                </c:pt>
                <c:pt idx="934">
                  <c:v>654.96015999999827</c:v>
                </c:pt>
                <c:pt idx="935">
                  <c:v>654.97671999999829</c:v>
                </c:pt>
                <c:pt idx="936">
                  <c:v>654.99327999999832</c:v>
                </c:pt>
                <c:pt idx="937">
                  <c:v>655.00983999999835</c:v>
                </c:pt>
                <c:pt idx="938">
                  <c:v>655.02639999999838</c:v>
                </c:pt>
                <c:pt idx="939">
                  <c:v>655.0429599999984</c:v>
                </c:pt>
                <c:pt idx="940">
                  <c:v>655.05951999999843</c:v>
                </c:pt>
                <c:pt idx="941">
                  <c:v>655.07607999999846</c:v>
                </c:pt>
                <c:pt idx="942">
                  <c:v>655.09263999999848</c:v>
                </c:pt>
                <c:pt idx="943">
                  <c:v>655.10919999999851</c:v>
                </c:pt>
                <c:pt idx="944">
                  <c:v>655.12575999999854</c:v>
                </c:pt>
                <c:pt idx="945">
                  <c:v>655.14231999999856</c:v>
                </c:pt>
                <c:pt idx="946">
                  <c:v>655.15887999999859</c:v>
                </c:pt>
                <c:pt idx="947">
                  <c:v>655.17543999999862</c:v>
                </c:pt>
                <c:pt idx="948">
                  <c:v>655.19199999999864</c:v>
                </c:pt>
                <c:pt idx="949">
                  <c:v>655.20855999999867</c:v>
                </c:pt>
                <c:pt idx="950">
                  <c:v>655.2251199999987</c:v>
                </c:pt>
                <c:pt idx="951">
                  <c:v>655.24167999999872</c:v>
                </c:pt>
                <c:pt idx="952">
                  <c:v>655.25823999999875</c:v>
                </c:pt>
                <c:pt idx="953">
                  <c:v>655.27479999999878</c:v>
                </c:pt>
                <c:pt idx="954">
                  <c:v>655.2913599999988</c:v>
                </c:pt>
                <c:pt idx="955">
                  <c:v>655.30791999999883</c:v>
                </c:pt>
                <c:pt idx="956">
                  <c:v>655.32447999999886</c:v>
                </c:pt>
                <c:pt idx="957">
                  <c:v>655.34103999999888</c:v>
                </c:pt>
                <c:pt idx="958">
                  <c:v>655.35759999999891</c:v>
                </c:pt>
                <c:pt idx="959">
                  <c:v>655.37415999999894</c:v>
                </c:pt>
                <c:pt idx="960">
                  <c:v>655.39071999999896</c:v>
                </c:pt>
                <c:pt idx="961">
                  <c:v>655.40727999999899</c:v>
                </c:pt>
                <c:pt idx="962">
                  <c:v>655.42383999999902</c:v>
                </c:pt>
                <c:pt idx="963">
                  <c:v>655.44039999999904</c:v>
                </c:pt>
                <c:pt idx="964">
                  <c:v>655.45695999999907</c:v>
                </c:pt>
                <c:pt idx="965">
                  <c:v>655.4735199999991</c:v>
                </c:pt>
                <c:pt idx="966">
                  <c:v>655.49007999999912</c:v>
                </c:pt>
                <c:pt idx="967">
                  <c:v>655.50663999999915</c:v>
                </c:pt>
                <c:pt idx="968">
                  <c:v>655.52319999999918</c:v>
                </c:pt>
                <c:pt idx="969">
                  <c:v>655.53975999999921</c:v>
                </c:pt>
                <c:pt idx="970">
                  <c:v>655.55631999999923</c:v>
                </c:pt>
                <c:pt idx="971">
                  <c:v>655.57287999999926</c:v>
                </c:pt>
                <c:pt idx="972">
                  <c:v>655.58943999999929</c:v>
                </c:pt>
                <c:pt idx="973">
                  <c:v>655.60599999999931</c:v>
                </c:pt>
                <c:pt idx="974">
                  <c:v>655.62255999999934</c:v>
                </c:pt>
                <c:pt idx="975">
                  <c:v>655.63911999999937</c:v>
                </c:pt>
                <c:pt idx="976">
                  <c:v>655.65567999999939</c:v>
                </c:pt>
                <c:pt idx="977">
                  <c:v>655.67223999999942</c:v>
                </c:pt>
                <c:pt idx="978">
                  <c:v>655.68879999999945</c:v>
                </c:pt>
                <c:pt idx="979">
                  <c:v>655.70535999999947</c:v>
                </c:pt>
                <c:pt idx="980">
                  <c:v>655.7219199999995</c:v>
                </c:pt>
                <c:pt idx="981">
                  <c:v>655.73847999999953</c:v>
                </c:pt>
                <c:pt idx="982">
                  <c:v>655.75503999999955</c:v>
                </c:pt>
                <c:pt idx="983">
                  <c:v>655.77159999999958</c:v>
                </c:pt>
                <c:pt idx="984">
                  <c:v>655.78815999999961</c:v>
                </c:pt>
                <c:pt idx="985">
                  <c:v>655.80471999999963</c:v>
                </c:pt>
                <c:pt idx="986">
                  <c:v>655.82127999999966</c:v>
                </c:pt>
                <c:pt idx="987">
                  <c:v>655.83783999999969</c:v>
                </c:pt>
                <c:pt idx="988">
                  <c:v>655.85439999999971</c:v>
                </c:pt>
                <c:pt idx="989">
                  <c:v>655.87095999999974</c:v>
                </c:pt>
                <c:pt idx="990">
                  <c:v>655.88751999999977</c:v>
                </c:pt>
                <c:pt idx="991">
                  <c:v>655.90407999999979</c:v>
                </c:pt>
                <c:pt idx="992">
                  <c:v>655.92063999999982</c:v>
                </c:pt>
                <c:pt idx="993">
                  <c:v>655.93719999999985</c:v>
                </c:pt>
                <c:pt idx="994">
                  <c:v>655.95375999999987</c:v>
                </c:pt>
                <c:pt idx="995">
                  <c:v>655.9703199999999</c:v>
                </c:pt>
                <c:pt idx="996">
                  <c:v>655.98687999999993</c:v>
                </c:pt>
                <c:pt idx="997">
                  <c:v>656.00343999999996</c:v>
                </c:pt>
                <c:pt idx="998">
                  <c:v>656.02</c:v>
                </c:pt>
                <c:pt idx="999">
                  <c:v>656.03656000000001</c:v>
                </c:pt>
                <c:pt idx="1000">
                  <c:v>656.05312000000004</c:v>
                </c:pt>
                <c:pt idx="1001">
                  <c:v>656.06968000000006</c:v>
                </c:pt>
                <c:pt idx="1002">
                  <c:v>656.08624000000009</c:v>
                </c:pt>
                <c:pt idx="1003">
                  <c:v>656.10280000000012</c:v>
                </c:pt>
                <c:pt idx="1004">
                  <c:v>656.11936000000014</c:v>
                </c:pt>
                <c:pt idx="1005">
                  <c:v>656.13592000000017</c:v>
                </c:pt>
                <c:pt idx="1006">
                  <c:v>656.1524800000002</c:v>
                </c:pt>
                <c:pt idx="1007">
                  <c:v>656.16904000000022</c:v>
                </c:pt>
                <c:pt idx="1008">
                  <c:v>656.18560000000025</c:v>
                </c:pt>
                <c:pt idx="1009">
                  <c:v>656.20216000000028</c:v>
                </c:pt>
                <c:pt idx="1010">
                  <c:v>656.2187200000003</c:v>
                </c:pt>
                <c:pt idx="1011">
                  <c:v>656.23528000000033</c:v>
                </c:pt>
                <c:pt idx="1012">
                  <c:v>656.25184000000036</c:v>
                </c:pt>
                <c:pt idx="1013">
                  <c:v>656.26840000000038</c:v>
                </c:pt>
                <c:pt idx="1014">
                  <c:v>656.28496000000041</c:v>
                </c:pt>
                <c:pt idx="1015">
                  <c:v>656.30152000000044</c:v>
                </c:pt>
                <c:pt idx="1016">
                  <c:v>656.31808000000046</c:v>
                </c:pt>
                <c:pt idx="1017">
                  <c:v>656.33464000000049</c:v>
                </c:pt>
                <c:pt idx="1018">
                  <c:v>656.35120000000052</c:v>
                </c:pt>
                <c:pt idx="1019">
                  <c:v>656.36776000000054</c:v>
                </c:pt>
                <c:pt idx="1020">
                  <c:v>656.38432000000057</c:v>
                </c:pt>
                <c:pt idx="1021">
                  <c:v>656.4008800000006</c:v>
                </c:pt>
                <c:pt idx="1022">
                  <c:v>656.41744000000062</c:v>
                </c:pt>
                <c:pt idx="1023">
                  <c:v>656.43400000000065</c:v>
                </c:pt>
                <c:pt idx="1024">
                  <c:v>656.45056000000068</c:v>
                </c:pt>
                <c:pt idx="1025">
                  <c:v>656.4671200000007</c:v>
                </c:pt>
                <c:pt idx="1026">
                  <c:v>656.48368000000073</c:v>
                </c:pt>
                <c:pt idx="1027">
                  <c:v>656.50024000000076</c:v>
                </c:pt>
                <c:pt idx="1028">
                  <c:v>656.51680000000079</c:v>
                </c:pt>
                <c:pt idx="1029">
                  <c:v>656.53336000000081</c:v>
                </c:pt>
                <c:pt idx="1030">
                  <c:v>656.54992000000084</c:v>
                </c:pt>
                <c:pt idx="1031">
                  <c:v>656.56648000000087</c:v>
                </c:pt>
                <c:pt idx="1032">
                  <c:v>656.58304000000089</c:v>
                </c:pt>
                <c:pt idx="1033">
                  <c:v>656.59960000000092</c:v>
                </c:pt>
                <c:pt idx="1034">
                  <c:v>656.61616000000095</c:v>
                </c:pt>
                <c:pt idx="1035">
                  <c:v>656.63272000000097</c:v>
                </c:pt>
                <c:pt idx="1036">
                  <c:v>656.649280000001</c:v>
                </c:pt>
                <c:pt idx="1037">
                  <c:v>656.66584000000103</c:v>
                </c:pt>
                <c:pt idx="1038">
                  <c:v>656.68240000000105</c:v>
                </c:pt>
                <c:pt idx="1039">
                  <c:v>656.69896000000108</c:v>
                </c:pt>
                <c:pt idx="1040">
                  <c:v>656.71552000000111</c:v>
                </c:pt>
                <c:pt idx="1041">
                  <c:v>656.73208000000113</c:v>
                </c:pt>
                <c:pt idx="1042">
                  <c:v>656.74864000000116</c:v>
                </c:pt>
                <c:pt idx="1043">
                  <c:v>656.76520000000119</c:v>
                </c:pt>
                <c:pt idx="1044">
                  <c:v>656.78176000000121</c:v>
                </c:pt>
                <c:pt idx="1045">
                  <c:v>656.79832000000124</c:v>
                </c:pt>
                <c:pt idx="1046">
                  <c:v>656.81488000000127</c:v>
                </c:pt>
                <c:pt idx="1047">
                  <c:v>656.83144000000129</c:v>
                </c:pt>
                <c:pt idx="1048">
                  <c:v>656.84800000000132</c:v>
                </c:pt>
                <c:pt idx="1049">
                  <c:v>656.86456000000135</c:v>
                </c:pt>
                <c:pt idx="1050">
                  <c:v>656.88112000000137</c:v>
                </c:pt>
                <c:pt idx="1051">
                  <c:v>656.8976800000014</c:v>
                </c:pt>
                <c:pt idx="1052">
                  <c:v>656.91424000000143</c:v>
                </c:pt>
                <c:pt idx="1053">
                  <c:v>656.93080000000145</c:v>
                </c:pt>
                <c:pt idx="1054">
                  <c:v>656.94736000000148</c:v>
                </c:pt>
                <c:pt idx="1055">
                  <c:v>656.96392000000151</c:v>
                </c:pt>
                <c:pt idx="1056">
                  <c:v>656.98048000000153</c:v>
                </c:pt>
                <c:pt idx="1057">
                  <c:v>656.99704000000156</c:v>
                </c:pt>
                <c:pt idx="1058">
                  <c:v>657.01360000000159</c:v>
                </c:pt>
                <c:pt idx="1059">
                  <c:v>657.03016000000162</c:v>
                </c:pt>
                <c:pt idx="1060">
                  <c:v>657.04672000000164</c:v>
                </c:pt>
                <c:pt idx="1061">
                  <c:v>657.06328000000167</c:v>
                </c:pt>
                <c:pt idx="1062">
                  <c:v>657.0798400000017</c:v>
                </c:pt>
                <c:pt idx="1063">
                  <c:v>657.09640000000172</c:v>
                </c:pt>
                <c:pt idx="1064">
                  <c:v>657.11296000000175</c:v>
                </c:pt>
                <c:pt idx="1065">
                  <c:v>657.12952000000178</c:v>
                </c:pt>
                <c:pt idx="1066">
                  <c:v>657.1460800000018</c:v>
                </c:pt>
                <c:pt idx="1067">
                  <c:v>657.16264000000183</c:v>
                </c:pt>
                <c:pt idx="1068">
                  <c:v>657.17920000000186</c:v>
                </c:pt>
                <c:pt idx="1069">
                  <c:v>657.19576000000188</c:v>
                </c:pt>
                <c:pt idx="1070">
                  <c:v>657.21232000000191</c:v>
                </c:pt>
                <c:pt idx="1071">
                  <c:v>657.22888000000194</c:v>
                </c:pt>
                <c:pt idx="1072">
                  <c:v>657.24544000000196</c:v>
                </c:pt>
                <c:pt idx="1073">
                  <c:v>657.26200000000199</c:v>
                </c:pt>
                <c:pt idx="1074">
                  <c:v>657.27856000000202</c:v>
                </c:pt>
                <c:pt idx="1075">
                  <c:v>657.29512000000204</c:v>
                </c:pt>
                <c:pt idx="1076">
                  <c:v>657.31168000000207</c:v>
                </c:pt>
                <c:pt idx="1077">
                  <c:v>657.3282400000021</c:v>
                </c:pt>
                <c:pt idx="1078">
                  <c:v>657.34480000000212</c:v>
                </c:pt>
                <c:pt idx="1079">
                  <c:v>657.36136000000215</c:v>
                </c:pt>
                <c:pt idx="1080">
                  <c:v>657.37792000000218</c:v>
                </c:pt>
                <c:pt idx="1081">
                  <c:v>657.3944800000022</c:v>
                </c:pt>
                <c:pt idx="1082">
                  <c:v>657.41104000000223</c:v>
                </c:pt>
                <c:pt idx="1083">
                  <c:v>657.42760000000226</c:v>
                </c:pt>
                <c:pt idx="1084">
                  <c:v>657.44416000000228</c:v>
                </c:pt>
                <c:pt idx="1085">
                  <c:v>657.46072000000231</c:v>
                </c:pt>
                <c:pt idx="1086">
                  <c:v>657.47728000000234</c:v>
                </c:pt>
                <c:pt idx="1087">
                  <c:v>657.49384000000236</c:v>
                </c:pt>
                <c:pt idx="1088">
                  <c:v>657.51040000000239</c:v>
                </c:pt>
                <c:pt idx="1089">
                  <c:v>657.52696000000242</c:v>
                </c:pt>
                <c:pt idx="1090">
                  <c:v>657.54352000000245</c:v>
                </c:pt>
                <c:pt idx="1091">
                  <c:v>657.56008000000247</c:v>
                </c:pt>
                <c:pt idx="1092">
                  <c:v>657.5766400000025</c:v>
                </c:pt>
                <c:pt idx="1093">
                  <c:v>657.59320000000253</c:v>
                </c:pt>
                <c:pt idx="1094">
                  <c:v>657.60976000000255</c:v>
                </c:pt>
                <c:pt idx="1095">
                  <c:v>657.62632000000258</c:v>
                </c:pt>
                <c:pt idx="1096">
                  <c:v>657.64288000000261</c:v>
                </c:pt>
                <c:pt idx="1097">
                  <c:v>657.65944000000263</c:v>
                </c:pt>
                <c:pt idx="1098">
                  <c:v>657.67600000000266</c:v>
                </c:pt>
                <c:pt idx="1099">
                  <c:v>657.69256000000269</c:v>
                </c:pt>
                <c:pt idx="1100">
                  <c:v>657.70912000000271</c:v>
                </c:pt>
                <c:pt idx="1101">
                  <c:v>657.72568000000274</c:v>
                </c:pt>
                <c:pt idx="1102">
                  <c:v>657.74224000000277</c:v>
                </c:pt>
                <c:pt idx="1103">
                  <c:v>657.75880000000279</c:v>
                </c:pt>
                <c:pt idx="1104">
                  <c:v>657.77536000000282</c:v>
                </c:pt>
                <c:pt idx="1105">
                  <c:v>657.79192000000285</c:v>
                </c:pt>
                <c:pt idx="1106">
                  <c:v>657.80848000000287</c:v>
                </c:pt>
                <c:pt idx="1107">
                  <c:v>657.8250400000029</c:v>
                </c:pt>
                <c:pt idx="1108">
                  <c:v>657.84160000000293</c:v>
                </c:pt>
                <c:pt idx="1109">
                  <c:v>657.85816000000295</c:v>
                </c:pt>
                <c:pt idx="1110">
                  <c:v>657.87472000000298</c:v>
                </c:pt>
                <c:pt idx="1111">
                  <c:v>657.89128000000301</c:v>
                </c:pt>
                <c:pt idx="1112">
                  <c:v>657.90784000000303</c:v>
                </c:pt>
                <c:pt idx="1113">
                  <c:v>657.92440000000306</c:v>
                </c:pt>
                <c:pt idx="1114">
                  <c:v>657.94096000000309</c:v>
                </c:pt>
                <c:pt idx="1115">
                  <c:v>657.95752000000311</c:v>
                </c:pt>
                <c:pt idx="1116">
                  <c:v>657.97408000000314</c:v>
                </c:pt>
                <c:pt idx="1117">
                  <c:v>657.99064000000317</c:v>
                </c:pt>
                <c:pt idx="1118">
                  <c:v>658.00720000000319</c:v>
                </c:pt>
                <c:pt idx="1119">
                  <c:v>658.02376000000322</c:v>
                </c:pt>
                <c:pt idx="1120">
                  <c:v>658.04032000000325</c:v>
                </c:pt>
                <c:pt idx="1121">
                  <c:v>658.05688000000328</c:v>
                </c:pt>
                <c:pt idx="1122">
                  <c:v>658.0734400000033</c:v>
                </c:pt>
                <c:pt idx="1123">
                  <c:v>658.09000000000333</c:v>
                </c:pt>
                <c:pt idx="1124">
                  <c:v>658.10656000000336</c:v>
                </c:pt>
                <c:pt idx="1125">
                  <c:v>658.12312000000338</c:v>
                </c:pt>
                <c:pt idx="1126">
                  <c:v>658.13968000000341</c:v>
                </c:pt>
                <c:pt idx="1127">
                  <c:v>658.15624000000344</c:v>
                </c:pt>
                <c:pt idx="1128">
                  <c:v>658.17280000000346</c:v>
                </c:pt>
                <c:pt idx="1129">
                  <c:v>658.18936000000349</c:v>
                </c:pt>
                <c:pt idx="1130">
                  <c:v>658.20592000000352</c:v>
                </c:pt>
                <c:pt idx="1131">
                  <c:v>658.22248000000354</c:v>
                </c:pt>
                <c:pt idx="1132">
                  <c:v>658.23904000000357</c:v>
                </c:pt>
                <c:pt idx="1133">
                  <c:v>658.2556000000036</c:v>
                </c:pt>
                <c:pt idx="1134">
                  <c:v>658.27216000000362</c:v>
                </c:pt>
                <c:pt idx="1135">
                  <c:v>658.28872000000365</c:v>
                </c:pt>
                <c:pt idx="1136">
                  <c:v>658.30528000000368</c:v>
                </c:pt>
                <c:pt idx="1137">
                  <c:v>658.3218400000037</c:v>
                </c:pt>
                <c:pt idx="1138">
                  <c:v>658.33840000000373</c:v>
                </c:pt>
                <c:pt idx="1139">
                  <c:v>658.35496000000376</c:v>
                </c:pt>
                <c:pt idx="1140">
                  <c:v>658.37152000000378</c:v>
                </c:pt>
                <c:pt idx="1141">
                  <c:v>658.38808000000381</c:v>
                </c:pt>
                <c:pt idx="1142">
                  <c:v>658.40464000000384</c:v>
                </c:pt>
                <c:pt idx="1143">
                  <c:v>658.42120000000386</c:v>
                </c:pt>
                <c:pt idx="1144">
                  <c:v>658.43776000000389</c:v>
                </c:pt>
                <c:pt idx="1145">
                  <c:v>658.45432000000392</c:v>
                </c:pt>
                <c:pt idx="1146">
                  <c:v>658.47088000000394</c:v>
                </c:pt>
                <c:pt idx="1147">
                  <c:v>658.48744000000397</c:v>
                </c:pt>
                <c:pt idx="1148">
                  <c:v>658.504000000004</c:v>
                </c:pt>
                <c:pt idx="1149">
                  <c:v>658.52056000000402</c:v>
                </c:pt>
                <c:pt idx="1150">
                  <c:v>658.53712000000405</c:v>
                </c:pt>
                <c:pt idx="1151">
                  <c:v>658.55368000000408</c:v>
                </c:pt>
                <c:pt idx="1152">
                  <c:v>658.57024000000411</c:v>
                </c:pt>
                <c:pt idx="1153">
                  <c:v>658.58680000000413</c:v>
                </c:pt>
                <c:pt idx="1154">
                  <c:v>658.60336000000416</c:v>
                </c:pt>
                <c:pt idx="1155">
                  <c:v>658.61992000000419</c:v>
                </c:pt>
                <c:pt idx="1156">
                  <c:v>658.63648000000421</c:v>
                </c:pt>
                <c:pt idx="1157">
                  <c:v>658.65304000000424</c:v>
                </c:pt>
                <c:pt idx="1158">
                  <c:v>658.66960000000427</c:v>
                </c:pt>
                <c:pt idx="1159">
                  <c:v>658.68616000000429</c:v>
                </c:pt>
                <c:pt idx="1160">
                  <c:v>658.70272000000432</c:v>
                </c:pt>
                <c:pt idx="1161">
                  <c:v>658.71928000000435</c:v>
                </c:pt>
                <c:pt idx="1162">
                  <c:v>658.73584000000437</c:v>
                </c:pt>
                <c:pt idx="1163">
                  <c:v>658.7524000000044</c:v>
                </c:pt>
                <c:pt idx="1164">
                  <c:v>658.76896000000443</c:v>
                </c:pt>
                <c:pt idx="1165">
                  <c:v>658.78552000000445</c:v>
                </c:pt>
                <c:pt idx="1166">
                  <c:v>658.80208000000448</c:v>
                </c:pt>
                <c:pt idx="1167">
                  <c:v>658.81864000000451</c:v>
                </c:pt>
                <c:pt idx="1168">
                  <c:v>658.83520000000453</c:v>
                </c:pt>
                <c:pt idx="1169">
                  <c:v>658.85176000000456</c:v>
                </c:pt>
                <c:pt idx="1170">
                  <c:v>658.86832000000459</c:v>
                </c:pt>
                <c:pt idx="1171">
                  <c:v>658.88488000000461</c:v>
                </c:pt>
                <c:pt idx="1172">
                  <c:v>658.90144000000464</c:v>
                </c:pt>
                <c:pt idx="1173">
                  <c:v>658.91800000000467</c:v>
                </c:pt>
                <c:pt idx="1174">
                  <c:v>658.93456000000469</c:v>
                </c:pt>
                <c:pt idx="1175">
                  <c:v>658.95112000000472</c:v>
                </c:pt>
                <c:pt idx="1176">
                  <c:v>658.96768000000475</c:v>
                </c:pt>
                <c:pt idx="1177">
                  <c:v>658.98424000000477</c:v>
                </c:pt>
                <c:pt idx="1178">
                  <c:v>659.0008000000048</c:v>
                </c:pt>
                <c:pt idx="1179">
                  <c:v>659.01736000000483</c:v>
                </c:pt>
                <c:pt idx="1180">
                  <c:v>659.03392000000485</c:v>
                </c:pt>
                <c:pt idx="1181">
                  <c:v>659.05048000000488</c:v>
                </c:pt>
                <c:pt idx="1182">
                  <c:v>659.06704000000491</c:v>
                </c:pt>
                <c:pt idx="1183">
                  <c:v>659.08360000000494</c:v>
                </c:pt>
                <c:pt idx="1184">
                  <c:v>659.10016000000496</c:v>
                </c:pt>
                <c:pt idx="1185">
                  <c:v>659.11672000000499</c:v>
                </c:pt>
                <c:pt idx="1186">
                  <c:v>659.13328000000502</c:v>
                </c:pt>
                <c:pt idx="1187">
                  <c:v>659.14984000000504</c:v>
                </c:pt>
                <c:pt idx="1188">
                  <c:v>659.16640000000507</c:v>
                </c:pt>
                <c:pt idx="1189">
                  <c:v>659.1829600000051</c:v>
                </c:pt>
                <c:pt idx="1190">
                  <c:v>659.19952000000512</c:v>
                </c:pt>
                <c:pt idx="1191">
                  <c:v>659.21608000000515</c:v>
                </c:pt>
                <c:pt idx="1192">
                  <c:v>659.23264000000518</c:v>
                </c:pt>
                <c:pt idx="1193">
                  <c:v>659.2492000000052</c:v>
                </c:pt>
                <c:pt idx="1194">
                  <c:v>659.26576000000523</c:v>
                </c:pt>
                <c:pt idx="1195">
                  <c:v>659.28232000000526</c:v>
                </c:pt>
                <c:pt idx="1196">
                  <c:v>659.29888000000528</c:v>
                </c:pt>
                <c:pt idx="1197">
                  <c:v>659.31544000000531</c:v>
                </c:pt>
                <c:pt idx="1198">
                  <c:v>659.33200000000534</c:v>
                </c:pt>
                <c:pt idx="1199">
                  <c:v>659.34856000000536</c:v>
                </c:pt>
                <c:pt idx="1200">
                  <c:v>659.36512000000539</c:v>
                </c:pt>
                <c:pt idx="1201">
                  <c:v>659.38168000000542</c:v>
                </c:pt>
                <c:pt idx="1202">
                  <c:v>659.39824000000544</c:v>
                </c:pt>
                <c:pt idx="1203">
                  <c:v>659.41480000000547</c:v>
                </c:pt>
                <c:pt idx="1204">
                  <c:v>659.4313600000055</c:v>
                </c:pt>
                <c:pt idx="1205">
                  <c:v>659.44792000000552</c:v>
                </c:pt>
                <c:pt idx="1206">
                  <c:v>659.46448000000555</c:v>
                </c:pt>
                <c:pt idx="1207">
                  <c:v>659.48104000000558</c:v>
                </c:pt>
                <c:pt idx="1208">
                  <c:v>659.4976000000056</c:v>
                </c:pt>
                <c:pt idx="1209">
                  <c:v>659.51416000000563</c:v>
                </c:pt>
                <c:pt idx="1210">
                  <c:v>659.53072000000566</c:v>
                </c:pt>
                <c:pt idx="1211">
                  <c:v>659.54728000000568</c:v>
                </c:pt>
                <c:pt idx="1212">
                  <c:v>659.56384000000571</c:v>
                </c:pt>
                <c:pt idx="1213">
                  <c:v>659.58040000000574</c:v>
                </c:pt>
                <c:pt idx="1214">
                  <c:v>659.59696000000577</c:v>
                </c:pt>
                <c:pt idx="1215">
                  <c:v>659.61352000000579</c:v>
                </c:pt>
                <c:pt idx="1216">
                  <c:v>659.63008000000582</c:v>
                </c:pt>
                <c:pt idx="1217">
                  <c:v>659.64664000000585</c:v>
                </c:pt>
                <c:pt idx="1218">
                  <c:v>659.66320000000587</c:v>
                </c:pt>
                <c:pt idx="1219">
                  <c:v>659.6797600000059</c:v>
                </c:pt>
                <c:pt idx="1220">
                  <c:v>659.69632000000593</c:v>
                </c:pt>
                <c:pt idx="1221">
                  <c:v>659.71288000000595</c:v>
                </c:pt>
                <c:pt idx="1222">
                  <c:v>659.72944000000598</c:v>
                </c:pt>
                <c:pt idx="1223">
                  <c:v>659.74600000000601</c:v>
                </c:pt>
                <c:pt idx="1224">
                  <c:v>659.76256000000603</c:v>
                </c:pt>
                <c:pt idx="1225">
                  <c:v>659.77912000000606</c:v>
                </c:pt>
                <c:pt idx="1226">
                  <c:v>659.79568000000609</c:v>
                </c:pt>
                <c:pt idx="1227">
                  <c:v>659.81224000000611</c:v>
                </c:pt>
                <c:pt idx="1228">
                  <c:v>659.82880000000614</c:v>
                </c:pt>
                <c:pt idx="1229">
                  <c:v>659.84536000000617</c:v>
                </c:pt>
                <c:pt idx="1230">
                  <c:v>659.86192000000619</c:v>
                </c:pt>
                <c:pt idx="1231">
                  <c:v>659.87848000000622</c:v>
                </c:pt>
                <c:pt idx="1232">
                  <c:v>659.89504000000625</c:v>
                </c:pt>
                <c:pt idx="1233">
                  <c:v>659.91160000000627</c:v>
                </c:pt>
                <c:pt idx="1234">
                  <c:v>659.9281600000063</c:v>
                </c:pt>
                <c:pt idx="1235">
                  <c:v>659.94472000000633</c:v>
                </c:pt>
                <c:pt idx="1236">
                  <c:v>659.96128000000635</c:v>
                </c:pt>
                <c:pt idx="1237">
                  <c:v>659.97784000000638</c:v>
                </c:pt>
                <c:pt idx="1238">
                  <c:v>659.99440000000641</c:v>
                </c:pt>
                <c:pt idx="1239">
                  <c:v>660.01096000000643</c:v>
                </c:pt>
                <c:pt idx="1240">
                  <c:v>660.02752000000646</c:v>
                </c:pt>
                <c:pt idx="1241">
                  <c:v>660.04408000000649</c:v>
                </c:pt>
                <c:pt idx="1242">
                  <c:v>660.06064000000652</c:v>
                </c:pt>
                <c:pt idx="1243">
                  <c:v>660.07720000000654</c:v>
                </c:pt>
                <c:pt idx="1244">
                  <c:v>660.09376000000657</c:v>
                </c:pt>
                <c:pt idx="1245">
                  <c:v>660.1103200000066</c:v>
                </c:pt>
                <c:pt idx="1246">
                  <c:v>660.12688000000662</c:v>
                </c:pt>
                <c:pt idx="1247">
                  <c:v>660.14344000000665</c:v>
                </c:pt>
                <c:pt idx="1248">
                  <c:v>660.16000000000668</c:v>
                </c:pt>
                <c:pt idx="1249">
                  <c:v>660.1765600000067</c:v>
                </c:pt>
                <c:pt idx="1250">
                  <c:v>660.19312000000673</c:v>
                </c:pt>
                <c:pt idx="1251">
                  <c:v>660.20968000000676</c:v>
                </c:pt>
                <c:pt idx="1252">
                  <c:v>660.22624000000678</c:v>
                </c:pt>
                <c:pt idx="1253">
                  <c:v>660.24280000000681</c:v>
                </c:pt>
                <c:pt idx="1254">
                  <c:v>660.25936000000684</c:v>
                </c:pt>
                <c:pt idx="1255">
                  <c:v>660.27592000000686</c:v>
                </c:pt>
                <c:pt idx="1256">
                  <c:v>660.29248000000689</c:v>
                </c:pt>
                <c:pt idx="1257">
                  <c:v>660.30904000000692</c:v>
                </c:pt>
                <c:pt idx="1258">
                  <c:v>660.32560000000694</c:v>
                </c:pt>
                <c:pt idx="1259">
                  <c:v>660.34216000000697</c:v>
                </c:pt>
                <c:pt idx="1260">
                  <c:v>660.358720000007</c:v>
                </c:pt>
                <c:pt idx="1261">
                  <c:v>660.37528000000702</c:v>
                </c:pt>
                <c:pt idx="1262">
                  <c:v>660.39184000000705</c:v>
                </c:pt>
                <c:pt idx="1263">
                  <c:v>660.40840000000708</c:v>
                </c:pt>
                <c:pt idx="1264">
                  <c:v>660.4249600000071</c:v>
                </c:pt>
                <c:pt idx="1265">
                  <c:v>660.44152000000713</c:v>
                </c:pt>
                <c:pt idx="1266">
                  <c:v>660.45808000000716</c:v>
                </c:pt>
                <c:pt idx="1267">
                  <c:v>660.47464000000718</c:v>
                </c:pt>
                <c:pt idx="1268">
                  <c:v>660.49120000000721</c:v>
                </c:pt>
                <c:pt idx="1269">
                  <c:v>660.50776000000724</c:v>
                </c:pt>
                <c:pt idx="1270">
                  <c:v>660.52432000000726</c:v>
                </c:pt>
                <c:pt idx="1271">
                  <c:v>660.54088000000729</c:v>
                </c:pt>
                <c:pt idx="1272">
                  <c:v>660.55744000000732</c:v>
                </c:pt>
                <c:pt idx="1273">
                  <c:v>660.57400000000735</c:v>
                </c:pt>
                <c:pt idx="1274">
                  <c:v>660.59056000000737</c:v>
                </c:pt>
                <c:pt idx="1275">
                  <c:v>660.6071200000074</c:v>
                </c:pt>
                <c:pt idx="1276">
                  <c:v>660.62368000000743</c:v>
                </c:pt>
                <c:pt idx="1277">
                  <c:v>660.64024000000745</c:v>
                </c:pt>
                <c:pt idx="1278">
                  <c:v>660.65680000000748</c:v>
                </c:pt>
                <c:pt idx="1279">
                  <c:v>660.67336000000751</c:v>
                </c:pt>
                <c:pt idx="1280">
                  <c:v>660.68992000000753</c:v>
                </c:pt>
                <c:pt idx="1281">
                  <c:v>660.70648000000756</c:v>
                </c:pt>
                <c:pt idx="1282">
                  <c:v>660.72304000000759</c:v>
                </c:pt>
                <c:pt idx="1283">
                  <c:v>660.73960000000761</c:v>
                </c:pt>
                <c:pt idx="1284">
                  <c:v>660.75616000000764</c:v>
                </c:pt>
                <c:pt idx="1285">
                  <c:v>660.77272000000767</c:v>
                </c:pt>
                <c:pt idx="1286">
                  <c:v>660.78928000000769</c:v>
                </c:pt>
                <c:pt idx="1287">
                  <c:v>660.80584000000772</c:v>
                </c:pt>
                <c:pt idx="1288">
                  <c:v>660.82240000000775</c:v>
                </c:pt>
                <c:pt idx="1289">
                  <c:v>660.83896000000777</c:v>
                </c:pt>
                <c:pt idx="1290">
                  <c:v>660.8555200000078</c:v>
                </c:pt>
                <c:pt idx="1291">
                  <c:v>660.87208000000783</c:v>
                </c:pt>
                <c:pt idx="1292">
                  <c:v>660.88864000000785</c:v>
                </c:pt>
                <c:pt idx="1293">
                  <c:v>660.90520000000788</c:v>
                </c:pt>
                <c:pt idx="1294">
                  <c:v>660.92176000000791</c:v>
                </c:pt>
                <c:pt idx="1295">
                  <c:v>660.93832000000793</c:v>
                </c:pt>
                <c:pt idx="1296">
                  <c:v>660.95488000000796</c:v>
                </c:pt>
                <c:pt idx="1297">
                  <c:v>660.97144000000799</c:v>
                </c:pt>
                <c:pt idx="1298">
                  <c:v>660.98800000000801</c:v>
                </c:pt>
                <c:pt idx="1299">
                  <c:v>661.00456000000804</c:v>
                </c:pt>
                <c:pt idx="1300">
                  <c:v>661.02112000000807</c:v>
                </c:pt>
                <c:pt idx="1301">
                  <c:v>661.03768000000809</c:v>
                </c:pt>
                <c:pt idx="1302">
                  <c:v>661.05424000000812</c:v>
                </c:pt>
                <c:pt idx="1303">
                  <c:v>661.07080000000815</c:v>
                </c:pt>
                <c:pt idx="1304">
                  <c:v>661.08736000000818</c:v>
                </c:pt>
                <c:pt idx="1305">
                  <c:v>661.1039200000082</c:v>
                </c:pt>
                <c:pt idx="1306">
                  <c:v>661.12048000000823</c:v>
                </c:pt>
                <c:pt idx="1307">
                  <c:v>661.13704000000826</c:v>
                </c:pt>
                <c:pt idx="1308">
                  <c:v>661.15360000000828</c:v>
                </c:pt>
                <c:pt idx="1309">
                  <c:v>661.17016000000831</c:v>
                </c:pt>
                <c:pt idx="1310">
                  <c:v>661.18672000000834</c:v>
                </c:pt>
                <c:pt idx="1311">
                  <c:v>661.20328000000836</c:v>
                </c:pt>
                <c:pt idx="1312">
                  <c:v>661.21984000000839</c:v>
                </c:pt>
                <c:pt idx="1313">
                  <c:v>661.23640000000842</c:v>
                </c:pt>
                <c:pt idx="1314">
                  <c:v>661.25296000000844</c:v>
                </c:pt>
                <c:pt idx="1315">
                  <c:v>661.26952000000847</c:v>
                </c:pt>
                <c:pt idx="1316">
                  <c:v>661.2860800000085</c:v>
                </c:pt>
                <c:pt idx="1317">
                  <c:v>661.30264000000852</c:v>
                </c:pt>
                <c:pt idx="1318">
                  <c:v>661.31920000000855</c:v>
                </c:pt>
                <c:pt idx="1319">
                  <c:v>661.33576000000858</c:v>
                </c:pt>
                <c:pt idx="1320">
                  <c:v>661.3523200000086</c:v>
                </c:pt>
                <c:pt idx="1321">
                  <c:v>661.36888000000863</c:v>
                </c:pt>
                <c:pt idx="1322">
                  <c:v>661.38544000000866</c:v>
                </c:pt>
                <c:pt idx="1323">
                  <c:v>661.40200000000868</c:v>
                </c:pt>
                <c:pt idx="1324">
                  <c:v>661.41856000000871</c:v>
                </c:pt>
                <c:pt idx="1325">
                  <c:v>661.43512000000874</c:v>
                </c:pt>
                <c:pt idx="1326">
                  <c:v>661.45168000000876</c:v>
                </c:pt>
                <c:pt idx="1327">
                  <c:v>661.46824000000879</c:v>
                </c:pt>
                <c:pt idx="1328">
                  <c:v>661.48480000000882</c:v>
                </c:pt>
                <c:pt idx="1329">
                  <c:v>661.50136000000884</c:v>
                </c:pt>
                <c:pt idx="1330">
                  <c:v>661.51792000000887</c:v>
                </c:pt>
                <c:pt idx="1331">
                  <c:v>661.5344800000089</c:v>
                </c:pt>
                <c:pt idx="1332">
                  <c:v>661.55104000000892</c:v>
                </c:pt>
                <c:pt idx="1333">
                  <c:v>661.56760000000895</c:v>
                </c:pt>
                <c:pt idx="1334">
                  <c:v>661.58416000000898</c:v>
                </c:pt>
                <c:pt idx="1335">
                  <c:v>661.60072000000901</c:v>
                </c:pt>
                <c:pt idx="1336">
                  <c:v>661.61728000000903</c:v>
                </c:pt>
                <c:pt idx="1337">
                  <c:v>661.63384000000906</c:v>
                </c:pt>
                <c:pt idx="1338">
                  <c:v>661.65040000000909</c:v>
                </c:pt>
                <c:pt idx="1339">
                  <c:v>661.66696000000911</c:v>
                </c:pt>
                <c:pt idx="1340">
                  <c:v>661.68352000000914</c:v>
                </c:pt>
                <c:pt idx="1341">
                  <c:v>661.70008000000917</c:v>
                </c:pt>
                <c:pt idx="1342">
                  <c:v>661.71664000000919</c:v>
                </c:pt>
                <c:pt idx="1343">
                  <c:v>661.73320000000922</c:v>
                </c:pt>
                <c:pt idx="1344">
                  <c:v>661.74976000000925</c:v>
                </c:pt>
                <c:pt idx="1345">
                  <c:v>661.76632000000927</c:v>
                </c:pt>
                <c:pt idx="1346">
                  <c:v>661.7828800000093</c:v>
                </c:pt>
                <c:pt idx="1347">
                  <c:v>661.79944000000933</c:v>
                </c:pt>
                <c:pt idx="1348">
                  <c:v>661.81600000000935</c:v>
                </c:pt>
                <c:pt idx="1349">
                  <c:v>661.83256000000938</c:v>
                </c:pt>
                <c:pt idx="1350">
                  <c:v>661.84912000000941</c:v>
                </c:pt>
                <c:pt idx="1351">
                  <c:v>661.86568000000943</c:v>
                </c:pt>
                <c:pt idx="1352">
                  <c:v>661.88224000000946</c:v>
                </c:pt>
                <c:pt idx="1353">
                  <c:v>661.89880000000949</c:v>
                </c:pt>
                <c:pt idx="1354">
                  <c:v>661.91536000000951</c:v>
                </c:pt>
                <c:pt idx="1355">
                  <c:v>661.93192000000954</c:v>
                </c:pt>
                <c:pt idx="1356">
                  <c:v>661.94848000000957</c:v>
                </c:pt>
                <c:pt idx="1357">
                  <c:v>661.96504000000959</c:v>
                </c:pt>
                <c:pt idx="1358">
                  <c:v>661.98160000000962</c:v>
                </c:pt>
                <c:pt idx="1359">
                  <c:v>661.99816000000965</c:v>
                </c:pt>
                <c:pt idx="1360">
                  <c:v>662.01472000000967</c:v>
                </c:pt>
                <c:pt idx="1361">
                  <c:v>662.0312800000097</c:v>
                </c:pt>
                <c:pt idx="1362">
                  <c:v>662.04784000000973</c:v>
                </c:pt>
                <c:pt idx="1363">
                  <c:v>662.06440000000975</c:v>
                </c:pt>
                <c:pt idx="1364">
                  <c:v>662.08096000000978</c:v>
                </c:pt>
                <c:pt idx="1365">
                  <c:v>662.09752000000981</c:v>
                </c:pt>
                <c:pt idx="1366">
                  <c:v>662.11408000000984</c:v>
                </c:pt>
                <c:pt idx="1367">
                  <c:v>662.13064000000986</c:v>
                </c:pt>
                <c:pt idx="1368">
                  <c:v>662.14720000000989</c:v>
                </c:pt>
                <c:pt idx="1369">
                  <c:v>662.16376000000992</c:v>
                </c:pt>
                <c:pt idx="1370">
                  <c:v>662.18032000000994</c:v>
                </c:pt>
                <c:pt idx="1371">
                  <c:v>662.19688000000997</c:v>
                </c:pt>
                <c:pt idx="1372">
                  <c:v>662.21344000001</c:v>
                </c:pt>
                <c:pt idx="1373">
                  <c:v>662.23000000001002</c:v>
                </c:pt>
                <c:pt idx="1374">
                  <c:v>662.24656000001005</c:v>
                </c:pt>
                <c:pt idx="1375">
                  <c:v>662.26312000001008</c:v>
                </c:pt>
                <c:pt idx="1376">
                  <c:v>662.2796800000101</c:v>
                </c:pt>
                <c:pt idx="1377">
                  <c:v>662.29624000001013</c:v>
                </c:pt>
                <c:pt idx="1378">
                  <c:v>662.31280000001016</c:v>
                </c:pt>
                <c:pt idx="1379">
                  <c:v>662.32936000001018</c:v>
                </c:pt>
                <c:pt idx="1380">
                  <c:v>662.34592000001021</c:v>
                </c:pt>
                <c:pt idx="1381">
                  <c:v>662.36248000001024</c:v>
                </c:pt>
                <c:pt idx="1382">
                  <c:v>662.37904000001026</c:v>
                </c:pt>
                <c:pt idx="1383">
                  <c:v>662.39560000001029</c:v>
                </c:pt>
                <c:pt idx="1384">
                  <c:v>662.41216000001032</c:v>
                </c:pt>
                <c:pt idx="1385">
                  <c:v>662.42872000001034</c:v>
                </c:pt>
                <c:pt idx="1386">
                  <c:v>662.44528000001037</c:v>
                </c:pt>
                <c:pt idx="1387">
                  <c:v>662.4618400000104</c:v>
                </c:pt>
                <c:pt idx="1388">
                  <c:v>662.47840000001042</c:v>
                </c:pt>
                <c:pt idx="1389">
                  <c:v>662.49496000001045</c:v>
                </c:pt>
                <c:pt idx="1390">
                  <c:v>662.51152000001048</c:v>
                </c:pt>
                <c:pt idx="1391">
                  <c:v>662.5280800000105</c:v>
                </c:pt>
                <c:pt idx="1392">
                  <c:v>662.54464000001053</c:v>
                </c:pt>
                <c:pt idx="1393">
                  <c:v>662.56120000001056</c:v>
                </c:pt>
                <c:pt idx="1394">
                  <c:v>662.57776000001058</c:v>
                </c:pt>
                <c:pt idx="1395">
                  <c:v>662.59432000001061</c:v>
                </c:pt>
                <c:pt idx="1396">
                  <c:v>662.61088000001064</c:v>
                </c:pt>
                <c:pt idx="1397">
                  <c:v>662.62744000001067</c:v>
                </c:pt>
                <c:pt idx="1398">
                  <c:v>662.64400000001069</c:v>
                </c:pt>
                <c:pt idx="1399">
                  <c:v>662.66056000001072</c:v>
                </c:pt>
                <c:pt idx="1400">
                  <c:v>662.67712000001075</c:v>
                </c:pt>
                <c:pt idx="1401">
                  <c:v>662.69368000001077</c:v>
                </c:pt>
                <c:pt idx="1402">
                  <c:v>662.7102400000108</c:v>
                </c:pt>
                <c:pt idx="1403">
                  <c:v>662.72680000001083</c:v>
                </c:pt>
                <c:pt idx="1404">
                  <c:v>662.74336000001085</c:v>
                </c:pt>
                <c:pt idx="1405">
                  <c:v>662.75992000001088</c:v>
                </c:pt>
                <c:pt idx="1406">
                  <c:v>662.77648000001091</c:v>
                </c:pt>
                <c:pt idx="1407">
                  <c:v>662.79304000001093</c:v>
                </c:pt>
                <c:pt idx="1408">
                  <c:v>662.80960000001096</c:v>
                </c:pt>
                <c:pt idx="1409">
                  <c:v>662.82616000001099</c:v>
                </c:pt>
                <c:pt idx="1410">
                  <c:v>662.84272000001101</c:v>
                </c:pt>
                <c:pt idx="1411">
                  <c:v>662.85928000001104</c:v>
                </c:pt>
                <c:pt idx="1412">
                  <c:v>662.87584000001107</c:v>
                </c:pt>
                <c:pt idx="1413">
                  <c:v>662.89240000001109</c:v>
                </c:pt>
                <c:pt idx="1414">
                  <c:v>662.90896000001112</c:v>
                </c:pt>
                <c:pt idx="1415">
                  <c:v>662.92552000001115</c:v>
                </c:pt>
                <c:pt idx="1416">
                  <c:v>662.94208000001117</c:v>
                </c:pt>
                <c:pt idx="1417">
                  <c:v>662.9586400000112</c:v>
                </c:pt>
                <c:pt idx="1418">
                  <c:v>662.97520000001123</c:v>
                </c:pt>
                <c:pt idx="1419">
                  <c:v>662.99176000001125</c:v>
                </c:pt>
                <c:pt idx="1420">
                  <c:v>663.00832000001128</c:v>
                </c:pt>
                <c:pt idx="1421">
                  <c:v>663.02488000001131</c:v>
                </c:pt>
                <c:pt idx="1422">
                  <c:v>663.04144000001133</c:v>
                </c:pt>
                <c:pt idx="1423">
                  <c:v>663.05800000001136</c:v>
                </c:pt>
                <c:pt idx="1424">
                  <c:v>663.07456000001139</c:v>
                </c:pt>
                <c:pt idx="1425">
                  <c:v>663.09112000001141</c:v>
                </c:pt>
                <c:pt idx="1426">
                  <c:v>663.10768000001144</c:v>
                </c:pt>
                <c:pt idx="1427">
                  <c:v>663.12424000001147</c:v>
                </c:pt>
                <c:pt idx="1428">
                  <c:v>663.1408000000115</c:v>
                </c:pt>
                <c:pt idx="1429">
                  <c:v>663.15736000001152</c:v>
                </c:pt>
                <c:pt idx="1430">
                  <c:v>663.17392000001155</c:v>
                </c:pt>
                <c:pt idx="1431">
                  <c:v>663.19048000001158</c:v>
                </c:pt>
                <c:pt idx="1432">
                  <c:v>663.2070400000116</c:v>
                </c:pt>
                <c:pt idx="1433">
                  <c:v>663.22360000001163</c:v>
                </c:pt>
                <c:pt idx="1434">
                  <c:v>663.24016000001166</c:v>
                </c:pt>
                <c:pt idx="1435">
                  <c:v>663.25672000001168</c:v>
                </c:pt>
                <c:pt idx="1436">
                  <c:v>663.27328000001171</c:v>
                </c:pt>
                <c:pt idx="1437">
                  <c:v>663.28984000001174</c:v>
                </c:pt>
                <c:pt idx="1438">
                  <c:v>663.30640000001176</c:v>
                </c:pt>
                <c:pt idx="1439">
                  <c:v>663.32296000001179</c:v>
                </c:pt>
                <c:pt idx="1440">
                  <c:v>663.33952000001182</c:v>
                </c:pt>
                <c:pt idx="1441">
                  <c:v>663.35608000001184</c:v>
                </c:pt>
                <c:pt idx="1442">
                  <c:v>663.37264000001187</c:v>
                </c:pt>
                <c:pt idx="1443">
                  <c:v>663.3892000000119</c:v>
                </c:pt>
                <c:pt idx="1444">
                  <c:v>663.40576000001192</c:v>
                </c:pt>
                <c:pt idx="1445">
                  <c:v>663.42232000001195</c:v>
                </c:pt>
                <c:pt idx="1446">
                  <c:v>663.43888000001198</c:v>
                </c:pt>
                <c:pt idx="1447">
                  <c:v>663.455440000012</c:v>
                </c:pt>
                <c:pt idx="1448">
                  <c:v>663.47200000001203</c:v>
                </c:pt>
                <c:pt idx="1449">
                  <c:v>663.48856000001206</c:v>
                </c:pt>
                <c:pt idx="1450">
                  <c:v>663.50512000001208</c:v>
                </c:pt>
                <c:pt idx="1451">
                  <c:v>663.52168000001211</c:v>
                </c:pt>
                <c:pt idx="1452">
                  <c:v>663.53824000001214</c:v>
                </c:pt>
                <c:pt idx="1453">
                  <c:v>663.55480000001216</c:v>
                </c:pt>
                <c:pt idx="1454">
                  <c:v>663.57136000001219</c:v>
                </c:pt>
                <c:pt idx="1455">
                  <c:v>663.58792000001222</c:v>
                </c:pt>
                <c:pt idx="1456">
                  <c:v>663.60448000001225</c:v>
                </c:pt>
                <c:pt idx="1457">
                  <c:v>663.62104000001227</c:v>
                </c:pt>
                <c:pt idx="1458">
                  <c:v>663.6376000000123</c:v>
                </c:pt>
                <c:pt idx="1459">
                  <c:v>663.65416000001233</c:v>
                </c:pt>
                <c:pt idx="1460">
                  <c:v>663.67072000001235</c:v>
                </c:pt>
                <c:pt idx="1461">
                  <c:v>663.68728000001238</c:v>
                </c:pt>
                <c:pt idx="1462">
                  <c:v>663.70384000001241</c:v>
                </c:pt>
                <c:pt idx="1463">
                  <c:v>663.72040000001243</c:v>
                </c:pt>
                <c:pt idx="1464">
                  <c:v>663.73696000001246</c:v>
                </c:pt>
                <c:pt idx="1465">
                  <c:v>663.75352000001249</c:v>
                </c:pt>
                <c:pt idx="1466">
                  <c:v>663.77008000001251</c:v>
                </c:pt>
                <c:pt idx="1467">
                  <c:v>663.78664000001254</c:v>
                </c:pt>
                <c:pt idx="1468">
                  <c:v>663.80320000001257</c:v>
                </c:pt>
                <c:pt idx="1469">
                  <c:v>663.81976000001259</c:v>
                </c:pt>
                <c:pt idx="1470">
                  <c:v>663.83632000001262</c:v>
                </c:pt>
                <c:pt idx="1471">
                  <c:v>663.85288000001265</c:v>
                </c:pt>
                <c:pt idx="1472">
                  <c:v>663.86944000001267</c:v>
                </c:pt>
                <c:pt idx="1473">
                  <c:v>663.8860000000127</c:v>
                </c:pt>
                <c:pt idx="1474">
                  <c:v>663.90256000001273</c:v>
                </c:pt>
                <c:pt idx="1475">
                  <c:v>663.91912000001275</c:v>
                </c:pt>
                <c:pt idx="1476">
                  <c:v>663.93568000001278</c:v>
                </c:pt>
                <c:pt idx="1477">
                  <c:v>663.95224000001281</c:v>
                </c:pt>
                <c:pt idx="1478">
                  <c:v>663.96880000001283</c:v>
                </c:pt>
                <c:pt idx="1479">
                  <c:v>663.98536000001286</c:v>
                </c:pt>
                <c:pt idx="1480">
                  <c:v>664.00192000001289</c:v>
                </c:pt>
                <c:pt idx="1481">
                  <c:v>664.01848000001291</c:v>
                </c:pt>
                <c:pt idx="1482">
                  <c:v>664.03504000001294</c:v>
                </c:pt>
                <c:pt idx="1483">
                  <c:v>664.05160000001297</c:v>
                </c:pt>
                <c:pt idx="1484">
                  <c:v>664.06816000001299</c:v>
                </c:pt>
                <c:pt idx="1485">
                  <c:v>664.08472000001302</c:v>
                </c:pt>
                <c:pt idx="1486">
                  <c:v>664.10128000001305</c:v>
                </c:pt>
                <c:pt idx="1487">
                  <c:v>664.11784000001308</c:v>
                </c:pt>
                <c:pt idx="1488">
                  <c:v>664.1344000000131</c:v>
                </c:pt>
                <c:pt idx="1489">
                  <c:v>664.15096000001313</c:v>
                </c:pt>
                <c:pt idx="1490">
                  <c:v>664.16752000001316</c:v>
                </c:pt>
                <c:pt idx="1491">
                  <c:v>664.18408000001318</c:v>
                </c:pt>
                <c:pt idx="1492">
                  <c:v>664.20064000001321</c:v>
                </c:pt>
                <c:pt idx="1493">
                  <c:v>664.21720000001324</c:v>
                </c:pt>
                <c:pt idx="1494">
                  <c:v>664.23376000001326</c:v>
                </c:pt>
                <c:pt idx="1495">
                  <c:v>664.25032000001329</c:v>
                </c:pt>
                <c:pt idx="1496">
                  <c:v>664.26688000001332</c:v>
                </c:pt>
                <c:pt idx="1497">
                  <c:v>664.28344000001334</c:v>
                </c:pt>
                <c:pt idx="1498">
                  <c:v>664.30000000001337</c:v>
                </c:pt>
                <c:pt idx="1499">
                  <c:v>664.3165600000134</c:v>
                </c:pt>
                <c:pt idx="1500">
                  <c:v>664.33312000001342</c:v>
                </c:pt>
                <c:pt idx="1501">
                  <c:v>664.34968000001345</c:v>
                </c:pt>
                <c:pt idx="1502">
                  <c:v>664.36624000001348</c:v>
                </c:pt>
                <c:pt idx="1503">
                  <c:v>664.3828000000135</c:v>
                </c:pt>
                <c:pt idx="1504">
                  <c:v>664.39936000001353</c:v>
                </c:pt>
                <c:pt idx="1505">
                  <c:v>664.41592000001356</c:v>
                </c:pt>
                <c:pt idx="1506">
                  <c:v>664.43248000001358</c:v>
                </c:pt>
                <c:pt idx="1507">
                  <c:v>664.44904000001361</c:v>
                </c:pt>
                <c:pt idx="1508">
                  <c:v>664.46560000001364</c:v>
                </c:pt>
                <c:pt idx="1509">
                  <c:v>664.48216000001366</c:v>
                </c:pt>
                <c:pt idx="1510">
                  <c:v>664.49872000001369</c:v>
                </c:pt>
                <c:pt idx="1511">
                  <c:v>664.51528000001372</c:v>
                </c:pt>
                <c:pt idx="1512">
                  <c:v>664.53184000001374</c:v>
                </c:pt>
                <c:pt idx="1513">
                  <c:v>664.54840000001377</c:v>
                </c:pt>
                <c:pt idx="1514">
                  <c:v>664.5649600000138</c:v>
                </c:pt>
                <c:pt idx="1515">
                  <c:v>664.58152000001382</c:v>
                </c:pt>
                <c:pt idx="1516">
                  <c:v>664.59808000001385</c:v>
                </c:pt>
                <c:pt idx="1517">
                  <c:v>664.61464000001388</c:v>
                </c:pt>
                <c:pt idx="1518">
                  <c:v>664.63120000001391</c:v>
                </c:pt>
                <c:pt idx="1519">
                  <c:v>664.64776000001393</c:v>
                </c:pt>
                <c:pt idx="1520">
                  <c:v>664.66432000001396</c:v>
                </c:pt>
                <c:pt idx="1521">
                  <c:v>664.68088000001399</c:v>
                </c:pt>
                <c:pt idx="1522">
                  <c:v>664.69744000001401</c:v>
                </c:pt>
                <c:pt idx="1523">
                  <c:v>664.71400000001404</c:v>
                </c:pt>
                <c:pt idx="1524">
                  <c:v>664.73056000001407</c:v>
                </c:pt>
                <c:pt idx="1525">
                  <c:v>664.74712000001409</c:v>
                </c:pt>
                <c:pt idx="1526">
                  <c:v>664.76368000001412</c:v>
                </c:pt>
                <c:pt idx="1527">
                  <c:v>664.78024000001415</c:v>
                </c:pt>
                <c:pt idx="1528">
                  <c:v>664.79680000001417</c:v>
                </c:pt>
                <c:pt idx="1529">
                  <c:v>664.8133600000142</c:v>
                </c:pt>
                <c:pt idx="1530">
                  <c:v>664.82992000001423</c:v>
                </c:pt>
                <c:pt idx="1531">
                  <c:v>664.84648000001425</c:v>
                </c:pt>
                <c:pt idx="1532">
                  <c:v>664.86304000001428</c:v>
                </c:pt>
                <c:pt idx="1533">
                  <c:v>664.87960000001431</c:v>
                </c:pt>
                <c:pt idx="1534">
                  <c:v>664.89616000001433</c:v>
                </c:pt>
                <c:pt idx="1535">
                  <c:v>664.91272000001436</c:v>
                </c:pt>
                <c:pt idx="1536">
                  <c:v>664.92928000001439</c:v>
                </c:pt>
                <c:pt idx="1537">
                  <c:v>664.94584000001441</c:v>
                </c:pt>
                <c:pt idx="1538">
                  <c:v>664.96240000001444</c:v>
                </c:pt>
                <c:pt idx="1539">
                  <c:v>664.97896000001447</c:v>
                </c:pt>
                <c:pt idx="1540">
                  <c:v>664.99552000001449</c:v>
                </c:pt>
                <c:pt idx="1541">
                  <c:v>665.01208000001452</c:v>
                </c:pt>
                <c:pt idx="1542">
                  <c:v>665.02864000001455</c:v>
                </c:pt>
                <c:pt idx="1543">
                  <c:v>665.04520000001457</c:v>
                </c:pt>
                <c:pt idx="1544">
                  <c:v>665.0617600000146</c:v>
                </c:pt>
                <c:pt idx="1545">
                  <c:v>665.07832000001463</c:v>
                </c:pt>
                <c:pt idx="1546">
                  <c:v>665.09488000001465</c:v>
                </c:pt>
                <c:pt idx="1547">
                  <c:v>665.11144000001468</c:v>
                </c:pt>
                <c:pt idx="1548">
                  <c:v>665.12800000001471</c:v>
                </c:pt>
                <c:pt idx="1549">
                  <c:v>665.14456000001474</c:v>
                </c:pt>
                <c:pt idx="1550">
                  <c:v>665.16112000001476</c:v>
                </c:pt>
                <c:pt idx="1551">
                  <c:v>665.17768000001479</c:v>
                </c:pt>
                <c:pt idx="1552">
                  <c:v>665.19424000001482</c:v>
                </c:pt>
                <c:pt idx="1553">
                  <c:v>665.21080000001484</c:v>
                </c:pt>
                <c:pt idx="1554">
                  <c:v>665.22736000001487</c:v>
                </c:pt>
                <c:pt idx="1555">
                  <c:v>665.2439200000149</c:v>
                </c:pt>
                <c:pt idx="1556">
                  <c:v>665.26048000001492</c:v>
                </c:pt>
                <c:pt idx="1557">
                  <c:v>665.27704000001495</c:v>
                </c:pt>
                <c:pt idx="1558">
                  <c:v>665.29360000001498</c:v>
                </c:pt>
                <c:pt idx="1559">
                  <c:v>665.310160000015</c:v>
                </c:pt>
                <c:pt idx="1560">
                  <c:v>665.32672000001503</c:v>
                </c:pt>
                <c:pt idx="1561">
                  <c:v>665.34328000001506</c:v>
                </c:pt>
                <c:pt idx="1562">
                  <c:v>665.35984000001508</c:v>
                </c:pt>
                <c:pt idx="1563">
                  <c:v>665.37640000001511</c:v>
                </c:pt>
                <c:pt idx="1564">
                  <c:v>665.39296000001514</c:v>
                </c:pt>
                <c:pt idx="1565">
                  <c:v>665.40952000001516</c:v>
                </c:pt>
                <c:pt idx="1566">
                  <c:v>665.42608000001519</c:v>
                </c:pt>
                <c:pt idx="1567">
                  <c:v>665.44264000001522</c:v>
                </c:pt>
                <c:pt idx="1568">
                  <c:v>665.45920000001524</c:v>
                </c:pt>
                <c:pt idx="1569">
                  <c:v>665.47576000001527</c:v>
                </c:pt>
                <c:pt idx="1570">
                  <c:v>665.4923200000153</c:v>
                </c:pt>
                <c:pt idx="1571">
                  <c:v>665.50888000001532</c:v>
                </c:pt>
                <c:pt idx="1572">
                  <c:v>665.52544000001535</c:v>
                </c:pt>
                <c:pt idx="1573">
                  <c:v>665.54200000001538</c:v>
                </c:pt>
                <c:pt idx="1574">
                  <c:v>665.5585600000154</c:v>
                </c:pt>
                <c:pt idx="1575">
                  <c:v>665.57512000001543</c:v>
                </c:pt>
                <c:pt idx="1576">
                  <c:v>665.59168000001546</c:v>
                </c:pt>
                <c:pt idx="1577">
                  <c:v>665.60824000001548</c:v>
                </c:pt>
                <c:pt idx="1578">
                  <c:v>665.62480000001551</c:v>
                </c:pt>
                <c:pt idx="1579">
                  <c:v>665.64136000001554</c:v>
                </c:pt>
                <c:pt idx="1580">
                  <c:v>665.65792000001557</c:v>
                </c:pt>
                <c:pt idx="1581">
                  <c:v>665.67448000001559</c:v>
                </c:pt>
                <c:pt idx="1582">
                  <c:v>665.69104000001562</c:v>
                </c:pt>
                <c:pt idx="1583">
                  <c:v>665.70760000001565</c:v>
                </c:pt>
                <c:pt idx="1584">
                  <c:v>665.72416000001567</c:v>
                </c:pt>
                <c:pt idx="1585">
                  <c:v>665.7407200000157</c:v>
                </c:pt>
                <c:pt idx="1586">
                  <c:v>665.75728000001573</c:v>
                </c:pt>
                <c:pt idx="1587">
                  <c:v>665.77384000001575</c:v>
                </c:pt>
                <c:pt idx="1588">
                  <c:v>665.79040000001578</c:v>
                </c:pt>
                <c:pt idx="1589">
                  <c:v>665.80696000001581</c:v>
                </c:pt>
                <c:pt idx="1590">
                  <c:v>665.82352000001583</c:v>
                </c:pt>
                <c:pt idx="1591">
                  <c:v>665.84008000001586</c:v>
                </c:pt>
                <c:pt idx="1592">
                  <c:v>665.85664000001589</c:v>
                </c:pt>
                <c:pt idx="1593">
                  <c:v>665.87320000001591</c:v>
                </c:pt>
                <c:pt idx="1594">
                  <c:v>665.88976000001594</c:v>
                </c:pt>
                <c:pt idx="1595">
                  <c:v>665.90632000001597</c:v>
                </c:pt>
                <c:pt idx="1596">
                  <c:v>665.92288000001599</c:v>
                </c:pt>
                <c:pt idx="1597">
                  <c:v>665.93944000001602</c:v>
                </c:pt>
                <c:pt idx="1598">
                  <c:v>665.95600000001605</c:v>
                </c:pt>
                <c:pt idx="1599">
                  <c:v>665.97256000001607</c:v>
                </c:pt>
                <c:pt idx="1600">
                  <c:v>665.9891200000161</c:v>
                </c:pt>
                <c:pt idx="1601">
                  <c:v>666.00568000001613</c:v>
                </c:pt>
                <c:pt idx="1602">
                  <c:v>666.02224000001615</c:v>
                </c:pt>
                <c:pt idx="1603">
                  <c:v>666.03880000001618</c:v>
                </c:pt>
                <c:pt idx="1604">
                  <c:v>666.05536000001621</c:v>
                </c:pt>
                <c:pt idx="1605">
                  <c:v>666.07192000001623</c:v>
                </c:pt>
                <c:pt idx="1606">
                  <c:v>666.08848000001626</c:v>
                </c:pt>
                <c:pt idx="1607">
                  <c:v>666.10504000001629</c:v>
                </c:pt>
                <c:pt idx="1608">
                  <c:v>666.12160000001631</c:v>
                </c:pt>
                <c:pt idx="1609">
                  <c:v>666.13816000001634</c:v>
                </c:pt>
                <c:pt idx="1610">
                  <c:v>666.15472000001637</c:v>
                </c:pt>
                <c:pt idx="1611">
                  <c:v>666.1712800000164</c:v>
                </c:pt>
                <c:pt idx="1612">
                  <c:v>666.18784000001642</c:v>
                </c:pt>
                <c:pt idx="1613">
                  <c:v>666.20440000001645</c:v>
                </c:pt>
                <c:pt idx="1614">
                  <c:v>666.22096000001648</c:v>
                </c:pt>
                <c:pt idx="1615">
                  <c:v>666.2375200000165</c:v>
                </c:pt>
                <c:pt idx="1616">
                  <c:v>666.25408000001653</c:v>
                </c:pt>
                <c:pt idx="1617">
                  <c:v>666.27064000001656</c:v>
                </c:pt>
                <c:pt idx="1618">
                  <c:v>666.28720000001658</c:v>
                </c:pt>
                <c:pt idx="1619">
                  <c:v>666.30376000001661</c:v>
                </c:pt>
                <c:pt idx="1620">
                  <c:v>666.32032000001664</c:v>
                </c:pt>
                <c:pt idx="1621">
                  <c:v>666.33688000001666</c:v>
                </c:pt>
                <c:pt idx="1622">
                  <c:v>666.35344000001669</c:v>
                </c:pt>
                <c:pt idx="1623">
                  <c:v>666.37000000001672</c:v>
                </c:pt>
                <c:pt idx="1624">
                  <c:v>666.38656000001674</c:v>
                </c:pt>
                <c:pt idx="1625">
                  <c:v>666.40312000001677</c:v>
                </c:pt>
                <c:pt idx="1626">
                  <c:v>666.4196800000168</c:v>
                </c:pt>
                <c:pt idx="1627">
                  <c:v>666.43624000001682</c:v>
                </c:pt>
                <c:pt idx="1628">
                  <c:v>666.45280000001685</c:v>
                </c:pt>
                <c:pt idx="1629">
                  <c:v>666.46936000001688</c:v>
                </c:pt>
                <c:pt idx="1630">
                  <c:v>666.4859200000169</c:v>
                </c:pt>
                <c:pt idx="1631">
                  <c:v>666.50248000001693</c:v>
                </c:pt>
                <c:pt idx="1632">
                  <c:v>666.51904000001696</c:v>
                </c:pt>
                <c:pt idx="1633">
                  <c:v>666.53560000001698</c:v>
                </c:pt>
                <c:pt idx="1634">
                  <c:v>666.55216000001701</c:v>
                </c:pt>
                <c:pt idx="1635">
                  <c:v>666.56872000001704</c:v>
                </c:pt>
                <c:pt idx="1636">
                  <c:v>666.58528000001706</c:v>
                </c:pt>
                <c:pt idx="1637">
                  <c:v>666.60184000001709</c:v>
                </c:pt>
                <c:pt idx="1638">
                  <c:v>666.61840000001712</c:v>
                </c:pt>
                <c:pt idx="1639">
                  <c:v>666.63496000001714</c:v>
                </c:pt>
                <c:pt idx="1640">
                  <c:v>666.65152000001717</c:v>
                </c:pt>
                <c:pt idx="1641">
                  <c:v>666.6680800000172</c:v>
                </c:pt>
                <c:pt idx="1642">
                  <c:v>666.68464000001723</c:v>
                </c:pt>
                <c:pt idx="1643">
                  <c:v>666.70120000001725</c:v>
                </c:pt>
                <c:pt idx="1644">
                  <c:v>666.71776000001728</c:v>
                </c:pt>
                <c:pt idx="1645">
                  <c:v>666.73432000001731</c:v>
                </c:pt>
                <c:pt idx="1646">
                  <c:v>666.75088000001733</c:v>
                </c:pt>
                <c:pt idx="1647">
                  <c:v>666.76744000001736</c:v>
                </c:pt>
                <c:pt idx="1648">
                  <c:v>666.78400000001739</c:v>
                </c:pt>
                <c:pt idx="1649">
                  <c:v>666.80056000001741</c:v>
                </c:pt>
                <c:pt idx="1650">
                  <c:v>666.81712000001744</c:v>
                </c:pt>
                <c:pt idx="1651">
                  <c:v>666.83368000001747</c:v>
                </c:pt>
                <c:pt idx="1652">
                  <c:v>666.85024000001749</c:v>
                </c:pt>
                <c:pt idx="1653">
                  <c:v>666.86680000001752</c:v>
                </c:pt>
                <c:pt idx="1654">
                  <c:v>666.88336000001755</c:v>
                </c:pt>
                <c:pt idx="1655">
                  <c:v>666.89992000001757</c:v>
                </c:pt>
                <c:pt idx="1656">
                  <c:v>666.9164800000176</c:v>
                </c:pt>
                <c:pt idx="1657">
                  <c:v>666.93304000001763</c:v>
                </c:pt>
                <c:pt idx="1658">
                  <c:v>666.94960000001765</c:v>
                </c:pt>
                <c:pt idx="1659">
                  <c:v>666.96616000001768</c:v>
                </c:pt>
                <c:pt idx="1660">
                  <c:v>666.98272000001771</c:v>
                </c:pt>
                <c:pt idx="1661">
                  <c:v>666.99928000001773</c:v>
                </c:pt>
                <c:pt idx="1662">
                  <c:v>667.01584000001776</c:v>
                </c:pt>
                <c:pt idx="1663">
                  <c:v>667.03240000001779</c:v>
                </c:pt>
                <c:pt idx="1664">
                  <c:v>667.04896000001781</c:v>
                </c:pt>
                <c:pt idx="1665">
                  <c:v>667.06552000001784</c:v>
                </c:pt>
                <c:pt idx="1666">
                  <c:v>667.08208000001787</c:v>
                </c:pt>
                <c:pt idx="1667">
                  <c:v>667.09864000001789</c:v>
                </c:pt>
                <c:pt idx="1668">
                  <c:v>667.11520000001792</c:v>
                </c:pt>
                <c:pt idx="1669">
                  <c:v>667.13176000001795</c:v>
                </c:pt>
                <c:pt idx="1670">
                  <c:v>667.14832000001797</c:v>
                </c:pt>
                <c:pt idx="1671">
                  <c:v>667.164880000018</c:v>
                </c:pt>
                <c:pt idx="1672">
                  <c:v>667.18144000001803</c:v>
                </c:pt>
                <c:pt idx="1673">
                  <c:v>667.19800000001806</c:v>
                </c:pt>
                <c:pt idx="1674">
                  <c:v>667.21456000001808</c:v>
                </c:pt>
                <c:pt idx="1675">
                  <c:v>667.23112000001811</c:v>
                </c:pt>
                <c:pt idx="1676">
                  <c:v>667.24768000001814</c:v>
                </c:pt>
                <c:pt idx="1677">
                  <c:v>667.26424000001816</c:v>
                </c:pt>
                <c:pt idx="1678">
                  <c:v>667.28080000001819</c:v>
                </c:pt>
                <c:pt idx="1679">
                  <c:v>667.29736000001822</c:v>
                </c:pt>
                <c:pt idx="1680">
                  <c:v>667.31392000001824</c:v>
                </c:pt>
                <c:pt idx="1681">
                  <c:v>667.33048000001827</c:v>
                </c:pt>
                <c:pt idx="1682">
                  <c:v>667.3470400000183</c:v>
                </c:pt>
                <c:pt idx="1683">
                  <c:v>667.36360000001832</c:v>
                </c:pt>
                <c:pt idx="1684">
                  <c:v>667.38016000001835</c:v>
                </c:pt>
                <c:pt idx="1685">
                  <c:v>667.39672000001838</c:v>
                </c:pt>
                <c:pt idx="1686">
                  <c:v>667.4132800000184</c:v>
                </c:pt>
                <c:pt idx="1687">
                  <c:v>667.42984000001843</c:v>
                </c:pt>
                <c:pt idx="1688">
                  <c:v>667.44640000001846</c:v>
                </c:pt>
                <c:pt idx="1689">
                  <c:v>667.46296000001848</c:v>
                </c:pt>
                <c:pt idx="1690">
                  <c:v>667.47952000001851</c:v>
                </c:pt>
                <c:pt idx="1691">
                  <c:v>667.49608000001854</c:v>
                </c:pt>
                <c:pt idx="1692">
                  <c:v>667.51264000001856</c:v>
                </c:pt>
                <c:pt idx="1693">
                  <c:v>667.52920000001859</c:v>
                </c:pt>
                <c:pt idx="1694">
                  <c:v>667.54576000001862</c:v>
                </c:pt>
                <c:pt idx="1695">
                  <c:v>667.56232000001864</c:v>
                </c:pt>
                <c:pt idx="1696">
                  <c:v>667.57888000001867</c:v>
                </c:pt>
                <c:pt idx="1697">
                  <c:v>667.5954400000187</c:v>
                </c:pt>
                <c:pt idx="1698">
                  <c:v>667.61200000001872</c:v>
                </c:pt>
                <c:pt idx="1699">
                  <c:v>667.62856000001875</c:v>
                </c:pt>
                <c:pt idx="1700">
                  <c:v>667.64512000001878</c:v>
                </c:pt>
                <c:pt idx="1701">
                  <c:v>667.66168000001881</c:v>
                </c:pt>
                <c:pt idx="1702">
                  <c:v>667.67824000001883</c:v>
                </c:pt>
                <c:pt idx="1703">
                  <c:v>667.69480000001886</c:v>
                </c:pt>
                <c:pt idx="1704">
                  <c:v>667.71136000001889</c:v>
                </c:pt>
                <c:pt idx="1705">
                  <c:v>667.72792000001891</c:v>
                </c:pt>
                <c:pt idx="1706">
                  <c:v>667.74448000001894</c:v>
                </c:pt>
                <c:pt idx="1707">
                  <c:v>667.76104000001897</c:v>
                </c:pt>
                <c:pt idx="1708">
                  <c:v>667.77760000001899</c:v>
                </c:pt>
                <c:pt idx="1709">
                  <c:v>667.79416000001902</c:v>
                </c:pt>
                <c:pt idx="1710">
                  <c:v>667.81072000001905</c:v>
                </c:pt>
                <c:pt idx="1711">
                  <c:v>667.82728000001907</c:v>
                </c:pt>
                <c:pt idx="1712">
                  <c:v>667.8438400000191</c:v>
                </c:pt>
                <c:pt idx="1713">
                  <c:v>667.86040000001913</c:v>
                </c:pt>
                <c:pt idx="1714">
                  <c:v>667.87696000001915</c:v>
                </c:pt>
                <c:pt idx="1715">
                  <c:v>667.89352000001918</c:v>
                </c:pt>
                <c:pt idx="1716">
                  <c:v>667.91008000001921</c:v>
                </c:pt>
                <c:pt idx="1717">
                  <c:v>667.92664000001923</c:v>
                </c:pt>
                <c:pt idx="1718">
                  <c:v>667.94320000001926</c:v>
                </c:pt>
                <c:pt idx="1719">
                  <c:v>667.95976000001929</c:v>
                </c:pt>
                <c:pt idx="1720">
                  <c:v>667.97632000001931</c:v>
                </c:pt>
                <c:pt idx="1721">
                  <c:v>667.99288000001934</c:v>
                </c:pt>
                <c:pt idx="1722">
                  <c:v>668.00944000001937</c:v>
                </c:pt>
                <c:pt idx="1723">
                  <c:v>668.02600000001939</c:v>
                </c:pt>
                <c:pt idx="1724">
                  <c:v>668.04256000001942</c:v>
                </c:pt>
                <c:pt idx="1725">
                  <c:v>668.05912000001945</c:v>
                </c:pt>
                <c:pt idx="1726">
                  <c:v>668.07568000001947</c:v>
                </c:pt>
                <c:pt idx="1727">
                  <c:v>668.0922400000195</c:v>
                </c:pt>
                <c:pt idx="1728">
                  <c:v>668.10880000001953</c:v>
                </c:pt>
                <c:pt idx="1729">
                  <c:v>668.12536000001955</c:v>
                </c:pt>
                <c:pt idx="1730">
                  <c:v>668.14192000001958</c:v>
                </c:pt>
                <c:pt idx="1731">
                  <c:v>668.15848000001961</c:v>
                </c:pt>
                <c:pt idx="1732">
                  <c:v>668.17504000001964</c:v>
                </c:pt>
                <c:pt idx="1733">
                  <c:v>668.19160000001966</c:v>
                </c:pt>
                <c:pt idx="1734">
                  <c:v>668.20816000001969</c:v>
                </c:pt>
                <c:pt idx="1735">
                  <c:v>668.22472000001972</c:v>
                </c:pt>
                <c:pt idx="1736">
                  <c:v>668.24128000001974</c:v>
                </c:pt>
                <c:pt idx="1737">
                  <c:v>668.25784000001977</c:v>
                </c:pt>
                <c:pt idx="1738">
                  <c:v>668.2744000000198</c:v>
                </c:pt>
                <c:pt idx="1739">
                  <c:v>668.29096000001982</c:v>
                </c:pt>
                <c:pt idx="1740">
                  <c:v>668.30752000001985</c:v>
                </c:pt>
                <c:pt idx="1741">
                  <c:v>668.32408000001988</c:v>
                </c:pt>
                <c:pt idx="1742">
                  <c:v>668.3406400000199</c:v>
                </c:pt>
                <c:pt idx="1743">
                  <c:v>668.35720000001993</c:v>
                </c:pt>
                <c:pt idx="1744">
                  <c:v>668.37376000001996</c:v>
                </c:pt>
                <c:pt idx="1745">
                  <c:v>668.39032000001998</c:v>
                </c:pt>
                <c:pt idx="1746">
                  <c:v>668.40688000002001</c:v>
                </c:pt>
                <c:pt idx="1747">
                  <c:v>668.42344000002004</c:v>
                </c:pt>
                <c:pt idx="1748">
                  <c:v>668.44000000002006</c:v>
                </c:pt>
                <c:pt idx="1749">
                  <c:v>668.45656000002009</c:v>
                </c:pt>
                <c:pt idx="1750">
                  <c:v>668.47312000002012</c:v>
                </c:pt>
                <c:pt idx="1751">
                  <c:v>668.48968000002014</c:v>
                </c:pt>
                <c:pt idx="1752">
                  <c:v>668.50624000002017</c:v>
                </c:pt>
                <c:pt idx="1753">
                  <c:v>668.5228000000202</c:v>
                </c:pt>
                <c:pt idx="1754">
                  <c:v>668.53936000002022</c:v>
                </c:pt>
                <c:pt idx="1755">
                  <c:v>668.55592000002025</c:v>
                </c:pt>
                <c:pt idx="1756">
                  <c:v>668.57248000002028</c:v>
                </c:pt>
                <c:pt idx="1757">
                  <c:v>668.5890400000203</c:v>
                </c:pt>
                <c:pt idx="1758">
                  <c:v>668.60560000002033</c:v>
                </c:pt>
                <c:pt idx="1759">
                  <c:v>668.62216000002036</c:v>
                </c:pt>
                <c:pt idx="1760">
                  <c:v>668.63872000002038</c:v>
                </c:pt>
                <c:pt idx="1761">
                  <c:v>668.65528000002041</c:v>
                </c:pt>
                <c:pt idx="1762">
                  <c:v>668.67184000002044</c:v>
                </c:pt>
                <c:pt idx="1763">
                  <c:v>668.68840000002047</c:v>
                </c:pt>
                <c:pt idx="1764">
                  <c:v>668.70496000002049</c:v>
                </c:pt>
                <c:pt idx="1765">
                  <c:v>668.72152000002052</c:v>
                </c:pt>
                <c:pt idx="1766">
                  <c:v>668.73808000002055</c:v>
                </c:pt>
                <c:pt idx="1767">
                  <c:v>668.75464000002057</c:v>
                </c:pt>
                <c:pt idx="1768">
                  <c:v>668.7712000000206</c:v>
                </c:pt>
                <c:pt idx="1769">
                  <c:v>668.78776000002063</c:v>
                </c:pt>
                <c:pt idx="1770">
                  <c:v>668.80432000002065</c:v>
                </c:pt>
                <c:pt idx="1771">
                  <c:v>668.82088000002068</c:v>
                </c:pt>
                <c:pt idx="1772">
                  <c:v>668.83744000002071</c:v>
                </c:pt>
                <c:pt idx="1773">
                  <c:v>668.85400000002073</c:v>
                </c:pt>
                <c:pt idx="1774">
                  <c:v>668.87056000002076</c:v>
                </c:pt>
                <c:pt idx="1775">
                  <c:v>668.88712000002079</c:v>
                </c:pt>
                <c:pt idx="1776">
                  <c:v>668.90368000002081</c:v>
                </c:pt>
                <c:pt idx="1777">
                  <c:v>668.92024000002084</c:v>
                </c:pt>
                <c:pt idx="1778">
                  <c:v>668.93680000002087</c:v>
                </c:pt>
                <c:pt idx="1779">
                  <c:v>668.95336000002089</c:v>
                </c:pt>
                <c:pt idx="1780">
                  <c:v>668.96992000002092</c:v>
                </c:pt>
                <c:pt idx="1781">
                  <c:v>668.98648000002095</c:v>
                </c:pt>
                <c:pt idx="1782">
                  <c:v>669.00304000002097</c:v>
                </c:pt>
                <c:pt idx="1783">
                  <c:v>669.019600000021</c:v>
                </c:pt>
                <c:pt idx="1784">
                  <c:v>669.03616000002103</c:v>
                </c:pt>
                <c:pt idx="1785">
                  <c:v>669.05272000002105</c:v>
                </c:pt>
                <c:pt idx="1786">
                  <c:v>669.06928000002108</c:v>
                </c:pt>
                <c:pt idx="1787">
                  <c:v>669.08584000002111</c:v>
                </c:pt>
                <c:pt idx="1788">
                  <c:v>669.10240000002113</c:v>
                </c:pt>
                <c:pt idx="1789">
                  <c:v>669.11896000002116</c:v>
                </c:pt>
                <c:pt idx="1790">
                  <c:v>669.13552000002119</c:v>
                </c:pt>
                <c:pt idx="1791">
                  <c:v>669.15208000002121</c:v>
                </c:pt>
                <c:pt idx="1792">
                  <c:v>669.16864000002124</c:v>
                </c:pt>
                <c:pt idx="1793">
                  <c:v>669.18520000002127</c:v>
                </c:pt>
                <c:pt idx="1794">
                  <c:v>669.2017600000213</c:v>
                </c:pt>
                <c:pt idx="1795">
                  <c:v>669.21832000002132</c:v>
                </c:pt>
                <c:pt idx="1796">
                  <c:v>669.23488000002135</c:v>
                </c:pt>
                <c:pt idx="1797">
                  <c:v>669.25144000002138</c:v>
                </c:pt>
                <c:pt idx="1798">
                  <c:v>669.2680000000214</c:v>
                </c:pt>
                <c:pt idx="1799">
                  <c:v>669.28456000002143</c:v>
                </c:pt>
                <c:pt idx="1800">
                  <c:v>669.30112000002146</c:v>
                </c:pt>
                <c:pt idx="1801">
                  <c:v>669.31768000002148</c:v>
                </c:pt>
                <c:pt idx="1802">
                  <c:v>669.33424000002151</c:v>
                </c:pt>
                <c:pt idx="1803">
                  <c:v>669.35080000002154</c:v>
                </c:pt>
                <c:pt idx="1804">
                  <c:v>669.36736000002156</c:v>
                </c:pt>
                <c:pt idx="1805">
                  <c:v>669.38392000002159</c:v>
                </c:pt>
                <c:pt idx="1806">
                  <c:v>669.40048000002162</c:v>
                </c:pt>
                <c:pt idx="1807">
                  <c:v>669.41704000002164</c:v>
                </c:pt>
                <c:pt idx="1808">
                  <c:v>669.43360000002167</c:v>
                </c:pt>
                <c:pt idx="1809">
                  <c:v>669.4501600000217</c:v>
                </c:pt>
                <c:pt idx="1810">
                  <c:v>669.46672000002172</c:v>
                </c:pt>
                <c:pt idx="1811">
                  <c:v>669.48328000002175</c:v>
                </c:pt>
                <c:pt idx="1812">
                  <c:v>669.49984000002178</c:v>
                </c:pt>
                <c:pt idx="1813">
                  <c:v>669.5164000000218</c:v>
                </c:pt>
                <c:pt idx="1814">
                  <c:v>669.53296000002183</c:v>
                </c:pt>
                <c:pt idx="1815">
                  <c:v>669.54952000002186</c:v>
                </c:pt>
                <c:pt idx="1816">
                  <c:v>669.56608000002188</c:v>
                </c:pt>
                <c:pt idx="1817">
                  <c:v>669.58264000002191</c:v>
                </c:pt>
                <c:pt idx="1818">
                  <c:v>669.59920000002194</c:v>
                </c:pt>
                <c:pt idx="1819">
                  <c:v>669.61576000002196</c:v>
                </c:pt>
                <c:pt idx="1820">
                  <c:v>669.63232000002199</c:v>
                </c:pt>
                <c:pt idx="1821">
                  <c:v>669.64888000002202</c:v>
                </c:pt>
                <c:pt idx="1822">
                  <c:v>669.66544000002204</c:v>
                </c:pt>
                <c:pt idx="1823">
                  <c:v>669.68200000002207</c:v>
                </c:pt>
                <c:pt idx="1824">
                  <c:v>669.6985600000221</c:v>
                </c:pt>
                <c:pt idx="1825">
                  <c:v>669.71512000002213</c:v>
                </c:pt>
                <c:pt idx="1826">
                  <c:v>669.73168000002215</c:v>
                </c:pt>
                <c:pt idx="1827">
                  <c:v>669.74824000002218</c:v>
                </c:pt>
                <c:pt idx="1828">
                  <c:v>669.76480000002221</c:v>
                </c:pt>
                <c:pt idx="1829">
                  <c:v>669.78136000002223</c:v>
                </c:pt>
                <c:pt idx="1830">
                  <c:v>669.79792000002226</c:v>
                </c:pt>
                <c:pt idx="1831">
                  <c:v>669.81448000002229</c:v>
                </c:pt>
                <c:pt idx="1832">
                  <c:v>669.83104000002231</c:v>
                </c:pt>
                <c:pt idx="1833">
                  <c:v>669.84760000002234</c:v>
                </c:pt>
                <c:pt idx="1834">
                  <c:v>669.86416000002237</c:v>
                </c:pt>
                <c:pt idx="1835">
                  <c:v>669.88072000002239</c:v>
                </c:pt>
                <c:pt idx="1836">
                  <c:v>669.89728000002242</c:v>
                </c:pt>
                <c:pt idx="1837">
                  <c:v>669.91384000002245</c:v>
                </c:pt>
                <c:pt idx="1838">
                  <c:v>669.93040000002247</c:v>
                </c:pt>
                <c:pt idx="1839">
                  <c:v>669.9469600000225</c:v>
                </c:pt>
                <c:pt idx="1840">
                  <c:v>669.96352000002253</c:v>
                </c:pt>
                <c:pt idx="1841">
                  <c:v>669.98008000002255</c:v>
                </c:pt>
                <c:pt idx="1842">
                  <c:v>669.99664000002258</c:v>
                </c:pt>
                <c:pt idx="1843">
                  <c:v>670.01320000002261</c:v>
                </c:pt>
                <c:pt idx="1844">
                  <c:v>670.02976000002263</c:v>
                </c:pt>
                <c:pt idx="1845">
                  <c:v>670.04632000002266</c:v>
                </c:pt>
                <c:pt idx="1846">
                  <c:v>670.06288000002269</c:v>
                </c:pt>
                <c:pt idx="1847">
                  <c:v>670.07944000002271</c:v>
                </c:pt>
                <c:pt idx="1848">
                  <c:v>670.09600000002274</c:v>
                </c:pt>
                <c:pt idx="1849">
                  <c:v>670.11256000002277</c:v>
                </c:pt>
                <c:pt idx="1850">
                  <c:v>670.12912000002279</c:v>
                </c:pt>
                <c:pt idx="1851">
                  <c:v>670.14568000002282</c:v>
                </c:pt>
                <c:pt idx="1852">
                  <c:v>670.16224000002285</c:v>
                </c:pt>
                <c:pt idx="1853">
                  <c:v>670.17880000002287</c:v>
                </c:pt>
                <c:pt idx="1854">
                  <c:v>670.1953600000229</c:v>
                </c:pt>
                <c:pt idx="1855">
                  <c:v>670.21192000002293</c:v>
                </c:pt>
                <c:pt idx="1856">
                  <c:v>670.22848000002296</c:v>
                </c:pt>
                <c:pt idx="1857">
                  <c:v>670.24504000002298</c:v>
                </c:pt>
                <c:pt idx="1858">
                  <c:v>670.26160000002301</c:v>
                </c:pt>
                <c:pt idx="1859">
                  <c:v>670.27816000002304</c:v>
                </c:pt>
                <c:pt idx="1860">
                  <c:v>670.29472000002306</c:v>
                </c:pt>
                <c:pt idx="1861">
                  <c:v>670.31128000002309</c:v>
                </c:pt>
                <c:pt idx="1862">
                  <c:v>670.32784000002312</c:v>
                </c:pt>
                <c:pt idx="1863">
                  <c:v>670.34440000002314</c:v>
                </c:pt>
                <c:pt idx="1864">
                  <c:v>670.36096000002317</c:v>
                </c:pt>
                <c:pt idx="1865">
                  <c:v>670.3775200000232</c:v>
                </c:pt>
                <c:pt idx="1866">
                  <c:v>670.39408000002322</c:v>
                </c:pt>
                <c:pt idx="1867">
                  <c:v>670.41064000002325</c:v>
                </c:pt>
                <c:pt idx="1868">
                  <c:v>670.42720000002328</c:v>
                </c:pt>
                <c:pt idx="1869">
                  <c:v>670.4437600000233</c:v>
                </c:pt>
                <c:pt idx="1870">
                  <c:v>670.46032000002333</c:v>
                </c:pt>
                <c:pt idx="1871">
                  <c:v>670.47688000002336</c:v>
                </c:pt>
                <c:pt idx="1872">
                  <c:v>670.49344000002338</c:v>
                </c:pt>
                <c:pt idx="1873">
                  <c:v>670.51000000002341</c:v>
                </c:pt>
                <c:pt idx="1874">
                  <c:v>670.52656000002344</c:v>
                </c:pt>
                <c:pt idx="1875">
                  <c:v>670.54312000002346</c:v>
                </c:pt>
                <c:pt idx="1876">
                  <c:v>670.55968000002349</c:v>
                </c:pt>
                <c:pt idx="1877">
                  <c:v>670.57624000002352</c:v>
                </c:pt>
                <c:pt idx="1878">
                  <c:v>670.59280000002354</c:v>
                </c:pt>
                <c:pt idx="1879">
                  <c:v>670.60936000002357</c:v>
                </c:pt>
                <c:pt idx="1880">
                  <c:v>670.6259200000236</c:v>
                </c:pt>
                <c:pt idx="1881">
                  <c:v>670.64248000002362</c:v>
                </c:pt>
                <c:pt idx="1882">
                  <c:v>670.65904000002365</c:v>
                </c:pt>
                <c:pt idx="1883">
                  <c:v>670.67560000002368</c:v>
                </c:pt>
                <c:pt idx="1884">
                  <c:v>670.6921600000237</c:v>
                </c:pt>
                <c:pt idx="1885">
                  <c:v>670.70872000002373</c:v>
                </c:pt>
                <c:pt idx="1886">
                  <c:v>670.72528000002376</c:v>
                </c:pt>
                <c:pt idx="1887">
                  <c:v>670.74184000002379</c:v>
                </c:pt>
                <c:pt idx="1888">
                  <c:v>670.75840000002381</c:v>
                </c:pt>
                <c:pt idx="1889">
                  <c:v>670.77496000002384</c:v>
                </c:pt>
                <c:pt idx="1890">
                  <c:v>670.79152000002387</c:v>
                </c:pt>
                <c:pt idx="1891">
                  <c:v>670.80808000002389</c:v>
                </c:pt>
                <c:pt idx="1892">
                  <c:v>670.82464000002392</c:v>
                </c:pt>
                <c:pt idx="1893">
                  <c:v>670.84120000002395</c:v>
                </c:pt>
                <c:pt idx="1894">
                  <c:v>670.85776000002397</c:v>
                </c:pt>
                <c:pt idx="1895">
                  <c:v>670.874320000024</c:v>
                </c:pt>
                <c:pt idx="1896">
                  <c:v>670.89088000002403</c:v>
                </c:pt>
                <c:pt idx="1897">
                  <c:v>670.90744000002405</c:v>
                </c:pt>
                <c:pt idx="1898">
                  <c:v>670.92400000002408</c:v>
                </c:pt>
                <c:pt idx="1899">
                  <c:v>670.94056000002411</c:v>
                </c:pt>
                <c:pt idx="1900">
                  <c:v>670.95712000002413</c:v>
                </c:pt>
                <c:pt idx="1901">
                  <c:v>670.97368000002416</c:v>
                </c:pt>
                <c:pt idx="1902">
                  <c:v>670.99024000002419</c:v>
                </c:pt>
                <c:pt idx="1903">
                  <c:v>671.00680000002421</c:v>
                </c:pt>
                <c:pt idx="1904">
                  <c:v>671.02336000002424</c:v>
                </c:pt>
                <c:pt idx="1905">
                  <c:v>671.03992000002427</c:v>
                </c:pt>
                <c:pt idx="1906">
                  <c:v>671.05648000002429</c:v>
                </c:pt>
                <c:pt idx="1907">
                  <c:v>671.07304000002432</c:v>
                </c:pt>
                <c:pt idx="1908">
                  <c:v>671.08960000002435</c:v>
                </c:pt>
                <c:pt idx="1909">
                  <c:v>671.10616000002437</c:v>
                </c:pt>
                <c:pt idx="1910">
                  <c:v>671.1227200000244</c:v>
                </c:pt>
                <c:pt idx="1911">
                  <c:v>671.13928000002443</c:v>
                </c:pt>
                <c:pt idx="1912">
                  <c:v>671.15584000002445</c:v>
                </c:pt>
                <c:pt idx="1913">
                  <c:v>671.17240000002448</c:v>
                </c:pt>
                <c:pt idx="1914">
                  <c:v>671.18896000002451</c:v>
                </c:pt>
                <c:pt idx="1915">
                  <c:v>671.20552000002453</c:v>
                </c:pt>
                <c:pt idx="1916">
                  <c:v>671.22208000002456</c:v>
                </c:pt>
                <c:pt idx="1917">
                  <c:v>671.23864000002459</c:v>
                </c:pt>
                <c:pt idx="1918">
                  <c:v>671.25520000002462</c:v>
                </c:pt>
                <c:pt idx="1919">
                  <c:v>671.27176000002464</c:v>
                </c:pt>
                <c:pt idx="1920">
                  <c:v>671.28832000002467</c:v>
                </c:pt>
                <c:pt idx="1921">
                  <c:v>671.3048800000247</c:v>
                </c:pt>
                <c:pt idx="1922">
                  <c:v>671.32144000002472</c:v>
                </c:pt>
                <c:pt idx="1923">
                  <c:v>671.33800000002475</c:v>
                </c:pt>
                <c:pt idx="1924">
                  <c:v>671.35456000002478</c:v>
                </c:pt>
                <c:pt idx="1925">
                  <c:v>671.3711200000248</c:v>
                </c:pt>
                <c:pt idx="1926">
                  <c:v>671.38768000002483</c:v>
                </c:pt>
                <c:pt idx="1927">
                  <c:v>671.40424000002486</c:v>
                </c:pt>
                <c:pt idx="1928">
                  <c:v>671.42080000002488</c:v>
                </c:pt>
                <c:pt idx="1929">
                  <c:v>671.43736000002491</c:v>
                </c:pt>
                <c:pt idx="1930">
                  <c:v>671.45392000002494</c:v>
                </c:pt>
                <c:pt idx="1931">
                  <c:v>671.47048000002496</c:v>
                </c:pt>
                <c:pt idx="1932">
                  <c:v>671.48704000002499</c:v>
                </c:pt>
                <c:pt idx="1933">
                  <c:v>671.50360000002502</c:v>
                </c:pt>
                <c:pt idx="1934">
                  <c:v>671.52016000002504</c:v>
                </c:pt>
                <c:pt idx="1935">
                  <c:v>671.53672000002507</c:v>
                </c:pt>
                <c:pt idx="1936">
                  <c:v>671.5532800000251</c:v>
                </c:pt>
                <c:pt idx="1937">
                  <c:v>671.56984000002512</c:v>
                </c:pt>
                <c:pt idx="1938">
                  <c:v>671.58640000002515</c:v>
                </c:pt>
                <c:pt idx="1939">
                  <c:v>671.60296000002518</c:v>
                </c:pt>
                <c:pt idx="1940">
                  <c:v>671.6195200000252</c:v>
                </c:pt>
                <c:pt idx="1941">
                  <c:v>671.63608000002523</c:v>
                </c:pt>
                <c:pt idx="1942">
                  <c:v>671.65264000002526</c:v>
                </c:pt>
                <c:pt idx="1943">
                  <c:v>671.66920000002528</c:v>
                </c:pt>
                <c:pt idx="1944">
                  <c:v>671.68576000002531</c:v>
                </c:pt>
                <c:pt idx="1945">
                  <c:v>671.70232000002534</c:v>
                </c:pt>
                <c:pt idx="1946">
                  <c:v>671.71888000002537</c:v>
                </c:pt>
                <c:pt idx="1947">
                  <c:v>671.73544000002539</c:v>
                </c:pt>
                <c:pt idx="1948">
                  <c:v>671.75200000002542</c:v>
                </c:pt>
                <c:pt idx="1949">
                  <c:v>671.76856000002545</c:v>
                </c:pt>
                <c:pt idx="1950">
                  <c:v>671.78512000002547</c:v>
                </c:pt>
                <c:pt idx="1951">
                  <c:v>671.8016800000255</c:v>
                </c:pt>
                <c:pt idx="1952">
                  <c:v>671.81824000002553</c:v>
                </c:pt>
                <c:pt idx="1953">
                  <c:v>671.83480000002555</c:v>
                </c:pt>
                <c:pt idx="1954">
                  <c:v>671.85136000002558</c:v>
                </c:pt>
                <c:pt idx="1955">
                  <c:v>671.86792000002561</c:v>
                </c:pt>
                <c:pt idx="1956">
                  <c:v>671.88448000002563</c:v>
                </c:pt>
                <c:pt idx="1957">
                  <c:v>671.90104000002566</c:v>
                </c:pt>
                <c:pt idx="1958">
                  <c:v>671.91760000002569</c:v>
                </c:pt>
                <c:pt idx="1959">
                  <c:v>671.93416000002571</c:v>
                </c:pt>
                <c:pt idx="1960">
                  <c:v>671.95072000002574</c:v>
                </c:pt>
                <c:pt idx="1961">
                  <c:v>671.96728000002577</c:v>
                </c:pt>
                <c:pt idx="1962">
                  <c:v>671.98384000002579</c:v>
                </c:pt>
                <c:pt idx="1963">
                  <c:v>672.00040000002582</c:v>
                </c:pt>
                <c:pt idx="1964">
                  <c:v>672.01696000002585</c:v>
                </c:pt>
                <c:pt idx="1965">
                  <c:v>672.03352000002587</c:v>
                </c:pt>
                <c:pt idx="1966">
                  <c:v>672.0500800000259</c:v>
                </c:pt>
                <c:pt idx="1967">
                  <c:v>672.06664000002593</c:v>
                </c:pt>
                <c:pt idx="1968">
                  <c:v>672.08320000002595</c:v>
                </c:pt>
                <c:pt idx="1969">
                  <c:v>672.09976000002598</c:v>
                </c:pt>
                <c:pt idx="1970">
                  <c:v>672.11632000002601</c:v>
                </c:pt>
                <c:pt idx="1971">
                  <c:v>672.13288000002603</c:v>
                </c:pt>
                <c:pt idx="1972">
                  <c:v>672.14944000002606</c:v>
                </c:pt>
                <c:pt idx="1973">
                  <c:v>672.16600000002609</c:v>
                </c:pt>
                <c:pt idx="1974">
                  <c:v>672.18256000002611</c:v>
                </c:pt>
                <c:pt idx="1975">
                  <c:v>672.19912000002614</c:v>
                </c:pt>
                <c:pt idx="1976">
                  <c:v>672.21568000002617</c:v>
                </c:pt>
                <c:pt idx="1977">
                  <c:v>672.2322400000262</c:v>
                </c:pt>
                <c:pt idx="1978">
                  <c:v>672.24880000002622</c:v>
                </c:pt>
                <c:pt idx="1979">
                  <c:v>672.26536000002625</c:v>
                </c:pt>
                <c:pt idx="1980">
                  <c:v>672.28192000002628</c:v>
                </c:pt>
                <c:pt idx="1981">
                  <c:v>672.2984800000263</c:v>
                </c:pt>
                <c:pt idx="1982">
                  <c:v>672.31504000002633</c:v>
                </c:pt>
                <c:pt idx="1983">
                  <c:v>672.33160000002636</c:v>
                </c:pt>
                <c:pt idx="1984">
                  <c:v>672.34816000002638</c:v>
                </c:pt>
                <c:pt idx="1985">
                  <c:v>672.36472000002641</c:v>
                </c:pt>
                <c:pt idx="1986">
                  <c:v>672.38128000002644</c:v>
                </c:pt>
                <c:pt idx="1987">
                  <c:v>672.39784000002646</c:v>
                </c:pt>
                <c:pt idx="1988">
                  <c:v>672.41440000002649</c:v>
                </c:pt>
                <c:pt idx="1989">
                  <c:v>672.43096000002652</c:v>
                </c:pt>
                <c:pt idx="1990">
                  <c:v>672.44752000002654</c:v>
                </c:pt>
                <c:pt idx="1991">
                  <c:v>672.46408000002657</c:v>
                </c:pt>
                <c:pt idx="1992">
                  <c:v>672.4806400000266</c:v>
                </c:pt>
                <c:pt idx="1993">
                  <c:v>672.49720000002662</c:v>
                </c:pt>
                <c:pt idx="1994">
                  <c:v>672.51376000002665</c:v>
                </c:pt>
                <c:pt idx="1995">
                  <c:v>672.53032000002668</c:v>
                </c:pt>
                <c:pt idx="1996">
                  <c:v>672.5468800000267</c:v>
                </c:pt>
                <c:pt idx="1997">
                  <c:v>672.56344000002673</c:v>
                </c:pt>
                <c:pt idx="1998">
                  <c:v>672.58000000002676</c:v>
                </c:pt>
                <c:pt idx="1999">
                  <c:v>672.59656000002678</c:v>
                </c:pt>
                <c:pt idx="2000">
                  <c:v>672.61312000002681</c:v>
                </c:pt>
                <c:pt idx="2001">
                  <c:v>672.62968000002684</c:v>
                </c:pt>
                <c:pt idx="2002">
                  <c:v>672.64624000002686</c:v>
                </c:pt>
                <c:pt idx="2003">
                  <c:v>672.66280000002689</c:v>
                </c:pt>
                <c:pt idx="2004">
                  <c:v>672.67936000002692</c:v>
                </c:pt>
                <c:pt idx="2005">
                  <c:v>672.69592000002694</c:v>
                </c:pt>
                <c:pt idx="2006">
                  <c:v>672.71248000002697</c:v>
                </c:pt>
                <c:pt idx="2007">
                  <c:v>672.729040000027</c:v>
                </c:pt>
                <c:pt idx="2008">
                  <c:v>672.74560000002703</c:v>
                </c:pt>
                <c:pt idx="2009">
                  <c:v>672.76216000002705</c:v>
                </c:pt>
                <c:pt idx="2010">
                  <c:v>672.77872000002708</c:v>
                </c:pt>
                <c:pt idx="2011">
                  <c:v>672.79528000002711</c:v>
                </c:pt>
                <c:pt idx="2012">
                  <c:v>672.81184000002713</c:v>
                </c:pt>
                <c:pt idx="2013">
                  <c:v>672.82840000002716</c:v>
                </c:pt>
                <c:pt idx="2014">
                  <c:v>672.84496000002719</c:v>
                </c:pt>
                <c:pt idx="2015">
                  <c:v>672.86152000002721</c:v>
                </c:pt>
                <c:pt idx="2016">
                  <c:v>672.87808000002724</c:v>
                </c:pt>
                <c:pt idx="2017">
                  <c:v>672.89464000002727</c:v>
                </c:pt>
                <c:pt idx="2018">
                  <c:v>672.91120000002729</c:v>
                </c:pt>
                <c:pt idx="2019">
                  <c:v>672.92776000002732</c:v>
                </c:pt>
                <c:pt idx="2020">
                  <c:v>672.94432000002735</c:v>
                </c:pt>
                <c:pt idx="2021">
                  <c:v>672.96088000002737</c:v>
                </c:pt>
                <c:pt idx="2022">
                  <c:v>672.9774400000274</c:v>
                </c:pt>
                <c:pt idx="2023">
                  <c:v>672.99400000002743</c:v>
                </c:pt>
                <c:pt idx="2024">
                  <c:v>673.01056000002745</c:v>
                </c:pt>
                <c:pt idx="2025">
                  <c:v>673.02712000002748</c:v>
                </c:pt>
                <c:pt idx="2026">
                  <c:v>673.04368000002751</c:v>
                </c:pt>
                <c:pt idx="2027">
                  <c:v>673.06024000002753</c:v>
                </c:pt>
                <c:pt idx="2028">
                  <c:v>673.07680000002756</c:v>
                </c:pt>
                <c:pt idx="2029">
                  <c:v>673.09336000002759</c:v>
                </c:pt>
                <c:pt idx="2030">
                  <c:v>673.10992000002761</c:v>
                </c:pt>
                <c:pt idx="2031">
                  <c:v>673.12648000002764</c:v>
                </c:pt>
                <c:pt idx="2032">
                  <c:v>673.14304000002767</c:v>
                </c:pt>
                <c:pt idx="2033">
                  <c:v>673.15960000002769</c:v>
                </c:pt>
                <c:pt idx="2034">
                  <c:v>673.17616000002772</c:v>
                </c:pt>
                <c:pt idx="2035">
                  <c:v>673.19272000002775</c:v>
                </c:pt>
                <c:pt idx="2036">
                  <c:v>673.20928000002777</c:v>
                </c:pt>
                <c:pt idx="2037">
                  <c:v>673.2258400000278</c:v>
                </c:pt>
                <c:pt idx="2038">
                  <c:v>673.24240000002783</c:v>
                </c:pt>
                <c:pt idx="2039">
                  <c:v>673.25896000002786</c:v>
                </c:pt>
                <c:pt idx="2040">
                  <c:v>673.27552000002788</c:v>
                </c:pt>
                <c:pt idx="2041">
                  <c:v>673.29208000002791</c:v>
                </c:pt>
                <c:pt idx="2042">
                  <c:v>673.30864000002794</c:v>
                </c:pt>
                <c:pt idx="2043">
                  <c:v>673.32520000002796</c:v>
                </c:pt>
                <c:pt idx="2044">
                  <c:v>673.34176000002799</c:v>
                </c:pt>
                <c:pt idx="2045">
                  <c:v>673.35832000002802</c:v>
                </c:pt>
                <c:pt idx="2046">
                  <c:v>673.37488000002804</c:v>
                </c:pt>
                <c:pt idx="2047">
                  <c:v>673.39144000002807</c:v>
                </c:pt>
                <c:pt idx="2048">
                  <c:v>673.4080000000281</c:v>
                </c:pt>
              </c:numCache>
            </c:numRef>
          </c:xVal>
          <c:yVal>
            <c:numRef>
              <c:f>Voigt!$L$2:$L$2050</c:f>
              <c:numCache>
                <c:formatCode>General</c:formatCode>
                <c:ptCount val="2049"/>
                <c:pt idx="0" formatCode="0.00E+00">
                  <c:v>0</c:v>
                </c:pt>
                <c:pt idx="1">
                  <c:v>2234.0996965164159</c:v>
                </c:pt>
                <c:pt idx="2">
                  <c:v>2234.1002106361047</c:v>
                </c:pt>
                <c:pt idx="3">
                  <c:v>2234.100726291399</c:v>
                </c:pt>
                <c:pt idx="4">
                  <c:v>2234.1012434884215</c:v>
                </c:pt>
                <c:pt idx="5">
                  <c:v>2234.101762233322</c:v>
                </c:pt>
                <c:pt idx="6">
                  <c:v>2234.1022825322834</c:v>
                </c:pt>
                <c:pt idx="7">
                  <c:v>2234.1028043915212</c:v>
                </c:pt>
                <c:pt idx="8">
                  <c:v>2234.1033278172799</c:v>
                </c:pt>
                <c:pt idx="9">
                  <c:v>2234.1038528158351</c:v>
                </c:pt>
                <c:pt idx="10">
                  <c:v>2234.104379393495</c:v>
                </c:pt>
                <c:pt idx="11">
                  <c:v>2234.1049075565988</c:v>
                </c:pt>
                <c:pt idx="12">
                  <c:v>2234.1054373115185</c:v>
                </c:pt>
                <c:pt idx="13">
                  <c:v>2234.1059686646568</c:v>
                </c:pt>
                <c:pt idx="14">
                  <c:v>2234.1065016224475</c:v>
                </c:pt>
                <c:pt idx="15">
                  <c:v>2234.1070361913607</c:v>
                </c:pt>
                <c:pt idx="16">
                  <c:v>2234.1075723778977</c:v>
                </c:pt>
                <c:pt idx="17">
                  <c:v>2234.1081101885884</c:v>
                </c:pt>
                <c:pt idx="18">
                  <c:v>2234.1086496300031</c:v>
                </c:pt>
                <c:pt idx="19">
                  <c:v>2234.1091907087375</c:v>
                </c:pt>
                <c:pt idx="20">
                  <c:v>2234.1097334314272</c:v>
                </c:pt>
                <c:pt idx="21">
                  <c:v>2234.1102778047389</c:v>
                </c:pt>
                <c:pt idx="22">
                  <c:v>2234.1108238353718</c:v>
                </c:pt>
                <c:pt idx="23">
                  <c:v>2234.1113715300598</c:v>
                </c:pt>
                <c:pt idx="24">
                  <c:v>2234.1119208955733</c:v>
                </c:pt>
                <c:pt idx="25">
                  <c:v>2234.1124719387153</c:v>
                </c:pt>
                <c:pt idx="26">
                  <c:v>2234.1130246663215</c:v>
                </c:pt>
                <c:pt idx="27">
                  <c:v>2234.1135790852677</c:v>
                </c:pt>
                <c:pt idx="28">
                  <c:v>2234.1141352024606</c:v>
                </c:pt>
                <c:pt idx="29">
                  <c:v>2234.1146930248415</c:v>
                </c:pt>
                <c:pt idx="30">
                  <c:v>2234.1152525593916</c:v>
                </c:pt>
                <c:pt idx="31">
                  <c:v>2234.1158138131232</c:v>
                </c:pt>
                <c:pt idx="32">
                  <c:v>2234.1163767930884</c:v>
                </c:pt>
                <c:pt idx="33">
                  <c:v>2234.1169415063723</c:v>
                </c:pt>
                <c:pt idx="34">
                  <c:v>2234.117507960098</c:v>
                </c:pt>
                <c:pt idx="35">
                  <c:v>2234.1180761614269</c:v>
                </c:pt>
                <c:pt idx="36">
                  <c:v>2234.1186461175512</c:v>
                </c:pt>
                <c:pt idx="37">
                  <c:v>2234.1192178357087</c:v>
                </c:pt>
                <c:pt idx="38">
                  <c:v>2234.1197913231681</c:v>
                </c:pt>
                <c:pt idx="39">
                  <c:v>2234.1203665872381</c:v>
                </c:pt>
                <c:pt idx="40">
                  <c:v>2234.1209436352638</c:v>
                </c:pt>
                <c:pt idx="41">
                  <c:v>2234.121522474632</c:v>
                </c:pt>
                <c:pt idx="42">
                  <c:v>2234.1221031127607</c:v>
                </c:pt>
                <c:pt idx="43">
                  <c:v>2234.1226855571149</c:v>
                </c:pt>
                <c:pt idx="44">
                  <c:v>2234.1232698151925</c:v>
                </c:pt>
                <c:pt idx="45">
                  <c:v>2234.1238558945315</c:v>
                </c:pt>
                <c:pt idx="46">
                  <c:v>2234.1244438027097</c:v>
                </c:pt>
                <c:pt idx="47">
                  <c:v>2234.1250335473469</c:v>
                </c:pt>
                <c:pt idx="48">
                  <c:v>2234.1256251360956</c:v>
                </c:pt>
                <c:pt idx="49">
                  <c:v>2234.1262185766536</c:v>
                </c:pt>
                <c:pt idx="50">
                  <c:v>2234.1268138767609</c:v>
                </c:pt>
                <c:pt idx="51">
                  <c:v>2234.1274110441937</c:v>
                </c:pt>
                <c:pt idx="52">
                  <c:v>2234.128010086768</c:v>
                </c:pt>
                <c:pt idx="53">
                  <c:v>2234.1286110123438</c:v>
                </c:pt>
                <c:pt idx="54">
                  <c:v>2234.1292138288245</c:v>
                </c:pt>
                <c:pt idx="55">
                  <c:v>2234.1298185441483</c:v>
                </c:pt>
                <c:pt idx="56">
                  <c:v>2234.1304251662987</c:v>
                </c:pt>
                <c:pt idx="57">
                  <c:v>2234.1310337033046</c:v>
                </c:pt>
                <c:pt idx="58">
                  <c:v>2234.1316441632316</c:v>
                </c:pt>
                <c:pt idx="59">
                  <c:v>2234.1322565541886</c:v>
                </c:pt>
                <c:pt idx="60">
                  <c:v>2234.1328708843321</c:v>
                </c:pt>
                <c:pt idx="61">
                  <c:v>2234.1334871618546</c:v>
                </c:pt>
                <c:pt idx="62">
                  <c:v>2234.134105395</c:v>
                </c:pt>
                <c:pt idx="63">
                  <c:v>2234.1347255920482</c:v>
                </c:pt>
                <c:pt idx="64">
                  <c:v>2234.1353477613266</c:v>
                </c:pt>
                <c:pt idx="65">
                  <c:v>2234.1359719112097</c:v>
                </c:pt>
                <c:pt idx="66">
                  <c:v>2234.1365980501087</c:v>
                </c:pt>
                <c:pt idx="67">
                  <c:v>2234.1372261864872</c:v>
                </c:pt>
                <c:pt idx="68">
                  <c:v>2234.137856328849</c:v>
                </c:pt>
                <c:pt idx="69">
                  <c:v>2234.1384884857471</c:v>
                </c:pt>
                <c:pt idx="70">
                  <c:v>2234.1391226657761</c:v>
                </c:pt>
                <c:pt idx="71">
                  <c:v>2234.1397588775781</c:v>
                </c:pt>
                <c:pt idx="72">
                  <c:v>2234.1403971298441</c:v>
                </c:pt>
                <c:pt idx="73">
                  <c:v>2234.1410374313073</c:v>
                </c:pt>
                <c:pt idx="74">
                  <c:v>2234.1416797907495</c:v>
                </c:pt>
                <c:pt idx="75">
                  <c:v>2234.1423242170004</c:v>
                </c:pt>
                <c:pt idx="76">
                  <c:v>2234.1429707189345</c:v>
                </c:pt>
                <c:pt idx="77">
                  <c:v>2234.1436193054797</c:v>
                </c:pt>
                <c:pt idx="78">
                  <c:v>2234.1442699856034</c:v>
                </c:pt>
                <c:pt idx="79">
                  <c:v>2234.1449227683315</c:v>
                </c:pt>
                <c:pt idx="80">
                  <c:v>2234.1455776627281</c:v>
                </c:pt>
                <c:pt idx="81">
                  <c:v>2234.1462346779135</c:v>
                </c:pt>
                <c:pt idx="82">
                  <c:v>2234.1468938230537</c:v>
                </c:pt>
                <c:pt idx="83">
                  <c:v>2234.1475551073672</c:v>
                </c:pt>
                <c:pt idx="84">
                  <c:v>2234.1482185401201</c:v>
                </c:pt>
                <c:pt idx="85">
                  <c:v>2234.1488841306291</c:v>
                </c:pt>
                <c:pt idx="86">
                  <c:v>2234.1495518882621</c:v>
                </c:pt>
                <c:pt idx="87">
                  <c:v>2234.1502218224359</c:v>
                </c:pt>
                <c:pt idx="88">
                  <c:v>2234.1508939426221</c:v>
                </c:pt>
                <c:pt idx="89">
                  <c:v>2234.1515682583431</c:v>
                </c:pt>
                <c:pt idx="90">
                  <c:v>2234.1522447791685</c:v>
                </c:pt>
                <c:pt idx="91">
                  <c:v>2234.1529235147264</c:v>
                </c:pt>
                <c:pt idx="92">
                  <c:v>2234.1536044746936</c:v>
                </c:pt>
                <c:pt idx="93">
                  <c:v>2234.1542876688</c:v>
                </c:pt>
                <c:pt idx="94">
                  <c:v>2234.1549731068317</c:v>
                </c:pt>
                <c:pt idx="95">
                  <c:v>2234.1556607986277</c:v>
                </c:pt>
                <c:pt idx="96">
                  <c:v>2234.1563507540741</c:v>
                </c:pt>
                <c:pt idx="97">
                  <c:v>2234.1570429831227</c:v>
                </c:pt>
                <c:pt idx="98">
                  <c:v>2234.1577374957706</c:v>
                </c:pt>
                <c:pt idx="99">
                  <c:v>2234.1584343020768</c:v>
                </c:pt>
                <c:pt idx="100">
                  <c:v>2234.1591334121495</c:v>
                </c:pt>
                <c:pt idx="101">
                  <c:v>2234.1598348361567</c:v>
                </c:pt>
                <c:pt idx="102">
                  <c:v>2234.1605385843231</c:v>
                </c:pt>
                <c:pt idx="103">
                  <c:v>2234.1612446669242</c:v>
                </c:pt>
                <c:pt idx="104">
                  <c:v>2234.1619530943026</c:v>
                </c:pt>
                <c:pt idx="105">
                  <c:v>2234.1626638768466</c:v>
                </c:pt>
                <c:pt idx="106">
                  <c:v>2234.16337702501</c:v>
                </c:pt>
                <c:pt idx="107">
                  <c:v>2234.1640925493029</c:v>
                </c:pt>
                <c:pt idx="108">
                  <c:v>2234.1648104602918</c:v>
                </c:pt>
                <c:pt idx="109">
                  <c:v>2234.1655307686033</c:v>
                </c:pt>
                <c:pt idx="110">
                  <c:v>2234.1662534849256</c:v>
                </c:pt>
                <c:pt idx="111">
                  <c:v>2234.1669786200036</c:v>
                </c:pt>
                <c:pt idx="112">
                  <c:v>2234.1677061846403</c:v>
                </c:pt>
                <c:pt idx="113">
                  <c:v>2234.1684361897042</c:v>
                </c:pt>
                <c:pt idx="114">
                  <c:v>2234.1691686461218</c:v>
                </c:pt>
                <c:pt idx="115">
                  <c:v>2234.1699035648817</c:v>
                </c:pt>
                <c:pt idx="116">
                  <c:v>2234.1706409570306</c:v>
                </c:pt>
                <c:pt idx="117">
                  <c:v>2234.1713808336845</c:v>
                </c:pt>
                <c:pt idx="118">
                  <c:v>2234.1721232060136</c:v>
                </c:pt>
                <c:pt idx="119">
                  <c:v>2234.1728680852575</c:v>
                </c:pt>
                <c:pt idx="120">
                  <c:v>2234.1736154827158</c:v>
                </c:pt>
                <c:pt idx="121">
                  <c:v>2234.1743654097536</c:v>
                </c:pt>
                <c:pt idx="122">
                  <c:v>2234.1751178777977</c:v>
                </c:pt>
                <c:pt idx="123">
                  <c:v>2234.1758728983423</c:v>
                </c:pt>
                <c:pt idx="124">
                  <c:v>2234.1766304829453</c:v>
                </c:pt>
                <c:pt idx="125">
                  <c:v>2234.1773906432281</c:v>
                </c:pt>
                <c:pt idx="126">
                  <c:v>2234.1781533908816</c:v>
                </c:pt>
                <c:pt idx="127">
                  <c:v>2234.1789187376635</c:v>
                </c:pt>
                <c:pt idx="128">
                  <c:v>2234.1796866953937</c:v>
                </c:pt>
                <c:pt idx="129">
                  <c:v>2234.1804572759647</c:v>
                </c:pt>
                <c:pt idx="130">
                  <c:v>2234.181230491331</c:v>
                </c:pt>
                <c:pt idx="131">
                  <c:v>2234.1820063535215</c:v>
                </c:pt>
                <c:pt idx="132">
                  <c:v>2234.1827848746289</c:v>
                </c:pt>
                <c:pt idx="133">
                  <c:v>2234.1835660668166</c:v>
                </c:pt>
                <c:pt idx="134">
                  <c:v>2234.1843499423212</c:v>
                </c:pt>
                <c:pt idx="135">
                  <c:v>2234.1851365134444</c:v>
                </c:pt>
                <c:pt idx="136">
                  <c:v>2234.1859257925589</c:v>
                </c:pt>
                <c:pt idx="137">
                  <c:v>2234.1867177921122</c:v>
                </c:pt>
                <c:pt idx="138">
                  <c:v>2234.1875125246206</c:v>
                </c:pt>
                <c:pt idx="139">
                  <c:v>2234.1883100026716</c:v>
                </c:pt>
                <c:pt idx="140">
                  <c:v>2234.1891102389291</c:v>
                </c:pt>
                <c:pt idx="141">
                  <c:v>2234.1899132461258</c:v>
                </c:pt>
                <c:pt idx="142">
                  <c:v>2234.1907190370694</c:v>
                </c:pt>
                <c:pt idx="143">
                  <c:v>2234.1915276246436</c:v>
                </c:pt>
                <c:pt idx="144">
                  <c:v>2234.1923390218053</c:v>
                </c:pt>
                <c:pt idx="145">
                  <c:v>2234.1931532415856</c:v>
                </c:pt>
                <c:pt idx="146">
                  <c:v>2234.1939702970922</c:v>
                </c:pt>
                <c:pt idx="147">
                  <c:v>2234.194790201509</c:v>
                </c:pt>
                <c:pt idx="148">
                  <c:v>2234.1956129680948</c:v>
                </c:pt>
                <c:pt idx="149">
                  <c:v>2234.1964386101918</c:v>
                </c:pt>
                <c:pt idx="150">
                  <c:v>2234.1972671412113</c:v>
                </c:pt>
                <c:pt idx="151">
                  <c:v>2234.1980985746486</c:v>
                </c:pt>
                <c:pt idx="152">
                  <c:v>2234.1989329240769</c:v>
                </c:pt>
                <c:pt idx="153">
                  <c:v>2234.1997702031476</c:v>
                </c:pt>
                <c:pt idx="154">
                  <c:v>2234.2006104255925</c:v>
                </c:pt>
                <c:pt idx="155">
                  <c:v>2234.2014536052266</c:v>
                </c:pt>
                <c:pt idx="156">
                  <c:v>2234.2022997559397</c:v>
                </c:pt>
                <c:pt idx="157">
                  <c:v>2234.203148891711</c:v>
                </c:pt>
                <c:pt idx="158">
                  <c:v>2234.2040010265973</c:v>
                </c:pt>
                <c:pt idx="159">
                  <c:v>2234.2048561747397</c:v>
                </c:pt>
                <c:pt idx="160">
                  <c:v>2234.2057143503607</c:v>
                </c:pt>
                <c:pt idx="161">
                  <c:v>2234.2065755677686</c:v>
                </c:pt>
                <c:pt idx="162">
                  <c:v>2234.207439841357</c:v>
                </c:pt>
                <c:pt idx="163">
                  <c:v>2234.2083071856032</c:v>
                </c:pt>
                <c:pt idx="164">
                  <c:v>2234.2091776150719</c:v>
                </c:pt>
                <c:pt idx="165">
                  <c:v>2234.2100511444132</c:v>
                </c:pt>
                <c:pt idx="166">
                  <c:v>2234.2109277883628</c:v>
                </c:pt>
                <c:pt idx="167">
                  <c:v>2234.2118075617491</c:v>
                </c:pt>
                <c:pt idx="168">
                  <c:v>2234.2126904794823</c:v>
                </c:pt>
                <c:pt idx="169">
                  <c:v>2234.2135765565654</c:v>
                </c:pt>
                <c:pt idx="170">
                  <c:v>2234.2144658080906</c:v>
                </c:pt>
                <c:pt idx="171">
                  <c:v>2234.215358249241</c:v>
                </c:pt>
                <c:pt idx="172">
                  <c:v>2234.2162538952889</c:v>
                </c:pt>
                <c:pt idx="173">
                  <c:v>2234.2171527615974</c:v>
                </c:pt>
                <c:pt idx="174">
                  <c:v>2234.2180548636243</c:v>
                </c:pt>
                <c:pt idx="175">
                  <c:v>2234.2189602169183</c:v>
                </c:pt>
                <c:pt idx="176">
                  <c:v>2234.2198688371227</c:v>
                </c:pt>
                <c:pt idx="177">
                  <c:v>2234.2207807399773</c:v>
                </c:pt>
                <c:pt idx="178">
                  <c:v>2234.2216959413108</c:v>
                </c:pt>
                <c:pt idx="179">
                  <c:v>2234.2226144570523</c:v>
                </c:pt>
                <c:pt idx="180">
                  <c:v>2234.223536303225</c:v>
                </c:pt>
                <c:pt idx="181">
                  <c:v>2234.2244614959509</c:v>
                </c:pt>
                <c:pt idx="182">
                  <c:v>2234.2253900514479</c:v>
                </c:pt>
                <c:pt idx="183">
                  <c:v>2234.2263219860324</c:v>
                </c:pt>
                <c:pt idx="184">
                  <c:v>2234.2272573161226</c:v>
                </c:pt>
                <c:pt idx="185">
                  <c:v>2234.2281960582313</c:v>
                </c:pt>
                <c:pt idx="186">
                  <c:v>2234.2291382289768</c:v>
                </c:pt>
                <c:pt idx="187">
                  <c:v>2234.2300838450756</c:v>
                </c:pt>
                <c:pt idx="188">
                  <c:v>2234.2310329233496</c:v>
                </c:pt>
                <c:pt idx="189">
                  <c:v>2234.2319854807174</c:v>
                </c:pt>
                <c:pt idx="190">
                  <c:v>2234.2329415342083</c:v>
                </c:pt>
                <c:pt idx="191">
                  <c:v>2234.2339011009517</c:v>
                </c:pt>
                <c:pt idx="192">
                  <c:v>2234.2348641981825</c:v>
                </c:pt>
                <c:pt idx="193">
                  <c:v>2234.2358308432413</c:v>
                </c:pt>
                <c:pt idx="194">
                  <c:v>2234.2368010535774</c:v>
                </c:pt>
                <c:pt idx="195">
                  <c:v>2234.2377748467443</c:v>
                </c:pt>
                <c:pt idx="196">
                  <c:v>2234.2387522404042</c:v>
                </c:pt>
                <c:pt idx="197">
                  <c:v>2234.2397332523324</c:v>
                </c:pt>
                <c:pt idx="198">
                  <c:v>2234.2407179004094</c:v>
                </c:pt>
                <c:pt idx="199">
                  <c:v>2234.2417062026288</c:v>
                </c:pt>
                <c:pt idx="200">
                  <c:v>2234.2426981770932</c:v>
                </c:pt>
                <c:pt idx="201">
                  <c:v>2234.2436938420196</c:v>
                </c:pt>
                <c:pt idx="202">
                  <c:v>2234.2446932157382</c:v>
                </c:pt>
                <c:pt idx="203">
                  <c:v>2234.2456963166915</c:v>
                </c:pt>
                <c:pt idx="204">
                  <c:v>2234.2467031634387</c:v>
                </c:pt>
                <c:pt idx="205">
                  <c:v>2234.2477137746519</c:v>
                </c:pt>
                <c:pt idx="206">
                  <c:v>2234.248728169121</c:v>
                </c:pt>
                <c:pt idx="207">
                  <c:v>2234.2497463657564</c:v>
                </c:pt>
                <c:pt idx="208">
                  <c:v>2234.2507683835847</c:v>
                </c:pt>
                <c:pt idx="209">
                  <c:v>2234.2517942417471</c:v>
                </c:pt>
                <c:pt idx="210">
                  <c:v>2234.2528239595122</c:v>
                </c:pt>
                <c:pt idx="211">
                  <c:v>2234.2538575562648</c:v>
                </c:pt>
                <c:pt idx="212">
                  <c:v>2234.254895051512</c:v>
                </c:pt>
                <c:pt idx="213">
                  <c:v>2234.2559364648878</c:v>
                </c:pt>
                <c:pt idx="214">
                  <c:v>2234.2569818161428</c:v>
                </c:pt>
                <c:pt idx="215">
                  <c:v>2234.2580311251604</c:v>
                </c:pt>
                <c:pt idx="216">
                  <c:v>2234.2590844119404</c:v>
                </c:pt>
                <c:pt idx="217">
                  <c:v>2234.2601416966208</c:v>
                </c:pt>
                <c:pt idx="218">
                  <c:v>2234.2612029994543</c:v>
                </c:pt>
                <c:pt idx="219">
                  <c:v>2234.2622683408317</c:v>
                </c:pt>
                <c:pt idx="220">
                  <c:v>2234.2633377412694</c:v>
                </c:pt>
                <c:pt idx="221">
                  <c:v>2234.264411221413</c:v>
                </c:pt>
                <c:pt idx="222">
                  <c:v>2234.2654888020443</c:v>
                </c:pt>
                <c:pt idx="223">
                  <c:v>2234.2665705040727</c:v>
                </c:pt>
                <c:pt idx="224">
                  <c:v>2234.2676563485438</c:v>
                </c:pt>
                <c:pt idx="225">
                  <c:v>2234.2687463566344</c:v>
                </c:pt>
                <c:pt idx="226">
                  <c:v>2234.2698405496631</c:v>
                </c:pt>
                <c:pt idx="227">
                  <c:v>2234.2709389490792</c:v>
                </c:pt>
                <c:pt idx="228">
                  <c:v>2234.2720415764707</c:v>
                </c:pt>
                <c:pt idx="229">
                  <c:v>2234.273148453567</c:v>
                </c:pt>
                <c:pt idx="230">
                  <c:v>2234.2742596022345</c:v>
                </c:pt>
                <c:pt idx="231">
                  <c:v>2234.2753750444826</c:v>
                </c:pt>
                <c:pt idx="232">
                  <c:v>2234.2764948024596</c:v>
                </c:pt>
                <c:pt idx="233">
                  <c:v>2234.2776188984608</c:v>
                </c:pt>
                <c:pt idx="234">
                  <c:v>2234.2787473549233</c:v>
                </c:pt>
                <c:pt idx="235">
                  <c:v>2234.2798801944264</c:v>
                </c:pt>
                <c:pt idx="236">
                  <c:v>2234.2810174397036</c:v>
                </c:pt>
                <c:pt idx="237">
                  <c:v>2234.2821591136289</c:v>
                </c:pt>
                <c:pt idx="238">
                  <c:v>2234.2833052392289</c:v>
                </c:pt>
                <c:pt idx="239">
                  <c:v>2234.2844558396755</c:v>
                </c:pt>
                <c:pt idx="240">
                  <c:v>2234.2856109382992</c:v>
                </c:pt>
                <c:pt idx="241">
                  <c:v>2234.2867705585741</c:v>
                </c:pt>
                <c:pt idx="242">
                  <c:v>2234.287934724136</c:v>
                </c:pt>
                <c:pt idx="243">
                  <c:v>2234.2891034587683</c:v>
                </c:pt>
                <c:pt idx="244">
                  <c:v>2234.2902767864125</c:v>
                </c:pt>
                <c:pt idx="245">
                  <c:v>2234.2914547311702</c:v>
                </c:pt>
                <c:pt idx="246">
                  <c:v>2234.2926373172959</c:v>
                </c:pt>
                <c:pt idx="247">
                  <c:v>2234.2938245692076</c:v>
                </c:pt>
                <c:pt idx="248">
                  <c:v>2234.2950165114835</c:v>
                </c:pt>
                <c:pt idx="249">
                  <c:v>2234.2962131688619</c:v>
                </c:pt>
                <c:pt idx="250">
                  <c:v>2234.2974145662483</c:v>
                </c:pt>
                <c:pt idx="251">
                  <c:v>2234.2986207287086</c:v>
                </c:pt>
                <c:pt idx="252">
                  <c:v>2234.2998316814756</c:v>
                </c:pt>
                <c:pt idx="253">
                  <c:v>2234.3010474499515</c:v>
                </c:pt>
                <c:pt idx="254">
                  <c:v>2234.3022680597041</c:v>
                </c:pt>
                <c:pt idx="255">
                  <c:v>2234.3034935364758</c:v>
                </c:pt>
                <c:pt idx="256">
                  <c:v>2234.3047239061725</c:v>
                </c:pt>
                <c:pt idx="257">
                  <c:v>2234.3059591948822</c:v>
                </c:pt>
                <c:pt idx="258">
                  <c:v>2234.3071994288603</c:v>
                </c:pt>
                <c:pt idx="259">
                  <c:v>2234.3084446345383</c:v>
                </c:pt>
                <c:pt idx="260">
                  <c:v>2234.3096948385282</c:v>
                </c:pt>
                <c:pt idx="261">
                  <c:v>2234.3109500676164</c:v>
                </c:pt>
                <c:pt idx="262">
                  <c:v>2234.3122103487694</c:v>
                </c:pt>
                <c:pt idx="263">
                  <c:v>2234.3134757091393</c:v>
                </c:pt>
                <c:pt idx="264">
                  <c:v>2234.3147461760545</c:v>
                </c:pt>
                <c:pt idx="265">
                  <c:v>2234.316021777031</c:v>
                </c:pt>
                <c:pt idx="266">
                  <c:v>2234.3173025397718</c:v>
                </c:pt>
                <c:pt idx="267">
                  <c:v>2234.3185884921622</c:v>
                </c:pt>
                <c:pt idx="268">
                  <c:v>2234.3198796622801</c:v>
                </c:pt>
                <c:pt idx="269">
                  <c:v>2234.3211760783925</c:v>
                </c:pt>
                <c:pt idx="270">
                  <c:v>2234.3224777689593</c:v>
                </c:pt>
                <c:pt idx="271">
                  <c:v>2234.3237847626297</c:v>
                </c:pt>
                <c:pt idx="272">
                  <c:v>2234.3250970882509</c:v>
                </c:pt>
                <c:pt idx="273">
                  <c:v>2234.3264147748687</c:v>
                </c:pt>
                <c:pt idx="274">
                  <c:v>2234.3277378517196</c:v>
                </c:pt>
                <c:pt idx="275">
                  <c:v>2234.3290663482476</c:v>
                </c:pt>
                <c:pt idx="276">
                  <c:v>2234.3304002940949</c:v>
                </c:pt>
                <c:pt idx="277">
                  <c:v>2234.331739719104</c:v>
                </c:pt>
                <c:pt idx="278">
                  <c:v>2234.3330846533245</c:v>
                </c:pt>
                <c:pt idx="279">
                  <c:v>2234.3344351270152</c:v>
                </c:pt>
                <c:pt idx="280">
                  <c:v>2234.3357911706371</c:v>
                </c:pt>
                <c:pt idx="281">
                  <c:v>2234.3371528148655</c:v>
                </c:pt>
                <c:pt idx="282">
                  <c:v>2234.338520090585</c:v>
                </c:pt>
                <c:pt idx="283">
                  <c:v>2234.3398930288913</c:v>
                </c:pt>
                <c:pt idx="284">
                  <c:v>2234.3412716611001</c:v>
                </c:pt>
                <c:pt idx="285">
                  <c:v>2234.3426560187418</c:v>
                </c:pt>
                <c:pt idx="286">
                  <c:v>2234.3440461335631</c:v>
                </c:pt>
                <c:pt idx="287">
                  <c:v>2234.3454420375328</c:v>
                </c:pt>
                <c:pt idx="288">
                  <c:v>2234.3468437628417</c:v>
                </c:pt>
                <c:pt idx="289">
                  <c:v>2234.3482513419076</c:v>
                </c:pt>
                <c:pt idx="290">
                  <c:v>2234.3496648073688</c:v>
                </c:pt>
                <c:pt idx="291">
                  <c:v>2234.3510841920943</c:v>
                </c:pt>
                <c:pt idx="292">
                  <c:v>2234.3525095291843</c:v>
                </c:pt>
                <c:pt idx="293">
                  <c:v>2234.3539408519664</c:v>
                </c:pt>
                <c:pt idx="294">
                  <c:v>2234.3553781940082</c:v>
                </c:pt>
                <c:pt idx="295">
                  <c:v>2234.3568215891064</c:v>
                </c:pt>
                <c:pt idx="296">
                  <c:v>2234.3582710712981</c:v>
                </c:pt>
                <c:pt idx="297">
                  <c:v>2234.359726674862</c:v>
                </c:pt>
                <c:pt idx="298">
                  <c:v>2234.3611884343136</c:v>
                </c:pt>
                <c:pt idx="299">
                  <c:v>2234.3626563844173</c:v>
                </c:pt>
                <c:pt idx="300">
                  <c:v>2234.3641305601795</c:v>
                </c:pt>
                <c:pt idx="301">
                  <c:v>2234.3656109968579</c:v>
                </c:pt>
                <c:pt idx="302">
                  <c:v>2234.3670977299535</c:v>
                </c:pt>
                <c:pt idx="303">
                  <c:v>2234.3685907952276</c:v>
                </c:pt>
                <c:pt idx="304">
                  <c:v>2234.370090228691</c:v>
                </c:pt>
                <c:pt idx="305">
                  <c:v>2234.3715960666104</c:v>
                </c:pt>
                <c:pt idx="306">
                  <c:v>2234.373108345515</c:v>
                </c:pt>
                <c:pt idx="307">
                  <c:v>2234.3746271021882</c:v>
                </c:pt>
                <c:pt idx="308">
                  <c:v>2234.3761523736848</c:v>
                </c:pt>
                <c:pt idx="309">
                  <c:v>2234.3776841973176</c:v>
                </c:pt>
                <c:pt idx="310">
                  <c:v>2234.3792226106707</c:v>
                </c:pt>
                <c:pt idx="311">
                  <c:v>2234.3807676515971</c:v>
                </c:pt>
                <c:pt idx="312">
                  <c:v>2234.382319358223</c:v>
                </c:pt>
                <c:pt idx="313">
                  <c:v>2234.3838777689471</c:v>
                </c:pt>
                <c:pt idx="314">
                  <c:v>2234.3854429224466</c:v>
                </c:pt>
                <c:pt idx="315">
                  <c:v>2234.3870148576771</c:v>
                </c:pt>
                <c:pt idx="316">
                  <c:v>2234.3885936138777</c:v>
                </c:pt>
                <c:pt idx="317">
                  <c:v>2234.3901792305714</c:v>
                </c:pt>
                <c:pt idx="318">
                  <c:v>2234.3917717475633</c:v>
                </c:pt>
                <c:pt idx="319">
                  <c:v>2234.3933712049547</c:v>
                </c:pt>
                <c:pt idx="320">
                  <c:v>2234.3949776431346</c:v>
                </c:pt>
                <c:pt idx="321">
                  <c:v>2234.3965911027844</c:v>
                </c:pt>
                <c:pt idx="322">
                  <c:v>2234.3982116248881</c:v>
                </c:pt>
                <c:pt idx="323">
                  <c:v>2234.3998392507256</c:v>
                </c:pt>
                <c:pt idx="324">
                  <c:v>2234.4014740218754</c:v>
                </c:pt>
                <c:pt idx="325">
                  <c:v>2234.4031159802289</c:v>
                </c:pt>
                <c:pt idx="326">
                  <c:v>2234.4047651679775</c:v>
                </c:pt>
                <c:pt idx="327">
                  <c:v>2234.4064216276256</c:v>
                </c:pt>
                <c:pt idx="328">
                  <c:v>2234.408085401994</c:v>
                </c:pt>
                <c:pt idx="329">
                  <c:v>2234.4097565342108</c:v>
                </c:pt>
                <c:pt idx="330">
                  <c:v>2234.4114350677301</c:v>
                </c:pt>
                <c:pt idx="331">
                  <c:v>2234.4131210463238</c:v>
                </c:pt>
                <c:pt idx="332">
                  <c:v>2234.414814514088</c:v>
                </c:pt>
                <c:pt idx="333">
                  <c:v>2234.4165155154478</c:v>
                </c:pt>
                <c:pt idx="334">
                  <c:v>2234.4182240951541</c:v>
                </c:pt>
                <c:pt idx="335">
                  <c:v>2234.419940298294</c:v>
                </c:pt>
                <c:pt idx="336">
                  <c:v>2234.4216641702915</c:v>
                </c:pt>
                <c:pt idx="337">
                  <c:v>2234.4233957569068</c:v>
                </c:pt>
                <c:pt idx="338">
                  <c:v>2234.4251351042403</c:v>
                </c:pt>
                <c:pt idx="339">
                  <c:v>2234.4268822587419</c:v>
                </c:pt>
                <c:pt idx="340">
                  <c:v>2234.4286372672068</c:v>
                </c:pt>
                <c:pt idx="341">
                  <c:v>2234.4304001767814</c:v>
                </c:pt>
                <c:pt idx="342">
                  <c:v>2234.4321710349686</c:v>
                </c:pt>
                <c:pt idx="343">
                  <c:v>2234.4339498896243</c:v>
                </c:pt>
                <c:pt idx="344">
                  <c:v>2234.4357367889697</c:v>
                </c:pt>
                <c:pt idx="345">
                  <c:v>2234.4375317815866</c:v>
                </c:pt>
                <c:pt idx="346">
                  <c:v>2234.4393349164293</c:v>
                </c:pt>
                <c:pt idx="347">
                  <c:v>2234.4411462428143</c:v>
                </c:pt>
                <c:pt idx="348">
                  <c:v>2234.4429658104418</c:v>
                </c:pt>
                <c:pt idx="349">
                  <c:v>2234.4447936693814</c:v>
                </c:pt>
                <c:pt idx="350">
                  <c:v>2234.4466298700881</c:v>
                </c:pt>
                <c:pt idx="351">
                  <c:v>2234.4484744633992</c:v>
                </c:pt>
                <c:pt idx="352">
                  <c:v>2234.4503275005427</c:v>
                </c:pt>
                <c:pt idx="353">
                  <c:v>2234.4521890331343</c:v>
                </c:pt>
                <c:pt idx="354">
                  <c:v>2234.4540591131881</c:v>
                </c:pt>
                <c:pt idx="355">
                  <c:v>2234.4559377931146</c:v>
                </c:pt>
                <c:pt idx="356">
                  <c:v>2234.4578251257262</c:v>
                </c:pt>
                <c:pt idx="357">
                  <c:v>2234.4597211642431</c:v>
                </c:pt>
                <c:pt idx="358">
                  <c:v>2234.4616259622962</c:v>
                </c:pt>
                <c:pt idx="359">
                  <c:v>2234.4635395739278</c:v>
                </c:pt>
                <c:pt idx="360">
                  <c:v>2234.4654620535966</c:v>
                </c:pt>
                <c:pt idx="361">
                  <c:v>2234.467393456187</c:v>
                </c:pt>
                <c:pt idx="362">
                  <c:v>2234.4693338370053</c:v>
                </c:pt>
                <c:pt idx="363">
                  <c:v>2234.4712832517871</c:v>
                </c:pt>
                <c:pt idx="364">
                  <c:v>2234.4732417567029</c:v>
                </c:pt>
                <c:pt idx="365">
                  <c:v>2234.4752094083578</c:v>
                </c:pt>
                <c:pt idx="366">
                  <c:v>2234.4771862638008</c:v>
                </c:pt>
                <c:pt idx="367">
                  <c:v>2234.4791723805265</c:v>
                </c:pt>
                <c:pt idx="368">
                  <c:v>2234.481167816477</c:v>
                </c:pt>
                <c:pt idx="369">
                  <c:v>2234.4831726300472</c:v>
                </c:pt>
                <c:pt idx="370">
                  <c:v>2234.4851868800961</c:v>
                </c:pt>
                <c:pt idx="371">
                  <c:v>2234.487210625939</c:v>
                </c:pt>
                <c:pt idx="372">
                  <c:v>2234.4892439273608</c:v>
                </c:pt>
                <c:pt idx="373">
                  <c:v>2234.491286844619</c:v>
                </c:pt>
                <c:pt idx="374">
                  <c:v>2234.4933394384425</c:v>
                </c:pt>
                <c:pt idx="375">
                  <c:v>2234.4954017700438</c:v>
                </c:pt>
                <c:pt idx="376">
                  <c:v>2234.4974739011195</c:v>
                </c:pt>
                <c:pt idx="377">
                  <c:v>2234.4995558938554</c:v>
                </c:pt>
                <c:pt idx="378">
                  <c:v>2234.5016478109337</c:v>
                </c:pt>
                <c:pt idx="379">
                  <c:v>2234.5037497155299</c:v>
                </c:pt>
                <c:pt idx="380">
                  <c:v>2234.5058616713286</c:v>
                </c:pt>
                <c:pt idx="381">
                  <c:v>2234.5079837425183</c:v>
                </c:pt>
                <c:pt idx="382">
                  <c:v>2234.5101159938058</c:v>
                </c:pt>
                <c:pt idx="383">
                  <c:v>2234.5122584904129</c:v>
                </c:pt>
                <c:pt idx="384">
                  <c:v>2234.5144112980834</c:v>
                </c:pt>
                <c:pt idx="385">
                  <c:v>2234.516574483092</c:v>
                </c:pt>
                <c:pt idx="386">
                  <c:v>2234.5187481122448</c:v>
                </c:pt>
                <c:pt idx="387">
                  <c:v>2234.5209322528899</c:v>
                </c:pt>
                <c:pt idx="388">
                  <c:v>2234.5231269729138</c:v>
                </c:pt>
                <c:pt idx="389">
                  <c:v>2234.525332340756</c:v>
                </c:pt>
                <c:pt idx="390">
                  <c:v>2234.5275484254089</c:v>
                </c:pt>
                <c:pt idx="391">
                  <c:v>2234.5297752964252</c:v>
                </c:pt>
                <c:pt idx="392">
                  <c:v>2234.5320130239215</c:v>
                </c:pt>
                <c:pt idx="393">
                  <c:v>2234.5342616785856</c:v>
                </c:pt>
                <c:pt idx="394">
                  <c:v>2234.5365213316836</c:v>
                </c:pt>
                <c:pt idx="395">
                  <c:v>2234.538792055062</c:v>
                </c:pt>
                <c:pt idx="396">
                  <c:v>2234.5410739211547</c:v>
                </c:pt>
                <c:pt idx="397">
                  <c:v>2234.543367002987</c:v>
                </c:pt>
                <c:pt idx="398">
                  <c:v>2234.5456713741878</c:v>
                </c:pt>
                <c:pt idx="399">
                  <c:v>2234.5479871089883</c:v>
                </c:pt>
                <c:pt idx="400">
                  <c:v>2234.5503142822326</c:v>
                </c:pt>
                <c:pt idx="401">
                  <c:v>2234.5526529693798</c:v>
                </c:pt>
                <c:pt idx="402">
                  <c:v>2234.5550032465162</c:v>
                </c:pt>
                <c:pt idx="403">
                  <c:v>2234.5573651903505</c:v>
                </c:pt>
                <c:pt idx="404">
                  <c:v>2234.5597388782353</c:v>
                </c:pt>
                <c:pt idx="405">
                  <c:v>2234.5621243881596</c:v>
                </c:pt>
                <c:pt idx="406">
                  <c:v>2234.564521798764</c:v>
                </c:pt>
                <c:pt idx="407">
                  <c:v>2234.5669311893434</c:v>
                </c:pt>
                <c:pt idx="408">
                  <c:v>2234.5693526398536</c:v>
                </c:pt>
                <c:pt idx="409">
                  <c:v>2234.5717862309175</c:v>
                </c:pt>
                <c:pt idx="410">
                  <c:v>2234.5742320438367</c:v>
                </c:pt>
                <c:pt idx="411">
                  <c:v>2234.5766901605912</c:v>
                </c:pt>
                <c:pt idx="412">
                  <c:v>2234.5791606638504</c:v>
                </c:pt>
                <c:pt idx="413">
                  <c:v>2234.5816436369805</c:v>
                </c:pt>
                <c:pt idx="414">
                  <c:v>2234.5841391640461</c:v>
                </c:pt>
                <c:pt idx="415">
                  <c:v>2234.5866473298283</c:v>
                </c:pt>
                <c:pt idx="416">
                  <c:v>2234.589168219818</c:v>
                </c:pt>
                <c:pt idx="417">
                  <c:v>2234.5917019202352</c:v>
                </c:pt>
                <c:pt idx="418">
                  <c:v>2234.5942485180294</c:v>
                </c:pt>
                <c:pt idx="419">
                  <c:v>2234.5968081008887</c:v>
                </c:pt>
                <c:pt idx="420">
                  <c:v>2234.5993807572504</c:v>
                </c:pt>
                <c:pt idx="421">
                  <c:v>2234.6019665763033</c:v>
                </c:pt>
                <c:pt idx="422">
                  <c:v>2234.6045656479982</c:v>
                </c:pt>
                <c:pt idx="423">
                  <c:v>2234.6071780630555</c:v>
                </c:pt>
                <c:pt idx="424">
                  <c:v>2234.6098039129756</c:v>
                </c:pt>
                <c:pt idx="425">
                  <c:v>2234.6124432900433</c:v>
                </c:pt>
                <c:pt idx="426">
                  <c:v>2234.6150962873362</c:v>
                </c:pt>
                <c:pt idx="427">
                  <c:v>2234.6177629987342</c:v>
                </c:pt>
                <c:pt idx="428">
                  <c:v>2234.6204435189302</c:v>
                </c:pt>
                <c:pt idx="429">
                  <c:v>2234.6231379434303</c:v>
                </c:pt>
                <c:pt idx="430">
                  <c:v>2234.6258463685735</c:v>
                </c:pt>
                <c:pt idx="431">
                  <c:v>2234.6285688915304</c:v>
                </c:pt>
                <c:pt idx="432">
                  <c:v>2234.631305610319</c:v>
                </c:pt>
                <c:pt idx="433">
                  <c:v>2234.6340566238105</c:v>
                </c:pt>
                <c:pt idx="434">
                  <c:v>2234.6368220317363</c:v>
                </c:pt>
                <c:pt idx="435">
                  <c:v>2234.6396019347012</c:v>
                </c:pt>
                <c:pt idx="436">
                  <c:v>2234.6423964341866</c:v>
                </c:pt>
                <c:pt idx="437">
                  <c:v>2234.6452056325707</c:v>
                </c:pt>
                <c:pt idx="438">
                  <c:v>2234.6480296331265</c:v>
                </c:pt>
                <c:pt idx="439">
                  <c:v>2234.6508685400331</c:v>
                </c:pt>
                <c:pt idx="440">
                  <c:v>2234.6537224583917</c:v>
                </c:pt>
                <c:pt idx="441">
                  <c:v>2234.656591494233</c:v>
                </c:pt>
                <c:pt idx="442">
                  <c:v>2234.6594757545208</c:v>
                </c:pt>
                <c:pt idx="443">
                  <c:v>2234.6623753471686</c:v>
                </c:pt>
                <c:pt idx="444">
                  <c:v>2234.6652903810482</c:v>
                </c:pt>
                <c:pt idx="445">
                  <c:v>2234.6682209660012</c:v>
                </c:pt>
                <c:pt idx="446">
                  <c:v>2234.671167212844</c:v>
                </c:pt>
                <c:pt idx="447">
                  <c:v>2234.6741292333845</c:v>
                </c:pt>
                <c:pt idx="448">
                  <c:v>2234.677107140431</c:v>
                </c:pt>
                <c:pt idx="449">
                  <c:v>2234.6801010477975</c:v>
                </c:pt>
                <c:pt idx="450">
                  <c:v>2234.6831110703224</c:v>
                </c:pt>
                <c:pt idx="451">
                  <c:v>2234.6861373238789</c:v>
                </c:pt>
                <c:pt idx="452">
                  <c:v>2234.689179925379</c:v>
                </c:pt>
                <c:pt idx="453">
                  <c:v>2234.6922389927895</c:v>
                </c:pt>
                <c:pt idx="454">
                  <c:v>2234.6953146451488</c:v>
                </c:pt>
                <c:pt idx="455">
                  <c:v>2234.6984070025646</c:v>
                </c:pt>
                <c:pt idx="456">
                  <c:v>2234.7015161862419</c:v>
                </c:pt>
                <c:pt idx="457">
                  <c:v>2234.704642318482</c:v>
                </c:pt>
                <c:pt idx="458">
                  <c:v>2234.7077855226999</c:v>
                </c:pt>
                <c:pt idx="459">
                  <c:v>2234.7109459234398</c:v>
                </c:pt>
                <c:pt idx="460">
                  <c:v>2234.7141236463776</c:v>
                </c:pt>
                <c:pt idx="461">
                  <c:v>2234.7173188183442</c:v>
                </c:pt>
                <c:pt idx="462">
                  <c:v>2234.7205315673345</c:v>
                </c:pt>
                <c:pt idx="463">
                  <c:v>2234.7237620225133</c:v>
                </c:pt>
                <c:pt idx="464">
                  <c:v>2234.72701031424</c:v>
                </c:pt>
                <c:pt idx="465">
                  <c:v>2234.7302765740715</c:v>
                </c:pt>
                <c:pt idx="466">
                  <c:v>2234.7335609347847</c:v>
                </c:pt>
                <c:pt idx="467">
                  <c:v>2234.7368635303828</c:v>
                </c:pt>
                <c:pt idx="468">
                  <c:v>2234.7401844961078</c:v>
                </c:pt>
                <c:pt idx="469">
                  <c:v>2234.7435239684655</c:v>
                </c:pt>
                <c:pt idx="470">
                  <c:v>2234.7468820852246</c:v>
                </c:pt>
                <c:pt idx="471">
                  <c:v>2234.7502589854448</c:v>
                </c:pt>
                <c:pt idx="472">
                  <c:v>2234.7536548094777</c:v>
                </c:pt>
                <c:pt idx="473">
                  <c:v>2234.7570696989969</c:v>
                </c:pt>
                <c:pt idx="474">
                  <c:v>2234.7605037969952</c:v>
                </c:pt>
                <c:pt idx="475">
                  <c:v>2234.7639572478165</c:v>
                </c:pt>
                <c:pt idx="476">
                  <c:v>2234.7674301971583</c:v>
                </c:pt>
                <c:pt idx="477">
                  <c:v>2234.7709227920932</c:v>
                </c:pt>
                <c:pt idx="478">
                  <c:v>2234.7744351810852</c:v>
                </c:pt>
                <c:pt idx="479">
                  <c:v>2234.7779675139973</c:v>
                </c:pt>
                <c:pt idx="480">
                  <c:v>2234.781519942122</c:v>
                </c:pt>
                <c:pt idx="481">
                  <c:v>2234.7850926181836</c:v>
                </c:pt>
                <c:pt idx="482">
                  <c:v>2234.7886856963614</c:v>
                </c:pt>
                <c:pt idx="483">
                  <c:v>2234.7922993323045</c:v>
                </c:pt>
                <c:pt idx="484">
                  <c:v>2234.7959336831518</c:v>
                </c:pt>
                <c:pt idx="485">
                  <c:v>2234.7995889075446</c:v>
                </c:pt>
                <c:pt idx="486">
                  <c:v>2234.8032651656449</c:v>
                </c:pt>
                <c:pt idx="487">
                  <c:v>2234.8069626191555</c:v>
                </c:pt>
                <c:pt idx="488">
                  <c:v>2234.810681431336</c:v>
                </c:pt>
                <c:pt idx="489">
                  <c:v>2234.8144217670197</c:v>
                </c:pt>
                <c:pt idx="490">
                  <c:v>2234.8181837926368</c:v>
                </c:pt>
                <c:pt idx="491">
                  <c:v>2234.8219676762237</c:v>
                </c:pt>
                <c:pt idx="492">
                  <c:v>2234.825773587454</c:v>
                </c:pt>
                <c:pt idx="493">
                  <c:v>2234.8296016976437</c:v>
                </c:pt>
                <c:pt idx="494">
                  <c:v>2234.833452179786</c:v>
                </c:pt>
                <c:pt idx="495">
                  <c:v>2234.837325208553</c:v>
                </c:pt>
                <c:pt idx="496">
                  <c:v>2234.8412209603321</c:v>
                </c:pt>
                <c:pt idx="497">
                  <c:v>2234.8451396132368</c:v>
                </c:pt>
                <c:pt idx="498">
                  <c:v>2234.8490813471308</c:v>
                </c:pt>
                <c:pt idx="499">
                  <c:v>2234.8530463436455</c:v>
                </c:pt>
                <c:pt idx="500">
                  <c:v>2234.8570347862005</c:v>
                </c:pt>
                <c:pt idx="501">
                  <c:v>2234.8610468600327</c:v>
                </c:pt>
                <c:pt idx="502">
                  <c:v>2234.8650827522051</c:v>
                </c:pt>
                <c:pt idx="503">
                  <c:v>2234.8691426516416</c:v>
                </c:pt>
                <c:pt idx="504">
                  <c:v>2234.8732267491396</c:v>
                </c:pt>
                <c:pt idx="505">
                  <c:v>2234.8773352373973</c:v>
                </c:pt>
                <c:pt idx="506">
                  <c:v>2234.8814683110322</c:v>
                </c:pt>
                <c:pt idx="507">
                  <c:v>2234.8856261666133</c:v>
                </c:pt>
                <c:pt idx="508">
                  <c:v>2234.8898090026705</c:v>
                </c:pt>
                <c:pt idx="509">
                  <c:v>2234.8940170197311</c:v>
                </c:pt>
                <c:pt idx="510">
                  <c:v>2234.8982504203359</c:v>
                </c:pt>
                <c:pt idx="511">
                  <c:v>2234.9025094090684</c:v>
                </c:pt>
                <c:pt idx="512">
                  <c:v>2234.9067941925769</c:v>
                </c:pt>
                <c:pt idx="513">
                  <c:v>2234.9111049795993</c:v>
                </c:pt>
                <c:pt idx="514">
                  <c:v>2234.9154419809893</c:v>
                </c:pt>
                <c:pt idx="515">
                  <c:v>2234.9198054097433</c:v>
                </c:pt>
                <c:pt idx="516">
                  <c:v>2234.9241954810259</c:v>
                </c:pt>
                <c:pt idx="517">
                  <c:v>2234.9286124121954</c:v>
                </c:pt>
                <c:pt idx="518">
                  <c:v>2234.9330564228294</c:v>
                </c:pt>
                <c:pt idx="519">
                  <c:v>2234.9375277347572</c:v>
                </c:pt>
                <c:pt idx="520">
                  <c:v>2234.9420265720837</c:v>
                </c:pt>
                <c:pt idx="521">
                  <c:v>2234.946553161215</c:v>
                </c:pt>
                <c:pt idx="522">
                  <c:v>2234.9511077308962</c:v>
                </c:pt>
                <c:pt idx="523">
                  <c:v>2234.9556905122281</c:v>
                </c:pt>
                <c:pt idx="524">
                  <c:v>2234.9603017387071</c:v>
                </c:pt>
                <c:pt idx="525">
                  <c:v>2234.9649416462453</c:v>
                </c:pt>
                <c:pt idx="526">
                  <c:v>2234.969610473212</c:v>
                </c:pt>
                <c:pt idx="527">
                  <c:v>2234.9743084604524</c:v>
                </c:pt>
                <c:pt idx="528">
                  <c:v>2234.9790358513292</c:v>
                </c:pt>
                <c:pt idx="529">
                  <c:v>2234.9837928917459</c:v>
                </c:pt>
                <c:pt idx="530">
                  <c:v>2234.9885798301821</c:v>
                </c:pt>
                <c:pt idx="531">
                  <c:v>2234.9933969177309</c:v>
                </c:pt>
                <c:pt idx="532">
                  <c:v>2234.9982444081197</c:v>
                </c:pt>
                <c:pt idx="533">
                  <c:v>2235.0031225577586</c:v>
                </c:pt>
                <c:pt idx="534">
                  <c:v>2235.0080316257609</c:v>
                </c:pt>
                <c:pt idx="535">
                  <c:v>2235.0129718739845</c:v>
                </c:pt>
                <c:pt idx="536">
                  <c:v>2235.0179435670689</c:v>
                </c:pt>
                <c:pt idx="537">
                  <c:v>2235.0229469724618</c:v>
                </c:pt>
                <c:pt idx="538">
                  <c:v>2235.0279823604651</c:v>
                </c:pt>
                <c:pt idx="539">
                  <c:v>2235.0330500042637</c:v>
                </c:pt>
                <c:pt idx="540">
                  <c:v>2235.0381501799711</c:v>
                </c:pt>
                <c:pt idx="541">
                  <c:v>2235.0432831666549</c:v>
                </c:pt>
                <c:pt idx="542">
                  <c:v>2235.0484492463856</c:v>
                </c:pt>
                <c:pt idx="543">
                  <c:v>2235.0536487042737</c:v>
                </c:pt>
                <c:pt idx="544">
                  <c:v>2235.0588818285014</c:v>
                </c:pt>
                <c:pt idx="545">
                  <c:v>2235.0641489103728</c:v>
                </c:pt>
                <c:pt idx="546">
                  <c:v>2235.0694502443475</c:v>
                </c:pt>
                <c:pt idx="547">
                  <c:v>2235.0747861280834</c:v>
                </c:pt>
                <c:pt idx="548">
                  <c:v>2235.0801568624811</c:v>
                </c:pt>
                <c:pt idx="549">
                  <c:v>2235.0855627517249</c:v>
                </c:pt>
                <c:pt idx="550">
                  <c:v>2235.0910041033203</c:v>
                </c:pt>
                <c:pt idx="551">
                  <c:v>2235.0964812281491</c:v>
                </c:pt>
                <c:pt idx="552">
                  <c:v>2235.1019944405034</c:v>
                </c:pt>
                <c:pt idx="553">
                  <c:v>2235.1075440581371</c:v>
                </c:pt>
                <c:pt idx="554">
                  <c:v>2235.1131304023074</c:v>
                </c:pt>
                <c:pt idx="555">
                  <c:v>2235.1187537978258</c:v>
                </c:pt>
                <c:pt idx="556">
                  <c:v>2235.124414573098</c:v>
                </c:pt>
                <c:pt idx="557">
                  <c:v>2235.1301130601823</c:v>
                </c:pt>
                <c:pt idx="558">
                  <c:v>2235.1358495948316</c:v>
                </c:pt>
                <c:pt idx="559">
                  <c:v>2235.1416245165401</c:v>
                </c:pt>
                <c:pt idx="560">
                  <c:v>2235.1474381686003</c:v>
                </c:pt>
                <c:pt idx="561">
                  <c:v>2235.1532908981517</c:v>
                </c:pt>
                <c:pt idx="562">
                  <c:v>2235.1591830562302</c:v>
                </c:pt>
                <c:pt idx="563">
                  <c:v>2235.1651149978261</c:v>
                </c:pt>
                <c:pt idx="564">
                  <c:v>2235.1710870819297</c:v>
                </c:pt>
                <c:pt idx="565">
                  <c:v>2235.1770996715932</c:v>
                </c:pt>
                <c:pt idx="566">
                  <c:v>2235.1831531339812</c:v>
                </c:pt>
                <c:pt idx="567">
                  <c:v>2235.1892478404279</c:v>
                </c:pt>
                <c:pt idx="568">
                  <c:v>2235.1953841664963</c:v>
                </c:pt>
                <c:pt idx="569">
                  <c:v>2235.2015624920332</c:v>
                </c:pt>
                <c:pt idx="570">
                  <c:v>2235.207783201231</c:v>
                </c:pt>
                <c:pt idx="571">
                  <c:v>2235.2140466826804</c:v>
                </c:pt>
                <c:pt idx="572">
                  <c:v>2235.2203533294414</c:v>
                </c:pt>
                <c:pt idx="573">
                  <c:v>2235.2267035390978</c:v>
                </c:pt>
                <c:pt idx="574">
                  <c:v>2235.2330977138245</c:v>
                </c:pt>
                <c:pt idx="575">
                  <c:v>2235.239536260442</c:v>
                </c:pt>
                <c:pt idx="576">
                  <c:v>2235.2460195904951</c:v>
                </c:pt>
                <c:pt idx="577">
                  <c:v>2235.2525481203065</c:v>
                </c:pt>
                <c:pt idx="578">
                  <c:v>2235.2591222710525</c:v>
                </c:pt>
                <c:pt idx="579">
                  <c:v>2235.2657424688223</c:v>
                </c:pt>
                <c:pt idx="580">
                  <c:v>2235.2724091446962</c:v>
                </c:pt>
                <c:pt idx="581">
                  <c:v>2235.2791227348062</c:v>
                </c:pt>
                <c:pt idx="582">
                  <c:v>2235.2858836804189</c:v>
                </c:pt>
                <c:pt idx="583">
                  <c:v>2235.2926924279946</c:v>
                </c:pt>
                <c:pt idx="584">
                  <c:v>2235.2995494292754</c:v>
                </c:pt>
                <c:pt idx="585">
                  <c:v>2235.3064551413481</c:v>
                </c:pt>
                <c:pt idx="586">
                  <c:v>2235.3134100267234</c:v>
                </c:pt>
                <c:pt idx="587">
                  <c:v>2235.3204145534201</c:v>
                </c:pt>
                <c:pt idx="588">
                  <c:v>2235.3274691950355</c:v>
                </c:pt>
                <c:pt idx="589">
                  <c:v>2235.3345744308299</c:v>
                </c:pt>
                <c:pt idx="590">
                  <c:v>2235.3417307458076</c:v>
                </c:pt>
                <c:pt idx="591">
                  <c:v>2235.3489386307974</c:v>
                </c:pt>
                <c:pt idx="592">
                  <c:v>2235.3561985825381</c:v>
                </c:pt>
                <c:pt idx="593">
                  <c:v>2235.3635111037693</c:v>
                </c:pt>
                <c:pt idx="594">
                  <c:v>2235.3708767033058</c:v>
                </c:pt>
                <c:pt idx="595">
                  <c:v>2235.3782958961401</c:v>
                </c:pt>
                <c:pt idx="596">
                  <c:v>2235.3857692035253</c:v>
                </c:pt>
                <c:pt idx="597">
                  <c:v>2235.3932971530667</c:v>
                </c:pt>
                <c:pt idx="598">
                  <c:v>2235.4008802788139</c:v>
                </c:pt>
                <c:pt idx="599">
                  <c:v>2235.4085191213617</c:v>
                </c:pt>
                <c:pt idx="600">
                  <c:v>2235.4162142279401</c:v>
                </c:pt>
                <c:pt idx="601">
                  <c:v>2235.4239661525153</c:v>
                </c:pt>
                <c:pt idx="602">
                  <c:v>2235.4317754558888</c:v>
                </c:pt>
                <c:pt idx="603">
                  <c:v>2235.4396427057982</c:v>
                </c:pt>
                <c:pt idx="604">
                  <c:v>2235.4475684770223</c:v>
                </c:pt>
                <c:pt idx="605">
                  <c:v>2235.4555533514831</c:v>
                </c:pt>
                <c:pt idx="606">
                  <c:v>2235.4635979183586</c:v>
                </c:pt>
                <c:pt idx="607">
                  <c:v>2235.4717027741808</c:v>
                </c:pt>
                <c:pt idx="608">
                  <c:v>2235.479868522958</c:v>
                </c:pt>
                <c:pt idx="609">
                  <c:v>2235.4880957762834</c:v>
                </c:pt>
                <c:pt idx="610">
                  <c:v>2235.496385153443</c:v>
                </c:pt>
                <c:pt idx="611">
                  <c:v>2235.5047372815425</c:v>
                </c:pt>
                <c:pt idx="612">
                  <c:v>2235.51315279562</c:v>
                </c:pt>
                <c:pt idx="613">
                  <c:v>2235.5216323387685</c:v>
                </c:pt>
                <c:pt idx="614">
                  <c:v>2235.5301765622553</c:v>
                </c:pt>
                <c:pt idx="615">
                  <c:v>2235.5387861256531</c:v>
                </c:pt>
                <c:pt idx="616">
                  <c:v>2235.5474616969659</c:v>
                </c:pt>
                <c:pt idx="617">
                  <c:v>2235.556203952754</c:v>
                </c:pt>
                <c:pt idx="618">
                  <c:v>2235.5650135782689</c:v>
                </c:pt>
                <c:pt idx="619">
                  <c:v>2235.5738912675897</c:v>
                </c:pt>
                <c:pt idx="620">
                  <c:v>2235.5828377237576</c:v>
                </c:pt>
                <c:pt idx="621">
                  <c:v>2235.5918536589161</c:v>
                </c:pt>
                <c:pt idx="622">
                  <c:v>2235.6009397944508</c:v>
                </c:pt>
                <c:pt idx="623">
                  <c:v>2235.6100968611336</c:v>
                </c:pt>
                <c:pt idx="624">
                  <c:v>2235.6193255992766</c:v>
                </c:pt>
                <c:pt idx="625">
                  <c:v>2235.6286267588712</c:v>
                </c:pt>
                <c:pt idx="626">
                  <c:v>2235.6380010997491</c:v>
                </c:pt>
                <c:pt idx="627">
                  <c:v>2235.647449391734</c:v>
                </c:pt>
                <c:pt idx="628">
                  <c:v>2235.6569724147976</c:v>
                </c:pt>
                <c:pt idx="629">
                  <c:v>2235.6665709592253</c:v>
                </c:pt>
                <c:pt idx="630">
                  <c:v>2235.6762458257763</c:v>
                </c:pt>
                <c:pt idx="631">
                  <c:v>2235.6859978258562</c:v>
                </c:pt>
                <c:pt idx="632">
                  <c:v>2235.6958277816775</c:v>
                </c:pt>
                <c:pt idx="633">
                  <c:v>2235.7057365264463</c:v>
                </c:pt>
                <c:pt idx="634">
                  <c:v>2235.7157249045231</c:v>
                </c:pt>
                <c:pt idx="635">
                  <c:v>2235.7257937716167</c:v>
                </c:pt>
                <c:pt idx="636">
                  <c:v>2235.7359439949614</c:v>
                </c:pt>
                <c:pt idx="637">
                  <c:v>2235.7461764535037</c:v>
                </c:pt>
                <c:pt idx="638">
                  <c:v>2235.7564920380937</c:v>
                </c:pt>
                <c:pt idx="639">
                  <c:v>2235.7668916516777</c:v>
                </c:pt>
                <c:pt idx="640">
                  <c:v>2235.7773762095003</c:v>
                </c:pt>
                <c:pt idx="641">
                  <c:v>2235.7879466392988</c:v>
                </c:pt>
                <c:pt idx="642">
                  <c:v>2235.7986038815161</c:v>
                </c:pt>
                <c:pt idx="643">
                  <c:v>2235.8093488895011</c:v>
                </c:pt>
                <c:pt idx="644">
                  <c:v>2235.8201826297318</c:v>
                </c:pt>
                <c:pt idx="645">
                  <c:v>2235.831106082027</c:v>
                </c:pt>
                <c:pt idx="646">
                  <c:v>2235.8421202397676</c:v>
                </c:pt>
                <c:pt idx="647">
                  <c:v>2235.8532261101263</c:v>
                </c:pt>
                <c:pt idx="648">
                  <c:v>2235.8644247142947</c:v>
                </c:pt>
                <c:pt idx="649">
                  <c:v>2235.8757170877161</c:v>
                </c:pt>
                <c:pt idx="650">
                  <c:v>2235.8871042803348</c:v>
                </c:pt>
                <c:pt idx="651">
                  <c:v>2235.8985873568272</c:v>
                </c:pt>
                <c:pt idx="652">
                  <c:v>2235.910167396858</c:v>
                </c:pt>
                <c:pt idx="653">
                  <c:v>2235.9218454953389</c:v>
                </c:pt>
                <c:pt idx="654">
                  <c:v>2235.9336227626754</c:v>
                </c:pt>
                <c:pt idx="655">
                  <c:v>2235.9455003250387</c:v>
                </c:pt>
                <c:pt idx="656">
                  <c:v>2235.9574793246356</c:v>
                </c:pt>
                <c:pt idx="657">
                  <c:v>2235.9695609199825</c:v>
                </c:pt>
                <c:pt idx="658">
                  <c:v>2235.9817462861811</c:v>
                </c:pt>
                <c:pt idx="659">
                  <c:v>2235.9940366152096</c:v>
                </c:pt>
                <c:pt idx="660">
                  <c:v>2236.0064331162102</c:v>
                </c:pt>
                <c:pt idx="661">
                  <c:v>2236.018937015795</c:v>
                </c:pt>
                <c:pt idx="662">
                  <c:v>2236.0315495583382</c:v>
                </c:pt>
                <c:pt idx="663">
                  <c:v>2236.0442720062911</c:v>
                </c:pt>
                <c:pt idx="664">
                  <c:v>2236.0571056405024</c:v>
                </c:pt>
                <c:pt idx="665">
                  <c:v>2236.0700517605346</c:v>
                </c:pt>
                <c:pt idx="666">
                  <c:v>2236.0831116849931</c:v>
                </c:pt>
                <c:pt idx="667">
                  <c:v>2236.0962867518665</c:v>
                </c:pt>
                <c:pt idx="668">
                  <c:v>2236.1095783188703</c:v>
                </c:pt>
                <c:pt idx="669">
                  <c:v>2236.122987763787</c:v>
                </c:pt>
                <c:pt idx="670">
                  <c:v>2236.1365164848357</c:v>
                </c:pt>
                <c:pt idx="671">
                  <c:v>2236.1501659010319</c:v>
                </c:pt>
                <c:pt idx="672">
                  <c:v>2236.1639374525566</c:v>
                </c:pt>
                <c:pt idx="673">
                  <c:v>2236.177832601139</c:v>
                </c:pt>
                <c:pt idx="674">
                  <c:v>2236.191852830445</c:v>
                </c:pt>
                <c:pt idx="675">
                  <c:v>2236.2059996464777</c:v>
                </c:pt>
                <c:pt idx="676">
                  <c:v>2236.2202745779705</c:v>
                </c:pt>
                <c:pt idx="677">
                  <c:v>2236.2346791768123</c:v>
                </c:pt>
                <c:pt idx="678">
                  <c:v>2236.2492150184644</c:v>
                </c:pt>
                <c:pt idx="679">
                  <c:v>2236.2638837023896</c:v>
                </c:pt>
                <c:pt idx="680">
                  <c:v>2236.2786868524981</c:v>
                </c:pt>
                <c:pt idx="681">
                  <c:v>2236.2936261175892</c:v>
                </c:pt>
                <c:pt idx="682">
                  <c:v>2236.3087031718205</c:v>
                </c:pt>
                <c:pt idx="683">
                  <c:v>2236.3239197151688</c:v>
                </c:pt>
                <c:pt idx="684">
                  <c:v>2236.3392774739132</c:v>
                </c:pt>
                <c:pt idx="685">
                  <c:v>2236.3547782011283</c:v>
                </c:pt>
                <c:pt idx="686">
                  <c:v>2236.3704236771755</c:v>
                </c:pt>
                <c:pt idx="687">
                  <c:v>2236.3862157102249</c:v>
                </c:pt>
                <c:pt idx="688">
                  <c:v>2236.4021561367736</c:v>
                </c:pt>
                <c:pt idx="689">
                  <c:v>2236.4182468221734</c:v>
                </c:pt>
                <c:pt idx="690">
                  <c:v>2236.4344896611929</c:v>
                </c:pt>
                <c:pt idx="691">
                  <c:v>2236.4508865785592</c:v>
                </c:pt>
                <c:pt idx="692">
                  <c:v>2236.4674395295369</c:v>
                </c:pt>
                <c:pt idx="693">
                  <c:v>2236.4841505005134</c:v>
                </c:pt>
                <c:pt idx="694">
                  <c:v>2236.5010215095881</c:v>
                </c:pt>
                <c:pt idx="695">
                  <c:v>2236.5180546071842</c:v>
                </c:pt>
                <c:pt idx="696">
                  <c:v>2236.5352518766795</c:v>
                </c:pt>
                <c:pt idx="697">
                  <c:v>2236.5526154350318</c:v>
                </c:pt>
                <c:pt idx="698">
                  <c:v>2236.5701474334419</c:v>
                </c:pt>
                <c:pt idx="699">
                  <c:v>2236.5878500580129</c:v>
                </c:pt>
                <c:pt idx="700">
                  <c:v>2236.6057255304368</c:v>
                </c:pt>
                <c:pt idx="701">
                  <c:v>2236.6237761086886</c:v>
                </c:pt>
                <c:pt idx="702">
                  <c:v>2236.6420040877401</c:v>
                </c:pt>
                <c:pt idx="703">
                  <c:v>2236.6604118002942</c:v>
                </c:pt>
                <c:pt idx="704">
                  <c:v>2236.6790016175291</c:v>
                </c:pt>
                <c:pt idx="705">
                  <c:v>2236.6977759498586</c:v>
                </c:pt>
                <c:pt idx="706">
                  <c:v>2236.7167372477179</c:v>
                </c:pt>
                <c:pt idx="707">
                  <c:v>2236.7358880023676</c:v>
                </c:pt>
                <c:pt idx="708">
                  <c:v>2236.7552307467049</c:v>
                </c:pt>
                <c:pt idx="709">
                  <c:v>2236.774768056106</c:v>
                </c:pt>
                <c:pt idx="710">
                  <c:v>2236.7945025492845</c:v>
                </c:pt>
                <c:pt idx="711">
                  <c:v>2236.8144368891644</c:v>
                </c:pt>
                <c:pt idx="712">
                  <c:v>2236.8345737837863</c:v>
                </c:pt>
                <c:pt idx="713">
                  <c:v>2236.8549159872273</c:v>
                </c:pt>
                <c:pt idx="714">
                  <c:v>2236.8754663005329</c:v>
                </c:pt>
                <c:pt idx="715">
                  <c:v>2236.8962275726972</c:v>
                </c:pt>
                <c:pt idx="716">
                  <c:v>2236.9172027016411</c:v>
                </c:pt>
                <c:pt idx="717">
                  <c:v>2236.9383946352264</c:v>
                </c:pt>
                <c:pt idx="718">
                  <c:v>2236.9598063722915</c:v>
                </c:pt>
                <c:pt idx="719">
                  <c:v>2236.9814409637183</c:v>
                </c:pt>
                <c:pt idx="720">
                  <c:v>2237.0033015135123</c:v>
                </c:pt>
                <c:pt idx="721">
                  <c:v>2237.0253911799227</c:v>
                </c:pt>
                <c:pt idx="722">
                  <c:v>2237.047713176582</c:v>
                </c:pt>
                <c:pt idx="723">
                  <c:v>2237.0702707736764</c:v>
                </c:pt>
                <c:pt idx="724">
                  <c:v>2237.0930672991417</c:v>
                </c:pt>
                <c:pt idx="725">
                  <c:v>2237.1161061398943</c:v>
                </c:pt>
                <c:pt idx="726">
                  <c:v>2237.1393907430938</c:v>
                </c:pt>
                <c:pt idx="727">
                  <c:v>2237.1629246174252</c:v>
                </c:pt>
                <c:pt idx="728">
                  <c:v>2237.1867113344288</c:v>
                </c:pt>
                <c:pt idx="729">
                  <c:v>2237.2107545298513</c:v>
                </c:pt>
                <c:pt idx="730">
                  <c:v>2237.2350579050417</c:v>
                </c:pt>
                <c:pt idx="731">
                  <c:v>2237.2596252283711</c:v>
                </c:pt>
                <c:pt idx="732">
                  <c:v>2237.2844603367048</c:v>
                </c:pt>
                <c:pt idx="733">
                  <c:v>2237.3095671368847</c:v>
                </c:pt>
                <c:pt idx="734">
                  <c:v>2237.334949607286</c:v>
                </c:pt>
                <c:pt idx="735">
                  <c:v>2237.3606117993822</c:v>
                </c:pt>
                <c:pt idx="736">
                  <c:v>2237.386557839367</c:v>
                </c:pt>
                <c:pt idx="737">
                  <c:v>2237.4127919298116</c:v>
                </c:pt>
                <c:pt idx="738">
                  <c:v>2237.4393183513803</c:v>
                </c:pt>
                <c:pt idx="739">
                  <c:v>2237.4661414645579</c:v>
                </c:pt>
                <c:pt idx="740">
                  <c:v>2237.4932657114587</c:v>
                </c:pt>
                <c:pt idx="741">
                  <c:v>2237.5206956176662</c:v>
                </c:pt>
                <c:pt idx="742">
                  <c:v>2237.548435794115</c:v>
                </c:pt>
                <c:pt idx="743">
                  <c:v>2237.5764909390346</c:v>
                </c:pt>
                <c:pt idx="744">
                  <c:v>2237.604865839945</c:v>
                </c:pt>
                <c:pt idx="745">
                  <c:v>2237.6335653756923</c:v>
                </c:pt>
                <c:pt idx="746">
                  <c:v>2237.6625945185533</c:v>
                </c:pt>
                <c:pt idx="747">
                  <c:v>2237.6919583363942</c:v>
                </c:pt>
                <c:pt idx="748">
                  <c:v>2237.7216619948758</c:v>
                </c:pt>
                <c:pt idx="749">
                  <c:v>2237.7517107597341</c:v>
                </c:pt>
                <c:pt idx="750">
                  <c:v>2237.7821099991197</c:v>
                </c:pt>
                <c:pt idx="751">
                  <c:v>2237.8128651859843</c:v>
                </c:pt>
                <c:pt idx="752">
                  <c:v>2237.8439819005616</c:v>
                </c:pt>
                <c:pt idx="753">
                  <c:v>2237.8754658328944</c:v>
                </c:pt>
                <c:pt idx="754">
                  <c:v>2237.9073227854351</c:v>
                </c:pt>
                <c:pt idx="755">
                  <c:v>2237.939558675731</c:v>
                </c:pt>
                <c:pt idx="756">
                  <c:v>2237.9721795391615</c:v>
                </c:pt>
                <c:pt idx="757">
                  <c:v>2238.0051915317854</c:v>
                </c:pt>
                <c:pt idx="758">
                  <c:v>2238.0386009332287</c:v>
                </c:pt>
                <c:pt idx="759">
                  <c:v>2238.0724141496848</c:v>
                </c:pt>
                <c:pt idx="760">
                  <c:v>2238.1066377169882</c:v>
                </c:pt>
                <c:pt idx="761">
                  <c:v>2238.141278303774</c:v>
                </c:pt>
                <c:pt idx="762">
                  <c:v>2238.1763427147325</c:v>
                </c:pt>
                <c:pt idx="763">
                  <c:v>2238.2118378939485</c:v>
                </c:pt>
                <c:pt idx="764">
                  <c:v>2238.2477709283503</c:v>
                </c:pt>
                <c:pt idx="765">
                  <c:v>2238.2841490512492</c:v>
                </c:pt>
                <c:pt idx="766">
                  <c:v>2238.3209796459796</c:v>
                </c:pt>
                <c:pt idx="767">
                  <c:v>2238.3582702496587</c:v>
                </c:pt>
                <c:pt idx="768">
                  <c:v>2238.3960285570338</c:v>
                </c:pt>
                <c:pt idx="769">
                  <c:v>2238.4342624244673</c:v>
                </c:pt>
                <c:pt idx="770">
                  <c:v>2238.4729798740264</c:v>
                </c:pt>
                <c:pt idx="771">
                  <c:v>2238.5121890976916</c:v>
                </c:pt>
                <c:pt idx="772">
                  <c:v>2238.5518984616974</c:v>
                </c:pt>
                <c:pt idx="773">
                  <c:v>2238.5921165110012</c:v>
                </c:pt>
                <c:pt idx="774">
                  <c:v>2238.6328519738854</c:v>
                </c:pt>
                <c:pt idx="775">
                  <c:v>2238.6741137666959</c:v>
                </c:pt>
                <c:pt idx="776">
                  <c:v>2238.7159109987369</c:v>
                </c:pt>
                <c:pt idx="777">
                  <c:v>2238.7582529772899</c:v>
                </c:pt>
                <c:pt idx="778">
                  <c:v>2238.8011492128117</c:v>
                </c:pt>
                <c:pt idx="779">
                  <c:v>2238.8446094242827</c:v>
                </c:pt>
                <c:pt idx="780">
                  <c:v>2238.8886435447093</c:v>
                </c:pt>
                <c:pt idx="781">
                  <c:v>2238.9332617268155</c:v>
                </c:pt>
                <c:pt idx="782">
                  <c:v>2238.9784743489017</c:v>
                </c:pt>
                <c:pt idx="783">
                  <c:v>2239.0242920208802</c:v>
                </c:pt>
                <c:pt idx="784">
                  <c:v>2239.0707255905218</c:v>
                </c:pt>
                <c:pt idx="785">
                  <c:v>2239.1177861498654</c:v>
                </c:pt>
                <c:pt idx="786">
                  <c:v>2239.1654850418727</c:v>
                </c:pt>
                <c:pt idx="787">
                  <c:v>2239.2138338672576</c:v>
                </c:pt>
                <c:pt idx="788">
                  <c:v>2239.2628444915481</c:v>
                </c:pt>
                <c:pt idx="789">
                  <c:v>2239.3125290523894</c:v>
                </c:pt>
                <c:pt idx="790">
                  <c:v>2239.3628999670582</c:v>
                </c:pt>
                <c:pt idx="791">
                  <c:v>2239.4139699402331</c:v>
                </c:pt>
                <c:pt idx="792">
                  <c:v>2239.4657519720204</c:v>
                </c:pt>
                <c:pt idx="793">
                  <c:v>2239.5182593662375</c:v>
                </c:pt>
                <c:pt idx="794">
                  <c:v>2239.571505738968</c:v>
                </c:pt>
                <c:pt idx="795">
                  <c:v>2239.6255050274031</c:v>
                </c:pt>
                <c:pt idx="796">
                  <c:v>2239.6802714989753</c:v>
                </c:pt>
                <c:pt idx="797">
                  <c:v>2239.7358197607973</c:v>
                </c:pt>
                <c:pt idx="798">
                  <c:v>2239.7921647694166</c:v>
                </c:pt>
                <c:pt idx="799">
                  <c:v>2239.849321840893</c:v>
                </c:pt>
                <c:pt idx="800">
                  <c:v>2239.9073066612273</c:v>
                </c:pt>
                <c:pt idx="801">
                  <c:v>2239.9661352971416</c:v>
                </c:pt>
                <c:pt idx="802">
                  <c:v>2240.0258242072196</c:v>
                </c:pt>
                <c:pt idx="803">
                  <c:v>2240.086390253442</c:v>
                </c:pt>
                <c:pt idx="804">
                  <c:v>2240.1478507131105</c:v>
                </c:pt>
                <c:pt idx="805">
                  <c:v>2240.2102232911875</c:v>
                </c:pt>
                <c:pt idx="806">
                  <c:v>2240.2735261330708</c:v>
                </c:pt>
                <c:pt idx="807">
                  <c:v>2240.3377778378108</c:v>
                </c:pt>
                <c:pt idx="808">
                  <c:v>2240.4029974717923</c:v>
                </c:pt>
                <c:pt idx="809">
                  <c:v>2240.4692045829033</c:v>
                </c:pt>
                <c:pt idx="810">
                  <c:v>2240.5364192152047</c:v>
                </c:pt>
                <c:pt idx="811">
                  <c:v>2240.6046619241333</c:v>
                </c:pt>
                <c:pt idx="812">
                  <c:v>2240.6739537922331</c:v>
                </c:pt>
                <c:pt idx="813">
                  <c:v>2240.7443164454744</c:v>
                </c:pt>
                <c:pt idx="814">
                  <c:v>2240.8157720701511</c:v>
                </c:pt>
                <c:pt idx="815">
                  <c:v>2240.8883434304062</c:v>
                </c:pt>
                <c:pt idx="816">
                  <c:v>2240.9620538863819</c:v>
                </c:pt>
                <c:pt idx="817">
                  <c:v>2241.036927413068</c:v>
                </c:pt>
                <c:pt idx="818">
                  <c:v>2241.1129886198178</c:v>
                </c:pt>
                <c:pt idx="819">
                  <c:v>2241.1902627706113</c:v>
                </c:pt>
                <c:pt idx="820">
                  <c:v>2241.2687758050724</c:v>
                </c:pt>
                <c:pt idx="821">
                  <c:v>2241.3485543602765</c:v>
                </c:pt>
                <c:pt idx="822">
                  <c:v>2241.4296257933875</c:v>
                </c:pt>
                <c:pt idx="823">
                  <c:v>2241.5120182051487</c:v>
                </c:pt>
                <c:pt idx="824">
                  <c:v>2241.5957604642845</c:v>
                </c:pt>
                <c:pt idx="825">
                  <c:v>2241.6808822328367</c:v>
                </c:pt>
                <c:pt idx="826">
                  <c:v>2241.7674139924766</c:v>
                </c:pt>
                <c:pt idx="827">
                  <c:v>2241.8553870718515</c:v>
                </c:pt>
                <c:pt idx="828">
                  <c:v>2241.944833674992</c:v>
                </c:pt>
                <c:pt idx="829">
                  <c:v>2242.0357869108466</c:v>
                </c:pt>
                <c:pt idx="830">
                  <c:v>2242.1282808239775</c:v>
                </c:pt>
                <c:pt idx="831">
                  <c:v>2242.2223504264857</c:v>
                </c:pt>
                <c:pt idx="832">
                  <c:v>2242.3180317312144</c:v>
                </c:pt>
                <c:pt idx="833">
                  <c:v>2242.415361786283</c:v>
                </c:pt>
                <c:pt idx="834">
                  <c:v>2242.5143787110228</c:v>
                </c:pt>
                <c:pt idx="835">
                  <c:v>2242.61512173339</c:v>
                </c:pt>
                <c:pt idx="836">
                  <c:v>2242.7176312288884</c:v>
                </c:pt>
                <c:pt idx="837">
                  <c:v>2242.8219487611204</c:v>
                </c:pt>
                <c:pt idx="838">
                  <c:v>2242.9281171240036</c:v>
                </c:pt>
                <c:pt idx="839">
                  <c:v>2243.0361803857631</c:v>
                </c:pt>
                <c:pt idx="840">
                  <c:v>2243.1461839347503</c:v>
                </c:pt>
                <c:pt idx="841">
                  <c:v>2243.2581745272237</c:v>
                </c:pt>
                <c:pt idx="842">
                  <c:v>2243.3722003371367</c:v>
                </c:pt>
                <c:pt idx="843">
                  <c:v>2243.4883110080646</c:v>
                </c:pt>
                <c:pt idx="844">
                  <c:v>2243.6065577073678</c:v>
                </c:pt>
                <c:pt idx="845">
                  <c:v>2243.7269931826886</c:v>
                </c:pt>
                <c:pt idx="846">
                  <c:v>2243.8496718209208</c:v>
                </c:pt>
                <c:pt idx="847">
                  <c:v>2243.9746497097567</c:v>
                </c:pt>
                <c:pt idx="848">
                  <c:v>2244.1019847019452</c:v>
                </c:pt>
                <c:pt idx="849">
                  <c:v>2244.2317364824175</c:v>
                </c:pt>
                <c:pt idx="850">
                  <c:v>2244.3639666383915</c:v>
                </c:pt>
                <c:pt idx="851">
                  <c:v>2244.4987387326364</c:v>
                </c:pt>
                <c:pt idx="852">
                  <c:v>2244.63611838006</c:v>
                </c:pt>
                <c:pt idx="853">
                  <c:v>2244.7761733277748</c:v>
                </c:pt>
                <c:pt idx="854">
                  <c:v>2244.9189735388318</c:v>
                </c:pt>
                <c:pt idx="855">
                  <c:v>2245.0645912798282</c:v>
                </c:pt>
                <c:pt idx="856">
                  <c:v>2245.2131012125828</c:v>
                </c:pt>
                <c:pt idx="857">
                  <c:v>2245.3645804900916</c:v>
                </c:pt>
                <c:pt idx="858">
                  <c:v>2245.5191088570082</c:v>
                </c:pt>
                <c:pt idx="859">
                  <c:v>2245.6767687548818</c:v>
                </c:pt>
                <c:pt idx="860">
                  <c:v>2245.8376454324298</c:v>
                </c:pt>
                <c:pt idx="861">
                  <c:v>2246.001827061089</c:v>
                </c:pt>
                <c:pt idx="862">
                  <c:v>2246.1694048561803</c:v>
                </c:pt>
                <c:pt idx="863">
                  <c:v>2246.3404732039671</c:v>
                </c:pt>
                <c:pt idx="864">
                  <c:v>2246.5151297949415</c:v>
                </c:pt>
                <c:pt idx="865">
                  <c:v>2246.6934757637155</c:v>
                </c:pt>
                <c:pt idx="866">
                  <c:v>2246.8756158358592</c:v>
                </c:pt>
                <c:pt idx="867">
                  <c:v>2247.0616584821073</c:v>
                </c:pt>
                <c:pt idx="868">
                  <c:v>2247.2517160803491</c:v>
                </c:pt>
                <c:pt idx="869">
                  <c:v>2247.4459050858641</c:v>
                </c:pt>
                <c:pt idx="870">
                  <c:v>2247.6443462102707</c:v>
                </c:pt>
                <c:pt idx="871">
                  <c:v>2247.8471646097205</c:v>
                </c:pt>
                <c:pt idx="872">
                  <c:v>2248.0544900828736</c:v>
                </c:pt>
                <c:pt idx="873">
                  <c:v>2248.2664572792473</c:v>
                </c:pt>
                <c:pt idx="874">
                  <c:v>2248.4832059185628</c:v>
                </c:pt>
                <c:pt idx="875">
                  <c:v>2248.7048810217657</c:v>
                </c:pt>
                <c:pt idx="876">
                  <c:v>2248.9316331544251</c:v>
                </c:pt>
                <c:pt idx="877">
                  <c:v>2249.1636186832784</c:v>
                </c:pt>
                <c:pt idx="878">
                  <c:v>2249.4010000467479</c:v>
                </c:pt>
                <c:pt idx="879">
                  <c:v>2249.6439460402962</c:v>
                </c:pt>
                <c:pt idx="880">
                  <c:v>2249.8926321175713</c:v>
                </c:pt>
                <c:pt idx="881">
                  <c:v>2250.1472407083311</c:v>
                </c:pt>
                <c:pt idx="882">
                  <c:v>2250.4079615542378</c:v>
                </c:pt>
                <c:pt idx="883">
                  <c:v>2250.6749920636848</c:v>
                </c:pt>
                <c:pt idx="884">
                  <c:v>2250.9485376868743</c:v>
                </c:pt>
                <c:pt idx="885">
                  <c:v>2251.2288123125218</c:v>
                </c:pt>
                <c:pt idx="886">
                  <c:v>2251.5160386875687</c:v>
                </c:pt>
                <c:pt idx="887">
                  <c:v>2251.8104488615099</c:v>
                </c:pt>
                <c:pt idx="888">
                  <c:v>2252.1122846569288</c:v>
                </c:pt>
                <c:pt idx="889">
                  <c:v>2252.4217981680868</c:v>
                </c:pt>
                <c:pt idx="890">
                  <c:v>2252.7392522894515</c:v>
                </c:pt>
                <c:pt idx="891">
                  <c:v>2253.0649212762582</c:v>
                </c:pt>
                <c:pt idx="892">
                  <c:v>2253.3990913393573</c:v>
                </c:pt>
                <c:pt idx="893">
                  <c:v>2253.7420612767182</c:v>
                </c:pt>
                <c:pt idx="894">
                  <c:v>2254.0941431442679</c:v>
                </c:pt>
                <c:pt idx="895">
                  <c:v>2254.455662968825</c:v>
                </c:pt>
                <c:pt idx="896">
                  <c:v>2254.8269615062163</c:v>
                </c:pt>
                <c:pt idx="897">
                  <c:v>2255.2083950478809</c:v>
                </c:pt>
                <c:pt idx="898">
                  <c:v>2255.6003362795036</c:v>
                </c:pt>
                <c:pt idx="899">
                  <c:v>2256.0031751956212</c:v>
                </c:pt>
                <c:pt idx="900">
                  <c:v>2256.4173200743353</c:v>
                </c:pt>
                <c:pt idx="901">
                  <c:v>2256.8431985167554</c:v>
                </c:pt>
                <c:pt idx="902">
                  <c:v>2257.2812585561005</c:v>
                </c:pt>
                <c:pt idx="903">
                  <c:v>2257.7319698418742</c:v>
                </c:pt>
                <c:pt idx="904">
                  <c:v>2258.1958249049567</c:v>
                </c:pt>
                <c:pt idx="905">
                  <c:v>2258.673340510024</c:v>
                </c:pt>
                <c:pt idx="906">
                  <c:v>2259.1650591022499</c:v>
                </c:pt>
                <c:pt idx="907">
                  <c:v>2259.6715503558826</c:v>
                </c:pt>
                <c:pt idx="908">
                  <c:v>2260.1934128329849</c:v>
                </c:pt>
                <c:pt idx="909">
                  <c:v>2260.7312757614072</c:v>
                </c:pt>
                <c:pt idx="910">
                  <c:v>2261.2858009418796</c:v>
                </c:pt>
                <c:pt idx="911">
                  <c:v>2261.8576847950735</c:v>
                </c:pt>
                <c:pt idx="912">
                  <c:v>2262.4476605605141</c:v>
                </c:pt>
                <c:pt idx="913">
                  <c:v>2263.0565006603556</c:v>
                </c:pt>
                <c:pt idx="914">
                  <c:v>2263.6850192423171</c:v>
                </c:pt>
                <c:pt idx="915">
                  <c:v>2264.3340749174822</c:v>
                </c:pt>
                <c:pt idx="916">
                  <c:v>2265.0045737102446</c:v>
                </c:pt>
                <c:pt idx="917">
                  <c:v>2265.6974722393843</c:v>
                </c:pt>
                <c:pt idx="918">
                  <c:v>2266.4137811512755</c:v>
                </c:pt>
                <c:pt idx="919">
                  <c:v>2267.1545688282877</c:v>
                </c:pt>
                <c:pt idx="920">
                  <c:v>2267.9209653979688</c:v>
                </c:pt>
                <c:pt idx="921">
                  <c:v>2268.7141670711935</c:v>
                </c:pt>
                <c:pt idx="922">
                  <c:v>2269.5354408405583</c:v>
                </c:pt>
                <c:pt idx="923">
                  <c:v>2270.3861295736333</c:v>
                </c:pt>
                <c:pt idx="924">
                  <c:v>2271.2676575395017</c:v>
                </c:pt>
                <c:pt idx="925">
                  <c:v>2272.1815364112881</c:v>
                </c:pt>
                <c:pt idx="926">
                  <c:v>2273.1293717921271</c:v>
                </c:pt>
                <c:pt idx="927">
                  <c:v>2274.1128703174654</c:v>
                </c:pt>
                <c:pt idx="928">
                  <c:v>2275.1338473926753</c:v>
                </c:pt>
                <c:pt idx="929">
                  <c:v>2276.1942356318159</c:v>
                </c:pt>
                <c:pt idx="930">
                  <c:v>2277.2960940711655</c:v>
                </c:pt>
                <c:pt idx="931">
                  <c:v>2278.4416182400128</c:v>
                </c:pt>
                <c:pt idx="932">
                  <c:v>2279.6331511811422</c:v>
                </c:pt>
                <c:pt idx="933">
                  <c:v>2280.8731955248568</c:v>
                </c:pt>
                <c:pt idx="934">
                  <c:v>2282.1644267333759</c:v>
                </c:pt>
                <c:pt idx="935">
                  <c:v>2283.5097076471393</c:v>
                </c:pt>
                <c:pt idx="936">
                  <c:v>2284.9121044815511</c:v>
                </c:pt>
                <c:pt idx="937">
                  <c:v>2286.3749044419019</c:v>
                </c:pt>
                <c:pt idx="938">
                  <c:v>2287.9016351464925</c:v>
                </c:pt>
                <c:pt idx="939">
                  <c:v>2289.4960860733863</c:v>
                </c:pt>
                <c:pt idx="940">
                  <c:v>2291.1623322755404</c:v>
                </c:pt>
                <c:pt idx="941">
                  <c:v>2292.9047606429467</c:v>
                </c:pt>
                <c:pt idx="942">
                  <c:v>2294.7280990294294</c:v>
                </c:pt>
                <c:pt idx="943">
                  <c:v>2296.6374486071036</c:v>
                </c:pt>
                <c:pt idx="944">
                  <c:v>2298.6383198640324</c:v>
                </c:pt>
                <c:pt idx="945">
                  <c:v>2300.7366727218014</c:v>
                </c:pt>
                <c:pt idx="946">
                  <c:v>2302.9389613210333</c:v>
                </c:pt>
                <c:pt idx="947">
                  <c:v>2305.2521841062699</c:v>
                </c:pt>
                <c:pt idx="948">
                  <c:v>2307.6839399393175</c:v>
                </c:pt>
                <c:pt idx="949">
                  <c:v>2310.2424910848913</c:v>
                </c:pt>
                <c:pt idx="950">
                  <c:v>2312.9368340476121</c:v>
                </c:pt>
                <c:pt idx="951">
                  <c:v>2315.776779398906</c:v>
                </c:pt>
                <c:pt idx="952">
                  <c:v>2318.773041921464</c:v>
                </c:pt>
                <c:pt idx="953">
                  <c:v>2321.9373426232178</c:v>
                </c:pt>
                <c:pt idx="954">
                  <c:v>2325.2825244401629</c:v>
                </c:pt>
                <c:pt idx="955">
                  <c:v>2328.8226837665734</c:v>
                </c:pt>
                <c:pt idx="956">
                  <c:v>2332.5733203337568</c:v>
                </c:pt>
                <c:pt idx="957">
                  <c:v>2336.551508418408</c:v>
                </c:pt>
                <c:pt idx="958">
                  <c:v>2340.7760929163251</c:v>
                </c:pt>
                <c:pt idx="959">
                  <c:v>2345.2679144885624</c:v>
                </c:pt>
                <c:pt idx="960">
                  <c:v>2350.0500688024695</c:v>
                </c:pt>
                <c:pt idx="961">
                  <c:v>2355.1482058838355</c:v>
                </c:pt>
                <c:pt idx="962">
                  <c:v>2360.5908768124282</c:v>
                </c:pt>
                <c:pt idx="963">
                  <c:v>2366.4099364867234</c:v>
                </c:pt>
                <c:pt idx="964">
                  <c:v>2372.6410130254972</c:v>
                </c:pt>
                <c:pt idx="965">
                  <c:v>2379.324056654772</c:v>
                </c:pt>
                <c:pt idx="966">
                  <c:v>2386.5039837652366</c:v>
                </c:pt>
                <c:pt idx="967">
                  <c:v>2394.231435369371</c:v>
                </c:pt>
                <c:pt idx="968">
                  <c:v>2402.5636736381093</c:v>
                </c:pt>
                <c:pt idx="969">
                  <c:v>2411.5656458188605</c:v>
                </c:pt>
                <c:pt idx="970">
                  <c:v>2421.311251992609</c:v>
                </c:pt>
                <c:pt idx="971">
                  <c:v>2431.8848623330505</c:v>
                </c:pt>
                <c:pt idx="972">
                  <c:v>2443.3831415593031</c:v>
                </c:pt>
                <c:pt idx="973">
                  <c:v>2455.9172543615296</c:v>
                </c:pt>
                <c:pt idx="974">
                  <c:v>2469.6155478077617</c:v>
                </c:pt>
                <c:pt idx="975">
                  <c:v>2484.6268387328746</c:v>
                </c:pt>
                <c:pt idx="976">
                  <c:v>2501.124482185156</c:v>
                </c:pt>
                <c:pt idx="977">
                  <c:v>2519.3114718832567</c:v>
                </c:pt>
                <c:pt idx="978">
                  <c:v>2539.4269425132752</c:v>
                </c:pt>
                <c:pt idx="979">
                  <c:v>2561.7546318238419</c:v>
                </c:pt>
                <c:pt idx="980">
                  <c:v>2586.6341501981424</c:v>
                </c:pt>
                <c:pt idx="981">
                  <c:v>2614.4763289821567</c:v>
                </c:pt>
                <c:pt idx="982">
                  <c:v>2645.7844904106078</c:v>
                </c:pt>
                <c:pt idx="983">
                  <c:v>2681.1841643183398</c:v>
                </c:pt>
                <c:pt idx="984">
                  <c:v>2721.4644351824409</c:v>
                </c:pt>
                <c:pt idx="985">
                  <c:v>2767.6344591687557</c:v>
                </c:pt>
                <c:pt idx="986">
                  <c:v>2820.9983086515858</c:v>
                </c:pt>
                <c:pt idx="987">
                  <c:v>2883.2496492285663</c:v>
                </c:pt>
                <c:pt idx="988">
                  <c:v>2956.584380278453</c:v>
                </c:pt>
                <c:pt idx="989">
                  <c:v>3043.8241812211836</c:v>
                </c:pt>
                <c:pt idx="990">
                  <c:v>3148.537418121894</c:v>
                </c:pt>
                <c:pt idx="991">
                  <c:v>3275.1371385408129</c:v>
                </c:pt>
                <c:pt idx="992">
                  <c:v>3428.9296690019764</c:v>
                </c:pt>
                <c:pt idx="993">
                  <c:v>3616.0798899139172</c:v>
                </c:pt>
                <c:pt idx="994">
                  <c:v>3843.4424613067913</c:v>
                </c:pt>
                <c:pt idx="995">
                  <c:v>4118.1624289780284</c:v>
                </c:pt>
                <c:pt idx="996">
                  <c:v>4446.839746298032</c:v>
                </c:pt>
                <c:pt idx="997">
                  <c:v>4833.8453434462626</c:v>
                </c:pt>
                <c:pt idx="998">
                  <c:v>5278.1057337442471</c:v>
                </c:pt>
                <c:pt idx="999">
                  <c:v>5767.6497890281789</c:v>
                </c:pt>
                <c:pt idx="1000">
                  <c:v>6272.3736325285881</c:v>
                </c:pt>
                <c:pt idx="1001">
                  <c:v>6739.2120440853087</c:v>
                </c:pt>
                <c:pt idx="1002">
                  <c:v>7099.1696560229921</c:v>
                </c:pt>
                <c:pt idx="1003">
                  <c:v>7293.6767065596923</c:v>
                </c:pt>
                <c:pt idx="1004">
                  <c:v>7308.7084461555969</c:v>
                </c:pt>
                <c:pt idx="1005">
                  <c:v>7186.6097264167165</c:v>
                </c:pt>
                <c:pt idx="1006">
                  <c:v>7002.8746430291558</c:v>
                </c:pt>
                <c:pt idx="1007">
                  <c:v>6830.7719714698233</c:v>
                </c:pt>
                <c:pt idx="1008">
                  <c:v>6719.85868238277</c:v>
                </c:pt>
                <c:pt idx="1009">
                  <c:v>6691.2586017007543</c:v>
                </c:pt>
                <c:pt idx="1010">
                  <c:v>6739.4481223905368</c:v>
                </c:pt>
                <c:pt idx="1011">
                  <c:v>6833.4926153071774</c:v>
                </c:pt>
                <c:pt idx="1012">
                  <c:v>6919.2046849937833</c:v>
                </c:pt>
                <c:pt idx="1013">
                  <c:v>6930.0563487318886</c:v>
                </c:pt>
                <c:pt idx="1014">
                  <c:v>6811.6718232070161</c:v>
                </c:pt>
                <c:pt idx="1015">
                  <c:v>6548.510591744669</c:v>
                </c:pt>
                <c:pt idx="1016">
                  <c:v>6169.9701460521464</c:v>
                </c:pt>
                <c:pt idx="1017">
                  <c:v>5730.1595105006836</c:v>
                </c:pt>
                <c:pt idx="1018">
                  <c:v>5281.1419412858995</c:v>
                </c:pt>
                <c:pt idx="1019">
                  <c:v>4858.5106886684716</c:v>
                </c:pt>
                <c:pt idx="1020">
                  <c:v>4480.5334828503928</c:v>
                </c:pt>
                <c:pt idx="1021">
                  <c:v>4153.2281629754434</c:v>
                </c:pt>
                <c:pt idx="1022">
                  <c:v>3875.6218582983129</c:v>
                </c:pt>
                <c:pt idx="1023">
                  <c:v>3643.3382280640762</c:v>
                </c:pt>
                <c:pt idx="1024">
                  <c:v>3450.6475792176752</c:v>
                </c:pt>
                <c:pt idx="1025">
                  <c:v>3291.5520942839466</c:v>
                </c:pt>
                <c:pt idx="1026">
                  <c:v>3160.3487776464899</c:v>
                </c:pt>
                <c:pt idx="1027">
                  <c:v>3051.9163839305729</c:v>
                </c:pt>
                <c:pt idx="1028">
                  <c:v>2961.844548839892</c:v>
                </c:pt>
                <c:pt idx="1029">
                  <c:v>2886.4620208902052</c:v>
                </c:pt>
                <c:pt idx="1030">
                  <c:v>2822.7976387901672</c:v>
                </c:pt>
                <c:pt idx="1031">
                  <c:v>2768.4999601769014</c:v>
                </c:pt>
                <c:pt idx="1032">
                  <c:v>2721.7373300799864</c:v>
                </c:pt>
                <c:pt idx="1033">
                  <c:v>2681.0954437906348</c:v>
                </c:pt>
                <c:pt idx="1034">
                  <c:v>2645.4838282999499</c:v>
                </c:pt>
                <c:pt idx="1035">
                  <c:v>2614.0571864516114</c:v>
                </c:pt>
                <c:pt idx="1036">
                  <c:v>2586.1531916108415</c:v>
                </c:pt>
                <c:pt idx="1037">
                  <c:v>2561.2455041712474</c:v>
                </c:pt>
                <c:pt idx="1038">
                  <c:v>2538.9094031211916</c:v>
                </c:pt>
                <c:pt idx="1039">
                  <c:v>2518.7971010466517</c:v>
                </c:pt>
                <c:pt idx="1040">
                  <c:v>2500.6200980397298</c:v>
                </c:pt>
                <c:pt idx="1041">
                  <c:v>2484.1364702067731</c:v>
                </c:pt>
                <c:pt idx="1042">
                  <c:v>2469.1415525725024</c:v>
                </c:pt>
                <c:pt idx="1043">
                  <c:v>2455.460951790672</c:v>
                </c:pt>
                <c:pt idx="1044">
                  <c:v>2442.9451787152466</c:v>
                </c:pt>
                <c:pt idx="1045">
                  <c:v>2431.4654346674688</c:v>
                </c:pt>
                <c:pt idx="1046">
                  <c:v>2420.9102439947219</c:v>
                </c:pt>
                <c:pt idx="1047">
                  <c:v>2411.1827257955738</c:v>
                </c:pt>
                <c:pt idx="1048">
                  <c:v>2402.1983605561636</c:v>
                </c:pt>
                <c:pt idx="1049">
                  <c:v>2393.8831474591479</c:v>
                </c:pt>
                <c:pt idx="1050">
                  <c:v>2386.172074463575</c:v>
                </c:pt>
                <c:pt idx="1051">
                  <c:v>2379.0078413581305</c:v>
                </c:pt>
                <c:pt idx="1052">
                  <c:v>2372.3397889871849</c:v>
                </c:pt>
                <c:pt idx="1053">
                  <c:v>2366.122997522989</c:v>
                </c:pt>
                <c:pt idx="1054">
                  <c:v>2360.3175240509572</c:v>
                </c:pt>
                <c:pt idx="1055">
                  <c:v>2354.8877554885403</c:v>
                </c:pt>
                <c:pt idx="1056">
                  <c:v>2349.8018573893041</c:v>
                </c:pt>
                <c:pt idx="1057">
                  <c:v>2345.0313027824104</c:v>
                </c:pt>
                <c:pt idx="1058">
                  <c:v>2340.5504680732738</c:v>
                </c:pt>
                <c:pt idx="1059">
                  <c:v>2336.3362853410163</c:v>
                </c:pt>
                <c:pt idx="1060">
                  <c:v>2332.3679422323075</c:v>
                </c:pt>
                <c:pt idx="1061">
                  <c:v>2328.6266221615751</c:v>
                </c:pt>
                <c:pt idx="1062">
                  <c:v>2325.0952787565693</c:v>
                </c:pt>
                <c:pt idx="1063">
                  <c:v>2321.7584394921905</c:v>
                </c:pt>
                <c:pt idx="1064">
                  <c:v>2318.602034278505</c:v>
                </c:pt>
                <c:pt idx="1065">
                  <c:v>2315.6132454463059</c:v>
                </c:pt>
                <c:pt idx="1066">
                  <c:v>2312.7803761328778</c:v>
                </c:pt>
                <c:pt idx="1067">
                  <c:v>2310.0927345342225</c:v>
                </c:pt>
                <c:pt idx="1068">
                  <c:v>2307.5405318753601</c:v>
                </c:pt>
                <c:pt idx="1069">
                  <c:v>2305.1147922719392</c:v>
                </c:pt>
                <c:pt idx="1070">
                  <c:v>2302.8072729356609</c:v>
                </c:pt>
                <c:pt idx="1071">
                  <c:v>2300.6103941496749</c:v>
                </c:pt>
                <c:pt idx="1072">
                  <c:v>2298.5172134005243</c:v>
                </c:pt>
                <c:pt idx="1073">
                  <c:v>2296.522502069427</c:v>
                </c:pt>
                <c:pt idx="1074">
                  <c:v>2294.6446421132168</c:v>
                </c:pt>
                <c:pt idx="1075">
                  <c:v>2293.1892121554392</c:v>
                </c:pt>
                <c:pt idx="1076">
                  <c:v>2294.6263105299877</c:v>
                </c:pt>
                <c:pt idx="1077">
                  <c:v>2310.6885031448674</c:v>
                </c:pt>
                <c:pt idx="1078">
                  <c:v>2371.1078621120214</c:v>
                </c:pt>
                <c:pt idx="1079">
                  <c:v>2499.9068252417892</c:v>
                </c:pt>
                <c:pt idx="1080">
                  <c:v>2643.9073083551593</c:v>
                </c:pt>
                <c:pt idx="1081">
                  <c:v>2679.0567396334463</c:v>
                </c:pt>
                <c:pt idx="1082">
                  <c:v>2567.8003797626279</c:v>
                </c:pt>
                <c:pt idx="1083">
                  <c:v>2416.042972038189</c:v>
                </c:pt>
                <c:pt idx="1084">
                  <c:v>2321.52119795625</c:v>
                </c:pt>
                <c:pt idx="1085">
                  <c:v>2286.9025816969315</c:v>
                </c:pt>
                <c:pt idx="1086">
                  <c:v>2278.3628763552279</c:v>
                </c:pt>
                <c:pt idx="1087">
                  <c:v>2276.2252015664053</c:v>
                </c:pt>
                <c:pt idx="1088">
                  <c:v>2275.0734479853509</c:v>
                </c:pt>
                <c:pt idx="1089">
                  <c:v>2274.0492359464879</c:v>
                </c:pt>
                <c:pt idx="1090">
                  <c:v>2273.0676754348915</c:v>
                </c:pt>
                <c:pt idx="1091">
                  <c:v>2272.1218884128411</c:v>
                </c:pt>
                <c:pt idx="1092">
                  <c:v>2271.2099748805977</c:v>
                </c:pt>
                <c:pt idx="1093">
                  <c:v>2270.3303287774215</c:v>
                </c:pt>
                <c:pt idx="1094">
                  <c:v>2269.4814426281609</c:v>
                </c:pt>
                <c:pt idx="1095">
                  <c:v>2268.661896191079</c:v>
                </c:pt>
                <c:pt idx="1096">
                  <c:v>2267.8703503912984</c:v>
                </c:pt>
                <c:pt idx="1097">
                  <c:v>2267.105541808638</c:v>
                </c:pt>
                <c:pt idx="1098">
                  <c:v>2266.3662775985522</c:v>
                </c:pt>
                <c:pt idx="1099">
                  <c:v>2265.6514308069545</c:v>
                </c:pt>
                <c:pt idx="1100">
                  <c:v>2264.959936044379</c:v>
                </c:pt>
                <c:pt idx="1101">
                  <c:v>2264.2907854882742</c:v>
                </c:pt>
                <c:pt idx="1102">
                  <c:v>2263.643025185258</c:v>
                </c:pt>
                <c:pt idx="1103">
                  <c:v>2263.015751627885</c:v>
                </c:pt>
                <c:pt idx="1104">
                  <c:v>2262.4081085828202</c:v>
                </c:pt>
                <c:pt idx="1105">
                  <c:v>2261.8192841495529</c:v>
                </c:pt>
                <c:pt idx="1106">
                  <c:v>2261.2485080306487</c:v>
                </c:pt>
                <c:pt idx="1107">
                  <c:v>2260.6950489963292</c:v>
                </c:pt>
                <c:pt idx="1108">
                  <c:v>2260.1582125277</c:v>
                </c:pt>
                <c:pt idx="1109">
                  <c:v>2259.6373386243977</c:v>
                </c:pt>
                <c:pt idx="1110">
                  <c:v>2259.1317997636179</c:v>
                </c:pt>
                <c:pt idx="1111">
                  <c:v>2258.6409989987351</c:v>
                </c:pt>
                <c:pt idx="1112">
                  <c:v>2258.1643681866608</c:v>
                </c:pt>
                <c:pt idx="1113">
                  <c:v>2257.7013663340713</c:v>
                </c:pt>
                <c:pt idx="1114">
                  <c:v>2257.251478053493</c:v>
                </c:pt>
                <c:pt idx="1115">
                  <c:v>2256.8142121209494</c:v>
                </c:pt>
                <c:pt idx="1116">
                  <c:v>2256.3891001276206</c:v>
                </c:pt>
                <c:pt idx="1117">
                  <c:v>2255.9756952185526</c:v>
                </c:pt>
                <c:pt idx="1118">
                  <c:v>2255.5735709120509</c:v>
                </c:pt>
                <c:pt idx="1119">
                  <c:v>2255.1823199939299</c:v>
                </c:pt>
                <c:pt idx="1120">
                  <c:v>2254.8015534811948</c:v>
                </c:pt>
                <c:pt idx="1121">
                  <c:v>2254.430899650255</c:v>
                </c:pt>
                <c:pt idx="1122">
                  <c:v>2254.0700031250944</c:v>
                </c:pt>
                <c:pt idx="1123">
                  <c:v>2253.7185240211893</c:v>
                </c:pt>
                <c:pt idx="1124">
                  <c:v>2253.3761371413511</c:v>
                </c:pt>
                <c:pt idx="1125">
                  <c:v>2253.0425312198713</c:v>
                </c:pt>
                <c:pt idx="1126">
                  <c:v>2252.7174082117253</c:v>
                </c:pt>
                <c:pt idx="1127">
                  <c:v>2252.4004826237506</c:v>
                </c:pt>
                <c:pt idx="1128">
                  <c:v>2252.0914808850102</c:v>
                </c:pt>
                <c:pt idx="1129">
                  <c:v>2251.7901407537429</c:v>
                </c:pt>
                <c:pt idx="1130">
                  <c:v>2251.4962107584524</c:v>
                </c:pt>
                <c:pt idx="1131">
                  <c:v>2251.2094496709506</c:v>
                </c:pt>
                <c:pt idx="1132">
                  <c:v>2250.9296260092597</c:v>
                </c:pt>
                <c:pt idx="1133">
                  <c:v>2250.6565175684518</c:v>
                </c:pt>
                <c:pt idx="1134">
                  <c:v>2250.389910977643</c:v>
                </c:pt>
                <c:pt idx="1135">
                  <c:v>2250.1296012815128</c:v>
                </c:pt>
                <c:pt idx="1136">
                  <c:v>2249.8753915447687</c:v>
                </c:pt>
                <c:pt idx="1137">
                  <c:v>2249.627092478162</c:v>
                </c:pt>
                <c:pt idx="1138">
                  <c:v>2249.3845220846997</c:v>
                </c:pt>
                <c:pt idx="1139">
                  <c:v>2249.1475053248305</c:v>
                </c:pt>
                <c:pt idx="1140">
                  <c:v>2248.9158737994385</c:v>
                </c:pt>
                <c:pt idx="1141">
                  <c:v>2248.6894654495754</c:v>
                </c:pt>
                <c:pt idx="1142">
                  <c:v>2248.4681242719307</c:v>
                </c:pt>
                <c:pt idx="1143">
                  <c:v>2248.2517000490916</c:v>
                </c:pt>
                <c:pt idx="1144">
                  <c:v>2248.0400480937296</c:v>
                </c:pt>
                <c:pt idx="1145">
                  <c:v>2247.8330290059093</c:v>
                </c:pt>
                <c:pt idx="1146">
                  <c:v>2247.6305084427149</c:v>
                </c:pt>
                <c:pt idx="1147">
                  <c:v>2247.4323568995424</c:v>
                </c:pt>
                <c:pt idx="1148">
                  <c:v>2247.2384495023252</c:v>
                </c:pt>
                <c:pt idx="1149">
                  <c:v>2247.048665810129</c:v>
                </c:pt>
                <c:pt idx="1150">
                  <c:v>2246.862889627484</c:v>
                </c:pt>
                <c:pt idx="1151">
                  <c:v>2246.6810088259354</c:v>
                </c:pt>
                <c:pt idx="1152">
                  <c:v>2246.502915174291</c:v>
                </c:pt>
                <c:pt idx="1153">
                  <c:v>2246.3285041770796</c:v>
                </c:pt>
                <c:pt idx="1154">
                  <c:v>2246.1576749207725</c:v>
                </c:pt>
                <c:pt idx="1155">
                  <c:v>2245.9903299273446</c:v>
                </c:pt>
                <c:pt idx="1156">
                  <c:v>2245.8263750147871</c:v>
                </c:pt>
                <c:pt idx="1157">
                  <c:v>2245.665719164168</c:v>
                </c:pt>
                <c:pt idx="1158">
                  <c:v>2245.5082743929306</c:v>
                </c:pt>
                <c:pt idx="1159">
                  <c:v>2245.3539556340656</c:v>
                </c:pt>
                <c:pt idx="1160">
                  <c:v>2245.2026806208614</c:v>
                </c:pt>
                <c:pt idx="1161">
                  <c:v>2245.0543697769372</c:v>
                </c:pt>
                <c:pt idx="1162">
                  <c:v>2244.9089461112908</c:v>
                </c:pt>
                <c:pt idx="1163">
                  <c:v>2244.7663351180836</c:v>
                </c:pt>
                <c:pt idx="1164">
                  <c:v>2244.6264646809432</c:v>
                </c:pt>
                <c:pt idx="1165">
                  <c:v>2244.4892649815356</c:v>
                </c:pt>
                <c:pt idx="1166">
                  <c:v>2244.3546684121884</c:v>
                </c:pt>
                <c:pt idx="1167">
                  <c:v>2244.2226094923772</c:v>
                </c:pt>
                <c:pt idx="1168">
                  <c:v>2244.0930247888737</c:v>
                </c:pt>
                <c:pt idx="1169">
                  <c:v>2243.9658528393556</c:v>
                </c:pt>
                <c:pt idx="1170">
                  <c:v>2243.8410340793453</c:v>
                </c:pt>
                <c:pt idx="1171">
                  <c:v>2243.7185107722671</c:v>
                </c:pt>
                <c:pt idx="1172">
                  <c:v>2243.5982269425167</c:v>
                </c:pt>
                <c:pt idx="1173">
                  <c:v>2243.4801283113629</c:v>
                </c:pt>
                <c:pt idx="1174">
                  <c:v>2243.3641622355499</c:v>
                </c:pt>
                <c:pt idx="1175">
                  <c:v>2243.250277648498</c:v>
                </c:pt>
                <c:pt idx="1176">
                  <c:v>2243.1384250039282</c:v>
                </c:pt>
                <c:pt idx="1177">
                  <c:v>2243.0285562218596</c:v>
                </c:pt>
                <c:pt idx="1178">
                  <c:v>2242.9206246367994</c:v>
                </c:pt>
                <c:pt idx="1179">
                  <c:v>2242.8145849480861</c:v>
                </c:pt>
                <c:pt idx="1180">
                  <c:v>2242.7103931722286</c:v>
                </c:pt>
                <c:pt idx="1181">
                  <c:v>2242.6080065972037</c:v>
                </c:pt>
                <c:pt idx="1182">
                  <c:v>2242.5073837385735</c:v>
                </c:pt>
                <c:pt idx="1183">
                  <c:v>2242.4084842973662</c:v>
                </c:pt>
                <c:pt idx="1184">
                  <c:v>2242.3112691196438</c:v>
                </c:pt>
                <c:pt idx="1185">
                  <c:v>2242.2157001576543</c:v>
                </c:pt>
                <c:pt idx="1186">
                  <c:v>2242.1217404325234</c:v>
                </c:pt>
                <c:pt idx="1187">
                  <c:v>2242.0293539984123</c:v>
                </c:pt>
                <c:pt idx="1188">
                  <c:v>2241.9385059080469</c:v>
                </c:pt>
                <c:pt idx="1189">
                  <c:v>2241.8491621796202</c:v>
                </c:pt>
                <c:pt idx="1190">
                  <c:v>2241.7612897649233</c:v>
                </c:pt>
                <c:pt idx="1191">
                  <c:v>2241.674856518739</c:v>
                </c:pt>
                <c:pt idx="1192">
                  <c:v>2241.5898311693745</c:v>
                </c:pt>
                <c:pt idx="1193">
                  <c:v>2241.506183290312</c:v>
                </c:pt>
                <c:pt idx="1194">
                  <c:v>2241.4238832729425</c:v>
                </c:pt>
                <c:pt idx="1195">
                  <c:v>2241.3429023003082</c:v>
                </c:pt>
                <c:pt idx="1196">
                  <c:v>2241.2632123218227</c:v>
                </c:pt>
                <c:pt idx="1197">
                  <c:v>2241.1847860289363</c:v>
                </c:pt>
                <c:pt idx="1198">
                  <c:v>2241.1075968316964</c:v>
                </c:pt>
                <c:pt idx="1199">
                  <c:v>2241.0316188361558</c:v>
                </c:pt>
                <c:pt idx="1200">
                  <c:v>2240.9568268226321</c:v>
                </c:pt>
                <c:pt idx="1201">
                  <c:v>2240.8831962247186</c:v>
                </c:pt>
                <c:pt idx="1202">
                  <c:v>2240.8107031090913</c:v>
                </c:pt>
                <c:pt idx="1203">
                  <c:v>2240.7393241560148</c:v>
                </c:pt>
                <c:pt idx="1204">
                  <c:v>2240.6690366405583</c:v>
                </c:pt>
                <c:pt idx="1205">
                  <c:v>2240.5998184144701</c:v>
                </c:pt>
                <c:pt idx="1206">
                  <c:v>2240.5316478887034</c:v>
                </c:pt>
                <c:pt idx="1207">
                  <c:v>2240.4645040165451</c:v>
                </c:pt>
                <c:pt idx="1208">
                  <c:v>2240.3983662773535</c:v>
                </c:pt>
                <c:pt idx="1209">
                  <c:v>2240.3332146608409</c:v>
                </c:pt>
                <c:pt idx="1210">
                  <c:v>2240.2690296519177</c:v>
                </c:pt>
                <c:pt idx="1211">
                  <c:v>2240.2057922160493</c:v>
                </c:pt>
                <c:pt idx="1212">
                  <c:v>2240.1434837851284</c:v>
                </c:pt>
                <c:pt idx="1213">
                  <c:v>2240.0820862438086</c:v>
                </c:pt>
                <c:pt idx="1214">
                  <c:v>2240.0215819163295</c:v>
                </c:pt>
                <c:pt idx="1215">
                  <c:v>2239.9619535537604</c:v>
                </c:pt>
                <c:pt idx="1216">
                  <c:v>2239.9031843216981</c:v>
                </c:pt>
                <c:pt idx="1217">
                  <c:v>2239.84525778836</c:v>
                </c:pt>
                <c:pt idx="1218">
                  <c:v>2239.7881579130772</c:v>
                </c:pt>
                <c:pt idx="1219">
                  <c:v>2239.7318690351785</c:v>
                </c:pt>
                <c:pt idx="1220">
                  <c:v>2239.6763758632314</c:v>
                </c:pt>
                <c:pt idx="1221">
                  <c:v>2239.6216634646426</c:v>
                </c:pt>
                <c:pt idx="1222">
                  <c:v>2239.5677172555934</c:v>
                </c:pt>
                <c:pt idx="1223">
                  <c:v>2239.5145229913069</c:v>
                </c:pt>
                <c:pt idx="1224">
                  <c:v>2239.4620667566396</c:v>
                </c:pt>
                <c:pt idx="1225">
                  <c:v>2239.4103349569486</c:v>
                </c:pt>
                <c:pt idx="1226">
                  <c:v>2239.3593143092894</c:v>
                </c:pt>
                <c:pt idx="1227">
                  <c:v>2239.3089918338665</c:v>
                </c:pt>
                <c:pt idx="1228">
                  <c:v>2239.2593548457662</c:v>
                </c:pt>
                <c:pt idx="1229">
                  <c:v>2239.2103909469533</c:v>
                </c:pt>
                <c:pt idx="1230">
                  <c:v>2239.1620880185219</c:v>
                </c:pt>
                <c:pt idx="1231">
                  <c:v>2239.1144342131756</c:v>
                </c:pt>
                <c:pt idx="1232">
                  <c:v>2239.0674179479629</c:v>
                </c:pt>
                <c:pt idx="1233">
                  <c:v>2239.0210278972227</c:v>
                </c:pt>
                <c:pt idx="1234">
                  <c:v>2238.9752529857597</c:v>
                </c:pt>
                <c:pt idx="1235">
                  <c:v>2238.9300823822141</c:v>
                </c:pt>
                <c:pt idx="1236">
                  <c:v>2238.8855054926607</c:v>
                </c:pt>
                <c:pt idx="1237">
                  <c:v>2238.841511954377</c:v>
                </c:pt>
                <c:pt idx="1238">
                  <c:v>2238.7980916298166</c:v>
                </c:pt>
                <c:pt idx="1239">
                  <c:v>2238.7552346007633</c:v>
                </c:pt>
                <c:pt idx="1240">
                  <c:v>2238.7129311626541</c:v>
                </c:pt>
                <c:pt idx="1241">
                  <c:v>2238.6711718190836</c:v>
                </c:pt>
                <c:pt idx="1242">
                  <c:v>2238.6299472764695</c:v>
                </c:pt>
                <c:pt idx="1243">
                  <c:v>2238.5892484388642</c:v>
                </c:pt>
                <c:pt idx="1244">
                  <c:v>2238.5490664029421</c:v>
                </c:pt>
                <c:pt idx="1245">
                  <c:v>2238.5093924531211</c:v>
                </c:pt>
                <c:pt idx="1246">
                  <c:v>2238.4702180568274</c:v>
                </c:pt>
                <c:pt idx="1247">
                  <c:v>2238.4315348599066</c:v>
                </c:pt>
                <c:pt idx="1248">
                  <c:v>2238.3933346821595</c:v>
                </c:pt>
                <c:pt idx="1249">
                  <c:v>2238.3556095130134</c:v>
                </c:pt>
                <c:pt idx="1250">
                  <c:v>2238.3183515073251</c:v>
                </c:pt>
                <c:pt idx="1251">
                  <c:v>2238.2815529812833</c:v>
                </c:pt>
                <c:pt idx="1252">
                  <c:v>2238.2452064084518</c:v>
                </c:pt>
                <c:pt idx="1253">
                  <c:v>2238.2093044159192</c:v>
                </c:pt>
                <c:pt idx="1254">
                  <c:v>2238.1738397805439</c:v>
                </c:pt>
                <c:pt idx="1255">
                  <c:v>2238.1388054253293</c:v>
                </c:pt>
                <c:pt idx="1256">
                  <c:v>2238.1041944158769</c:v>
                </c:pt>
                <c:pt idx="1257">
                  <c:v>2238.0699999569661</c:v>
                </c:pt>
                <c:pt idx="1258">
                  <c:v>2238.0362153891965</c:v>
                </c:pt>
                <c:pt idx="1259">
                  <c:v>2238.0028341857596</c:v>
                </c:pt>
                <c:pt idx="1260">
                  <c:v>2237.9698499492733</c:v>
                </c:pt>
                <c:pt idx="1261">
                  <c:v>2237.9372564087116</c:v>
                </c:pt>
                <c:pt idx="1262">
                  <c:v>2237.9050474164305</c:v>
                </c:pt>
                <c:pt idx="1263">
                  <c:v>2237.8732169452542</c:v>
                </c:pt>
                <c:pt idx="1264">
                  <c:v>2237.8417590856625</c:v>
                </c:pt>
                <c:pt idx="1265">
                  <c:v>2237.8106680430355</c:v>
                </c:pt>
                <c:pt idx="1266">
                  <c:v>2237.7799381349923</c:v>
                </c:pt>
                <c:pt idx="1267">
                  <c:v>2237.7495637887841</c:v>
                </c:pt>
                <c:pt idx="1268">
                  <c:v>2237.7195395387662</c:v>
                </c:pt>
                <c:pt idx="1269">
                  <c:v>2237.6898600239419</c:v>
                </c:pt>
                <c:pt idx="1270">
                  <c:v>2237.6605199855603</c:v>
                </c:pt>
                <c:pt idx="1271">
                  <c:v>2237.6315142647891</c:v>
                </c:pt>
                <c:pt idx="1272">
                  <c:v>2237.6028378004412</c:v>
                </c:pt>
                <c:pt idx="1273">
                  <c:v>2237.5744856267684</c:v>
                </c:pt>
                <c:pt idx="1274">
                  <c:v>2237.5464528713037</c:v>
                </c:pt>
                <c:pt idx="1275">
                  <c:v>2237.5187347527753</c:v>
                </c:pt>
                <c:pt idx="1276">
                  <c:v>2237.491326579051</c:v>
                </c:pt>
                <c:pt idx="1277">
                  <c:v>2237.4642237451699</c:v>
                </c:pt>
                <c:pt idx="1278">
                  <c:v>2237.4374217313889</c:v>
                </c:pt>
                <c:pt idx="1279">
                  <c:v>2237.4109161013039</c:v>
                </c:pt>
                <c:pt idx="1280">
                  <c:v>2237.3847025000159</c:v>
                </c:pt>
                <c:pt idx="1281">
                  <c:v>2237.3587766523306</c:v>
                </c:pt>
                <c:pt idx="1282">
                  <c:v>2237.3331343610225</c:v>
                </c:pt>
                <c:pt idx="1283">
                  <c:v>2237.307771505135</c:v>
                </c:pt>
                <c:pt idx="1284">
                  <c:v>2237.2826840383113</c:v>
                </c:pt>
                <c:pt idx="1285">
                  <c:v>2237.2578679871931</c:v>
                </c:pt>
                <c:pt idx="1286">
                  <c:v>2237.2333194498387</c:v>
                </c:pt>
                <c:pt idx="1287">
                  <c:v>2237.2090345941888</c:v>
                </c:pt>
                <c:pt idx="1288">
                  <c:v>2237.1850096565704</c:v>
                </c:pt>
                <c:pt idx="1289">
                  <c:v>2237.1612409402351</c:v>
                </c:pt>
                <c:pt idx="1290">
                  <c:v>2237.1377248139415</c:v>
                </c:pt>
                <c:pt idx="1291">
                  <c:v>2237.114457710557</c:v>
                </c:pt>
                <c:pt idx="1292">
                  <c:v>2237.0914361257164</c:v>
                </c:pt>
                <c:pt idx="1293">
                  <c:v>2237.0686566164895</c:v>
                </c:pt>
                <c:pt idx="1294">
                  <c:v>2237.0461158000999</c:v>
                </c:pt>
                <c:pt idx="1295">
                  <c:v>2237.0238103526663</c:v>
                </c:pt>
                <c:pt idx="1296">
                  <c:v>2237.001737007975</c:v>
                </c:pt>
                <c:pt idx="1297">
                  <c:v>2236.9798925562845</c:v>
                </c:pt>
                <c:pt idx="1298">
                  <c:v>2236.9582738431582</c:v>
                </c:pt>
                <c:pt idx="1299">
                  <c:v>2236.9368777683212</c:v>
                </c:pt>
                <c:pt idx="1300">
                  <c:v>2236.9157012845535</c:v>
                </c:pt>
                <c:pt idx="1301">
                  <c:v>2236.894741396598</c:v>
                </c:pt>
                <c:pt idx="1302">
                  <c:v>2236.8739951601037</c:v>
                </c:pt>
                <c:pt idx="1303">
                  <c:v>2236.8534596805912</c:v>
                </c:pt>
                <c:pt idx="1304">
                  <c:v>2236.8331321124442</c:v>
                </c:pt>
                <c:pt idx="1305">
                  <c:v>2236.8130096579134</c:v>
                </c:pt>
                <c:pt idx="1306">
                  <c:v>2236.7930895661666</c:v>
                </c:pt>
                <c:pt idx="1307">
                  <c:v>2236.7733691323392</c:v>
                </c:pt>
                <c:pt idx="1308">
                  <c:v>2236.7538456966158</c:v>
                </c:pt>
                <c:pt idx="1309">
                  <c:v>2236.734516643337</c:v>
                </c:pt>
                <c:pt idx="1310">
                  <c:v>2236.7153794001151</c:v>
                </c:pt>
                <c:pt idx="1311">
                  <c:v>2236.6964314369852</c:v>
                </c:pt>
                <c:pt idx="1312">
                  <c:v>2236.6776702655661</c:v>
                </c:pt>
                <c:pt idx="1313">
                  <c:v>2236.6590934382384</c:v>
                </c:pt>
                <c:pt idx="1314">
                  <c:v>2236.640698547355</c:v>
                </c:pt>
                <c:pt idx="1315">
                  <c:v>2236.6224832244479</c:v>
                </c:pt>
                <c:pt idx="1316">
                  <c:v>2236.6044451394773</c:v>
                </c:pt>
                <c:pt idx="1317">
                  <c:v>2236.5865820000745</c:v>
                </c:pt>
                <c:pt idx="1318">
                  <c:v>2236.5688915508254</c:v>
                </c:pt>
                <c:pt idx="1319">
                  <c:v>2236.5513715725483</c:v>
                </c:pt>
                <c:pt idx="1320">
                  <c:v>2236.5340198815993</c:v>
                </c:pt>
                <c:pt idx="1321">
                  <c:v>2236.5168343291971</c:v>
                </c:pt>
                <c:pt idx="1322">
                  <c:v>2236.4998128007483</c:v>
                </c:pt>
                <c:pt idx="1323">
                  <c:v>2236.4829532152035</c:v>
                </c:pt>
                <c:pt idx="1324">
                  <c:v>2236.4662535244206</c:v>
                </c:pt>
                <c:pt idx="1325">
                  <c:v>2236.4497117125356</c:v>
                </c:pt>
                <c:pt idx="1326">
                  <c:v>2236.4333257953622</c:v>
                </c:pt>
                <c:pt idx="1327">
                  <c:v>2236.4170938197894</c:v>
                </c:pt>
                <c:pt idx="1328">
                  <c:v>2236.4010138632057</c:v>
                </c:pt>
                <c:pt idx="1329">
                  <c:v>2236.3850840329214</c:v>
                </c:pt>
                <c:pt idx="1330">
                  <c:v>2236.3693024656204</c:v>
                </c:pt>
                <c:pt idx="1331">
                  <c:v>2236.3536673268081</c:v>
                </c:pt>
                <c:pt idx="1332">
                  <c:v>2236.3381768102809</c:v>
                </c:pt>
                <c:pt idx="1333">
                  <c:v>2236.3228291376017</c:v>
                </c:pt>
                <c:pt idx="1334">
                  <c:v>2236.3076225575933</c:v>
                </c:pt>
                <c:pt idx="1335">
                  <c:v>2236.2925553458317</c:v>
                </c:pt>
                <c:pt idx="1336">
                  <c:v>2236.2776258041686</c:v>
                </c:pt>
                <c:pt idx="1337">
                  <c:v>2236.2628322602395</c:v>
                </c:pt>
                <c:pt idx="1338">
                  <c:v>2236.2481730670006</c:v>
                </c:pt>
                <c:pt idx="1339">
                  <c:v>2236.2336466022753</c:v>
                </c:pt>
                <c:pt idx="1340">
                  <c:v>2236.2192512682959</c:v>
                </c:pt>
                <c:pt idx="1341">
                  <c:v>2236.2049854912693</c:v>
                </c:pt>
                <c:pt idx="1342">
                  <c:v>2236.1908477209436</c:v>
                </c:pt>
                <c:pt idx="1343">
                  <c:v>2236.1768364301934</c:v>
                </c:pt>
                <c:pt idx="1344">
                  <c:v>2236.1629501145981</c:v>
                </c:pt>
                <c:pt idx="1345">
                  <c:v>2236.1491872920451</c:v>
                </c:pt>
                <c:pt idx="1346">
                  <c:v>2236.1355465023262</c:v>
                </c:pt>
                <c:pt idx="1347">
                  <c:v>2236.1220263067589</c:v>
                </c:pt>
                <c:pt idx="1348">
                  <c:v>2236.1086252878049</c:v>
                </c:pt>
                <c:pt idx="1349">
                  <c:v>2236.0953420486876</c:v>
                </c:pt>
                <c:pt idx="1350">
                  <c:v>2236.0821752130469</c:v>
                </c:pt>
                <c:pt idx="1351">
                  <c:v>2236.0691234245642</c:v>
                </c:pt>
                <c:pt idx="1352">
                  <c:v>2236.0561853466243</c:v>
                </c:pt>
                <c:pt idx="1353">
                  <c:v>2236.0433596619696</c:v>
                </c:pt>
                <c:pt idx="1354">
                  <c:v>2236.0306450723638</c:v>
                </c:pt>
                <c:pt idx="1355">
                  <c:v>2236.0180402982623</c:v>
                </c:pt>
                <c:pt idx="1356">
                  <c:v>2236.0055440784927</c:v>
                </c:pt>
                <c:pt idx="1357">
                  <c:v>2235.9931551699392</c:v>
                </c:pt>
                <c:pt idx="1358">
                  <c:v>2235.9808723472324</c:v>
                </c:pt>
                <c:pt idx="1359">
                  <c:v>2235.9686944024434</c:v>
                </c:pt>
                <c:pt idx="1360">
                  <c:v>2235.9566201447906</c:v>
                </c:pt>
                <c:pt idx="1361">
                  <c:v>2235.9446484003456</c:v>
                </c:pt>
                <c:pt idx="1362">
                  <c:v>2235.932778011751</c:v>
                </c:pt>
                <c:pt idx="1363">
                  <c:v>2235.9210078379383</c:v>
                </c:pt>
                <c:pt idx="1364">
                  <c:v>2235.9093367538535</c:v>
                </c:pt>
                <c:pt idx="1365">
                  <c:v>2235.8977636501859</c:v>
                </c:pt>
                <c:pt idx="1366">
                  <c:v>2235.8862874331116</c:v>
                </c:pt>
                <c:pt idx="1367">
                  <c:v>2235.8749070240247</c:v>
                </c:pt>
                <c:pt idx="1368">
                  <c:v>2235.8636213592945</c:v>
                </c:pt>
                <c:pt idx="1369">
                  <c:v>2235.8524293900082</c:v>
                </c:pt>
                <c:pt idx="1370">
                  <c:v>2235.8413300817319</c:v>
                </c:pt>
                <c:pt idx="1371">
                  <c:v>2235.8303224142674</c:v>
                </c:pt>
                <c:pt idx="1372">
                  <c:v>2235.8194053814223</c:v>
                </c:pt>
                <c:pt idx="1373">
                  <c:v>2235.8085779907778</c:v>
                </c:pt>
                <c:pt idx="1374">
                  <c:v>2235.7978392634632</c:v>
                </c:pt>
                <c:pt idx="1375">
                  <c:v>2235.7871882339314</c:v>
                </c:pt>
                <c:pt idx="1376">
                  <c:v>2235.7766239497505</c:v>
                </c:pt>
                <c:pt idx="1377">
                  <c:v>2235.7661454713798</c:v>
                </c:pt>
                <c:pt idx="1378">
                  <c:v>2235.7557518719659</c:v>
                </c:pt>
                <c:pt idx="1379">
                  <c:v>2235.7454422371411</c:v>
                </c:pt>
                <c:pt idx="1380">
                  <c:v>2235.7352156648176</c:v>
                </c:pt>
                <c:pt idx="1381">
                  <c:v>2235.7250712649911</c:v>
                </c:pt>
                <c:pt idx="1382">
                  <c:v>2235.7150081595446</c:v>
                </c:pt>
                <c:pt idx="1383">
                  <c:v>2235.705025482066</c:v>
                </c:pt>
                <c:pt idx="1384">
                  <c:v>2235.6951223776523</c:v>
                </c:pt>
                <c:pt idx="1385">
                  <c:v>2235.6852980027306</c:v>
                </c:pt>
                <c:pt idx="1386">
                  <c:v>2235.6755515248824</c:v>
                </c:pt>
                <c:pt idx="1387">
                  <c:v>2235.6658821226574</c:v>
                </c:pt>
                <c:pt idx="1388">
                  <c:v>2235.6562889854122</c:v>
                </c:pt>
                <c:pt idx="1389">
                  <c:v>2235.6467713131278</c:v>
                </c:pt>
                <c:pt idx="1390">
                  <c:v>2235.6373283162538</c:v>
                </c:pt>
                <c:pt idx="1391">
                  <c:v>2235.6279592155406</c:v>
                </c:pt>
                <c:pt idx="1392">
                  <c:v>2235.6186632418721</c:v>
                </c:pt>
                <c:pt idx="1393">
                  <c:v>2235.6094396361186</c:v>
                </c:pt>
                <c:pt idx="1394">
                  <c:v>2235.6002876489747</c:v>
                </c:pt>
                <c:pt idx="1395">
                  <c:v>2235.5912065408102</c:v>
                </c:pt>
                <c:pt idx="1396">
                  <c:v>2235.5821955815172</c:v>
                </c:pt>
                <c:pt idx="1397">
                  <c:v>2235.5732540503686</c:v>
                </c:pt>
                <c:pt idx="1398">
                  <c:v>2235.5643812358667</c:v>
                </c:pt>
                <c:pt idx="1399">
                  <c:v>2235.5555764356104</c:v>
                </c:pt>
                <c:pt idx="1400">
                  <c:v>2235.5468389561483</c:v>
                </c:pt>
                <c:pt idx="1401">
                  <c:v>2235.5381681128474</c:v>
                </c:pt>
                <c:pt idx="1402">
                  <c:v>2235.5295632297511</c:v>
                </c:pt>
                <c:pt idx="1403">
                  <c:v>2235.5210236394614</c:v>
                </c:pt>
                <c:pt idx="1404">
                  <c:v>2235.5125486829966</c:v>
                </c:pt>
                <c:pt idx="1405">
                  <c:v>2235.5041377096677</c:v>
                </c:pt>
                <c:pt idx="1406">
                  <c:v>2235.4957900769532</c:v>
                </c:pt>
                <c:pt idx="1407">
                  <c:v>2235.4875051503841</c:v>
                </c:pt>
                <c:pt idx="1408">
                  <c:v>2235.4792823034113</c:v>
                </c:pt>
                <c:pt idx="1409">
                  <c:v>2235.471120917291</c:v>
                </c:pt>
                <c:pt idx="1410">
                  <c:v>2235.4630203809756</c:v>
                </c:pt>
                <c:pt idx="1411">
                  <c:v>2235.4549800909881</c:v>
                </c:pt>
                <c:pt idx="1412">
                  <c:v>2235.4469994513165</c:v>
                </c:pt>
                <c:pt idx="1413">
                  <c:v>2235.4390778733014</c:v>
                </c:pt>
                <c:pt idx="1414">
                  <c:v>2235.43121477553</c:v>
                </c:pt>
                <c:pt idx="1415">
                  <c:v>2235.4234095837255</c:v>
                </c:pt>
                <c:pt idx="1416">
                  <c:v>2235.4156617306435</c:v>
                </c:pt>
                <c:pt idx="1417">
                  <c:v>2235.4079706559678</c:v>
                </c:pt>
                <c:pt idx="1418">
                  <c:v>2235.4003358062128</c:v>
                </c:pt>
                <c:pt idx="1419">
                  <c:v>2235.3927566346229</c:v>
                </c:pt>
                <c:pt idx="1420">
                  <c:v>2235.3852326010674</c:v>
                </c:pt>
                <c:pt idx="1421">
                  <c:v>2235.3777631719568</c:v>
                </c:pt>
                <c:pt idx="1422">
                  <c:v>2235.3703478201369</c:v>
                </c:pt>
                <c:pt idx="1423">
                  <c:v>2235.3629860248002</c:v>
                </c:pt>
                <c:pt idx="1424">
                  <c:v>2235.3556772713982</c:v>
                </c:pt>
                <c:pt idx="1425">
                  <c:v>2235.3484210515453</c:v>
                </c:pt>
                <c:pt idx="1426">
                  <c:v>2235.3412168629311</c:v>
                </c:pt>
                <c:pt idx="1427">
                  <c:v>2235.3340642092371</c:v>
                </c:pt>
                <c:pt idx="1428">
                  <c:v>2235.326962600051</c:v>
                </c:pt>
                <c:pt idx="1429">
                  <c:v>2235.3199115507759</c:v>
                </c:pt>
                <c:pt idx="1430">
                  <c:v>2235.3129105825556</c:v>
                </c:pt>
                <c:pt idx="1431">
                  <c:v>2235.3059592221907</c:v>
                </c:pt>
                <c:pt idx="1432">
                  <c:v>2235.2990570020556</c:v>
                </c:pt>
                <c:pt idx="1433">
                  <c:v>2235.2922034600251</c:v>
                </c:pt>
                <c:pt idx="1434">
                  <c:v>2235.2853981393928</c:v>
                </c:pt>
                <c:pt idx="1435">
                  <c:v>2235.2786405887964</c:v>
                </c:pt>
                <c:pt idx="1436">
                  <c:v>2235.2719303621416</c:v>
                </c:pt>
                <c:pt idx="1437">
                  <c:v>2235.2652670185325</c:v>
                </c:pt>
                <c:pt idx="1438">
                  <c:v>2235.258650122194</c:v>
                </c:pt>
                <c:pt idx="1439">
                  <c:v>2235.2520792424039</c:v>
                </c:pt>
                <c:pt idx="1440">
                  <c:v>2235.2455539534185</c:v>
                </c:pt>
                <c:pt idx="1441">
                  <c:v>2235.2390738344129</c:v>
                </c:pt>
                <c:pt idx="1442">
                  <c:v>2235.2326384694024</c:v>
                </c:pt>
                <c:pt idx="1443">
                  <c:v>2235.2262474471827</c:v>
                </c:pt>
                <c:pt idx="1444">
                  <c:v>2235.2199003612604</c:v>
                </c:pt>
                <c:pt idx="1445">
                  <c:v>2235.2135968097882</c:v>
                </c:pt>
                <c:pt idx="1446">
                  <c:v>2235.207336395506</c:v>
                </c:pt>
                <c:pt idx="1447">
                  <c:v>2235.2011187256776</c:v>
                </c:pt>
                <c:pt idx="1448">
                  <c:v>2235.1949434120179</c:v>
                </c:pt>
                <c:pt idx="1449">
                  <c:v>2235.1888100706474</c:v>
                </c:pt>
                <c:pt idx="1450">
                  <c:v>2235.1827183220266</c:v>
                </c:pt>
                <c:pt idx="1451">
                  <c:v>2235.1766677908945</c:v>
                </c:pt>
                <c:pt idx="1452">
                  <c:v>2235.1706581062117</c:v>
                </c:pt>
                <c:pt idx="1453">
                  <c:v>2235.1646889011099</c:v>
                </c:pt>
                <c:pt idx="1454">
                  <c:v>2235.1587598128244</c:v>
                </c:pt>
                <c:pt idx="1455">
                  <c:v>2235.1528704826505</c:v>
                </c:pt>
                <c:pt idx="1456">
                  <c:v>2235.1470205558817</c:v>
                </c:pt>
                <c:pt idx="1457">
                  <c:v>2235.1412096817585</c:v>
                </c:pt>
                <c:pt idx="1458">
                  <c:v>2235.1354375134179</c:v>
                </c:pt>
                <c:pt idx="1459">
                  <c:v>2235.1297037078384</c:v>
                </c:pt>
                <c:pt idx="1460">
                  <c:v>2235.1240079257896</c:v>
                </c:pt>
                <c:pt idx="1461">
                  <c:v>2235.118349831786</c:v>
                </c:pt>
                <c:pt idx="1462">
                  <c:v>2235.1127290940276</c:v>
                </c:pt>
                <c:pt idx="1463">
                  <c:v>2235.1071453843688</c:v>
                </c:pt>
                <c:pt idx="1464">
                  <c:v>2235.1015983782472</c:v>
                </c:pt>
                <c:pt idx="1465">
                  <c:v>2235.0960877546586</c:v>
                </c:pt>
                <c:pt idx="1466">
                  <c:v>2235.0906131960946</c:v>
                </c:pt>
                <c:pt idx="1467">
                  <c:v>2235.0851743885069</c:v>
                </c:pt>
                <c:pt idx="1468">
                  <c:v>2235.0797710212573</c:v>
                </c:pt>
                <c:pt idx="1469">
                  <c:v>2235.0744027870751</c:v>
                </c:pt>
                <c:pt idx="1470">
                  <c:v>2235.0690693820106</c:v>
                </c:pt>
                <c:pt idx="1471">
                  <c:v>2235.063770505396</c:v>
                </c:pt>
                <c:pt idx="1472">
                  <c:v>2235.0585058598008</c:v>
                </c:pt>
                <c:pt idx="1473">
                  <c:v>2235.0532751509891</c:v>
                </c:pt>
                <c:pt idx="1474">
                  <c:v>2235.0480780878843</c:v>
                </c:pt>
                <c:pt idx="1475">
                  <c:v>2235.0429143825186</c:v>
                </c:pt>
                <c:pt idx="1476">
                  <c:v>2235.03778375</c:v>
                </c:pt>
                <c:pt idx="1477">
                  <c:v>2235.0326859084762</c:v>
                </c:pt>
                <c:pt idx="1478">
                  <c:v>2235.0276205790869</c:v>
                </c:pt>
                <c:pt idx="1479">
                  <c:v>2235.0225874859279</c:v>
                </c:pt>
                <c:pt idx="1480">
                  <c:v>2235.0175863560216</c:v>
                </c:pt>
                <c:pt idx="1481">
                  <c:v>2235.0126169192699</c:v>
                </c:pt>
                <c:pt idx="1482">
                  <c:v>2235.0076789084251</c:v>
                </c:pt>
                <c:pt idx="1483">
                  <c:v>2235.002772059046</c:v>
                </c:pt>
                <c:pt idx="1484">
                  <c:v>2234.997896109473</c:v>
                </c:pt>
                <c:pt idx="1485">
                  <c:v>2234.9930508007819</c:v>
                </c:pt>
                <c:pt idx="1486">
                  <c:v>2234.9882358767591</c:v>
                </c:pt>
                <c:pt idx="1487">
                  <c:v>2234.9834510838591</c:v>
                </c:pt>
                <c:pt idx="1488">
                  <c:v>2234.9786961711834</c:v>
                </c:pt>
                <c:pt idx="1489">
                  <c:v>2234.9739708904326</c:v>
                </c:pt>
                <c:pt idx="1490">
                  <c:v>2234.9692749958831</c:v>
                </c:pt>
                <c:pt idx="1491">
                  <c:v>2234.964608244356</c:v>
                </c:pt>
                <c:pt idx="1492">
                  <c:v>2234.959970395179</c:v>
                </c:pt>
                <c:pt idx="1493">
                  <c:v>2234.9553612101627</c:v>
                </c:pt>
                <c:pt idx="1494">
                  <c:v>2234.9507804535624</c:v>
                </c:pt>
                <c:pt idx="1495">
                  <c:v>2234.9462278920564</c:v>
                </c:pt>
                <c:pt idx="1496">
                  <c:v>2234.9417032947113</c:v>
                </c:pt>
                <c:pt idx="1497">
                  <c:v>2234.9372064329509</c:v>
                </c:pt>
                <c:pt idx="1498">
                  <c:v>2234.9327370805331</c:v>
                </c:pt>
                <c:pt idx="1499">
                  <c:v>2234.928295013513</c:v>
                </c:pt>
                <c:pt idx="1500">
                  <c:v>2234.9238800102248</c:v>
                </c:pt>
                <c:pt idx="1501">
                  <c:v>2234.9194918512494</c:v>
                </c:pt>
                <c:pt idx="1502">
                  <c:v>2234.9151303193848</c:v>
                </c:pt>
                <c:pt idx="1503">
                  <c:v>2234.9107951996211</c:v>
                </c:pt>
                <c:pt idx="1504">
                  <c:v>2234.9064862791165</c:v>
                </c:pt>
                <c:pt idx="1505">
                  <c:v>2234.9022033471665</c:v>
                </c:pt>
                <c:pt idx="1506">
                  <c:v>2234.897946195184</c:v>
                </c:pt>
                <c:pt idx="1507">
                  <c:v>2234.8937146166663</c:v>
                </c:pt>
                <c:pt idx="1508">
                  <c:v>2234.889508407181</c:v>
                </c:pt>
                <c:pt idx="1509">
                  <c:v>2234.8853273643253</c:v>
                </c:pt>
                <c:pt idx="1510">
                  <c:v>2234.8811712877196</c:v>
                </c:pt>
                <c:pt idx="1511">
                  <c:v>2234.8770399789701</c:v>
                </c:pt>
                <c:pt idx="1512">
                  <c:v>2234.8729332416497</c:v>
                </c:pt>
                <c:pt idx="1513">
                  <c:v>2234.8688508812793</c:v>
                </c:pt>
                <c:pt idx="1514">
                  <c:v>2234.8647927052934</c:v>
                </c:pt>
                <c:pt idx="1515">
                  <c:v>2234.8607585230311</c:v>
                </c:pt>
                <c:pt idx="1516">
                  <c:v>2234.8567481457012</c:v>
                </c:pt>
                <c:pt idx="1517">
                  <c:v>2234.8527613863716</c:v>
                </c:pt>
                <c:pt idx="1518">
                  <c:v>2234.8487980599348</c:v>
                </c:pt>
                <c:pt idx="1519">
                  <c:v>2234.8448579830983</c:v>
                </c:pt>
                <c:pt idx="1520">
                  <c:v>2234.8409409743563</c:v>
                </c:pt>
                <c:pt idx="1521">
                  <c:v>2234.8370468539724</c:v>
                </c:pt>
                <c:pt idx="1522">
                  <c:v>2234.8331754439587</c:v>
                </c:pt>
                <c:pt idx="1523">
                  <c:v>2234.8293265680477</c:v>
                </c:pt>
                <c:pt idx="1524">
                  <c:v>2234.8255000516856</c:v>
                </c:pt>
                <c:pt idx="1525">
                  <c:v>2234.8216957220029</c:v>
                </c:pt>
                <c:pt idx="1526">
                  <c:v>2234.8179134077982</c:v>
                </c:pt>
                <c:pt idx="1527">
                  <c:v>2234.8141529395161</c:v>
                </c:pt>
                <c:pt idx="1528">
                  <c:v>2234.8104141492367</c:v>
                </c:pt>
                <c:pt idx="1529">
                  <c:v>2234.8066968706407</c:v>
                </c:pt>
                <c:pt idx="1530">
                  <c:v>2234.8030009390113</c:v>
                </c:pt>
                <c:pt idx="1531">
                  <c:v>2234.7993261911979</c:v>
                </c:pt>
                <c:pt idx="1532">
                  <c:v>2234.7956724656106</c:v>
                </c:pt>
                <c:pt idx="1533">
                  <c:v>2234.7920396021909</c:v>
                </c:pt>
                <c:pt idx="1534">
                  <c:v>2234.7884274424105</c:v>
                </c:pt>
                <c:pt idx="1535">
                  <c:v>2234.784835829234</c:v>
                </c:pt>
                <c:pt idx="1536">
                  <c:v>2234.7812646071179</c:v>
                </c:pt>
                <c:pt idx="1537">
                  <c:v>2234.7777136219884</c:v>
                </c:pt>
                <c:pt idx="1538">
                  <c:v>2234.7741827212212</c:v>
                </c:pt>
                <c:pt idx="1539">
                  <c:v>2234.7706717536294</c:v>
                </c:pt>
                <c:pt idx="1540">
                  <c:v>2234.7671805694481</c:v>
                </c:pt>
                <c:pt idx="1541">
                  <c:v>2234.7637090203116</c:v>
                </c:pt>
                <c:pt idx="1542">
                  <c:v>2234.7602569592491</c:v>
                </c:pt>
                <c:pt idx="1543">
                  <c:v>2234.756824240656</c:v>
                </c:pt>
                <c:pt idx="1544">
                  <c:v>2234.75341072029</c:v>
                </c:pt>
                <c:pt idx="1545">
                  <c:v>2234.7500162552478</c:v>
                </c:pt>
                <c:pt idx="1546">
                  <c:v>2234.7466407039556</c:v>
                </c:pt>
                <c:pt idx="1547">
                  <c:v>2234.7432839261492</c:v>
                </c:pt>
                <c:pt idx="1548">
                  <c:v>2234.7399457828633</c:v>
                </c:pt>
                <c:pt idx="1549">
                  <c:v>2234.7366261364205</c:v>
                </c:pt>
                <c:pt idx="1550">
                  <c:v>2234.7333248504056</c:v>
                </c:pt>
                <c:pt idx="1551">
                  <c:v>2234.730041789664</c:v>
                </c:pt>
                <c:pt idx="1552">
                  <c:v>2234.7267768202801</c:v>
                </c:pt>
                <c:pt idx="1553">
                  <c:v>2234.7235298095657</c:v>
                </c:pt>
                <c:pt idx="1554">
                  <c:v>2234.7203006260479</c:v>
                </c:pt>
                <c:pt idx="1555">
                  <c:v>2234.7170891394562</c:v>
                </c:pt>
                <c:pt idx="1556">
                  <c:v>2234.7138952207042</c:v>
                </c:pt>
                <c:pt idx="1557">
                  <c:v>2234.710718741886</c:v>
                </c:pt>
                <c:pt idx="1558">
                  <c:v>2234.7075595762508</c:v>
                </c:pt>
                <c:pt idx="1559">
                  <c:v>2234.7044175982028</c:v>
                </c:pt>
                <c:pt idx="1560">
                  <c:v>2234.7012926832813</c:v>
                </c:pt>
                <c:pt idx="1561">
                  <c:v>2234.6981847081479</c:v>
                </c:pt>
                <c:pt idx="1562">
                  <c:v>2234.6950935505811</c:v>
                </c:pt>
                <c:pt idx="1563">
                  <c:v>2234.6920190894543</c:v>
                </c:pt>
                <c:pt idx="1564">
                  <c:v>2234.688961204738</c:v>
                </c:pt>
                <c:pt idx="1565">
                  <c:v>2234.6859197774684</c:v>
                </c:pt>
                <c:pt idx="1566">
                  <c:v>2234.6828946897567</c:v>
                </c:pt>
                <c:pt idx="1567">
                  <c:v>2234.6798858247621</c:v>
                </c:pt>
                <c:pt idx="1568">
                  <c:v>2234.6768930666876</c:v>
                </c:pt>
                <c:pt idx="1569">
                  <c:v>2234.6739163007696</c:v>
                </c:pt>
                <c:pt idx="1570">
                  <c:v>2234.6709554132631</c:v>
                </c:pt>
                <c:pt idx="1571">
                  <c:v>2234.6680102914324</c:v>
                </c:pt>
                <c:pt idx="1572">
                  <c:v>2234.6650808235408</c:v>
                </c:pt>
                <c:pt idx="1573">
                  <c:v>2234.662166898841</c:v>
                </c:pt>
                <c:pt idx="1574">
                  <c:v>2234.659268407564</c:v>
                </c:pt>
                <c:pt idx="1575">
                  <c:v>2234.6563852409035</c:v>
                </c:pt>
                <c:pt idx="1576">
                  <c:v>2234.6535172910135</c:v>
                </c:pt>
                <c:pt idx="1577">
                  <c:v>2234.6506644509991</c:v>
                </c:pt>
                <c:pt idx="1578">
                  <c:v>2234.6478266148952</c:v>
                </c:pt>
                <c:pt idx="1579">
                  <c:v>2234.6450036776696</c:v>
                </c:pt>
                <c:pt idx="1580">
                  <c:v>2234.6421955352034</c:v>
                </c:pt>
                <c:pt idx="1581">
                  <c:v>2234.6394020842872</c:v>
                </c:pt>
                <c:pt idx="1582">
                  <c:v>2234.6366232226137</c:v>
                </c:pt>
                <c:pt idx="1583">
                  <c:v>2234.6338588487597</c:v>
                </c:pt>
                <c:pt idx="1584">
                  <c:v>2234.6311088621824</c:v>
                </c:pt>
                <c:pt idx="1585">
                  <c:v>2234.628373163212</c:v>
                </c:pt>
                <c:pt idx="1586">
                  <c:v>2234.6256516530411</c:v>
                </c:pt>
                <c:pt idx="1587">
                  <c:v>2234.6229442337117</c:v>
                </c:pt>
                <c:pt idx="1588">
                  <c:v>2234.6202508081096</c:v>
                </c:pt>
                <c:pt idx="1589">
                  <c:v>2234.6175712799613</c:v>
                </c:pt>
                <c:pt idx="1590">
                  <c:v>2234.6149055538135</c:v>
                </c:pt>
                <c:pt idx="1591">
                  <c:v>2234.6122535350332</c:v>
                </c:pt>
                <c:pt idx="1592">
                  <c:v>2234.6096151297988</c:v>
                </c:pt>
                <c:pt idx="1593">
                  <c:v>2234.606990245089</c:v>
                </c:pt>
                <c:pt idx="1594">
                  <c:v>2234.6043787886738</c:v>
                </c:pt>
                <c:pt idx="1595">
                  <c:v>2234.6017806691125</c:v>
                </c:pt>
                <c:pt idx="1596">
                  <c:v>2234.5991957957376</c:v>
                </c:pt>
                <c:pt idx="1597">
                  <c:v>2234.5966240786529</c:v>
                </c:pt>
                <c:pt idx="1598">
                  <c:v>2234.5940654287224</c:v>
                </c:pt>
                <c:pt idx="1599">
                  <c:v>2234.5915197575632</c:v>
                </c:pt>
                <c:pt idx="1600">
                  <c:v>2234.5889869775419</c:v>
                </c:pt>
                <c:pt idx="1601">
                  <c:v>2234.5864670017581</c:v>
                </c:pt>
                <c:pt idx="1602">
                  <c:v>2234.5839597440481</c:v>
                </c:pt>
                <c:pt idx="1603">
                  <c:v>2234.5814651189667</c:v>
                </c:pt>
                <c:pt idx="1604">
                  <c:v>2234.5789830417907</c:v>
                </c:pt>
                <c:pt idx="1605">
                  <c:v>2234.5765134284993</c:v>
                </c:pt>
                <c:pt idx="1606">
                  <c:v>2234.5740561957791</c:v>
                </c:pt>
                <c:pt idx="1607">
                  <c:v>2234.5716112610098</c:v>
                </c:pt>
                <c:pt idx="1608">
                  <c:v>2234.5691785422605</c:v>
                </c:pt>
                <c:pt idx="1609">
                  <c:v>2234.5667579582769</c:v>
                </c:pt>
                <c:pt idx="1610">
                  <c:v>2234.5643494284868</c:v>
                </c:pt>
                <c:pt idx="1611">
                  <c:v>2234.5619528729785</c:v>
                </c:pt>
                <c:pt idx="1612">
                  <c:v>2234.5595682125058</c:v>
                </c:pt>
                <c:pt idx="1613">
                  <c:v>2234.5571953684739</c:v>
                </c:pt>
                <c:pt idx="1614">
                  <c:v>2234.554834262939</c:v>
                </c:pt>
                <c:pt idx="1615">
                  <c:v>2234.5524848185978</c:v>
                </c:pt>
                <c:pt idx="1616">
                  <c:v>2234.5501469587834</c:v>
                </c:pt>
                <c:pt idx="1617">
                  <c:v>2234.5478206074531</c:v>
                </c:pt>
                <c:pt idx="1618">
                  <c:v>2234.5455056891951</c:v>
                </c:pt>
                <c:pt idx="1619">
                  <c:v>2234.5432021292072</c:v>
                </c:pt>
                <c:pt idx="1620">
                  <c:v>2234.5409098533019</c:v>
                </c:pt>
                <c:pt idx="1621">
                  <c:v>2234.5386287878973</c:v>
                </c:pt>
                <c:pt idx="1622">
                  <c:v>2234.5363588600048</c:v>
                </c:pt>
                <c:pt idx="1623">
                  <c:v>2234.5340999972323</c:v>
                </c:pt>
                <c:pt idx="1624">
                  <c:v>2234.5318521277786</c:v>
                </c:pt>
                <c:pt idx="1625">
                  <c:v>2234.5296151804196</c:v>
                </c:pt>
                <c:pt idx="1626">
                  <c:v>2234.5273890845074</c:v>
                </c:pt>
                <c:pt idx="1627">
                  <c:v>2234.5251737699637</c:v>
                </c:pt>
                <c:pt idx="1628">
                  <c:v>2234.5229691672776</c:v>
                </c:pt>
                <c:pt idx="1629">
                  <c:v>2234.5207752074948</c:v>
                </c:pt>
                <c:pt idx="1630">
                  <c:v>2234.5185918222196</c:v>
                </c:pt>
                <c:pt idx="1631">
                  <c:v>2234.5164189435982</c:v>
                </c:pt>
                <c:pt idx="1632">
                  <c:v>2234.5142565043279</c:v>
                </c:pt>
                <c:pt idx="1633">
                  <c:v>2234.5121044376356</c:v>
                </c:pt>
                <c:pt idx="1634">
                  <c:v>2234.5099626772862</c:v>
                </c:pt>
                <c:pt idx="1635">
                  <c:v>2234.5078311575744</c:v>
                </c:pt>
                <c:pt idx="1636">
                  <c:v>2234.5057098133129</c:v>
                </c:pt>
                <c:pt idx="1637">
                  <c:v>2234.5035985798349</c:v>
                </c:pt>
                <c:pt idx="1638">
                  <c:v>2234.5014973929865</c:v>
                </c:pt>
                <c:pt idx="1639">
                  <c:v>2234.4994061891211</c:v>
                </c:pt>
                <c:pt idx="1640">
                  <c:v>2234.4973249050945</c:v>
                </c:pt>
                <c:pt idx="1641">
                  <c:v>2234.4952534782642</c:v>
                </c:pt>
                <c:pt idx="1642">
                  <c:v>2234.493191846479</c:v>
                </c:pt>
                <c:pt idx="1643">
                  <c:v>2234.4911399480752</c:v>
                </c:pt>
                <c:pt idx="1644">
                  <c:v>2234.4890977218784</c:v>
                </c:pt>
                <c:pt idx="1645">
                  <c:v>2234.4870651071888</c:v>
                </c:pt>
                <c:pt idx="1646">
                  <c:v>2234.485042043787</c:v>
                </c:pt>
                <c:pt idx="1647">
                  <c:v>2234.4830284719192</c:v>
                </c:pt>
                <c:pt idx="1648">
                  <c:v>2234.4810243323009</c:v>
                </c:pt>
                <c:pt idx="1649">
                  <c:v>2234.4790295661132</c:v>
                </c:pt>
                <c:pt idx="1650">
                  <c:v>2234.4770441149867</c:v>
                </c:pt>
                <c:pt idx="1651">
                  <c:v>2234.4750679210156</c:v>
                </c:pt>
                <c:pt idx="1652">
                  <c:v>2234.4731009267362</c:v>
                </c:pt>
                <c:pt idx="1653">
                  <c:v>2234.4711430751304</c:v>
                </c:pt>
                <c:pt idx="1654">
                  <c:v>2234.4691943096241</c:v>
                </c:pt>
                <c:pt idx="1655">
                  <c:v>2234.4672545740796</c:v>
                </c:pt>
                <c:pt idx="1656">
                  <c:v>2234.4653238127921</c:v>
                </c:pt>
                <c:pt idx="1657">
                  <c:v>2234.4634019704827</c:v>
                </c:pt>
                <c:pt idx="1658">
                  <c:v>2234.4614889923014</c:v>
                </c:pt>
                <c:pt idx="1659">
                  <c:v>2234.4595848238168</c:v>
                </c:pt>
                <c:pt idx="1660">
                  <c:v>2234.457689411016</c:v>
                </c:pt>
                <c:pt idx="1661">
                  <c:v>2234.4558027002986</c:v>
                </c:pt>
                <c:pt idx="1662">
                  <c:v>2234.4539246384757</c:v>
                </c:pt>
                <c:pt idx="1663">
                  <c:v>2234.4520551727601</c:v>
                </c:pt>
                <c:pt idx="1664">
                  <c:v>2234.4501942507723</c:v>
                </c:pt>
                <c:pt idx="1665">
                  <c:v>2234.4483418205236</c:v>
                </c:pt>
                <c:pt idx="1666">
                  <c:v>2234.4464978304295</c:v>
                </c:pt>
                <c:pt idx="1667">
                  <c:v>2234.4446622292871</c:v>
                </c:pt>
                <c:pt idx="1668">
                  <c:v>2234.4428349662903</c:v>
                </c:pt>
                <c:pt idx="1669">
                  <c:v>2234.4410159910094</c:v>
                </c:pt>
                <c:pt idx="1670">
                  <c:v>2234.4392052533985</c:v>
                </c:pt>
                <c:pt idx="1671">
                  <c:v>2234.437402703792</c:v>
                </c:pt>
                <c:pt idx="1672">
                  <c:v>2234.4356082928934</c:v>
                </c:pt>
                <c:pt idx="1673">
                  <c:v>2234.4338219717756</c:v>
                </c:pt>
                <c:pt idx="1674">
                  <c:v>2234.4320436918861</c:v>
                </c:pt>
                <c:pt idx="1675">
                  <c:v>2234.4302734050289</c:v>
                </c:pt>
                <c:pt idx="1676">
                  <c:v>2234.42851106337</c:v>
                </c:pt>
                <c:pt idx="1677">
                  <c:v>2234.4267566194358</c:v>
                </c:pt>
                <c:pt idx="1678">
                  <c:v>2234.4250100261033</c:v>
                </c:pt>
                <c:pt idx="1679">
                  <c:v>2234.4232712366011</c:v>
                </c:pt>
                <c:pt idx="1680">
                  <c:v>2234.4215402045083</c:v>
                </c:pt>
                <c:pt idx="1681">
                  <c:v>2234.4198168837465</c:v>
                </c:pt>
                <c:pt idx="1682">
                  <c:v>2234.4181012285771</c:v>
                </c:pt>
                <c:pt idx="1683">
                  <c:v>2234.4163931936037</c:v>
                </c:pt>
                <c:pt idx="1684">
                  <c:v>2234.4146927337642</c:v>
                </c:pt>
                <c:pt idx="1685">
                  <c:v>2234.4129998043281</c:v>
                </c:pt>
                <c:pt idx="1686">
                  <c:v>2234.4113143608938</c:v>
                </c:pt>
                <c:pt idx="1687">
                  <c:v>2234.4096363593926</c:v>
                </c:pt>
                <c:pt idx="1688">
                  <c:v>2234.4079657560687</c:v>
                </c:pt>
                <c:pt idx="1689">
                  <c:v>2234.4063025074993</c:v>
                </c:pt>
                <c:pt idx="1690">
                  <c:v>2234.4046465705724</c:v>
                </c:pt>
                <c:pt idx="1691">
                  <c:v>2234.4029979024908</c:v>
                </c:pt>
                <c:pt idx="1692">
                  <c:v>2234.4013564607758</c:v>
                </c:pt>
                <c:pt idx="1693">
                  <c:v>2234.3997222032522</c:v>
                </c:pt>
                <c:pt idx="1694">
                  <c:v>2234.3980950880577</c:v>
                </c:pt>
                <c:pt idx="1695">
                  <c:v>2234.3964750736304</c:v>
                </c:pt>
                <c:pt idx="1696">
                  <c:v>2234.3948621187119</c:v>
                </c:pt>
                <c:pt idx="1697">
                  <c:v>2234.3932561823422</c:v>
                </c:pt>
                <c:pt idx="1698">
                  <c:v>2234.3916572238577</c:v>
                </c:pt>
                <c:pt idx="1699">
                  <c:v>2234.3900652028933</c:v>
                </c:pt>
                <c:pt idx="1700">
                  <c:v>2234.3884800793676</c:v>
                </c:pt>
                <c:pt idx="1701">
                  <c:v>2234.3869018134956</c:v>
                </c:pt>
                <c:pt idx="1702">
                  <c:v>2234.3853303657743</c:v>
                </c:pt>
                <c:pt idx="1703">
                  <c:v>2234.3837656969863</c:v>
                </c:pt>
                <c:pt idx="1704">
                  <c:v>2234.3822077681943</c:v>
                </c:pt>
                <c:pt idx="1705">
                  <c:v>2234.3806565407431</c:v>
                </c:pt>
                <c:pt idx="1706">
                  <c:v>2234.3791119762518</c:v>
                </c:pt>
                <c:pt idx="1707">
                  <c:v>2234.3775740366145</c:v>
                </c:pt>
                <c:pt idx="1708">
                  <c:v>2234.3760426839981</c:v>
                </c:pt>
                <c:pt idx="1709">
                  <c:v>2234.3745178808367</c:v>
                </c:pt>
                <c:pt idx="1710">
                  <c:v>2234.3729995898357</c:v>
                </c:pt>
                <c:pt idx="1711">
                  <c:v>2234.371487773964</c:v>
                </c:pt>
                <c:pt idx="1712">
                  <c:v>2234.3699823964489</c:v>
                </c:pt>
                <c:pt idx="1713">
                  <c:v>2234.368483420787</c:v>
                </c:pt>
                <c:pt idx="1714">
                  <c:v>2234.3669908107277</c:v>
                </c:pt>
                <c:pt idx="1715">
                  <c:v>2234.3655045302748</c:v>
                </c:pt>
                <c:pt idx="1716">
                  <c:v>2234.3640245436909</c:v>
                </c:pt>
                <c:pt idx="1717">
                  <c:v>2234.3625508154892</c:v>
                </c:pt>
                <c:pt idx="1718">
                  <c:v>2234.3610833104303</c:v>
                </c:pt>
                <c:pt idx="1719">
                  <c:v>2234.3596219935262</c:v>
                </c:pt>
                <c:pt idx="1720">
                  <c:v>2234.3581668300303</c:v>
                </c:pt>
                <c:pt idx="1721">
                  <c:v>2234.3567177854438</c:v>
                </c:pt>
                <c:pt idx="1722">
                  <c:v>2234.3552748255061</c:v>
                </c:pt>
                <c:pt idx="1723">
                  <c:v>2234.3538379161964</c:v>
                </c:pt>
                <c:pt idx="1724">
                  <c:v>2234.3524070237327</c:v>
                </c:pt>
                <c:pt idx="1725">
                  <c:v>2234.350982114569</c:v>
                </c:pt>
                <c:pt idx="1726">
                  <c:v>2234.3495631553906</c:v>
                </c:pt>
                <c:pt idx="1727">
                  <c:v>2234.3481501131137</c:v>
                </c:pt>
                <c:pt idx="1728">
                  <c:v>2234.3467429548891</c:v>
                </c:pt>
                <c:pt idx="1729">
                  <c:v>2234.3453416480916</c:v>
                </c:pt>
                <c:pt idx="1730">
                  <c:v>2234.3439461603193</c:v>
                </c:pt>
                <c:pt idx="1731">
                  <c:v>2234.3425564593999</c:v>
                </c:pt>
                <c:pt idx="1732">
                  <c:v>2234.3411725133792</c:v>
                </c:pt>
                <c:pt idx="1733">
                  <c:v>2234.3397942905249</c:v>
                </c:pt>
                <c:pt idx="1734">
                  <c:v>2234.3384217593211</c:v>
                </c:pt>
                <c:pt idx="1735">
                  <c:v>2234.3370548884741</c:v>
                </c:pt>
                <c:pt idx="1736">
                  <c:v>2234.3356936468972</c:v>
                </c:pt>
                <c:pt idx="1737">
                  <c:v>2234.3343380037222</c:v>
                </c:pt>
                <c:pt idx="1738">
                  <c:v>2234.3329879282901</c:v>
                </c:pt>
                <c:pt idx="1739">
                  <c:v>2234.3316433901527</c:v>
                </c:pt>
                <c:pt idx="1740">
                  <c:v>2234.3303043590677</c:v>
                </c:pt>
                <c:pt idx="1741">
                  <c:v>2234.3289708050015</c:v>
                </c:pt>
                <c:pt idx="1742">
                  <c:v>2234.3276426981247</c:v>
                </c:pt>
                <c:pt idx="1743">
                  <c:v>2234.3263200088077</c:v>
                </c:pt>
                <c:pt idx="1744">
                  <c:v>2234.3250027076247</c:v>
                </c:pt>
                <c:pt idx="1745">
                  <c:v>2234.32369076535</c:v>
                </c:pt>
                <c:pt idx="1746">
                  <c:v>2234.3223841529525</c:v>
                </c:pt>
                <c:pt idx="1747">
                  <c:v>2234.3210828416031</c:v>
                </c:pt>
                <c:pt idx="1748">
                  <c:v>2234.31978680266</c:v>
                </c:pt>
                <c:pt idx="1749">
                  <c:v>2234.3184960076815</c:v>
                </c:pt>
                <c:pt idx="1750">
                  <c:v>2234.3172104284113</c:v>
                </c:pt>
                <c:pt idx="1751">
                  <c:v>2234.3159300367897</c:v>
                </c:pt>
                <c:pt idx="1752">
                  <c:v>2234.314654804939</c:v>
                </c:pt>
                <c:pt idx="1753">
                  <c:v>2234.313384705174</c:v>
                </c:pt>
                <c:pt idx="1754">
                  <c:v>2234.3121197099899</c:v>
                </c:pt>
                <c:pt idx="1755">
                  <c:v>2234.3108597920709</c:v>
                </c:pt>
                <c:pt idx="1756">
                  <c:v>2234.3096049242795</c:v>
                </c:pt>
                <c:pt idx="1757">
                  <c:v>2234.3083550796619</c:v>
                </c:pt>
                <c:pt idx="1758">
                  <c:v>2234.3071102314425</c:v>
                </c:pt>
                <c:pt idx="1759">
                  <c:v>2234.305870353026</c:v>
                </c:pt>
                <c:pt idx="1760">
                  <c:v>2234.3046354179896</c:v>
                </c:pt>
                <c:pt idx="1761">
                  <c:v>2234.3034054000909</c:v>
                </c:pt>
                <c:pt idx="1762">
                  <c:v>2234.3021802732565</c:v>
                </c:pt>
                <c:pt idx="1763">
                  <c:v>2234.3009600115911</c:v>
                </c:pt>
                <c:pt idx="1764">
                  <c:v>2234.2997445893652</c:v>
                </c:pt>
                <c:pt idx="1765">
                  <c:v>2234.298533981022</c:v>
                </c:pt>
                <c:pt idx="1766">
                  <c:v>2234.2973281611721</c:v>
                </c:pt>
                <c:pt idx="1767">
                  <c:v>2234.296127104597</c:v>
                </c:pt>
                <c:pt idx="1768">
                  <c:v>2234.2949307862364</c:v>
                </c:pt>
                <c:pt idx="1769">
                  <c:v>2234.2937391812029</c:v>
                </c:pt>
                <c:pt idx="1770">
                  <c:v>2234.2925522647656</c:v>
                </c:pt>
                <c:pt idx="1771">
                  <c:v>2234.2913700123609</c:v>
                </c:pt>
                <c:pt idx="1772">
                  <c:v>2234.2901923995814</c:v>
                </c:pt>
                <c:pt idx="1773">
                  <c:v>2234.289019402182</c:v>
                </c:pt>
                <c:pt idx="1774">
                  <c:v>2234.2878509960756</c:v>
                </c:pt>
                <c:pt idx="1775">
                  <c:v>2234.2866871573297</c:v>
                </c:pt>
                <c:pt idx="1776">
                  <c:v>2234.2855278621701</c:v>
                </c:pt>
                <c:pt idx="1777">
                  <c:v>2234.2843730869772</c:v>
                </c:pt>
                <c:pt idx="1778">
                  <c:v>2234.2832228082825</c:v>
                </c:pt>
                <c:pt idx="1779">
                  <c:v>2234.282077002772</c:v>
                </c:pt>
                <c:pt idx="1780">
                  <c:v>2234.280935647279</c:v>
                </c:pt>
                <c:pt idx="1781">
                  <c:v>2234.2797987187914</c:v>
                </c:pt>
                <c:pt idx="1782">
                  <c:v>2234.2786661944428</c:v>
                </c:pt>
                <c:pt idx="1783">
                  <c:v>2234.2775380515141</c:v>
                </c:pt>
                <c:pt idx="1784">
                  <c:v>2234.2764142674332</c:v>
                </c:pt>
                <c:pt idx="1785">
                  <c:v>2234.2752948197722</c:v>
                </c:pt>
                <c:pt idx="1786">
                  <c:v>2234.2741796862501</c:v>
                </c:pt>
                <c:pt idx="1787">
                  <c:v>2234.2730688447264</c:v>
                </c:pt>
                <c:pt idx="1788">
                  <c:v>2234.271962273202</c:v>
                </c:pt>
                <c:pt idx="1789">
                  <c:v>2234.2708599498219</c:v>
                </c:pt>
                <c:pt idx="1790">
                  <c:v>2234.2697618528655</c:v>
                </c:pt>
                <c:pt idx="1791">
                  <c:v>2234.2686679607541</c:v>
                </c:pt>
                <c:pt idx="1792">
                  <c:v>2234.2675782520473</c:v>
                </c:pt>
                <c:pt idx="1793">
                  <c:v>2234.2664927054393</c:v>
                </c:pt>
                <c:pt idx="1794">
                  <c:v>2234.2654112997625</c:v>
                </c:pt>
                <c:pt idx="1795">
                  <c:v>2234.2643340139784</c:v>
                </c:pt>
                <c:pt idx="1796">
                  <c:v>2234.2632608271888</c:v>
                </c:pt>
                <c:pt idx="1797">
                  <c:v>2234.2621917186207</c:v>
                </c:pt>
                <c:pt idx="1798">
                  <c:v>2234.2611266676395</c:v>
                </c:pt>
                <c:pt idx="1799">
                  <c:v>2234.2600656537361</c:v>
                </c:pt>
                <c:pt idx="1800">
                  <c:v>2234.2590086565306</c:v>
                </c:pt>
                <c:pt idx="1801">
                  <c:v>2234.2579556557757</c:v>
                </c:pt>
                <c:pt idx="1802">
                  <c:v>2234.2569066313481</c:v>
                </c:pt>
                <c:pt idx="1803">
                  <c:v>2234.2558615632533</c:v>
                </c:pt>
                <c:pt idx="1804">
                  <c:v>2234.254820431619</c:v>
                </c:pt>
                <c:pt idx="1805">
                  <c:v>2234.2537832167</c:v>
                </c:pt>
                <c:pt idx="1806">
                  <c:v>2234.2527498988748</c:v>
                </c:pt>
                <c:pt idx="1807">
                  <c:v>2234.2517204586438</c:v>
                </c:pt>
                <c:pt idx="1808">
                  <c:v>2234.2506948766313</c:v>
                </c:pt>
                <c:pt idx="1809">
                  <c:v>2234.2496731335759</c:v>
                </c:pt>
                <c:pt idx="1810">
                  <c:v>2234.2486552103474</c:v>
                </c:pt>
                <c:pt idx="1811">
                  <c:v>2234.2476410879226</c:v>
                </c:pt>
                <c:pt idx="1812">
                  <c:v>2234.2466307474042</c:v>
                </c:pt>
                <c:pt idx="1813">
                  <c:v>2234.2456241700129</c:v>
                </c:pt>
                <c:pt idx="1814">
                  <c:v>2234.2446213370786</c:v>
                </c:pt>
                <c:pt idx="1815">
                  <c:v>2234.2436222300548</c:v>
                </c:pt>
                <c:pt idx="1816">
                  <c:v>2234.2426268305044</c:v>
                </c:pt>
                <c:pt idx="1817">
                  <c:v>2234.2416351201064</c:v>
                </c:pt>
                <c:pt idx="1818">
                  <c:v>2234.2406470806545</c:v>
                </c:pt>
                <c:pt idx="1819">
                  <c:v>2234.2396626940499</c:v>
                </c:pt>
                <c:pt idx="1820">
                  <c:v>2234.2386819423082</c:v>
                </c:pt>
                <c:pt idx="1821">
                  <c:v>2234.2377048075559</c:v>
                </c:pt>
                <c:pt idx="1822">
                  <c:v>2234.2367312720289</c:v>
                </c:pt>
                <c:pt idx="1823">
                  <c:v>2234.235761318072</c:v>
                </c:pt>
                <c:pt idx="1824">
                  <c:v>2234.2347949281375</c:v>
                </c:pt>
                <c:pt idx="1825">
                  <c:v>2234.233832084783</c:v>
                </c:pt>
                <c:pt idx="1826">
                  <c:v>2234.232872770679</c:v>
                </c:pt>
                <c:pt idx="1827">
                  <c:v>2234.2319169685961</c:v>
                </c:pt>
                <c:pt idx="1828">
                  <c:v>2234.2309646614103</c:v>
                </c:pt>
                <c:pt idx="1829">
                  <c:v>2234.2300158321032</c:v>
                </c:pt>
                <c:pt idx="1830">
                  <c:v>2234.2290704637617</c:v>
                </c:pt>
                <c:pt idx="1831">
                  <c:v>2234.2281285395729</c:v>
                </c:pt>
                <c:pt idx="1832">
                  <c:v>2234.2271900428241</c:v>
                </c:pt>
                <c:pt idx="1833">
                  <c:v>2234.2262549569095</c:v>
                </c:pt>
                <c:pt idx="1834">
                  <c:v>2234.2253232653202</c:v>
                </c:pt>
                <c:pt idx="1835">
                  <c:v>2234.2243949516433</c:v>
                </c:pt>
                <c:pt idx="1836">
                  <c:v>2234.2234699995734</c:v>
                </c:pt>
                <c:pt idx="1837">
                  <c:v>2234.2225483928978</c:v>
                </c:pt>
                <c:pt idx="1838">
                  <c:v>2234.2216301155004</c:v>
                </c:pt>
                <c:pt idx="1839">
                  <c:v>2234.2207151513667</c:v>
                </c:pt>
                <c:pt idx="1840">
                  <c:v>2234.2198034845751</c:v>
                </c:pt>
                <c:pt idx="1841">
                  <c:v>2234.2188950993004</c:v>
                </c:pt>
                <c:pt idx="1842">
                  <c:v>2234.217989979812</c:v>
                </c:pt>
                <c:pt idx="1843">
                  <c:v>2234.2170881104721</c:v>
                </c:pt>
                <c:pt idx="1844">
                  <c:v>2234.216189475741</c:v>
                </c:pt>
                <c:pt idx="1845">
                  <c:v>2234.2152940601663</c:v>
                </c:pt>
                <c:pt idx="1846">
                  <c:v>2234.2144018483923</c:v>
                </c:pt>
                <c:pt idx="1847">
                  <c:v>2234.2135128251484</c:v>
                </c:pt>
                <c:pt idx="1848">
                  <c:v>2234.2126269752644</c:v>
                </c:pt>
                <c:pt idx="1849">
                  <c:v>2234.2117442836498</c:v>
                </c:pt>
                <c:pt idx="1850">
                  <c:v>2234.2108647353125</c:v>
                </c:pt>
                <c:pt idx="1851">
                  <c:v>2234.2099883153442</c:v>
                </c:pt>
                <c:pt idx="1852">
                  <c:v>2234.2091150089254</c:v>
                </c:pt>
                <c:pt idx="1853">
                  <c:v>2234.2082448013261</c:v>
                </c:pt>
                <c:pt idx="1854">
                  <c:v>2234.2073776779016</c:v>
                </c:pt>
                <c:pt idx="1855">
                  <c:v>2234.2065136240944</c:v>
                </c:pt>
                <c:pt idx="1856">
                  <c:v>2234.2056526254328</c:v>
                </c:pt>
                <c:pt idx="1857">
                  <c:v>2234.204794667532</c:v>
                </c:pt>
                <c:pt idx="1858">
                  <c:v>2234.2039397360859</c:v>
                </c:pt>
                <c:pt idx="1859">
                  <c:v>2234.2030878168789</c:v>
                </c:pt>
                <c:pt idx="1860">
                  <c:v>2234.2022388957757</c:v>
                </c:pt>
                <c:pt idx="1861">
                  <c:v>2234.2013929587247</c:v>
                </c:pt>
                <c:pt idx="1862">
                  <c:v>2234.2005499917577</c:v>
                </c:pt>
                <c:pt idx="1863">
                  <c:v>2234.1997099809832</c:v>
                </c:pt>
                <c:pt idx="1864">
                  <c:v>2234.1988729125969</c:v>
                </c:pt>
                <c:pt idx="1865">
                  <c:v>2234.1980387728727</c:v>
                </c:pt>
                <c:pt idx="1866">
                  <c:v>2234.1972075481626</c:v>
                </c:pt>
                <c:pt idx="1867">
                  <c:v>2234.1963792249007</c:v>
                </c:pt>
                <c:pt idx="1868">
                  <c:v>2234.1955537895974</c:v>
                </c:pt>
                <c:pt idx="1869">
                  <c:v>2234.1947312288448</c:v>
                </c:pt>
                <c:pt idx="1870">
                  <c:v>2234.193911529308</c:v>
                </c:pt>
                <c:pt idx="1871">
                  <c:v>2234.1930946777356</c:v>
                </c:pt>
                <c:pt idx="1872">
                  <c:v>2234.1922806609455</c:v>
                </c:pt>
                <c:pt idx="1873">
                  <c:v>2234.1914694658371</c:v>
                </c:pt>
                <c:pt idx="1874">
                  <c:v>2234.1906610793849</c:v>
                </c:pt>
                <c:pt idx="1875">
                  <c:v>2234.1898554886375</c:v>
                </c:pt>
                <c:pt idx="1876">
                  <c:v>2234.1890526807165</c:v>
                </c:pt>
                <c:pt idx="1877">
                  <c:v>2234.1882526428199</c:v>
                </c:pt>
                <c:pt idx="1878">
                  <c:v>2234.1874553622165</c:v>
                </c:pt>
                <c:pt idx="1879">
                  <c:v>2234.1866608262535</c:v>
                </c:pt>
                <c:pt idx="1880">
                  <c:v>2234.1858690223453</c:v>
                </c:pt>
                <c:pt idx="1881">
                  <c:v>2234.185079937979</c:v>
                </c:pt>
                <c:pt idx="1882">
                  <c:v>2234.1842935607165</c:v>
                </c:pt>
                <c:pt idx="1883">
                  <c:v>2234.1835098781885</c:v>
                </c:pt>
                <c:pt idx="1884">
                  <c:v>2234.1827288780951</c:v>
                </c:pt>
                <c:pt idx="1885">
                  <c:v>2234.181950548209</c:v>
                </c:pt>
                <c:pt idx="1886">
                  <c:v>2234.1811748763703</c:v>
                </c:pt>
                <c:pt idx="1887">
                  <c:v>2234.1804018504918</c:v>
                </c:pt>
                <c:pt idx="1888">
                  <c:v>2234.1796314585499</c:v>
                </c:pt>
                <c:pt idx="1889">
                  <c:v>2234.1788636885922</c:v>
                </c:pt>
                <c:pt idx="1890">
                  <c:v>2234.1780985287332</c:v>
                </c:pt>
                <c:pt idx="1891">
                  <c:v>2234.177335967157</c:v>
                </c:pt>
                <c:pt idx="1892">
                  <c:v>2234.1765759921091</c:v>
                </c:pt>
                <c:pt idx="1893">
                  <c:v>2234.1758185919098</c:v>
                </c:pt>
                <c:pt idx="1894">
                  <c:v>2234.1750637549358</c:v>
                </c:pt>
                <c:pt idx="1895">
                  <c:v>2234.1743114696346</c:v>
                </c:pt>
                <c:pt idx="1896">
                  <c:v>2234.1735617245213</c:v>
                </c:pt>
                <c:pt idx="1897">
                  <c:v>2234.172814508167</c:v>
                </c:pt>
                <c:pt idx="1898">
                  <c:v>2234.1720698092158</c:v>
                </c:pt>
                <c:pt idx="1899">
                  <c:v>2234.1713276163719</c:v>
                </c:pt>
                <c:pt idx="1900">
                  <c:v>2234.170587918401</c:v>
                </c:pt>
                <c:pt idx="1901">
                  <c:v>2234.1698507041328</c:v>
                </c:pt>
                <c:pt idx="1902">
                  <c:v>2234.1691159624625</c:v>
                </c:pt>
                <c:pt idx="1903">
                  <c:v>2234.1683836823431</c:v>
                </c:pt>
                <c:pt idx="1904">
                  <c:v>2234.1676538527918</c:v>
                </c:pt>
                <c:pt idx="1905">
                  <c:v>2234.1669264628854</c:v>
                </c:pt>
                <c:pt idx="1906">
                  <c:v>2234.1662015017628</c:v>
                </c:pt>
                <c:pt idx="1907">
                  <c:v>2234.1654789586228</c:v>
                </c:pt>
                <c:pt idx="1908">
                  <c:v>2234.1647588227243</c:v>
                </c:pt>
                <c:pt idx="1909">
                  <c:v>2234.1640410833843</c:v>
                </c:pt>
                <c:pt idx="1910">
                  <c:v>2234.1633257299818</c:v>
                </c:pt>
                <c:pt idx="1911">
                  <c:v>2234.1626127519521</c:v>
                </c:pt>
                <c:pt idx="1912">
                  <c:v>2234.1619021387905</c:v>
                </c:pt>
                <c:pt idx="1913">
                  <c:v>2234.1611938800488</c:v>
                </c:pt>
                <c:pt idx="1914">
                  <c:v>2234.1604879653369</c:v>
                </c:pt>
                <c:pt idx="1915">
                  <c:v>2234.1597843843247</c:v>
                </c:pt>
                <c:pt idx="1916">
                  <c:v>2234.1590831267349</c:v>
                </c:pt>
                <c:pt idx="1917">
                  <c:v>2234.1583841823503</c:v>
                </c:pt>
                <c:pt idx="1918">
                  <c:v>2234.1576875410046</c:v>
                </c:pt>
                <c:pt idx="1919">
                  <c:v>2234.1569931925933</c:v>
                </c:pt>
                <c:pt idx="1920">
                  <c:v>2234.1563011270628</c:v>
                </c:pt>
                <c:pt idx="1921">
                  <c:v>2234.1556113344177</c:v>
                </c:pt>
                <c:pt idx="1922">
                  <c:v>2234.1549238047137</c:v>
                </c:pt>
                <c:pt idx="1923">
                  <c:v>2234.1542385280663</c:v>
                </c:pt>
                <c:pt idx="1924">
                  <c:v>2234.1535554946404</c:v>
                </c:pt>
                <c:pt idx="1925">
                  <c:v>2234.1528746946533</c:v>
                </c:pt>
                <c:pt idx="1926">
                  <c:v>2234.1521961183807</c:v>
                </c:pt>
                <c:pt idx="1927">
                  <c:v>2234.1515197561475</c:v>
                </c:pt>
                <c:pt idx="1928">
                  <c:v>2234.150845598333</c:v>
                </c:pt>
                <c:pt idx="1929">
                  <c:v>2234.1501736353657</c:v>
                </c:pt>
                <c:pt idx="1930">
                  <c:v>2234.1495038577305</c:v>
                </c:pt>
                <c:pt idx="1931">
                  <c:v>2234.1488362559594</c:v>
                </c:pt>
                <c:pt idx="1932">
                  <c:v>2234.1481708206393</c:v>
                </c:pt>
                <c:pt idx="1933">
                  <c:v>2234.1475075424041</c:v>
                </c:pt>
                <c:pt idx="1934">
                  <c:v>2234.1468464119444</c:v>
                </c:pt>
                <c:pt idx="1935">
                  <c:v>2234.1461874199922</c:v>
                </c:pt>
                <c:pt idx="1936">
                  <c:v>2234.1455305573363</c:v>
                </c:pt>
                <c:pt idx="1937">
                  <c:v>2234.1448758148144</c:v>
                </c:pt>
                <c:pt idx="1938">
                  <c:v>2234.1442231833098</c:v>
                </c:pt>
                <c:pt idx="1939">
                  <c:v>2234.1435726537584</c:v>
                </c:pt>
                <c:pt idx="1940">
                  <c:v>2234.1429242171434</c:v>
                </c:pt>
                <c:pt idx="1941">
                  <c:v>2234.1422778644956</c:v>
                </c:pt>
                <c:pt idx="1942">
                  <c:v>2234.1416335868926</c:v>
                </c:pt>
                <c:pt idx="1943">
                  <c:v>2234.1409913754651</c:v>
                </c:pt>
                <c:pt idx="1944">
                  <c:v>2234.1403512213838</c:v>
                </c:pt>
                <c:pt idx="1945">
                  <c:v>2234.1397131158737</c:v>
                </c:pt>
                <c:pt idx="1946">
                  <c:v>2234.1390770502003</c:v>
                </c:pt>
                <c:pt idx="1947">
                  <c:v>2234.1384430156795</c:v>
                </c:pt>
                <c:pt idx="1948">
                  <c:v>2234.1378110036731</c:v>
                </c:pt>
                <c:pt idx="1949">
                  <c:v>2234.1371810055862</c:v>
                </c:pt>
                <c:pt idx="1950">
                  <c:v>2234.1365530128696</c:v>
                </c:pt>
                <c:pt idx="1951">
                  <c:v>2234.1359270170269</c:v>
                </c:pt>
                <c:pt idx="1952">
                  <c:v>2234.1353030095943</c:v>
                </c:pt>
                <c:pt idx="1953">
                  <c:v>2234.1346809821625</c:v>
                </c:pt>
                <c:pt idx="1954">
                  <c:v>2234.1340609263643</c:v>
                </c:pt>
                <c:pt idx="1955">
                  <c:v>2234.1334428338741</c:v>
                </c:pt>
                <c:pt idx="1956">
                  <c:v>2234.1328266964119</c:v>
                </c:pt>
                <c:pt idx="1957">
                  <c:v>2234.1322125057395</c:v>
                </c:pt>
                <c:pt idx="1958">
                  <c:v>2234.1316002536678</c:v>
                </c:pt>
                <c:pt idx="1959">
                  <c:v>2234.130989932044</c:v>
                </c:pt>
                <c:pt idx="1960">
                  <c:v>2234.130381532761</c:v>
                </c:pt>
                <c:pt idx="1961">
                  <c:v>2234.1297750477552</c:v>
                </c:pt>
                <c:pt idx="1962">
                  <c:v>2234.1291704690029</c:v>
                </c:pt>
                <c:pt idx="1963">
                  <c:v>2234.1285677885226</c:v>
                </c:pt>
                <c:pt idx="1964">
                  <c:v>2234.1279669983778</c:v>
                </c:pt>
                <c:pt idx="1965">
                  <c:v>2234.1273680906706</c:v>
                </c:pt>
                <c:pt idx="1966">
                  <c:v>2234.126771057543</c:v>
                </c:pt>
                <c:pt idx="1967">
                  <c:v>2234.1261758911805</c:v>
                </c:pt>
                <c:pt idx="1968">
                  <c:v>2234.1255825838107</c:v>
                </c:pt>
                <c:pt idx="1969">
                  <c:v>2234.1249911276973</c:v>
                </c:pt>
                <c:pt idx="1970">
                  <c:v>2234.124401515146</c:v>
                </c:pt>
                <c:pt idx="1971">
                  <c:v>2234.1238137385062</c:v>
                </c:pt>
                <c:pt idx="1972">
                  <c:v>2234.1232277901581</c:v>
                </c:pt>
                <c:pt idx="1973">
                  <c:v>2234.1226436625311</c:v>
                </c:pt>
                <c:pt idx="1974">
                  <c:v>2234.1220613480891</c:v>
                </c:pt>
                <c:pt idx="1975">
                  <c:v>2234.1214808393324</c:v>
                </c:pt>
                <c:pt idx="1976">
                  <c:v>2234.1209021288068</c:v>
                </c:pt>
                <c:pt idx="1977">
                  <c:v>2234.1203252090909</c:v>
                </c:pt>
                <c:pt idx="1978">
                  <c:v>2234.1197500728013</c:v>
                </c:pt>
                <c:pt idx="1979">
                  <c:v>2234.1191767125983</c:v>
                </c:pt>
                <c:pt idx="1980">
                  <c:v>2234.1186051211735</c:v>
                </c:pt>
                <c:pt idx="1981">
                  <c:v>2234.1180352912615</c:v>
                </c:pt>
                <c:pt idx="1982">
                  <c:v>2234.1174672156285</c:v>
                </c:pt>
                <c:pt idx="1983">
                  <c:v>2234.1169008870838</c:v>
                </c:pt>
                <c:pt idx="1984">
                  <c:v>2234.116336298468</c:v>
                </c:pt>
                <c:pt idx="1985">
                  <c:v>2234.1157734426615</c:v>
                </c:pt>
                <c:pt idx="1986">
                  <c:v>2234.1152123125812</c:v>
                </c:pt>
                <c:pt idx="1987">
                  <c:v>2234.1146529011785</c:v>
                </c:pt>
                <c:pt idx="1988">
                  <c:v>2234.114095201443</c:v>
                </c:pt>
                <c:pt idx="1989">
                  <c:v>2234.113539206397</c:v>
                </c:pt>
                <c:pt idx="1990">
                  <c:v>2234.1129849091012</c:v>
                </c:pt>
                <c:pt idx="1991">
                  <c:v>2234.1124323026488</c:v>
                </c:pt>
                <c:pt idx="1992">
                  <c:v>2234.1118813801713</c:v>
                </c:pt>
                <c:pt idx="1993">
                  <c:v>2234.1113321348312</c:v>
                </c:pt>
                <c:pt idx="1994">
                  <c:v>2234.1107845598308</c:v>
                </c:pt>
                <c:pt idx="1995">
                  <c:v>2234.1102386484017</c:v>
                </c:pt>
                <c:pt idx="1996">
                  <c:v>2234.1096943938119</c:v>
                </c:pt>
                <c:pt idx="1997">
                  <c:v>2234.1091517893638</c:v>
                </c:pt>
                <c:pt idx="1998">
                  <c:v>2234.1086108283944</c:v>
                </c:pt>
                <c:pt idx="1999">
                  <c:v>2234.1080715042699</c:v>
                </c:pt>
                <c:pt idx="2000">
                  <c:v>2234.1075338103965</c:v>
                </c:pt>
                <c:pt idx="2001">
                  <c:v>2234.1069977402094</c:v>
                </c:pt>
                <c:pt idx="2002">
                  <c:v>2234.1064632871767</c:v>
                </c:pt>
                <c:pt idx="2003">
                  <c:v>2234.1059304448008</c:v>
                </c:pt>
                <c:pt idx="2004">
                  <c:v>2234.1053992066172</c:v>
                </c:pt>
                <c:pt idx="2005">
                  <c:v>2234.1048695661902</c:v>
                </c:pt>
                <c:pt idx="2006">
                  <c:v>2234.1043415171207</c:v>
                </c:pt>
                <c:pt idx="2007">
                  <c:v>2234.1038150530385</c:v>
                </c:pt>
                <c:pt idx="2008">
                  <c:v>2234.1032901676081</c:v>
                </c:pt>
                <c:pt idx="2009">
                  <c:v>2234.102766854523</c:v>
                </c:pt>
                <c:pt idx="2010">
                  <c:v>2234.1022451075096</c:v>
                </c:pt>
                <c:pt idx="2011">
                  <c:v>2234.1017249203251</c:v>
                </c:pt>
                <c:pt idx="2012">
                  <c:v>2234.1012062867576</c:v>
                </c:pt>
                <c:pt idx="2013">
                  <c:v>2234.1006892006262</c:v>
                </c:pt>
                <c:pt idx="2014">
                  <c:v>2234.1001736557828</c:v>
                </c:pt>
                <c:pt idx="2015">
                  <c:v>2234.0996596461046</c:v>
                </c:pt>
                <c:pt idx="2016">
                  <c:v>2234.0991471655052</c:v>
                </c:pt>
                <c:pt idx="2017">
                  <c:v>2234.0986362079238</c:v>
                </c:pt>
                <c:pt idx="2018">
                  <c:v>2234.0981267673324</c:v>
                </c:pt>
                <c:pt idx="2019">
                  <c:v>2234.0976188377317</c:v>
                </c:pt>
                <c:pt idx="2020">
                  <c:v>2234.0971124131502</c:v>
                </c:pt>
                <c:pt idx="2021">
                  <c:v>2234.0966074876505</c:v>
                </c:pt>
                <c:pt idx="2022">
                  <c:v>2234.0961040553211</c:v>
                </c:pt>
                <c:pt idx="2023">
                  <c:v>2234.0956021102775</c:v>
                </c:pt>
                <c:pt idx="2024">
                  <c:v>2234.0951016466715</c:v>
                </c:pt>
                <c:pt idx="2025">
                  <c:v>2234.0946026586753</c:v>
                </c:pt>
                <c:pt idx="2026">
                  <c:v>2234.0941051404934</c:v>
                </c:pt>
                <c:pt idx="2027">
                  <c:v>2234.0936090863615</c:v>
                </c:pt>
                <c:pt idx="2028">
                  <c:v>2234.0931144905389</c:v>
                </c:pt>
                <c:pt idx="2029">
                  <c:v>2234.092621347314</c:v>
                </c:pt>
                <c:pt idx="2030">
                  <c:v>2234.0921296510078</c:v>
                </c:pt>
                <c:pt idx="2031">
                  <c:v>2234.0916393959596</c:v>
                </c:pt>
                <c:pt idx="2032">
                  <c:v>2234.0911505765471</c:v>
                </c:pt>
                <c:pt idx="2033">
                  <c:v>2234.0906631871676</c:v>
                </c:pt>
                <c:pt idx="2034">
                  <c:v>2234.0901772222496</c:v>
                </c:pt>
                <c:pt idx="2035">
                  <c:v>2234.0896926762471</c:v>
                </c:pt>
                <c:pt idx="2036">
                  <c:v>2234.0892095436393</c:v>
                </c:pt>
                <c:pt idx="2037">
                  <c:v>2234.0887278189384</c:v>
                </c:pt>
                <c:pt idx="2038">
                  <c:v>2234.0882474966766</c:v>
                </c:pt>
                <c:pt idx="2039">
                  <c:v>2234.0877685714149</c:v>
                </c:pt>
                <c:pt idx="2040">
                  <c:v>2234.0872910377439</c:v>
                </c:pt>
                <c:pt idx="2041">
                  <c:v>2234.0868148902737</c:v>
                </c:pt>
                <c:pt idx="2042">
                  <c:v>2234.0863401236475</c:v>
                </c:pt>
                <c:pt idx="2043">
                  <c:v>2234.0858667325283</c:v>
                </c:pt>
                <c:pt idx="2044">
                  <c:v>2234.0853947116084</c:v>
                </c:pt>
                <c:pt idx="2045">
                  <c:v>2234.0849240556072</c:v>
                </c:pt>
                <c:pt idx="2046">
                  <c:v>2234.0844547592642</c:v>
                </c:pt>
                <c:pt idx="2047">
                  <c:v>2234.083986817348</c:v>
                </c:pt>
                <c:pt idx="2048">
                  <c:v>2234.0835202246508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B2-490E-B569-92D32286AC67}"/>
            </c:ext>
          </c:extLst>
        </c:ser>
        <c:ser>
          <c:idx val="2"/>
          <c:order val="2"/>
          <c:tx>
            <c:strRef>
              <c:f>Voigt!$H$1</c:f>
              <c:strCache>
                <c:ptCount val="1"/>
              </c:strCache>
            </c:strRef>
          </c:tx>
          <c:spPr>
            <a:ln w="19080" cap="rnd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639.50967999997329</c:v>
                </c:pt>
                <c:pt idx="2">
                  <c:v>639.52623999997331</c:v>
                </c:pt>
                <c:pt idx="3">
                  <c:v>639.54279999997334</c:v>
                </c:pt>
                <c:pt idx="4">
                  <c:v>639.55935999997337</c:v>
                </c:pt>
                <c:pt idx="5">
                  <c:v>639.57591999997339</c:v>
                </c:pt>
                <c:pt idx="6">
                  <c:v>639.59247999997342</c:v>
                </c:pt>
                <c:pt idx="7">
                  <c:v>639.60903999997345</c:v>
                </c:pt>
                <c:pt idx="8">
                  <c:v>639.62559999997347</c:v>
                </c:pt>
                <c:pt idx="9">
                  <c:v>639.6421599999735</c:v>
                </c:pt>
                <c:pt idx="10">
                  <c:v>639.65871999997353</c:v>
                </c:pt>
                <c:pt idx="11">
                  <c:v>639.67527999997355</c:v>
                </c:pt>
                <c:pt idx="12">
                  <c:v>639.69183999997358</c:v>
                </c:pt>
                <c:pt idx="13">
                  <c:v>639.70839999997361</c:v>
                </c:pt>
                <c:pt idx="14">
                  <c:v>639.72495999997363</c:v>
                </c:pt>
                <c:pt idx="15">
                  <c:v>639.74151999997366</c:v>
                </c:pt>
                <c:pt idx="16">
                  <c:v>639.75807999997369</c:v>
                </c:pt>
                <c:pt idx="17">
                  <c:v>639.77463999997372</c:v>
                </c:pt>
                <c:pt idx="18">
                  <c:v>639.79119999997374</c:v>
                </c:pt>
                <c:pt idx="19">
                  <c:v>639.80775999997377</c:v>
                </c:pt>
                <c:pt idx="20">
                  <c:v>639.8243199999738</c:v>
                </c:pt>
                <c:pt idx="21">
                  <c:v>639.84087999997382</c:v>
                </c:pt>
                <c:pt idx="22">
                  <c:v>639.85743999997385</c:v>
                </c:pt>
                <c:pt idx="23">
                  <c:v>639.87399999997388</c:v>
                </c:pt>
                <c:pt idx="24">
                  <c:v>639.8905599999739</c:v>
                </c:pt>
                <c:pt idx="25">
                  <c:v>639.90711999997393</c:v>
                </c:pt>
                <c:pt idx="26">
                  <c:v>639.92367999997396</c:v>
                </c:pt>
                <c:pt idx="27">
                  <c:v>639.94023999997398</c:v>
                </c:pt>
                <c:pt idx="28">
                  <c:v>639.95679999997401</c:v>
                </c:pt>
                <c:pt idx="29">
                  <c:v>639.97335999997404</c:v>
                </c:pt>
                <c:pt idx="30">
                  <c:v>639.98991999997406</c:v>
                </c:pt>
                <c:pt idx="31">
                  <c:v>640.00647999997409</c:v>
                </c:pt>
                <c:pt idx="32">
                  <c:v>640.02303999997412</c:v>
                </c:pt>
                <c:pt idx="33">
                  <c:v>640.03959999997414</c:v>
                </c:pt>
                <c:pt idx="34">
                  <c:v>640.05615999997417</c:v>
                </c:pt>
                <c:pt idx="35">
                  <c:v>640.0727199999742</c:v>
                </c:pt>
                <c:pt idx="36">
                  <c:v>640.08927999997422</c:v>
                </c:pt>
                <c:pt idx="37">
                  <c:v>640.10583999997425</c:v>
                </c:pt>
                <c:pt idx="38">
                  <c:v>640.12239999997428</c:v>
                </c:pt>
                <c:pt idx="39">
                  <c:v>640.1389599999743</c:v>
                </c:pt>
                <c:pt idx="40">
                  <c:v>640.15551999997433</c:v>
                </c:pt>
                <c:pt idx="41">
                  <c:v>640.17207999997436</c:v>
                </c:pt>
                <c:pt idx="42">
                  <c:v>640.18863999997438</c:v>
                </c:pt>
                <c:pt idx="43">
                  <c:v>640.20519999997441</c:v>
                </c:pt>
                <c:pt idx="44">
                  <c:v>640.22175999997444</c:v>
                </c:pt>
                <c:pt idx="45">
                  <c:v>640.23831999997446</c:v>
                </c:pt>
                <c:pt idx="46">
                  <c:v>640.25487999997449</c:v>
                </c:pt>
                <c:pt idx="47">
                  <c:v>640.27143999997452</c:v>
                </c:pt>
                <c:pt idx="48">
                  <c:v>640.28799999997455</c:v>
                </c:pt>
                <c:pt idx="49">
                  <c:v>640.30455999997457</c:v>
                </c:pt>
                <c:pt idx="50">
                  <c:v>640.3211199999746</c:v>
                </c:pt>
                <c:pt idx="51">
                  <c:v>640.33767999997463</c:v>
                </c:pt>
                <c:pt idx="52">
                  <c:v>640.35423999997465</c:v>
                </c:pt>
                <c:pt idx="53">
                  <c:v>640.37079999997468</c:v>
                </c:pt>
                <c:pt idx="54">
                  <c:v>640.38735999997471</c:v>
                </c:pt>
                <c:pt idx="55">
                  <c:v>640.40391999997473</c:v>
                </c:pt>
                <c:pt idx="56">
                  <c:v>640.42047999997476</c:v>
                </c:pt>
                <c:pt idx="57">
                  <c:v>640.43703999997479</c:v>
                </c:pt>
                <c:pt idx="58">
                  <c:v>640.45359999997481</c:v>
                </c:pt>
                <c:pt idx="59">
                  <c:v>640.47015999997484</c:v>
                </c:pt>
                <c:pt idx="60">
                  <c:v>640.48671999997487</c:v>
                </c:pt>
                <c:pt idx="61">
                  <c:v>640.50327999997489</c:v>
                </c:pt>
                <c:pt idx="62">
                  <c:v>640.51983999997492</c:v>
                </c:pt>
                <c:pt idx="63">
                  <c:v>640.53639999997495</c:v>
                </c:pt>
                <c:pt idx="64">
                  <c:v>640.55295999997497</c:v>
                </c:pt>
                <c:pt idx="65">
                  <c:v>640.569519999975</c:v>
                </c:pt>
                <c:pt idx="66">
                  <c:v>640.58607999997503</c:v>
                </c:pt>
                <c:pt idx="67">
                  <c:v>640.60263999997505</c:v>
                </c:pt>
                <c:pt idx="68">
                  <c:v>640.61919999997508</c:v>
                </c:pt>
                <c:pt idx="69">
                  <c:v>640.63575999997511</c:v>
                </c:pt>
                <c:pt idx="70">
                  <c:v>640.65231999997513</c:v>
                </c:pt>
                <c:pt idx="71">
                  <c:v>640.66887999997516</c:v>
                </c:pt>
                <c:pt idx="72">
                  <c:v>640.68543999997519</c:v>
                </c:pt>
                <c:pt idx="73">
                  <c:v>640.70199999997521</c:v>
                </c:pt>
                <c:pt idx="74">
                  <c:v>640.71855999997524</c:v>
                </c:pt>
                <c:pt idx="75">
                  <c:v>640.73511999997527</c:v>
                </c:pt>
                <c:pt idx="76">
                  <c:v>640.75167999997529</c:v>
                </c:pt>
                <c:pt idx="77">
                  <c:v>640.76823999997532</c:v>
                </c:pt>
                <c:pt idx="78">
                  <c:v>640.78479999997535</c:v>
                </c:pt>
                <c:pt idx="79">
                  <c:v>640.80135999997538</c:v>
                </c:pt>
                <c:pt idx="80">
                  <c:v>640.8179199999754</c:v>
                </c:pt>
                <c:pt idx="81">
                  <c:v>640.83447999997543</c:v>
                </c:pt>
                <c:pt idx="82">
                  <c:v>640.85103999997546</c:v>
                </c:pt>
                <c:pt idx="83">
                  <c:v>640.86759999997548</c:v>
                </c:pt>
                <c:pt idx="84">
                  <c:v>640.88415999997551</c:v>
                </c:pt>
                <c:pt idx="85">
                  <c:v>640.90071999997554</c:v>
                </c:pt>
                <c:pt idx="86">
                  <c:v>640.91727999997556</c:v>
                </c:pt>
                <c:pt idx="87">
                  <c:v>640.93383999997559</c:v>
                </c:pt>
                <c:pt idx="88">
                  <c:v>640.95039999997562</c:v>
                </c:pt>
                <c:pt idx="89">
                  <c:v>640.96695999997564</c:v>
                </c:pt>
                <c:pt idx="90">
                  <c:v>640.98351999997567</c:v>
                </c:pt>
                <c:pt idx="91">
                  <c:v>641.0000799999757</c:v>
                </c:pt>
                <c:pt idx="92">
                  <c:v>641.01663999997572</c:v>
                </c:pt>
                <c:pt idx="93">
                  <c:v>641.03319999997575</c:v>
                </c:pt>
                <c:pt idx="94">
                  <c:v>641.04975999997578</c:v>
                </c:pt>
                <c:pt idx="95">
                  <c:v>641.0663199999758</c:v>
                </c:pt>
                <c:pt idx="96">
                  <c:v>641.08287999997583</c:v>
                </c:pt>
                <c:pt idx="97">
                  <c:v>641.09943999997586</c:v>
                </c:pt>
                <c:pt idx="98">
                  <c:v>641.11599999997588</c:v>
                </c:pt>
                <c:pt idx="99">
                  <c:v>641.13255999997591</c:v>
                </c:pt>
                <c:pt idx="100">
                  <c:v>641.14911999997594</c:v>
                </c:pt>
                <c:pt idx="101">
                  <c:v>641.16567999997596</c:v>
                </c:pt>
                <c:pt idx="102">
                  <c:v>641.18223999997599</c:v>
                </c:pt>
                <c:pt idx="103">
                  <c:v>641.19879999997602</c:v>
                </c:pt>
                <c:pt idx="104">
                  <c:v>641.21535999997604</c:v>
                </c:pt>
                <c:pt idx="105">
                  <c:v>641.23191999997607</c:v>
                </c:pt>
                <c:pt idx="106">
                  <c:v>641.2484799999761</c:v>
                </c:pt>
                <c:pt idx="107">
                  <c:v>641.26503999997612</c:v>
                </c:pt>
                <c:pt idx="108">
                  <c:v>641.28159999997615</c:v>
                </c:pt>
                <c:pt idx="109">
                  <c:v>641.29815999997618</c:v>
                </c:pt>
                <c:pt idx="110">
                  <c:v>641.31471999997621</c:v>
                </c:pt>
                <c:pt idx="111">
                  <c:v>641.33127999997623</c:v>
                </c:pt>
                <c:pt idx="112">
                  <c:v>641.34783999997626</c:v>
                </c:pt>
                <c:pt idx="113">
                  <c:v>641.36439999997629</c:v>
                </c:pt>
                <c:pt idx="114">
                  <c:v>641.38095999997631</c:v>
                </c:pt>
                <c:pt idx="115">
                  <c:v>641.39751999997634</c:v>
                </c:pt>
                <c:pt idx="116">
                  <c:v>641.41407999997637</c:v>
                </c:pt>
                <c:pt idx="117">
                  <c:v>641.43063999997639</c:v>
                </c:pt>
                <c:pt idx="118">
                  <c:v>641.44719999997642</c:v>
                </c:pt>
                <c:pt idx="119">
                  <c:v>641.46375999997645</c:v>
                </c:pt>
                <c:pt idx="120">
                  <c:v>641.48031999997647</c:v>
                </c:pt>
                <c:pt idx="121">
                  <c:v>641.4968799999765</c:v>
                </c:pt>
                <c:pt idx="122">
                  <c:v>641.51343999997653</c:v>
                </c:pt>
                <c:pt idx="123">
                  <c:v>641.52999999997655</c:v>
                </c:pt>
                <c:pt idx="124">
                  <c:v>641.54655999997658</c:v>
                </c:pt>
                <c:pt idx="125">
                  <c:v>641.56311999997661</c:v>
                </c:pt>
                <c:pt idx="126">
                  <c:v>641.57967999997663</c:v>
                </c:pt>
                <c:pt idx="127">
                  <c:v>641.59623999997666</c:v>
                </c:pt>
                <c:pt idx="128">
                  <c:v>641.61279999997669</c:v>
                </c:pt>
                <c:pt idx="129">
                  <c:v>641.62935999997671</c:v>
                </c:pt>
                <c:pt idx="130">
                  <c:v>641.64591999997674</c:v>
                </c:pt>
                <c:pt idx="131">
                  <c:v>641.66247999997677</c:v>
                </c:pt>
                <c:pt idx="132">
                  <c:v>641.67903999997679</c:v>
                </c:pt>
                <c:pt idx="133">
                  <c:v>641.69559999997682</c:v>
                </c:pt>
                <c:pt idx="134">
                  <c:v>641.71215999997685</c:v>
                </c:pt>
                <c:pt idx="135">
                  <c:v>641.72871999997687</c:v>
                </c:pt>
                <c:pt idx="136">
                  <c:v>641.7452799999769</c:v>
                </c:pt>
                <c:pt idx="137">
                  <c:v>641.76183999997693</c:v>
                </c:pt>
                <c:pt idx="138">
                  <c:v>641.77839999997695</c:v>
                </c:pt>
                <c:pt idx="139">
                  <c:v>641.79495999997698</c:v>
                </c:pt>
                <c:pt idx="140">
                  <c:v>641.81151999997701</c:v>
                </c:pt>
                <c:pt idx="141">
                  <c:v>641.82807999997704</c:v>
                </c:pt>
                <c:pt idx="142">
                  <c:v>641.84463999997706</c:v>
                </c:pt>
                <c:pt idx="143">
                  <c:v>641.86119999997709</c:v>
                </c:pt>
                <c:pt idx="144">
                  <c:v>641.87775999997712</c:v>
                </c:pt>
                <c:pt idx="145">
                  <c:v>641.89431999997714</c:v>
                </c:pt>
                <c:pt idx="146">
                  <c:v>641.91087999997717</c:v>
                </c:pt>
                <c:pt idx="147">
                  <c:v>641.9274399999772</c:v>
                </c:pt>
                <c:pt idx="148">
                  <c:v>641.94399999997722</c:v>
                </c:pt>
                <c:pt idx="149">
                  <c:v>641.96055999997725</c:v>
                </c:pt>
                <c:pt idx="150">
                  <c:v>641.97711999997728</c:v>
                </c:pt>
                <c:pt idx="151">
                  <c:v>641.9936799999773</c:v>
                </c:pt>
                <c:pt idx="152">
                  <c:v>642.01023999997733</c:v>
                </c:pt>
                <c:pt idx="153">
                  <c:v>642.02679999997736</c:v>
                </c:pt>
                <c:pt idx="154">
                  <c:v>642.04335999997738</c:v>
                </c:pt>
                <c:pt idx="155">
                  <c:v>642.05991999997741</c:v>
                </c:pt>
                <c:pt idx="156">
                  <c:v>642.07647999997744</c:v>
                </c:pt>
                <c:pt idx="157">
                  <c:v>642.09303999997746</c:v>
                </c:pt>
                <c:pt idx="158">
                  <c:v>642.10959999997749</c:v>
                </c:pt>
                <c:pt idx="159">
                  <c:v>642.12615999997752</c:v>
                </c:pt>
                <c:pt idx="160">
                  <c:v>642.14271999997754</c:v>
                </c:pt>
                <c:pt idx="161">
                  <c:v>642.15927999997757</c:v>
                </c:pt>
                <c:pt idx="162">
                  <c:v>642.1758399999776</c:v>
                </c:pt>
                <c:pt idx="163">
                  <c:v>642.19239999997762</c:v>
                </c:pt>
                <c:pt idx="164">
                  <c:v>642.20895999997765</c:v>
                </c:pt>
                <c:pt idx="165">
                  <c:v>642.22551999997768</c:v>
                </c:pt>
                <c:pt idx="166">
                  <c:v>642.2420799999777</c:v>
                </c:pt>
                <c:pt idx="167">
                  <c:v>642.25863999997773</c:v>
                </c:pt>
                <c:pt idx="168">
                  <c:v>642.27519999997776</c:v>
                </c:pt>
                <c:pt idx="169">
                  <c:v>642.29175999997778</c:v>
                </c:pt>
                <c:pt idx="170">
                  <c:v>642.30831999997781</c:v>
                </c:pt>
                <c:pt idx="171">
                  <c:v>642.32487999997784</c:v>
                </c:pt>
                <c:pt idx="172">
                  <c:v>642.34143999997787</c:v>
                </c:pt>
                <c:pt idx="173">
                  <c:v>642.35799999997789</c:v>
                </c:pt>
                <c:pt idx="174">
                  <c:v>642.37455999997792</c:v>
                </c:pt>
                <c:pt idx="175">
                  <c:v>642.39111999997795</c:v>
                </c:pt>
                <c:pt idx="176">
                  <c:v>642.40767999997797</c:v>
                </c:pt>
                <c:pt idx="177">
                  <c:v>642.424239999978</c:v>
                </c:pt>
                <c:pt idx="178">
                  <c:v>642.44079999997803</c:v>
                </c:pt>
                <c:pt idx="179">
                  <c:v>642.45735999997805</c:v>
                </c:pt>
                <c:pt idx="180">
                  <c:v>642.47391999997808</c:v>
                </c:pt>
                <c:pt idx="181">
                  <c:v>642.49047999997811</c:v>
                </c:pt>
                <c:pt idx="182">
                  <c:v>642.50703999997813</c:v>
                </c:pt>
                <c:pt idx="183">
                  <c:v>642.52359999997816</c:v>
                </c:pt>
                <c:pt idx="184">
                  <c:v>642.54015999997819</c:v>
                </c:pt>
                <c:pt idx="185">
                  <c:v>642.55671999997821</c:v>
                </c:pt>
                <c:pt idx="186">
                  <c:v>642.57327999997824</c:v>
                </c:pt>
                <c:pt idx="187">
                  <c:v>642.58983999997827</c:v>
                </c:pt>
                <c:pt idx="188">
                  <c:v>642.60639999997829</c:v>
                </c:pt>
                <c:pt idx="189">
                  <c:v>642.62295999997832</c:v>
                </c:pt>
                <c:pt idx="190">
                  <c:v>642.63951999997835</c:v>
                </c:pt>
                <c:pt idx="191">
                  <c:v>642.65607999997837</c:v>
                </c:pt>
                <c:pt idx="192">
                  <c:v>642.6726399999784</c:v>
                </c:pt>
                <c:pt idx="193">
                  <c:v>642.68919999997843</c:v>
                </c:pt>
                <c:pt idx="194">
                  <c:v>642.70575999997845</c:v>
                </c:pt>
                <c:pt idx="195">
                  <c:v>642.72231999997848</c:v>
                </c:pt>
                <c:pt idx="196">
                  <c:v>642.73887999997851</c:v>
                </c:pt>
                <c:pt idx="197">
                  <c:v>642.75543999997853</c:v>
                </c:pt>
                <c:pt idx="198">
                  <c:v>642.77199999997856</c:v>
                </c:pt>
                <c:pt idx="199">
                  <c:v>642.78855999997859</c:v>
                </c:pt>
                <c:pt idx="200">
                  <c:v>642.80511999997861</c:v>
                </c:pt>
                <c:pt idx="201">
                  <c:v>642.82167999997864</c:v>
                </c:pt>
                <c:pt idx="202">
                  <c:v>642.83823999997867</c:v>
                </c:pt>
                <c:pt idx="203">
                  <c:v>642.8547999999787</c:v>
                </c:pt>
                <c:pt idx="204">
                  <c:v>642.87135999997872</c:v>
                </c:pt>
                <c:pt idx="205">
                  <c:v>642.88791999997875</c:v>
                </c:pt>
                <c:pt idx="206">
                  <c:v>642.90447999997878</c:v>
                </c:pt>
                <c:pt idx="207">
                  <c:v>642.9210399999788</c:v>
                </c:pt>
                <c:pt idx="208">
                  <c:v>642.93759999997883</c:v>
                </c:pt>
                <c:pt idx="209">
                  <c:v>642.95415999997886</c:v>
                </c:pt>
                <c:pt idx="210">
                  <c:v>642.97071999997888</c:v>
                </c:pt>
                <c:pt idx="211">
                  <c:v>642.98727999997891</c:v>
                </c:pt>
                <c:pt idx="212">
                  <c:v>643.00383999997894</c:v>
                </c:pt>
                <c:pt idx="213">
                  <c:v>643.02039999997896</c:v>
                </c:pt>
                <c:pt idx="214">
                  <c:v>643.03695999997899</c:v>
                </c:pt>
                <c:pt idx="215">
                  <c:v>643.05351999997902</c:v>
                </c:pt>
                <c:pt idx="216">
                  <c:v>643.07007999997904</c:v>
                </c:pt>
                <c:pt idx="217">
                  <c:v>643.08663999997907</c:v>
                </c:pt>
                <c:pt idx="218">
                  <c:v>643.1031999999791</c:v>
                </c:pt>
                <c:pt idx="219">
                  <c:v>643.11975999997912</c:v>
                </c:pt>
                <c:pt idx="220">
                  <c:v>643.13631999997915</c:v>
                </c:pt>
                <c:pt idx="221">
                  <c:v>643.15287999997918</c:v>
                </c:pt>
                <c:pt idx="222">
                  <c:v>643.1694399999792</c:v>
                </c:pt>
                <c:pt idx="223">
                  <c:v>643.18599999997923</c:v>
                </c:pt>
                <c:pt idx="224">
                  <c:v>643.20255999997926</c:v>
                </c:pt>
                <c:pt idx="225">
                  <c:v>643.21911999997928</c:v>
                </c:pt>
                <c:pt idx="226">
                  <c:v>643.23567999997931</c:v>
                </c:pt>
                <c:pt idx="227">
                  <c:v>643.25223999997934</c:v>
                </c:pt>
                <c:pt idx="228">
                  <c:v>643.26879999997936</c:v>
                </c:pt>
                <c:pt idx="229">
                  <c:v>643.28535999997939</c:v>
                </c:pt>
                <c:pt idx="230">
                  <c:v>643.30191999997942</c:v>
                </c:pt>
                <c:pt idx="231">
                  <c:v>643.31847999997944</c:v>
                </c:pt>
                <c:pt idx="232">
                  <c:v>643.33503999997947</c:v>
                </c:pt>
                <c:pt idx="233">
                  <c:v>643.3515999999795</c:v>
                </c:pt>
                <c:pt idx="234">
                  <c:v>643.36815999997953</c:v>
                </c:pt>
                <c:pt idx="235">
                  <c:v>643.38471999997955</c:v>
                </c:pt>
                <c:pt idx="236">
                  <c:v>643.40127999997958</c:v>
                </c:pt>
                <c:pt idx="237">
                  <c:v>643.41783999997961</c:v>
                </c:pt>
                <c:pt idx="238">
                  <c:v>643.43439999997963</c:v>
                </c:pt>
                <c:pt idx="239">
                  <c:v>643.45095999997966</c:v>
                </c:pt>
                <c:pt idx="240">
                  <c:v>643.46751999997969</c:v>
                </c:pt>
                <c:pt idx="241">
                  <c:v>643.48407999997971</c:v>
                </c:pt>
                <c:pt idx="242">
                  <c:v>643.50063999997974</c:v>
                </c:pt>
                <c:pt idx="243">
                  <c:v>643.51719999997977</c:v>
                </c:pt>
                <c:pt idx="244">
                  <c:v>643.53375999997979</c:v>
                </c:pt>
                <c:pt idx="245">
                  <c:v>643.55031999997982</c:v>
                </c:pt>
                <c:pt idx="246">
                  <c:v>643.56687999997985</c:v>
                </c:pt>
                <c:pt idx="247">
                  <c:v>643.58343999997987</c:v>
                </c:pt>
                <c:pt idx="248">
                  <c:v>643.5999999999799</c:v>
                </c:pt>
                <c:pt idx="249">
                  <c:v>643.61655999997993</c:v>
                </c:pt>
                <c:pt idx="250">
                  <c:v>643.63311999997995</c:v>
                </c:pt>
                <c:pt idx="251">
                  <c:v>643.64967999997998</c:v>
                </c:pt>
                <c:pt idx="252">
                  <c:v>643.66623999998001</c:v>
                </c:pt>
                <c:pt idx="253">
                  <c:v>643.68279999998003</c:v>
                </c:pt>
                <c:pt idx="254">
                  <c:v>643.69935999998006</c:v>
                </c:pt>
                <c:pt idx="255">
                  <c:v>643.71591999998009</c:v>
                </c:pt>
                <c:pt idx="256">
                  <c:v>643.73247999998011</c:v>
                </c:pt>
                <c:pt idx="257">
                  <c:v>643.74903999998014</c:v>
                </c:pt>
                <c:pt idx="258">
                  <c:v>643.76559999998017</c:v>
                </c:pt>
                <c:pt idx="259">
                  <c:v>643.78215999998019</c:v>
                </c:pt>
                <c:pt idx="260">
                  <c:v>643.79871999998022</c:v>
                </c:pt>
                <c:pt idx="261">
                  <c:v>643.81527999998025</c:v>
                </c:pt>
                <c:pt idx="262">
                  <c:v>643.83183999998028</c:v>
                </c:pt>
                <c:pt idx="263">
                  <c:v>643.8483999999803</c:v>
                </c:pt>
                <c:pt idx="264">
                  <c:v>643.86495999998033</c:v>
                </c:pt>
                <c:pt idx="265">
                  <c:v>643.88151999998036</c:v>
                </c:pt>
                <c:pt idx="266">
                  <c:v>643.89807999998038</c:v>
                </c:pt>
                <c:pt idx="267">
                  <c:v>643.91463999998041</c:v>
                </c:pt>
                <c:pt idx="268">
                  <c:v>643.93119999998044</c:v>
                </c:pt>
                <c:pt idx="269">
                  <c:v>643.94775999998046</c:v>
                </c:pt>
                <c:pt idx="270">
                  <c:v>643.96431999998049</c:v>
                </c:pt>
                <c:pt idx="271">
                  <c:v>643.98087999998052</c:v>
                </c:pt>
                <c:pt idx="272">
                  <c:v>643.99743999998054</c:v>
                </c:pt>
                <c:pt idx="273">
                  <c:v>644.01399999998057</c:v>
                </c:pt>
                <c:pt idx="274">
                  <c:v>644.0305599999806</c:v>
                </c:pt>
                <c:pt idx="275">
                  <c:v>644.04711999998062</c:v>
                </c:pt>
                <c:pt idx="276">
                  <c:v>644.06367999998065</c:v>
                </c:pt>
                <c:pt idx="277">
                  <c:v>644.08023999998068</c:v>
                </c:pt>
                <c:pt idx="278">
                  <c:v>644.0967999999807</c:v>
                </c:pt>
                <c:pt idx="279">
                  <c:v>644.11335999998073</c:v>
                </c:pt>
                <c:pt idx="280">
                  <c:v>644.12991999998076</c:v>
                </c:pt>
                <c:pt idx="281">
                  <c:v>644.14647999998078</c:v>
                </c:pt>
                <c:pt idx="282">
                  <c:v>644.16303999998081</c:v>
                </c:pt>
                <c:pt idx="283">
                  <c:v>644.17959999998084</c:v>
                </c:pt>
                <c:pt idx="284">
                  <c:v>644.19615999998086</c:v>
                </c:pt>
                <c:pt idx="285">
                  <c:v>644.21271999998089</c:v>
                </c:pt>
                <c:pt idx="286">
                  <c:v>644.22927999998092</c:v>
                </c:pt>
                <c:pt idx="287">
                  <c:v>644.24583999998094</c:v>
                </c:pt>
                <c:pt idx="288">
                  <c:v>644.26239999998097</c:v>
                </c:pt>
                <c:pt idx="289">
                  <c:v>644.278959999981</c:v>
                </c:pt>
                <c:pt idx="290">
                  <c:v>644.29551999998102</c:v>
                </c:pt>
                <c:pt idx="291">
                  <c:v>644.31207999998105</c:v>
                </c:pt>
                <c:pt idx="292">
                  <c:v>644.32863999998108</c:v>
                </c:pt>
                <c:pt idx="293">
                  <c:v>644.34519999998111</c:v>
                </c:pt>
                <c:pt idx="294">
                  <c:v>644.36175999998113</c:v>
                </c:pt>
                <c:pt idx="295">
                  <c:v>644.37831999998116</c:v>
                </c:pt>
                <c:pt idx="296">
                  <c:v>644.39487999998119</c:v>
                </c:pt>
                <c:pt idx="297">
                  <c:v>644.41143999998121</c:v>
                </c:pt>
                <c:pt idx="298">
                  <c:v>644.42799999998124</c:v>
                </c:pt>
                <c:pt idx="299">
                  <c:v>644.44455999998127</c:v>
                </c:pt>
                <c:pt idx="300">
                  <c:v>644.46111999998129</c:v>
                </c:pt>
                <c:pt idx="301">
                  <c:v>644.47767999998132</c:v>
                </c:pt>
                <c:pt idx="302">
                  <c:v>644.49423999998135</c:v>
                </c:pt>
                <c:pt idx="303">
                  <c:v>644.51079999998137</c:v>
                </c:pt>
                <c:pt idx="304">
                  <c:v>644.5273599999814</c:v>
                </c:pt>
                <c:pt idx="305">
                  <c:v>644.54391999998143</c:v>
                </c:pt>
                <c:pt idx="306">
                  <c:v>644.56047999998145</c:v>
                </c:pt>
                <c:pt idx="307">
                  <c:v>644.57703999998148</c:v>
                </c:pt>
                <c:pt idx="308">
                  <c:v>644.59359999998151</c:v>
                </c:pt>
                <c:pt idx="309">
                  <c:v>644.61015999998153</c:v>
                </c:pt>
                <c:pt idx="310">
                  <c:v>644.62671999998156</c:v>
                </c:pt>
                <c:pt idx="311">
                  <c:v>644.64327999998159</c:v>
                </c:pt>
                <c:pt idx="312">
                  <c:v>644.65983999998161</c:v>
                </c:pt>
                <c:pt idx="313">
                  <c:v>644.67639999998164</c:v>
                </c:pt>
                <c:pt idx="314">
                  <c:v>644.69295999998167</c:v>
                </c:pt>
                <c:pt idx="315">
                  <c:v>644.70951999998169</c:v>
                </c:pt>
                <c:pt idx="316">
                  <c:v>644.72607999998172</c:v>
                </c:pt>
                <c:pt idx="317">
                  <c:v>644.74263999998175</c:v>
                </c:pt>
                <c:pt idx="318">
                  <c:v>644.75919999998177</c:v>
                </c:pt>
                <c:pt idx="319">
                  <c:v>644.7757599999818</c:v>
                </c:pt>
                <c:pt idx="320">
                  <c:v>644.79231999998183</c:v>
                </c:pt>
                <c:pt idx="321">
                  <c:v>644.80887999998185</c:v>
                </c:pt>
                <c:pt idx="322">
                  <c:v>644.82543999998188</c:v>
                </c:pt>
                <c:pt idx="323">
                  <c:v>644.84199999998191</c:v>
                </c:pt>
                <c:pt idx="324">
                  <c:v>644.85855999998194</c:v>
                </c:pt>
                <c:pt idx="325">
                  <c:v>644.87511999998196</c:v>
                </c:pt>
                <c:pt idx="326">
                  <c:v>644.89167999998199</c:v>
                </c:pt>
                <c:pt idx="327">
                  <c:v>644.90823999998202</c:v>
                </c:pt>
                <c:pt idx="328">
                  <c:v>644.92479999998204</c:v>
                </c:pt>
                <c:pt idx="329">
                  <c:v>644.94135999998207</c:v>
                </c:pt>
                <c:pt idx="330">
                  <c:v>644.9579199999821</c:v>
                </c:pt>
                <c:pt idx="331">
                  <c:v>644.97447999998212</c:v>
                </c:pt>
                <c:pt idx="332">
                  <c:v>644.99103999998215</c:v>
                </c:pt>
                <c:pt idx="333">
                  <c:v>645.00759999998218</c:v>
                </c:pt>
                <c:pt idx="334">
                  <c:v>645.0241599999822</c:v>
                </c:pt>
                <c:pt idx="335">
                  <c:v>645.04071999998223</c:v>
                </c:pt>
                <c:pt idx="336">
                  <c:v>645.05727999998226</c:v>
                </c:pt>
                <c:pt idx="337">
                  <c:v>645.07383999998228</c:v>
                </c:pt>
                <c:pt idx="338">
                  <c:v>645.09039999998231</c:v>
                </c:pt>
                <c:pt idx="339">
                  <c:v>645.10695999998234</c:v>
                </c:pt>
                <c:pt idx="340">
                  <c:v>645.12351999998236</c:v>
                </c:pt>
                <c:pt idx="341">
                  <c:v>645.14007999998239</c:v>
                </c:pt>
                <c:pt idx="342">
                  <c:v>645.15663999998242</c:v>
                </c:pt>
                <c:pt idx="343">
                  <c:v>645.17319999998244</c:v>
                </c:pt>
                <c:pt idx="344">
                  <c:v>645.18975999998247</c:v>
                </c:pt>
                <c:pt idx="345">
                  <c:v>645.2063199999825</c:v>
                </c:pt>
                <c:pt idx="346">
                  <c:v>645.22287999998252</c:v>
                </c:pt>
                <c:pt idx="347">
                  <c:v>645.23943999998255</c:v>
                </c:pt>
                <c:pt idx="348">
                  <c:v>645.25599999998258</c:v>
                </c:pt>
                <c:pt idx="349">
                  <c:v>645.2725599999826</c:v>
                </c:pt>
                <c:pt idx="350">
                  <c:v>645.28911999998263</c:v>
                </c:pt>
                <c:pt idx="351">
                  <c:v>645.30567999998266</c:v>
                </c:pt>
                <c:pt idx="352">
                  <c:v>645.32223999998268</c:v>
                </c:pt>
                <c:pt idx="353">
                  <c:v>645.33879999998271</c:v>
                </c:pt>
                <c:pt idx="354">
                  <c:v>645.35535999998274</c:v>
                </c:pt>
                <c:pt idx="355">
                  <c:v>645.37191999998277</c:v>
                </c:pt>
                <c:pt idx="356">
                  <c:v>645.38847999998279</c:v>
                </c:pt>
                <c:pt idx="357">
                  <c:v>645.40503999998282</c:v>
                </c:pt>
                <c:pt idx="358">
                  <c:v>645.42159999998285</c:v>
                </c:pt>
                <c:pt idx="359">
                  <c:v>645.43815999998287</c:v>
                </c:pt>
                <c:pt idx="360">
                  <c:v>645.4547199999829</c:v>
                </c:pt>
                <c:pt idx="361">
                  <c:v>645.47127999998293</c:v>
                </c:pt>
                <c:pt idx="362">
                  <c:v>645.48783999998295</c:v>
                </c:pt>
                <c:pt idx="363">
                  <c:v>645.50439999998298</c:v>
                </c:pt>
                <c:pt idx="364">
                  <c:v>645.52095999998301</c:v>
                </c:pt>
                <c:pt idx="365">
                  <c:v>645.53751999998303</c:v>
                </c:pt>
                <c:pt idx="366">
                  <c:v>645.55407999998306</c:v>
                </c:pt>
                <c:pt idx="367">
                  <c:v>645.57063999998309</c:v>
                </c:pt>
                <c:pt idx="368">
                  <c:v>645.58719999998311</c:v>
                </c:pt>
                <c:pt idx="369">
                  <c:v>645.60375999998314</c:v>
                </c:pt>
                <c:pt idx="370">
                  <c:v>645.62031999998317</c:v>
                </c:pt>
                <c:pt idx="371">
                  <c:v>645.63687999998319</c:v>
                </c:pt>
                <c:pt idx="372">
                  <c:v>645.65343999998322</c:v>
                </c:pt>
                <c:pt idx="373">
                  <c:v>645.66999999998325</c:v>
                </c:pt>
                <c:pt idx="374">
                  <c:v>645.68655999998327</c:v>
                </c:pt>
                <c:pt idx="375">
                  <c:v>645.7031199999833</c:v>
                </c:pt>
                <c:pt idx="376">
                  <c:v>645.71967999998333</c:v>
                </c:pt>
                <c:pt idx="377">
                  <c:v>645.73623999998335</c:v>
                </c:pt>
                <c:pt idx="378">
                  <c:v>645.75279999998338</c:v>
                </c:pt>
                <c:pt idx="379">
                  <c:v>645.76935999998341</c:v>
                </c:pt>
                <c:pt idx="380">
                  <c:v>645.78591999998343</c:v>
                </c:pt>
                <c:pt idx="381">
                  <c:v>645.80247999998346</c:v>
                </c:pt>
                <c:pt idx="382">
                  <c:v>645.81903999998349</c:v>
                </c:pt>
                <c:pt idx="383">
                  <c:v>645.83559999998351</c:v>
                </c:pt>
                <c:pt idx="384">
                  <c:v>645.85215999998354</c:v>
                </c:pt>
                <c:pt idx="385">
                  <c:v>645.86871999998357</c:v>
                </c:pt>
                <c:pt idx="386">
                  <c:v>645.8852799999836</c:v>
                </c:pt>
                <c:pt idx="387">
                  <c:v>645.90183999998362</c:v>
                </c:pt>
                <c:pt idx="388">
                  <c:v>645.91839999998365</c:v>
                </c:pt>
                <c:pt idx="389">
                  <c:v>645.93495999998368</c:v>
                </c:pt>
                <c:pt idx="390">
                  <c:v>645.9515199999837</c:v>
                </c:pt>
                <c:pt idx="391">
                  <c:v>645.96807999998373</c:v>
                </c:pt>
                <c:pt idx="392">
                  <c:v>645.98463999998376</c:v>
                </c:pt>
                <c:pt idx="393">
                  <c:v>646.00119999998378</c:v>
                </c:pt>
                <c:pt idx="394">
                  <c:v>646.01775999998381</c:v>
                </c:pt>
                <c:pt idx="395">
                  <c:v>646.03431999998384</c:v>
                </c:pt>
                <c:pt idx="396">
                  <c:v>646.05087999998386</c:v>
                </c:pt>
                <c:pt idx="397">
                  <c:v>646.06743999998389</c:v>
                </c:pt>
                <c:pt idx="398">
                  <c:v>646.08399999998392</c:v>
                </c:pt>
                <c:pt idx="399">
                  <c:v>646.10055999998394</c:v>
                </c:pt>
                <c:pt idx="400">
                  <c:v>646.11711999998397</c:v>
                </c:pt>
                <c:pt idx="401">
                  <c:v>646.133679999984</c:v>
                </c:pt>
                <c:pt idx="402">
                  <c:v>646.15023999998402</c:v>
                </c:pt>
                <c:pt idx="403">
                  <c:v>646.16679999998405</c:v>
                </c:pt>
                <c:pt idx="404">
                  <c:v>646.18335999998408</c:v>
                </c:pt>
                <c:pt idx="405">
                  <c:v>646.1999199999841</c:v>
                </c:pt>
                <c:pt idx="406">
                  <c:v>646.21647999998413</c:v>
                </c:pt>
                <c:pt idx="407">
                  <c:v>646.23303999998416</c:v>
                </c:pt>
                <c:pt idx="408">
                  <c:v>646.24959999998418</c:v>
                </c:pt>
                <c:pt idx="409">
                  <c:v>646.26615999998421</c:v>
                </c:pt>
                <c:pt idx="410">
                  <c:v>646.28271999998424</c:v>
                </c:pt>
                <c:pt idx="411">
                  <c:v>646.29927999998426</c:v>
                </c:pt>
                <c:pt idx="412">
                  <c:v>646.31583999998429</c:v>
                </c:pt>
                <c:pt idx="413">
                  <c:v>646.33239999998432</c:v>
                </c:pt>
                <c:pt idx="414">
                  <c:v>646.34895999998434</c:v>
                </c:pt>
                <c:pt idx="415">
                  <c:v>646.36551999998437</c:v>
                </c:pt>
                <c:pt idx="416">
                  <c:v>646.3820799999844</c:v>
                </c:pt>
                <c:pt idx="417">
                  <c:v>646.39863999998443</c:v>
                </c:pt>
                <c:pt idx="418">
                  <c:v>646.41519999998445</c:v>
                </c:pt>
                <c:pt idx="419">
                  <c:v>646.43175999998448</c:v>
                </c:pt>
                <c:pt idx="420">
                  <c:v>646.44831999998451</c:v>
                </c:pt>
                <c:pt idx="421">
                  <c:v>646.46487999998453</c:v>
                </c:pt>
                <c:pt idx="422">
                  <c:v>646.48143999998456</c:v>
                </c:pt>
                <c:pt idx="423">
                  <c:v>646.49799999998459</c:v>
                </c:pt>
                <c:pt idx="424">
                  <c:v>646.51455999998461</c:v>
                </c:pt>
                <c:pt idx="425">
                  <c:v>646.53111999998464</c:v>
                </c:pt>
                <c:pt idx="426">
                  <c:v>646.54767999998467</c:v>
                </c:pt>
                <c:pt idx="427">
                  <c:v>646.56423999998469</c:v>
                </c:pt>
                <c:pt idx="428">
                  <c:v>646.58079999998472</c:v>
                </c:pt>
                <c:pt idx="429">
                  <c:v>646.59735999998475</c:v>
                </c:pt>
                <c:pt idx="430">
                  <c:v>646.61391999998477</c:v>
                </c:pt>
                <c:pt idx="431">
                  <c:v>646.6304799999848</c:v>
                </c:pt>
                <c:pt idx="432">
                  <c:v>646.64703999998483</c:v>
                </c:pt>
                <c:pt idx="433">
                  <c:v>646.66359999998485</c:v>
                </c:pt>
                <c:pt idx="434">
                  <c:v>646.68015999998488</c:v>
                </c:pt>
                <c:pt idx="435">
                  <c:v>646.69671999998491</c:v>
                </c:pt>
                <c:pt idx="436">
                  <c:v>646.71327999998493</c:v>
                </c:pt>
                <c:pt idx="437">
                  <c:v>646.72983999998496</c:v>
                </c:pt>
                <c:pt idx="438">
                  <c:v>646.74639999998499</c:v>
                </c:pt>
                <c:pt idx="439">
                  <c:v>646.76295999998501</c:v>
                </c:pt>
                <c:pt idx="440">
                  <c:v>646.77951999998504</c:v>
                </c:pt>
                <c:pt idx="441">
                  <c:v>646.79607999998507</c:v>
                </c:pt>
                <c:pt idx="442">
                  <c:v>646.81263999998509</c:v>
                </c:pt>
                <c:pt idx="443">
                  <c:v>646.82919999998512</c:v>
                </c:pt>
                <c:pt idx="444">
                  <c:v>646.84575999998515</c:v>
                </c:pt>
                <c:pt idx="445">
                  <c:v>646.86231999998517</c:v>
                </c:pt>
                <c:pt idx="446">
                  <c:v>646.8788799999852</c:v>
                </c:pt>
                <c:pt idx="447">
                  <c:v>646.89543999998523</c:v>
                </c:pt>
                <c:pt idx="448">
                  <c:v>646.91199999998526</c:v>
                </c:pt>
                <c:pt idx="449">
                  <c:v>646.92855999998528</c:v>
                </c:pt>
                <c:pt idx="450">
                  <c:v>646.94511999998531</c:v>
                </c:pt>
                <c:pt idx="451">
                  <c:v>646.96167999998534</c:v>
                </c:pt>
                <c:pt idx="452">
                  <c:v>646.97823999998536</c:v>
                </c:pt>
                <c:pt idx="453">
                  <c:v>646.99479999998539</c:v>
                </c:pt>
                <c:pt idx="454">
                  <c:v>647.01135999998542</c:v>
                </c:pt>
                <c:pt idx="455">
                  <c:v>647.02791999998544</c:v>
                </c:pt>
                <c:pt idx="456">
                  <c:v>647.04447999998547</c:v>
                </c:pt>
                <c:pt idx="457">
                  <c:v>647.0610399999855</c:v>
                </c:pt>
                <c:pt idx="458">
                  <c:v>647.07759999998552</c:v>
                </c:pt>
                <c:pt idx="459">
                  <c:v>647.09415999998555</c:v>
                </c:pt>
                <c:pt idx="460">
                  <c:v>647.11071999998558</c:v>
                </c:pt>
                <c:pt idx="461">
                  <c:v>647.1272799999856</c:v>
                </c:pt>
                <c:pt idx="462">
                  <c:v>647.14383999998563</c:v>
                </c:pt>
                <c:pt idx="463">
                  <c:v>647.16039999998566</c:v>
                </c:pt>
                <c:pt idx="464">
                  <c:v>647.17695999998568</c:v>
                </c:pt>
                <c:pt idx="465">
                  <c:v>647.19351999998571</c:v>
                </c:pt>
                <c:pt idx="466">
                  <c:v>647.21007999998574</c:v>
                </c:pt>
                <c:pt idx="467">
                  <c:v>647.22663999998576</c:v>
                </c:pt>
                <c:pt idx="468">
                  <c:v>647.24319999998579</c:v>
                </c:pt>
                <c:pt idx="469">
                  <c:v>647.25975999998582</c:v>
                </c:pt>
                <c:pt idx="470">
                  <c:v>647.27631999998584</c:v>
                </c:pt>
                <c:pt idx="471">
                  <c:v>647.29287999998587</c:v>
                </c:pt>
                <c:pt idx="472">
                  <c:v>647.3094399999859</c:v>
                </c:pt>
                <c:pt idx="473">
                  <c:v>647.32599999998592</c:v>
                </c:pt>
                <c:pt idx="474">
                  <c:v>647.34255999998595</c:v>
                </c:pt>
                <c:pt idx="475">
                  <c:v>647.35911999998598</c:v>
                </c:pt>
                <c:pt idx="476">
                  <c:v>647.375679999986</c:v>
                </c:pt>
                <c:pt idx="477">
                  <c:v>647.39223999998603</c:v>
                </c:pt>
                <c:pt idx="478">
                  <c:v>647.40879999998606</c:v>
                </c:pt>
                <c:pt idx="479">
                  <c:v>647.42535999998609</c:v>
                </c:pt>
                <c:pt idx="480">
                  <c:v>647.44191999998611</c:v>
                </c:pt>
                <c:pt idx="481">
                  <c:v>647.45847999998614</c:v>
                </c:pt>
                <c:pt idx="482">
                  <c:v>647.47503999998617</c:v>
                </c:pt>
                <c:pt idx="483">
                  <c:v>647.49159999998619</c:v>
                </c:pt>
                <c:pt idx="484">
                  <c:v>647.50815999998622</c:v>
                </c:pt>
                <c:pt idx="485">
                  <c:v>647.52471999998625</c:v>
                </c:pt>
                <c:pt idx="486">
                  <c:v>647.54127999998627</c:v>
                </c:pt>
                <c:pt idx="487">
                  <c:v>647.5578399999863</c:v>
                </c:pt>
                <c:pt idx="488">
                  <c:v>647.57439999998633</c:v>
                </c:pt>
                <c:pt idx="489">
                  <c:v>647.59095999998635</c:v>
                </c:pt>
                <c:pt idx="490">
                  <c:v>647.60751999998638</c:v>
                </c:pt>
                <c:pt idx="491">
                  <c:v>647.62407999998641</c:v>
                </c:pt>
                <c:pt idx="492">
                  <c:v>647.64063999998643</c:v>
                </c:pt>
                <c:pt idx="493">
                  <c:v>647.65719999998646</c:v>
                </c:pt>
                <c:pt idx="494">
                  <c:v>647.67375999998649</c:v>
                </c:pt>
                <c:pt idx="495">
                  <c:v>647.69031999998651</c:v>
                </c:pt>
                <c:pt idx="496">
                  <c:v>647.70687999998654</c:v>
                </c:pt>
                <c:pt idx="497">
                  <c:v>647.72343999998657</c:v>
                </c:pt>
                <c:pt idx="498">
                  <c:v>647.73999999998659</c:v>
                </c:pt>
                <c:pt idx="499">
                  <c:v>647.75655999998662</c:v>
                </c:pt>
                <c:pt idx="500">
                  <c:v>647.77311999998665</c:v>
                </c:pt>
                <c:pt idx="501">
                  <c:v>647.78967999998667</c:v>
                </c:pt>
                <c:pt idx="502">
                  <c:v>647.8062399999867</c:v>
                </c:pt>
                <c:pt idx="503">
                  <c:v>647.82279999998673</c:v>
                </c:pt>
                <c:pt idx="504">
                  <c:v>647.83935999998675</c:v>
                </c:pt>
                <c:pt idx="505">
                  <c:v>647.85591999998678</c:v>
                </c:pt>
                <c:pt idx="506">
                  <c:v>647.87247999998681</c:v>
                </c:pt>
                <c:pt idx="507">
                  <c:v>647.88903999998684</c:v>
                </c:pt>
                <c:pt idx="508">
                  <c:v>647.90559999998686</c:v>
                </c:pt>
                <c:pt idx="509">
                  <c:v>647.92215999998689</c:v>
                </c:pt>
                <c:pt idx="510">
                  <c:v>647.93871999998692</c:v>
                </c:pt>
                <c:pt idx="511">
                  <c:v>647.95527999998694</c:v>
                </c:pt>
                <c:pt idx="512">
                  <c:v>647.97183999998697</c:v>
                </c:pt>
                <c:pt idx="513">
                  <c:v>647.988399999987</c:v>
                </c:pt>
                <c:pt idx="514">
                  <c:v>648.00495999998702</c:v>
                </c:pt>
                <c:pt idx="515">
                  <c:v>648.02151999998705</c:v>
                </c:pt>
                <c:pt idx="516">
                  <c:v>648.03807999998708</c:v>
                </c:pt>
                <c:pt idx="517">
                  <c:v>648.0546399999871</c:v>
                </c:pt>
                <c:pt idx="518">
                  <c:v>648.07119999998713</c:v>
                </c:pt>
                <c:pt idx="519">
                  <c:v>648.08775999998716</c:v>
                </c:pt>
                <c:pt idx="520">
                  <c:v>648.10431999998718</c:v>
                </c:pt>
                <c:pt idx="521">
                  <c:v>648.12087999998721</c:v>
                </c:pt>
                <c:pt idx="522">
                  <c:v>648.13743999998724</c:v>
                </c:pt>
                <c:pt idx="523">
                  <c:v>648.15399999998726</c:v>
                </c:pt>
                <c:pt idx="524">
                  <c:v>648.17055999998729</c:v>
                </c:pt>
                <c:pt idx="525">
                  <c:v>648.18711999998732</c:v>
                </c:pt>
                <c:pt idx="526">
                  <c:v>648.20367999998734</c:v>
                </c:pt>
                <c:pt idx="527">
                  <c:v>648.22023999998737</c:v>
                </c:pt>
                <c:pt idx="528">
                  <c:v>648.2367999999874</c:v>
                </c:pt>
                <c:pt idx="529">
                  <c:v>648.25335999998742</c:v>
                </c:pt>
                <c:pt idx="530">
                  <c:v>648.26991999998745</c:v>
                </c:pt>
                <c:pt idx="531">
                  <c:v>648.28647999998748</c:v>
                </c:pt>
                <c:pt idx="532">
                  <c:v>648.3030399999875</c:v>
                </c:pt>
                <c:pt idx="533">
                  <c:v>648.31959999998753</c:v>
                </c:pt>
                <c:pt idx="534">
                  <c:v>648.33615999998756</c:v>
                </c:pt>
                <c:pt idx="535">
                  <c:v>648.35271999998758</c:v>
                </c:pt>
                <c:pt idx="536">
                  <c:v>648.36927999998761</c:v>
                </c:pt>
                <c:pt idx="537">
                  <c:v>648.38583999998764</c:v>
                </c:pt>
                <c:pt idx="538">
                  <c:v>648.40239999998767</c:v>
                </c:pt>
                <c:pt idx="539">
                  <c:v>648.41895999998769</c:v>
                </c:pt>
                <c:pt idx="540">
                  <c:v>648.43551999998772</c:v>
                </c:pt>
                <c:pt idx="541">
                  <c:v>648.45207999998775</c:v>
                </c:pt>
                <c:pt idx="542">
                  <c:v>648.46863999998777</c:v>
                </c:pt>
                <c:pt idx="543">
                  <c:v>648.4851999999878</c:v>
                </c:pt>
                <c:pt idx="544">
                  <c:v>648.50175999998783</c:v>
                </c:pt>
                <c:pt idx="545">
                  <c:v>648.51831999998785</c:v>
                </c:pt>
                <c:pt idx="546">
                  <c:v>648.53487999998788</c:v>
                </c:pt>
                <c:pt idx="547">
                  <c:v>648.55143999998791</c:v>
                </c:pt>
                <c:pt idx="548">
                  <c:v>648.56799999998793</c:v>
                </c:pt>
                <c:pt idx="549">
                  <c:v>648.58455999998796</c:v>
                </c:pt>
                <c:pt idx="550">
                  <c:v>648.60111999998799</c:v>
                </c:pt>
                <c:pt idx="551">
                  <c:v>648.61767999998801</c:v>
                </c:pt>
                <c:pt idx="552">
                  <c:v>648.63423999998804</c:v>
                </c:pt>
                <c:pt idx="553">
                  <c:v>648.65079999998807</c:v>
                </c:pt>
                <c:pt idx="554">
                  <c:v>648.66735999998809</c:v>
                </c:pt>
                <c:pt idx="555">
                  <c:v>648.68391999998812</c:v>
                </c:pt>
                <c:pt idx="556">
                  <c:v>648.70047999998815</c:v>
                </c:pt>
                <c:pt idx="557">
                  <c:v>648.71703999998817</c:v>
                </c:pt>
                <c:pt idx="558">
                  <c:v>648.7335999999882</c:v>
                </c:pt>
                <c:pt idx="559">
                  <c:v>648.75015999998823</c:v>
                </c:pt>
                <c:pt idx="560">
                  <c:v>648.76671999998825</c:v>
                </c:pt>
                <c:pt idx="561">
                  <c:v>648.78327999998828</c:v>
                </c:pt>
                <c:pt idx="562">
                  <c:v>648.79983999998831</c:v>
                </c:pt>
                <c:pt idx="563">
                  <c:v>648.81639999998833</c:v>
                </c:pt>
                <c:pt idx="564">
                  <c:v>648.83295999998836</c:v>
                </c:pt>
                <c:pt idx="565">
                  <c:v>648.84951999998839</c:v>
                </c:pt>
                <c:pt idx="566">
                  <c:v>648.86607999998841</c:v>
                </c:pt>
                <c:pt idx="567">
                  <c:v>648.88263999998844</c:v>
                </c:pt>
                <c:pt idx="568">
                  <c:v>648.89919999998847</c:v>
                </c:pt>
                <c:pt idx="569">
                  <c:v>648.9157599999885</c:v>
                </c:pt>
                <c:pt idx="570">
                  <c:v>648.93231999998852</c:v>
                </c:pt>
                <c:pt idx="571">
                  <c:v>648.94887999998855</c:v>
                </c:pt>
                <c:pt idx="572">
                  <c:v>648.96543999998858</c:v>
                </c:pt>
                <c:pt idx="573">
                  <c:v>648.9819999999886</c:v>
                </c:pt>
                <c:pt idx="574">
                  <c:v>648.99855999998863</c:v>
                </c:pt>
                <c:pt idx="575">
                  <c:v>649.01511999998866</c:v>
                </c:pt>
                <c:pt idx="576">
                  <c:v>649.03167999998868</c:v>
                </c:pt>
                <c:pt idx="577">
                  <c:v>649.04823999998871</c:v>
                </c:pt>
                <c:pt idx="578">
                  <c:v>649.06479999998874</c:v>
                </c:pt>
                <c:pt idx="579">
                  <c:v>649.08135999998876</c:v>
                </c:pt>
                <c:pt idx="580">
                  <c:v>649.09791999998879</c:v>
                </c:pt>
                <c:pt idx="581">
                  <c:v>649.11447999998882</c:v>
                </c:pt>
                <c:pt idx="582">
                  <c:v>649.13103999998884</c:v>
                </c:pt>
                <c:pt idx="583">
                  <c:v>649.14759999998887</c:v>
                </c:pt>
                <c:pt idx="584">
                  <c:v>649.1641599999889</c:v>
                </c:pt>
                <c:pt idx="585">
                  <c:v>649.18071999998892</c:v>
                </c:pt>
                <c:pt idx="586">
                  <c:v>649.19727999998895</c:v>
                </c:pt>
                <c:pt idx="587">
                  <c:v>649.21383999998898</c:v>
                </c:pt>
                <c:pt idx="588">
                  <c:v>649.230399999989</c:v>
                </c:pt>
                <c:pt idx="589">
                  <c:v>649.24695999998903</c:v>
                </c:pt>
                <c:pt idx="590">
                  <c:v>649.26351999998906</c:v>
                </c:pt>
                <c:pt idx="591">
                  <c:v>649.28007999998908</c:v>
                </c:pt>
                <c:pt idx="592">
                  <c:v>649.29663999998911</c:v>
                </c:pt>
                <c:pt idx="593">
                  <c:v>649.31319999998914</c:v>
                </c:pt>
                <c:pt idx="594">
                  <c:v>649.32975999998916</c:v>
                </c:pt>
                <c:pt idx="595">
                  <c:v>649.34631999998919</c:v>
                </c:pt>
                <c:pt idx="596">
                  <c:v>649.36287999998922</c:v>
                </c:pt>
                <c:pt idx="597">
                  <c:v>649.37943999998924</c:v>
                </c:pt>
                <c:pt idx="598">
                  <c:v>649.39599999998927</c:v>
                </c:pt>
                <c:pt idx="599">
                  <c:v>649.4125599999893</c:v>
                </c:pt>
                <c:pt idx="600">
                  <c:v>649.42911999998933</c:v>
                </c:pt>
                <c:pt idx="601">
                  <c:v>649.44567999998935</c:v>
                </c:pt>
                <c:pt idx="602">
                  <c:v>649.46223999998938</c:v>
                </c:pt>
                <c:pt idx="603">
                  <c:v>649.47879999998941</c:v>
                </c:pt>
                <c:pt idx="604">
                  <c:v>649.49535999998943</c:v>
                </c:pt>
                <c:pt idx="605">
                  <c:v>649.51191999998946</c:v>
                </c:pt>
                <c:pt idx="606">
                  <c:v>649.52847999998949</c:v>
                </c:pt>
                <c:pt idx="607">
                  <c:v>649.54503999998951</c:v>
                </c:pt>
                <c:pt idx="608">
                  <c:v>649.56159999998954</c:v>
                </c:pt>
                <c:pt idx="609">
                  <c:v>649.57815999998957</c:v>
                </c:pt>
                <c:pt idx="610">
                  <c:v>649.59471999998959</c:v>
                </c:pt>
                <c:pt idx="611">
                  <c:v>649.61127999998962</c:v>
                </c:pt>
                <c:pt idx="612">
                  <c:v>649.62783999998965</c:v>
                </c:pt>
                <c:pt idx="613">
                  <c:v>649.64439999998967</c:v>
                </c:pt>
                <c:pt idx="614">
                  <c:v>649.6609599999897</c:v>
                </c:pt>
                <c:pt idx="615">
                  <c:v>649.67751999998973</c:v>
                </c:pt>
                <c:pt idx="616">
                  <c:v>649.69407999998975</c:v>
                </c:pt>
                <c:pt idx="617">
                  <c:v>649.71063999998978</c:v>
                </c:pt>
                <c:pt idx="618">
                  <c:v>649.72719999998981</c:v>
                </c:pt>
                <c:pt idx="619">
                  <c:v>649.74375999998983</c:v>
                </c:pt>
                <c:pt idx="620">
                  <c:v>649.76031999998986</c:v>
                </c:pt>
                <c:pt idx="621">
                  <c:v>649.77687999998989</c:v>
                </c:pt>
                <c:pt idx="622">
                  <c:v>649.79343999998991</c:v>
                </c:pt>
                <c:pt idx="623">
                  <c:v>649.80999999998994</c:v>
                </c:pt>
                <c:pt idx="624">
                  <c:v>649.82655999998997</c:v>
                </c:pt>
                <c:pt idx="625">
                  <c:v>649.84311999998999</c:v>
                </c:pt>
                <c:pt idx="626">
                  <c:v>649.85967999999002</c:v>
                </c:pt>
                <c:pt idx="627">
                  <c:v>649.87623999999005</c:v>
                </c:pt>
                <c:pt idx="628">
                  <c:v>649.89279999999007</c:v>
                </c:pt>
                <c:pt idx="629">
                  <c:v>649.9093599999901</c:v>
                </c:pt>
                <c:pt idx="630">
                  <c:v>649.92591999999013</c:v>
                </c:pt>
                <c:pt idx="631">
                  <c:v>649.94247999999016</c:v>
                </c:pt>
                <c:pt idx="632">
                  <c:v>649.95903999999018</c:v>
                </c:pt>
                <c:pt idx="633">
                  <c:v>649.97559999999021</c:v>
                </c:pt>
                <c:pt idx="634">
                  <c:v>649.99215999999024</c:v>
                </c:pt>
                <c:pt idx="635">
                  <c:v>650.00871999999026</c:v>
                </c:pt>
                <c:pt idx="636">
                  <c:v>650.02527999999029</c:v>
                </c:pt>
                <c:pt idx="637">
                  <c:v>650.04183999999032</c:v>
                </c:pt>
                <c:pt idx="638">
                  <c:v>650.05839999999034</c:v>
                </c:pt>
                <c:pt idx="639">
                  <c:v>650.07495999999037</c:v>
                </c:pt>
                <c:pt idx="640">
                  <c:v>650.0915199999904</c:v>
                </c:pt>
                <c:pt idx="641">
                  <c:v>650.10807999999042</c:v>
                </c:pt>
                <c:pt idx="642">
                  <c:v>650.12463999999045</c:v>
                </c:pt>
                <c:pt idx="643">
                  <c:v>650.14119999999048</c:v>
                </c:pt>
                <c:pt idx="644">
                  <c:v>650.1577599999905</c:v>
                </c:pt>
                <c:pt idx="645">
                  <c:v>650.17431999999053</c:v>
                </c:pt>
                <c:pt idx="646">
                  <c:v>650.19087999999056</c:v>
                </c:pt>
                <c:pt idx="647">
                  <c:v>650.20743999999058</c:v>
                </c:pt>
                <c:pt idx="648">
                  <c:v>650.22399999999061</c:v>
                </c:pt>
                <c:pt idx="649">
                  <c:v>650.24055999999064</c:v>
                </c:pt>
                <c:pt idx="650">
                  <c:v>650.25711999999066</c:v>
                </c:pt>
                <c:pt idx="651">
                  <c:v>650.27367999999069</c:v>
                </c:pt>
                <c:pt idx="652">
                  <c:v>650.29023999999072</c:v>
                </c:pt>
                <c:pt idx="653">
                  <c:v>650.30679999999074</c:v>
                </c:pt>
                <c:pt idx="654">
                  <c:v>650.32335999999077</c:v>
                </c:pt>
                <c:pt idx="655">
                  <c:v>650.3399199999908</c:v>
                </c:pt>
                <c:pt idx="656">
                  <c:v>650.35647999999082</c:v>
                </c:pt>
                <c:pt idx="657">
                  <c:v>650.37303999999085</c:v>
                </c:pt>
                <c:pt idx="658">
                  <c:v>650.38959999999088</c:v>
                </c:pt>
                <c:pt idx="659">
                  <c:v>650.4061599999909</c:v>
                </c:pt>
                <c:pt idx="660">
                  <c:v>650.42271999999093</c:v>
                </c:pt>
                <c:pt idx="661">
                  <c:v>650.43927999999096</c:v>
                </c:pt>
                <c:pt idx="662">
                  <c:v>650.45583999999099</c:v>
                </c:pt>
                <c:pt idx="663">
                  <c:v>650.47239999999101</c:v>
                </c:pt>
                <c:pt idx="664">
                  <c:v>650.48895999999104</c:v>
                </c:pt>
                <c:pt idx="665">
                  <c:v>650.50551999999107</c:v>
                </c:pt>
                <c:pt idx="666">
                  <c:v>650.52207999999109</c:v>
                </c:pt>
                <c:pt idx="667">
                  <c:v>650.53863999999112</c:v>
                </c:pt>
                <c:pt idx="668">
                  <c:v>650.55519999999115</c:v>
                </c:pt>
                <c:pt idx="669">
                  <c:v>650.57175999999117</c:v>
                </c:pt>
                <c:pt idx="670">
                  <c:v>650.5883199999912</c:v>
                </c:pt>
                <c:pt idx="671">
                  <c:v>650.60487999999123</c:v>
                </c:pt>
                <c:pt idx="672">
                  <c:v>650.62143999999125</c:v>
                </c:pt>
                <c:pt idx="673">
                  <c:v>650.63799999999128</c:v>
                </c:pt>
                <c:pt idx="674">
                  <c:v>650.65455999999131</c:v>
                </c:pt>
                <c:pt idx="675">
                  <c:v>650.67111999999133</c:v>
                </c:pt>
                <c:pt idx="676">
                  <c:v>650.68767999999136</c:v>
                </c:pt>
                <c:pt idx="677">
                  <c:v>650.70423999999139</c:v>
                </c:pt>
                <c:pt idx="678">
                  <c:v>650.72079999999141</c:v>
                </c:pt>
                <c:pt idx="679">
                  <c:v>650.73735999999144</c:v>
                </c:pt>
                <c:pt idx="680">
                  <c:v>650.75391999999147</c:v>
                </c:pt>
                <c:pt idx="681">
                  <c:v>650.77047999999149</c:v>
                </c:pt>
                <c:pt idx="682">
                  <c:v>650.78703999999152</c:v>
                </c:pt>
                <c:pt idx="683">
                  <c:v>650.80359999999155</c:v>
                </c:pt>
                <c:pt idx="684">
                  <c:v>650.82015999999157</c:v>
                </c:pt>
                <c:pt idx="685">
                  <c:v>650.8367199999916</c:v>
                </c:pt>
                <c:pt idx="686">
                  <c:v>650.85327999999163</c:v>
                </c:pt>
                <c:pt idx="687">
                  <c:v>650.86983999999165</c:v>
                </c:pt>
                <c:pt idx="688">
                  <c:v>650.88639999999168</c:v>
                </c:pt>
                <c:pt idx="689">
                  <c:v>650.90295999999171</c:v>
                </c:pt>
                <c:pt idx="690">
                  <c:v>650.91951999999173</c:v>
                </c:pt>
                <c:pt idx="691">
                  <c:v>650.93607999999176</c:v>
                </c:pt>
                <c:pt idx="692">
                  <c:v>650.95263999999179</c:v>
                </c:pt>
                <c:pt idx="693">
                  <c:v>650.96919999999182</c:v>
                </c:pt>
                <c:pt idx="694">
                  <c:v>650.98575999999184</c:v>
                </c:pt>
                <c:pt idx="695">
                  <c:v>651.00231999999187</c:v>
                </c:pt>
                <c:pt idx="696">
                  <c:v>651.0188799999919</c:v>
                </c:pt>
                <c:pt idx="697">
                  <c:v>651.03543999999192</c:v>
                </c:pt>
                <c:pt idx="698">
                  <c:v>651.05199999999195</c:v>
                </c:pt>
                <c:pt idx="699">
                  <c:v>651.06855999999198</c:v>
                </c:pt>
                <c:pt idx="700">
                  <c:v>651.085119999992</c:v>
                </c:pt>
                <c:pt idx="701">
                  <c:v>651.10167999999203</c:v>
                </c:pt>
                <c:pt idx="702">
                  <c:v>651.11823999999206</c:v>
                </c:pt>
                <c:pt idx="703">
                  <c:v>651.13479999999208</c:v>
                </c:pt>
                <c:pt idx="704">
                  <c:v>651.15135999999211</c:v>
                </c:pt>
                <c:pt idx="705">
                  <c:v>651.16791999999214</c:v>
                </c:pt>
                <c:pt idx="706">
                  <c:v>651.18447999999216</c:v>
                </c:pt>
                <c:pt idx="707">
                  <c:v>651.20103999999219</c:v>
                </c:pt>
                <c:pt idx="708">
                  <c:v>651.21759999999222</c:v>
                </c:pt>
                <c:pt idx="709">
                  <c:v>651.23415999999224</c:v>
                </c:pt>
                <c:pt idx="710">
                  <c:v>651.25071999999227</c:v>
                </c:pt>
                <c:pt idx="711">
                  <c:v>651.2672799999923</c:v>
                </c:pt>
                <c:pt idx="712">
                  <c:v>651.28383999999232</c:v>
                </c:pt>
                <c:pt idx="713">
                  <c:v>651.30039999999235</c:v>
                </c:pt>
                <c:pt idx="714">
                  <c:v>651.31695999999238</c:v>
                </c:pt>
                <c:pt idx="715">
                  <c:v>651.3335199999924</c:v>
                </c:pt>
                <c:pt idx="716">
                  <c:v>651.35007999999243</c:v>
                </c:pt>
                <c:pt idx="717">
                  <c:v>651.36663999999246</c:v>
                </c:pt>
                <c:pt idx="718">
                  <c:v>651.38319999999248</c:v>
                </c:pt>
                <c:pt idx="719">
                  <c:v>651.39975999999251</c:v>
                </c:pt>
                <c:pt idx="720">
                  <c:v>651.41631999999254</c:v>
                </c:pt>
                <c:pt idx="721">
                  <c:v>651.43287999999256</c:v>
                </c:pt>
                <c:pt idx="722">
                  <c:v>651.44943999999259</c:v>
                </c:pt>
                <c:pt idx="723">
                  <c:v>651.46599999999262</c:v>
                </c:pt>
                <c:pt idx="724">
                  <c:v>651.48255999999265</c:v>
                </c:pt>
                <c:pt idx="725">
                  <c:v>651.49911999999267</c:v>
                </c:pt>
                <c:pt idx="726">
                  <c:v>651.5156799999927</c:v>
                </c:pt>
                <c:pt idx="727">
                  <c:v>651.53223999999273</c:v>
                </c:pt>
                <c:pt idx="728">
                  <c:v>651.54879999999275</c:v>
                </c:pt>
                <c:pt idx="729">
                  <c:v>651.56535999999278</c:v>
                </c:pt>
                <c:pt idx="730">
                  <c:v>651.58191999999281</c:v>
                </c:pt>
                <c:pt idx="731">
                  <c:v>651.59847999999283</c:v>
                </c:pt>
                <c:pt idx="732">
                  <c:v>651.61503999999286</c:v>
                </c:pt>
                <c:pt idx="733">
                  <c:v>651.63159999999289</c:v>
                </c:pt>
                <c:pt idx="734">
                  <c:v>651.64815999999291</c:v>
                </c:pt>
                <c:pt idx="735">
                  <c:v>651.66471999999294</c:v>
                </c:pt>
                <c:pt idx="736">
                  <c:v>651.68127999999297</c:v>
                </c:pt>
                <c:pt idx="737">
                  <c:v>651.69783999999299</c:v>
                </c:pt>
                <c:pt idx="738">
                  <c:v>651.71439999999302</c:v>
                </c:pt>
                <c:pt idx="739">
                  <c:v>651.73095999999305</c:v>
                </c:pt>
                <c:pt idx="740">
                  <c:v>651.74751999999307</c:v>
                </c:pt>
                <c:pt idx="741">
                  <c:v>651.7640799999931</c:v>
                </c:pt>
                <c:pt idx="742">
                  <c:v>651.78063999999313</c:v>
                </c:pt>
                <c:pt idx="743">
                  <c:v>651.79719999999315</c:v>
                </c:pt>
                <c:pt idx="744">
                  <c:v>651.81375999999318</c:v>
                </c:pt>
                <c:pt idx="745">
                  <c:v>651.83031999999321</c:v>
                </c:pt>
                <c:pt idx="746">
                  <c:v>651.84687999999323</c:v>
                </c:pt>
                <c:pt idx="747">
                  <c:v>651.86343999999326</c:v>
                </c:pt>
                <c:pt idx="748">
                  <c:v>651.87999999999329</c:v>
                </c:pt>
                <c:pt idx="749">
                  <c:v>651.89655999999331</c:v>
                </c:pt>
                <c:pt idx="750">
                  <c:v>651.91311999999334</c:v>
                </c:pt>
                <c:pt idx="751">
                  <c:v>651.92967999999337</c:v>
                </c:pt>
                <c:pt idx="752">
                  <c:v>651.9462399999934</c:v>
                </c:pt>
                <c:pt idx="753">
                  <c:v>651.96279999999342</c:v>
                </c:pt>
                <c:pt idx="754">
                  <c:v>651.97935999999345</c:v>
                </c:pt>
                <c:pt idx="755">
                  <c:v>651.99591999999348</c:v>
                </c:pt>
                <c:pt idx="756">
                  <c:v>652.0124799999935</c:v>
                </c:pt>
                <c:pt idx="757">
                  <c:v>652.02903999999353</c:v>
                </c:pt>
                <c:pt idx="758">
                  <c:v>652.04559999999356</c:v>
                </c:pt>
                <c:pt idx="759">
                  <c:v>652.06215999999358</c:v>
                </c:pt>
                <c:pt idx="760">
                  <c:v>652.07871999999361</c:v>
                </c:pt>
                <c:pt idx="761">
                  <c:v>652.09527999999364</c:v>
                </c:pt>
                <c:pt idx="762">
                  <c:v>652.11183999999366</c:v>
                </c:pt>
                <c:pt idx="763">
                  <c:v>652.12839999999369</c:v>
                </c:pt>
                <c:pt idx="764">
                  <c:v>652.14495999999372</c:v>
                </c:pt>
                <c:pt idx="765">
                  <c:v>652.16151999999374</c:v>
                </c:pt>
                <c:pt idx="766">
                  <c:v>652.17807999999377</c:v>
                </c:pt>
                <c:pt idx="767">
                  <c:v>652.1946399999938</c:v>
                </c:pt>
                <c:pt idx="768">
                  <c:v>652.21119999999382</c:v>
                </c:pt>
                <c:pt idx="769">
                  <c:v>652.22775999999385</c:v>
                </c:pt>
                <c:pt idx="770">
                  <c:v>652.24431999999388</c:v>
                </c:pt>
                <c:pt idx="771">
                  <c:v>652.2608799999939</c:v>
                </c:pt>
                <c:pt idx="772">
                  <c:v>652.27743999999393</c:v>
                </c:pt>
                <c:pt idx="773">
                  <c:v>652.29399999999396</c:v>
                </c:pt>
                <c:pt idx="774">
                  <c:v>652.31055999999398</c:v>
                </c:pt>
                <c:pt idx="775">
                  <c:v>652.32711999999401</c:v>
                </c:pt>
                <c:pt idx="776">
                  <c:v>652.34367999999404</c:v>
                </c:pt>
                <c:pt idx="777">
                  <c:v>652.36023999999406</c:v>
                </c:pt>
                <c:pt idx="778">
                  <c:v>652.37679999999409</c:v>
                </c:pt>
                <c:pt idx="779">
                  <c:v>652.39335999999412</c:v>
                </c:pt>
                <c:pt idx="780">
                  <c:v>652.40991999999414</c:v>
                </c:pt>
                <c:pt idx="781">
                  <c:v>652.42647999999417</c:v>
                </c:pt>
                <c:pt idx="782">
                  <c:v>652.4430399999942</c:v>
                </c:pt>
                <c:pt idx="783">
                  <c:v>652.45959999999423</c:v>
                </c:pt>
                <c:pt idx="784">
                  <c:v>652.47615999999425</c:v>
                </c:pt>
                <c:pt idx="785">
                  <c:v>652.49271999999428</c:v>
                </c:pt>
                <c:pt idx="786">
                  <c:v>652.50927999999431</c:v>
                </c:pt>
                <c:pt idx="787">
                  <c:v>652.52583999999433</c:v>
                </c:pt>
                <c:pt idx="788">
                  <c:v>652.54239999999436</c:v>
                </c:pt>
                <c:pt idx="789">
                  <c:v>652.55895999999439</c:v>
                </c:pt>
                <c:pt idx="790">
                  <c:v>652.57551999999441</c:v>
                </c:pt>
                <c:pt idx="791">
                  <c:v>652.59207999999444</c:v>
                </c:pt>
                <c:pt idx="792">
                  <c:v>652.60863999999447</c:v>
                </c:pt>
                <c:pt idx="793">
                  <c:v>652.62519999999449</c:v>
                </c:pt>
                <c:pt idx="794">
                  <c:v>652.64175999999452</c:v>
                </c:pt>
                <c:pt idx="795">
                  <c:v>652.65831999999455</c:v>
                </c:pt>
                <c:pt idx="796">
                  <c:v>652.67487999999457</c:v>
                </c:pt>
                <c:pt idx="797">
                  <c:v>652.6914399999946</c:v>
                </c:pt>
                <c:pt idx="798">
                  <c:v>652.70799999999463</c:v>
                </c:pt>
                <c:pt idx="799">
                  <c:v>652.72455999999465</c:v>
                </c:pt>
                <c:pt idx="800">
                  <c:v>652.74111999999468</c:v>
                </c:pt>
                <c:pt idx="801">
                  <c:v>652.75767999999471</c:v>
                </c:pt>
                <c:pt idx="802">
                  <c:v>652.77423999999473</c:v>
                </c:pt>
                <c:pt idx="803">
                  <c:v>652.79079999999476</c:v>
                </c:pt>
                <c:pt idx="804">
                  <c:v>652.80735999999479</c:v>
                </c:pt>
                <c:pt idx="805">
                  <c:v>652.82391999999481</c:v>
                </c:pt>
                <c:pt idx="806">
                  <c:v>652.84047999999484</c:v>
                </c:pt>
                <c:pt idx="807">
                  <c:v>652.85703999999487</c:v>
                </c:pt>
                <c:pt idx="808">
                  <c:v>652.87359999999489</c:v>
                </c:pt>
                <c:pt idx="809">
                  <c:v>652.89015999999492</c:v>
                </c:pt>
                <c:pt idx="810">
                  <c:v>652.90671999999495</c:v>
                </c:pt>
                <c:pt idx="811">
                  <c:v>652.92327999999497</c:v>
                </c:pt>
                <c:pt idx="812">
                  <c:v>652.939839999995</c:v>
                </c:pt>
                <c:pt idx="813">
                  <c:v>652.95639999999503</c:v>
                </c:pt>
                <c:pt idx="814">
                  <c:v>652.97295999999506</c:v>
                </c:pt>
                <c:pt idx="815">
                  <c:v>652.98951999999508</c:v>
                </c:pt>
                <c:pt idx="816">
                  <c:v>653.00607999999511</c:v>
                </c:pt>
                <c:pt idx="817">
                  <c:v>653.02263999999514</c:v>
                </c:pt>
                <c:pt idx="818">
                  <c:v>653.03919999999516</c:v>
                </c:pt>
                <c:pt idx="819">
                  <c:v>653.05575999999519</c:v>
                </c:pt>
                <c:pt idx="820">
                  <c:v>653.07231999999522</c:v>
                </c:pt>
                <c:pt idx="821">
                  <c:v>653.08887999999524</c:v>
                </c:pt>
                <c:pt idx="822">
                  <c:v>653.10543999999527</c:v>
                </c:pt>
                <c:pt idx="823">
                  <c:v>653.1219999999953</c:v>
                </c:pt>
                <c:pt idx="824">
                  <c:v>653.13855999999532</c:v>
                </c:pt>
                <c:pt idx="825">
                  <c:v>653.15511999999535</c:v>
                </c:pt>
                <c:pt idx="826">
                  <c:v>653.17167999999538</c:v>
                </c:pt>
                <c:pt idx="827">
                  <c:v>653.1882399999954</c:v>
                </c:pt>
                <c:pt idx="828">
                  <c:v>653.20479999999543</c:v>
                </c:pt>
                <c:pt idx="829">
                  <c:v>653.22135999999546</c:v>
                </c:pt>
                <c:pt idx="830">
                  <c:v>653.23791999999548</c:v>
                </c:pt>
                <c:pt idx="831">
                  <c:v>653.25447999999551</c:v>
                </c:pt>
                <c:pt idx="832">
                  <c:v>653.27103999999554</c:v>
                </c:pt>
                <c:pt idx="833">
                  <c:v>653.28759999999556</c:v>
                </c:pt>
                <c:pt idx="834">
                  <c:v>653.30415999999559</c:v>
                </c:pt>
                <c:pt idx="835">
                  <c:v>653.32071999999562</c:v>
                </c:pt>
                <c:pt idx="836">
                  <c:v>653.33727999999564</c:v>
                </c:pt>
                <c:pt idx="837">
                  <c:v>653.35383999999567</c:v>
                </c:pt>
                <c:pt idx="838">
                  <c:v>653.3703999999957</c:v>
                </c:pt>
                <c:pt idx="839">
                  <c:v>653.38695999999572</c:v>
                </c:pt>
                <c:pt idx="840">
                  <c:v>653.40351999999575</c:v>
                </c:pt>
                <c:pt idx="841">
                  <c:v>653.42007999999578</c:v>
                </c:pt>
                <c:pt idx="842">
                  <c:v>653.4366399999958</c:v>
                </c:pt>
                <c:pt idx="843">
                  <c:v>653.45319999999583</c:v>
                </c:pt>
                <c:pt idx="844">
                  <c:v>653.46975999999586</c:v>
                </c:pt>
                <c:pt idx="845">
                  <c:v>653.48631999999589</c:v>
                </c:pt>
                <c:pt idx="846">
                  <c:v>653.50287999999591</c:v>
                </c:pt>
                <c:pt idx="847">
                  <c:v>653.51943999999594</c:v>
                </c:pt>
                <c:pt idx="848">
                  <c:v>653.53599999999597</c:v>
                </c:pt>
                <c:pt idx="849">
                  <c:v>653.55255999999599</c:v>
                </c:pt>
                <c:pt idx="850">
                  <c:v>653.56911999999602</c:v>
                </c:pt>
                <c:pt idx="851">
                  <c:v>653.58567999999605</c:v>
                </c:pt>
                <c:pt idx="852">
                  <c:v>653.60223999999607</c:v>
                </c:pt>
                <c:pt idx="853">
                  <c:v>653.6187999999961</c:v>
                </c:pt>
                <c:pt idx="854">
                  <c:v>653.63535999999613</c:v>
                </c:pt>
                <c:pt idx="855">
                  <c:v>653.65191999999615</c:v>
                </c:pt>
                <c:pt idx="856">
                  <c:v>653.66847999999618</c:v>
                </c:pt>
                <c:pt idx="857">
                  <c:v>653.68503999999621</c:v>
                </c:pt>
                <c:pt idx="858">
                  <c:v>653.70159999999623</c:v>
                </c:pt>
                <c:pt idx="859">
                  <c:v>653.71815999999626</c:v>
                </c:pt>
                <c:pt idx="860">
                  <c:v>653.73471999999629</c:v>
                </c:pt>
                <c:pt idx="861">
                  <c:v>653.75127999999631</c:v>
                </c:pt>
                <c:pt idx="862">
                  <c:v>653.76783999999634</c:v>
                </c:pt>
                <c:pt idx="863">
                  <c:v>653.78439999999637</c:v>
                </c:pt>
                <c:pt idx="864">
                  <c:v>653.80095999999639</c:v>
                </c:pt>
                <c:pt idx="865">
                  <c:v>653.81751999999642</c:v>
                </c:pt>
                <c:pt idx="866">
                  <c:v>653.83407999999645</c:v>
                </c:pt>
                <c:pt idx="867">
                  <c:v>653.85063999999647</c:v>
                </c:pt>
                <c:pt idx="868">
                  <c:v>653.8671999999965</c:v>
                </c:pt>
                <c:pt idx="869">
                  <c:v>653.88375999999653</c:v>
                </c:pt>
                <c:pt idx="870">
                  <c:v>653.90031999999655</c:v>
                </c:pt>
                <c:pt idx="871">
                  <c:v>653.91687999999658</c:v>
                </c:pt>
                <c:pt idx="872">
                  <c:v>653.93343999999661</c:v>
                </c:pt>
                <c:pt idx="873">
                  <c:v>653.94999999999663</c:v>
                </c:pt>
                <c:pt idx="874">
                  <c:v>653.96655999999666</c:v>
                </c:pt>
                <c:pt idx="875">
                  <c:v>653.98311999999669</c:v>
                </c:pt>
                <c:pt idx="876">
                  <c:v>653.99967999999672</c:v>
                </c:pt>
                <c:pt idx="877">
                  <c:v>654.01623999999674</c:v>
                </c:pt>
                <c:pt idx="878">
                  <c:v>654.03279999999677</c:v>
                </c:pt>
                <c:pt idx="879">
                  <c:v>654.0493599999968</c:v>
                </c:pt>
                <c:pt idx="880">
                  <c:v>654.06591999999682</c:v>
                </c:pt>
                <c:pt idx="881">
                  <c:v>654.08247999999685</c:v>
                </c:pt>
                <c:pt idx="882">
                  <c:v>654.09903999999688</c:v>
                </c:pt>
                <c:pt idx="883">
                  <c:v>654.1155999999969</c:v>
                </c:pt>
                <c:pt idx="884">
                  <c:v>654.13215999999693</c:v>
                </c:pt>
                <c:pt idx="885">
                  <c:v>654.14871999999696</c:v>
                </c:pt>
                <c:pt idx="886">
                  <c:v>654.16527999999698</c:v>
                </c:pt>
                <c:pt idx="887">
                  <c:v>654.18183999999701</c:v>
                </c:pt>
                <c:pt idx="888">
                  <c:v>654.19839999999704</c:v>
                </c:pt>
                <c:pt idx="889">
                  <c:v>654.21495999999706</c:v>
                </c:pt>
                <c:pt idx="890">
                  <c:v>654.23151999999709</c:v>
                </c:pt>
                <c:pt idx="891">
                  <c:v>654.24807999999712</c:v>
                </c:pt>
                <c:pt idx="892">
                  <c:v>654.26463999999714</c:v>
                </c:pt>
                <c:pt idx="893">
                  <c:v>654.28119999999717</c:v>
                </c:pt>
                <c:pt idx="894">
                  <c:v>654.2977599999972</c:v>
                </c:pt>
                <c:pt idx="895">
                  <c:v>654.31431999999722</c:v>
                </c:pt>
                <c:pt idx="896">
                  <c:v>654.33087999999725</c:v>
                </c:pt>
                <c:pt idx="897">
                  <c:v>654.34743999999728</c:v>
                </c:pt>
                <c:pt idx="898">
                  <c:v>654.3639999999973</c:v>
                </c:pt>
                <c:pt idx="899">
                  <c:v>654.38055999999733</c:v>
                </c:pt>
                <c:pt idx="900">
                  <c:v>654.39711999999736</c:v>
                </c:pt>
                <c:pt idx="901">
                  <c:v>654.41367999999738</c:v>
                </c:pt>
                <c:pt idx="902">
                  <c:v>654.43023999999741</c:v>
                </c:pt>
                <c:pt idx="903">
                  <c:v>654.44679999999744</c:v>
                </c:pt>
                <c:pt idx="904">
                  <c:v>654.46335999999746</c:v>
                </c:pt>
                <c:pt idx="905">
                  <c:v>654.47991999999749</c:v>
                </c:pt>
                <c:pt idx="906">
                  <c:v>654.49647999999752</c:v>
                </c:pt>
                <c:pt idx="907">
                  <c:v>654.51303999999755</c:v>
                </c:pt>
                <c:pt idx="908">
                  <c:v>654.52959999999757</c:v>
                </c:pt>
                <c:pt idx="909">
                  <c:v>654.5461599999976</c:v>
                </c:pt>
                <c:pt idx="910">
                  <c:v>654.56271999999763</c:v>
                </c:pt>
                <c:pt idx="911">
                  <c:v>654.57927999999765</c:v>
                </c:pt>
                <c:pt idx="912">
                  <c:v>654.59583999999768</c:v>
                </c:pt>
                <c:pt idx="913">
                  <c:v>654.61239999999771</c:v>
                </c:pt>
                <c:pt idx="914">
                  <c:v>654.62895999999773</c:v>
                </c:pt>
                <c:pt idx="915">
                  <c:v>654.64551999999776</c:v>
                </c:pt>
                <c:pt idx="916">
                  <c:v>654.66207999999779</c:v>
                </c:pt>
                <c:pt idx="917">
                  <c:v>654.67863999999781</c:v>
                </c:pt>
                <c:pt idx="918">
                  <c:v>654.69519999999784</c:v>
                </c:pt>
                <c:pt idx="919">
                  <c:v>654.71175999999787</c:v>
                </c:pt>
                <c:pt idx="920">
                  <c:v>654.72831999999789</c:v>
                </c:pt>
                <c:pt idx="921">
                  <c:v>654.74487999999792</c:v>
                </c:pt>
                <c:pt idx="922">
                  <c:v>654.76143999999795</c:v>
                </c:pt>
                <c:pt idx="923">
                  <c:v>654.77799999999797</c:v>
                </c:pt>
                <c:pt idx="924">
                  <c:v>654.794559999998</c:v>
                </c:pt>
                <c:pt idx="925">
                  <c:v>654.81111999999803</c:v>
                </c:pt>
                <c:pt idx="926">
                  <c:v>654.82767999999805</c:v>
                </c:pt>
                <c:pt idx="927">
                  <c:v>654.84423999999808</c:v>
                </c:pt>
                <c:pt idx="928">
                  <c:v>654.86079999999811</c:v>
                </c:pt>
                <c:pt idx="929">
                  <c:v>654.87735999999813</c:v>
                </c:pt>
                <c:pt idx="930">
                  <c:v>654.89391999999816</c:v>
                </c:pt>
                <c:pt idx="931">
                  <c:v>654.91047999999819</c:v>
                </c:pt>
                <c:pt idx="932">
                  <c:v>654.92703999999821</c:v>
                </c:pt>
                <c:pt idx="933">
                  <c:v>654.94359999999824</c:v>
                </c:pt>
                <c:pt idx="934">
                  <c:v>654.96015999999827</c:v>
                </c:pt>
                <c:pt idx="935">
                  <c:v>654.97671999999829</c:v>
                </c:pt>
                <c:pt idx="936">
                  <c:v>654.99327999999832</c:v>
                </c:pt>
                <c:pt idx="937">
                  <c:v>655.00983999999835</c:v>
                </c:pt>
                <c:pt idx="938">
                  <c:v>655.02639999999838</c:v>
                </c:pt>
                <c:pt idx="939">
                  <c:v>655.0429599999984</c:v>
                </c:pt>
                <c:pt idx="940">
                  <c:v>655.05951999999843</c:v>
                </c:pt>
                <c:pt idx="941">
                  <c:v>655.07607999999846</c:v>
                </c:pt>
                <c:pt idx="942">
                  <c:v>655.09263999999848</c:v>
                </c:pt>
                <c:pt idx="943">
                  <c:v>655.10919999999851</c:v>
                </c:pt>
                <c:pt idx="944">
                  <c:v>655.12575999999854</c:v>
                </c:pt>
                <c:pt idx="945">
                  <c:v>655.14231999999856</c:v>
                </c:pt>
                <c:pt idx="946">
                  <c:v>655.15887999999859</c:v>
                </c:pt>
                <c:pt idx="947">
                  <c:v>655.17543999999862</c:v>
                </c:pt>
                <c:pt idx="948">
                  <c:v>655.19199999999864</c:v>
                </c:pt>
                <c:pt idx="949">
                  <c:v>655.20855999999867</c:v>
                </c:pt>
                <c:pt idx="950">
                  <c:v>655.2251199999987</c:v>
                </c:pt>
                <c:pt idx="951">
                  <c:v>655.24167999999872</c:v>
                </c:pt>
                <c:pt idx="952">
                  <c:v>655.25823999999875</c:v>
                </c:pt>
                <c:pt idx="953">
                  <c:v>655.27479999999878</c:v>
                </c:pt>
                <c:pt idx="954">
                  <c:v>655.2913599999988</c:v>
                </c:pt>
                <c:pt idx="955">
                  <c:v>655.30791999999883</c:v>
                </c:pt>
                <c:pt idx="956">
                  <c:v>655.32447999999886</c:v>
                </c:pt>
                <c:pt idx="957">
                  <c:v>655.34103999999888</c:v>
                </c:pt>
                <c:pt idx="958">
                  <c:v>655.35759999999891</c:v>
                </c:pt>
                <c:pt idx="959">
                  <c:v>655.37415999999894</c:v>
                </c:pt>
                <c:pt idx="960">
                  <c:v>655.39071999999896</c:v>
                </c:pt>
                <c:pt idx="961">
                  <c:v>655.40727999999899</c:v>
                </c:pt>
                <c:pt idx="962">
                  <c:v>655.42383999999902</c:v>
                </c:pt>
                <c:pt idx="963">
                  <c:v>655.44039999999904</c:v>
                </c:pt>
                <c:pt idx="964">
                  <c:v>655.45695999999907</c:v>
                </c:pt>
                <c:pt idx="965">
                  <c:v>655.4735199999991</c:v>
                </c:pt>
                <c:pt idx="966">
                  <c:v>655.49007999999912</c:v>
                </c:pt>
                <c:pt idx="967">
                  <c:v>655.50663999999915</c:v>
                </c:pt>
                <c:pt idx="968">
                  <c:v>655.52319999999918</c:v>
                </c:pt>
                <c:pt idx="969">
                  <c:v>655.53975999999921</c:v>
                </c:pt>
                <c:pt idx="970">
                  <c:v>655.55631999999923</c:v>
                </c:pt>
                <c:pt idx="971">
                  <c:v>655.57287999999926</c:v>
                </c:pt>
                <c:pt idx="972">
                  <c:v>655.58943999999929</c:v>
                </c:pt>
                <c:pt idx="973">
                  <c:v>655.60599999999931</c:v>
                </c:pt>
                <c:pt idx="974">
                  <c:v>655.62255999999934</c:v>
                </c:pt>
                <c:pt idx="975">
                  <c:v>655.63911999999937</c:v>
                </c:pt>
                <c:pt idx="976">
                  <c:v>655.65567999999939</c:v>
                </c:pt>
                <c:pt idx="977">
                  <c:v>655.67223999999942</c:v>
                </c:pt>
                <c:pt idx="978">
                  <c:v>655.68879999999945</c:v>
                </c:pt>
                <c:pt idx="979">
                  <c:v>655.70535999999947</c:v>
                </c:pt>
                <c:pt idx="980">
                  <c:v>655.7219199999995</c:v>
                </c:pt>
                <c:pt idx="981">
                  <c:v>655.73847999999953</c:v>
                </c:pt>
                <c:pt idx="982">
                  <c:v>655.75503999999955</c:v>
                </c:pt>
                <c:pt idx="983">
                  <c:v>655.77159999999958</c:v>
                </c:pt>
                <c:pt idx="984">
                  <c:v>655.78815999999961</c:v>
                </c:pt>
                <c:pt idx="985">
                  <c:v>655.80471999999963</c:v>
                </c:pt>
                <c:pt idx="986">
                  <c:v>655.82127999999966</c:v>
                </c:pt>
                <c:pt idx="987">
                  <c:v>655.83783999999969</c:v>
                </c:pt>
                <c:pt idx="988">
                  <c:v>655.85439999999971</c:v>
                </c:pt>
                <c:pt idx="989">
                  <c:v>655.87095999999974</c:v>
                </c:pt>
                <c:pt idx="990">
                  <c:v>655.88751999999977</c:v>
                </c:pt>
                <c:pt idx="991">
                  <c:v>655.90407999999979</c:v>
                </c:pt>
                <c:pt idx="992">
                  <c:v>655.92063999999982</c:v>
                </c:pt>
                <c:pt idx="993">
                  <c:v>655.93719999999985</c:v>
                </c:pt>
                <c:pt idx="994">
                  <c:v>655.95375999999987</c:v>
                </c:pt>
                <c:pt idx="995">
                  <c:v>655.9703199999999</c:v>
                </c:pt>
                <c:pt idx="996">
                  <c:v>655.98687999999993</c:v>
                </c:pt>
                <c:pt idx="997">
                  <c:v>656.00343999999996</c:v>
                </c:pt>
                <c:pt idx="998">
                  <c:v>656.02</c:v>
                </c:pt>
                <c:pt idx="999">
                  <c:v>656.03656000000001</c:v>
                </c:pt>
                <c:pt idx="1000">
                  <c:v>656.05312000000004</c:v>
                </c:pt>
                <c:pt idx="1001">
                  <c:v>656.06968000000006</c:v>
                </c:pt>
                <c:pt idx="1002">
                  <c:v>656.08624000000009</c:v>
                </c:pt>
                <c:pt idx="1003">
                  <c:v>656.10280000000012</c:v>
                </c:pt>
                <c:pt idx="1004">
                  <c:v>656.11936000000014</c:v>
                </c:pt>
                <c:pt idx="1005">
                  <c:v>656.13592000000017</c:v>
                </c:pt>
                <c:pt idx="1006">
                  <c:v>656.1524800000002</c:v>
                </c:pt>
                <c:pt idx="1007">
                  <c:v>656.16904000000022</c:v>
                </c:pt>
                <c:pt idx="1008">
                  <c:v>656.18560000000025</c:v>
                </c:pt>
                <c:pt idx="1009">
                  <c:v>656.20216000000028</c:v>
                </c:pt>
                <c:pt idx="1010">
                  <c:v>656.2187200000003</c:v>
                </c:pt>
                <c:pt idx="1011">
                  <c:v>656.23528000000033</c:v>
                </c:pt>
                <c:pt idx="1012">
                  <c:v>656.25184000000036</c:v>
                </c:pt>
                <c:pt idx="1013">
                  <c:v>656.26840000000038</c:v>
                </c:pt>
                <c:pt idx="1014">
                  <c:v>656.28496000000041</c:v>
                </c:pt>
                <c:pt idx="1015">
                  <c:v>656.30152000000044</c:v>
                </c:pt>
                <c:pt idx="1016">
                  <c:v>656.31808000000046</c:v>
                </c:pt>
                <c:pt idx="1017">
                  <c:v>656.33464000000049</c:v>
                </c:pt>
                <c:pt idx="1018">
                  <c:v>656.35120000000052</c:v>
                </c:pt>
                <c:pt idx="1019">
                  <c:v>656.36776000000054</c:v>
                </c:pt>
                <c:pt idx="1020">
                  <c:v>656.38432000000057</c:v>
                </c:pt>
                <c:pt idx="1021">
                  <c:v>656.4008800000006</c:v>
                </c:pt>
                <c:pt idx="1022">
                  <c:v>656.41744000000062</c:v>
                </c:pt>
                <c:pt idx="1023">
                  <c:v>656.43400000000065</c:v>
                </c:pt>
                <c:pt idx="1024">
                  <c:v>656.45056000000068</c:v>
                </c:pt>
                <c:pt idx="1025">
                  <c:v>656.4671200000007</c:v>
                </c:pt>
                <c:pt idx="1026">
                  <c:v>656.48368000000073</c:v>
                </c:pt>
                <c:pt idx="1027">
                  <c:v>656.50024000000076</c:v>
                </c:pt>
                <c:pt idx="1028">
                  <c:v>656.51680000000079</c:v>
                </c:pt>
                <c:pt idx="1029">
                  <c:v>656.53336000000081</c:v>
                </c:pt>
                <c:pt idx="1030">
                  <c:v>656.54992000000084</c:v>
                </c:pt>
                <c:pt idx="1031">
                  <c:v>656.56648000000087</c:v>
                </c:pt>
                <c:pt idx="1032">
                  <c:v>656.58304000000089</c:v>
                </c:pt>
                <c:pt idx="1033">
                  <c:v>656.59960000000092</c:v>
                </c:pt>
                <c:pt idx="1034">
                  <c:v>656.61616000000095</c:v>
                </c:pt>
                <c:pt idx="1035">
                  <c:v>656.63272000000097</c:v>
                </c:pt>
                <c:pt idx="1036">
                  <c:v>656.649280000001</c:v>
                </c:pt>
                <c:pt idx="1037">
                  <c:v>656.66584000000103</c:v>
                </c:pt>
                <c:pt idx="1038">
                  <c:v>656.68240000000105</c:v>
                </c:pt>
                <c:pt idx="1039">
                  <c:v>656.69896000000108</c:v>
                </c:pt>
                <c:pt idx="1040">
                  <c:v>656.71552000000111</c:v>
                </c:pt>
                <c:pt idx="1041">
                  <c:v>656.73208000000113</c:v>
                </c:pt>
                <c:pt idx="1042">
                  <c:v>656.74864000000116</c:v>
                </c:pt>
                <c:pt idx="1043">
                  <c:v>656.76520000000119</c:v>
                </c:pt>
                <c:pt idx="1044">
                  <c:v>656.78176000000121</c:v>
                </c:pt>
                <c:pt idx="1045">
                  <c:v>656.79832000000124</c:v>
                </c:pt>
                <c:pt idx="1046">
                  <c:v>656.81488000000127</c:v>
                </c:pt>
                <c:pt idx="1047">
                  <c:v>656.83144000000129</c:v>
                </c:pt>
                <c:pt idx="1048">
                  <c:v>656.84800000000132</c:v>
                </c:pt>
                <c:pt idx="1049">
                  <c:v>656.86456000000135</c:v>
                </c:pt>
                <c:pt idx="1050">
                  <c:v>656.88112000000137</c:v>
                </c:pt>
                <c:pt idx="1051">
                  <c:v>656.8976800000014</c:v>
                </c:pt>
                <c:pt idx="1052">
                  <c:v>656.91424000000143</c:v>
                </c:pt>
                <c:pt idx="1053">
                  <c:v>656.93080000000145</c:v>
                </c:pt>
                <c:pt idx="1054">
                  <c:v>656.94736000000148</c:v>
                </c:pt>
                <c:pt idx="1055">
                  <c:v>656.96392000000151</c:v>
                </c:pt>
                <c:pt idx="1056">
                  <c:v>656.98048000000153</c:v>
                </c:pt>
                <c:pt idx="1057">
                  <c:v>656.99704000000156</c:v>
                </c:pt>
                <c:pt idx="1058">
                  <c:v>657.01360000000159</c:v>
                </c:pt>
                <c:pt idx="1059">
                  <c:v>657.03016000000162</c:v>
                </c:pt>
                <c:pt idx="1060">
                  <c:v>657.04672000000164</c:v>
                </c:pt>
                <c:pt idx="1061">
                  <c:v>657.06328000000167</c:v>
                </c:pt>
                <c:pt idx="1062">
                  <c:v>657.0798400000017</c:v>
                </c:pt>
                <c:pt idx="1063">
                  <c:v>657.09640000000172</c:v>
                </c:pt>
                <c:pt idx="1064">
                  <c:v>657.11296000000175</c:v>
                </c:pt>
                <c:pt idx="1065">
                  <c:v>657.12952000000178</c:v>
                </c:pt>
                <c:pt idx="1066">
                  <c:v>657.1460800000018</c:v>
                </c:pt>
                <c:pt idx="1067">
                  <c:v>657.16264000000183</c:v>
                </c:pt>
                <c:pt idx="1068">
                  <c:v>657.17920000000186</c:v>
                </c:pt>
                <c:pt idx="1069">
                  <c:v>657.19576000000188</c:v>
                </c:pt>
                <c:pt idx="1070">
                  <c:v>657.21232000000191</c:v>
                </c:pt>
                <c:pt idx="1071">
                  <c:v>657.22888000000194</c:v>
                </c:pt>
                <c:pt idx="1072">
                  <c:v>657.24544000000196</c:v>
                </c:pt>
                <c:pt idx="1073">
                  <c:v>657.26200000000199</c:v>
                </c:pt>
                <c:pt idx="1074">
                  <c:v>657.27856000000202</c:v>
                </c:pt>
                <c:pt idx="1075">
                  <c:v>657.29512000000204</c:v>
                </c:pt>
                <c:pt idx="1076">
                  <c:v>657.31168000000207</c:v>
                </c:pt>
                <c:pt idx="1077">
                  <c:v>657.3282400000021</c:v>
                </c:pt>
                <c:pt idx="1078">
                  <c:v>657.34480000000212</c:v>
                </c:pt>
                <c:pt idx="1079">
                  <c:v>657.36136000000215</c:v>
                </c:pt>
                <c:pt idx="1080">
                  <c:v>657.37792000000218</c:v>
                </c:pt>
                <c:pt idx="1081">
                  <c:v>657.3944800000022</c:v>
                </c:pt>
                <c:pt idx="1082">
                  <c:v>657.41104000000223</c:v>
                </c:pt>
                <c:pt idx="1083">
                  <c:v>657.42760000000226</c:v>
                </c:pt>
                <c:pt idx="1084">
                  <c:v>657.44416000000228</c:v>
                </c:pt>
                <c:pt idx="1085">
                  <c:v>657.46072000000231</c:v>
                </c:pt>
                <c:pt idx="1086">
                  <c:v>657.47728000000234</c:v>
                </c:pt>
                <c:pt idx="1087">
                  <c:v>657.49384000000236</c:v>
                </c:pt>
                <c:pt idx="1088">
                  <c:v>657.51040000000239</c:v>
                </c:pt>
                <c:pt idx="1089">
                  <c:v>657.52696000000242</c:v>
                </c:pt>
                <c:pt idx="1090">
                  <c:v>657.54352000000245</c:v>
                </c:pt>
                <c:pt idx="1091">
                  <c:v>657.56008000000247</c:v>
                </c:pt>
                <c:pt idx="1092">
                  <c:v>657.5766400000025</c:v>
                </c:pt>
                <c:pt idx="1093">
                  <c:v>657.59320000000253</c:v>
                </c:pt>
                <c:pt idx="1094">
                  <c:v>657.60976000000255</c:v>
                </c:pt>
                <c:pt idx="1095">
                  <c:v>657.62632000000258</c:v>
                </c:pt>
                <c:pt idx="1096">
                  <c:v>657.64288000000261</c:v>
                </c:pt>
                <c:pt idx="1097">
                  <c:v>657.65944000000263</c:v>
                </c:pt>
                <c:pt idx="1098">
                  <c:v>657.67600000000266</c:v>
                </c:pt>
                <c:pt idx="1099">
                  <c:v>657.69256000000269</c:v>
                </c:pt>
                <c:pt idx="1100">
                  <c:v>657.70912000000271</c:v>
                </c:pt>
                <c:pt idx="1101">
                  <c:v>657.72568000000274</c:v>
                </c:pt>
                <c:pt idx="1102">
                  <c:v>657.74224000000277</c:v>
                </c:pt>
                <c:pt idx="1103">
                  <c:v>657.75880000000279</c:v>
                </c:pt>
                <c:pt idx="1104">
                  <c:v>657.77536000000282</c:v>
                </c:pt>
                <c:pt idx="1105">
                  <c:v>657.79192000000285</c:v>
                </c:pt>
                <c:pt idx="1106">
                  <c:v>657.80848000000287</c:v>
                </c:pt>
                <c:pt idx="1107">
                  <c:v>657.8250400000029</c:v>
                </c:pt>
                <c:pt idx="1108">
                  <c:v>657.84160000000293</c:v>
                </c:pt>
                <c:pt idx="1109">
                  <c:v>657.85816000000295</c:v>
                </c:pt>
                <c:pt idx="1110">
                  <c:v>657.87472000000298</c:v>
                </c:pt>
                <c:pt idx="1111">
                  <c:v>657.89128000000301</c:v>
                </c:pt>
                <c:pt idx="1112">
                  <c:v>657.90784000000303</c:v>
                </c:pt>
                <c:pt idx="1113">
                  <c:v>657.92440000000306</c:v>
                </c:pt>
                <c:pt idx="1114">
                  <c:v>657.94096000000309</c:v>
                </c:pt>
                <c:pt idx="1115">
                  <c:v>657.95752000000311</c:v>
                </c:pt>
                <c:pt idx="1116">
                  <c:v>657.97408000000314</c:v>
                </c:pt>
                <c:pt idx="1117">
                  <c:v>657.99064000000317</c:v>
                </c:pt>
                <c:pt idx="1118">
                  <c:v>658.00720000000319</c:v>
                </c:pt>
                <c:pt idx="1119">
                  <c:v>658.02376000000322</c:v>
                </c:pt>
                <c:pt idx="1120">
                  <c:v>658.04032000000325</c:v>
                </c:pt>
                <c:pt idx="1121">
                  <c:v>658.05688000000328</c:v>
                </c:pt>
                <c:pt idx="1122">
                  <c:v>658.0734400000033</c:v>
                </c:pt>
                <c:pt idx="1123">
                  <c:v>658.09000000000333</c:v>
                </c:pt>
                <c:pt idx="1124">
                  <c:v>658.10656000000336</c:v>
                </c:pt>
                <c:pt idx="1125">
                  <c:v>658.12312000000338</c:v>
                </c:pt>
                <c:pt idx="1126">
                  <c:v>658.13968000000341</c:v>
                </c:pt>
                <c:pt idx="1127">
                  <c:v>658.15624000000344</c:v>
                </c:pt>
                <c:pt idx="1128">
                  <c:v>658.17280000000346</c:v>
                </c:pt>
                <c:pt idx="1129">
                  <c:v>658.18936000000349</c:v>
                </c:pt>
                <c:pt idx="1130">
                  <c:v>658.20592000000352</c:v>
                </c:pt>
                <c:pt idx="1131">
                  <c:v>658.22248000000354</c:v>
                </c:pt>
                <c:pt idx="1132">
                  <c:v>658.23904000000357</c:v>
                </c:pt>
                <c:pt idx="1133">
                  <c:v>658.2556000000036</c:v>
                </c:pt>
                <c:pt idx="1134">
                  <c:v>658.27216000000362</c:v>
                </c:pt>
                <c:pt idx="1135">
                  <c:v>658.28872000000365</c:v>
                </c:pt>
                <c:pt idx="1136">
                  <c:v>658.30528000000368</c:v>
                </c:pt>
                <c:pt idx="1137">
                  <c:v>658.3218400000037</c:v>
                </c:pt>
                <c:pt idx="1138">
                  <c:v>658.33840000000373</c:v>
                </c:pt>
                <c:pt idx="1139">
                  <c:v>658.35496000000376</c:v>
                </c:pt>
                <c:pt idx="1140">
                  <c:v>658.37152000000378</c:v>
                </c:pt>
                <c:pt idx="1141">
                  <c:v>658.38808000000381</c:v>
                </c:pt>
                <c:pt idx="1142">
                  <c:v>658.40464000000384</c:v>
                </c:pt>
                <c:pt idx="1143">
                  <c:v>658.42120000000386</c:v>
                </c:pt>
                <c:pt idx="1144">
                  <c:v>658.43776000000389</c:v>
                </c:pt>
                <c:pt idx="1145">
                  <c:v>658.45432000000392</c:v>
                </c:pt>
                <c:pt idx="1146">
                  <c:v>658.47088000000394</c:v>
                </c:pt>
                <c:pt idx="1147">
                  <c:v>658.48744000000397</c:v>
                </c:pt>
                <c:pt idx="1148">
                  <c:v>658.504000000004</c:v>
                </c:pt>
                <c:pt idx="1149">
                  <c:v>658.52056000000402</c:v>
                </c:pt>
                <c:pt idx="1150">
                  <c:v>658.53712000000405</c:v>
                </c:pt>
                <c:pt idx="1151">
                  <c:v>658.55368000000408</c:v>
                </c:pt>
                <c:pt idx="1152">
                  <c:v>658.57024000000411</c:v>
                </c:pt>
                <c:pt idx="1153">
                  <c:v>658.58680000000413</c:v>
                </c:pt>
                <c:pt idx="1154">
                  <c:v>658.60336000000416</c:v>
                </c:pt>
                <c:pt idx="1155">
                  <c:v>658.61992000000419</c:v>
                </c:pt>
                <c:pt idx="1156">
                  <c:v>658.63648000000421</c:v>
                </c:pt>
                <c:pt idx="1157">
                  <c:v>658.65304000000424</c:v>
                </c:pt>
                <c:pt idx="1158">
                  <c:v>658.66960000000427</c:v>
                </c:pt>
                <c:pt idx="1159">
                  <c:v>658.68616000000429</c:v>
                </c:pt>
                <c:pt idx="1160">
                  <c:v>658.70272000000432</c:v>
                </c:pt>
                <c:pt idx="1161">
                  <c:v>658.71928000000435</c:v>
                </c:pt>
                <c:pt idx="1162">
                  <c:v>658.73584000000437</c:v>
                </c:pt>
                <c:pt idx="1163">
                  <c:v>658.7524000000044</c:v>
                </c:pt>
                <c:pt idx="1164">
                  <c:v>658.76896000000443</c:v>
                </c:pt>
                <c:pt idx="1165">
                  <c:v>658.78552000000445</c:v>
                </c:pt>
                <c:pt idx="1166">
                  <c:v>658.80208000000448</c:v>
                </c:pt>
                <c:pt idx="1167">
                  <c:v>658.81864000000451</c:v>
                </c:pt>
                <c:pt idx="1168">
                  <c:v>658.83520000000453</c:v>
                </c:pt>
                <c:pt idx="1169">
                  <c:v>658.85176000000456</c:v>
                </c:pt>
                <c:pt idx="1170">
                  <c:v>658.86832000000459</c:v>
                </c:pt>
                <c:pt idx="1171">
                  <c:v>658.88488000000461</c:v>
                </c:pt>
                <c:pt idx="1172">
                  <c:v>658.90144000000464</c:v>
                </c:pt>
                <c:pt idx="1173">
                  <c:v>658.91800000000467</c:v>
                </c:pt>
                <c:pt idx="1174">
                  <c:v>658.93456000000469</c:v>
                </c:pt>
                <c:pt idx="1175">
                  <c:v>658.95112000000472</c:v>
                </c:pt>
                <c:pt idx="1176">
                  <c:v>658.96768000000475</c:v>
                </c:pt>
                <c:pt idx="1177">
                  <c:v>658.98424000000477</c:v>
                </c:pt>
                <c:pt idx="1178">
                  <c:v>659.0008000000048</c:v>
                </c:pt>
                <c:pt idx="1179">
                  <c:v>659.01736000000483</c:v>
                </c:pt>
                <c:pt idx="1180">
                  <c:v>659.03392000000485</c:v>
                </c:pt>
                <c:pt idx="1181">
                  <c:v>659.05048000000488</c:v>
                </c:pt>
                <c:pt idx="1182">
                  <c:v>659.06704000000491</c:v>
                </c:pt>
                <c:pt idx="1183">
                  <c:v>659.08360000000494</c:v>
                </c:pt>
                <c:pt idx="1184">
                  <c:v>659.10016000000496</c:v>
                </c:pt>
                <c:pt idx="1185">
                  <c:v>659.11672000000499</c:v>
                </c:pt>
                <c:pt idx="1186">
                  <c:v>659.13328000000502</c:v>
                </c:pt>
                <c:pt idx="1187">
                  <c:v>659.14984000000504</c:v>
                </c:pt>
                <c:pt idx="1188">
                  <c:v>659.16640000000507</c:v>
                </c:pt>
                <c:pt idx="1189">
                  <c:v>659.1829600000051</c:v>
                </c:pt>
                <c:pt idx="1190">
                  <c:v>659.19952000000512</c:v>
                </c:pt>
                <c:pt idx="1191">
                  <c:v>659.21608000000515</c:v>
                </c:pt>
                <c:pt idx="1192">
                  <c:v>659.23264000000518</c:v>
                </c:pt>
                <c:pt idx="1193">
                  <c:v>659.2492000000052</c:v>
                </c:pt>
                <c:pt idx="1194">
                  <c:v>659.26576000000523</c:v>
                </c:pt>
                <c:pt idx="1195">
                  <c:v>659.28232000000526</c:v>
                </c:pt>
                <c:pt idx="1196">
                  <c:v>659.29888000000528</c:v>
                </c:pt>
                <c:pt idx="1197">
                  <c:v>659.31544000000531</c:v>
                </c:pt>
                <c:pt idx="1198">
                  <c:v>659.33200000000534</c:v>
                </c:pt>
                <c:pt idx="1199">
                  <c:v>659.34856000000536</c:v>
                </c:pt>
                <c:pt idx="1200">
                  <c:v>659.36512000000539</c:v>
                </c:pt>
                <c:pt idx="1201">
                  <c:v>659.38168000000542</c:v>
                </c:pt>
                <c:pt idx="1202">
                  <c:v>659.39824000000544</c:v>
                </c:pt>
                <c:pt idx="1203">
                  <c:v>659.41480000000547</c:v>
                </c:pt>
                <c:pt idx="1204">
                  <c:v>659.4313600000055</c:v>
                </c:pt>
                <c:pt idx="1205">
                  <c:v>659.44792000000552</c:v>
                </c:pt>
                <c:pt idx="1206">
                  <c:v>659.46448000000555</c:v>
                </c:pt>
                <c:pt idx="1207">
                  <c:v>659.48104000000558</c:v>
                </c:pt>
                <c:pt idx="1208">
                  <c:v>659.4976000000056</c:v>
                </c:pt>
                <c:pt idx="1209">
                  <c:v>659.51416000000563</c:v>
                </c:pt>
                <c:pt idx="1210">
                  <c:v>659.53072000000566</c:v>
                </c:pt>
                <c:pt idx="1211">
                  <c:v>659.54728000000568</c:v>
                </c:pt>
                <c:pt idx="1212">
                  <c:v>659.56384000000571</c:v>
                </c:pt>
                <c:pt idx="1213">
                  <c:v>659.58040000000574</c:v>
                </c:pt>
                <c:pt idx="1214">
                  <c:v>659.59696000000577</c:v>
                </c:pt>
                <c:pt idx="1215">
                  <c:v>659.61352000000579</c:v>
                </c:pt>
                <c:pt idx="1216">
                  <c:v>659.63008000000582</c:v>
                </c:pt>
                <c:pt idx="1217">
                  <c:v>659.64664000000585</c:v>
                </c:pt>
                <c:pt idx="1218">
                  <c:v>659.66320000000587</c:v>
                </c:pt>
                <c:pt idx="1219">
                  <c:v>659.6797600000059</c:v>
                </c:pt>
                <c:pt idx="1220">
                  <c:v>659.69632000000593</c:v>
                </c:pt>
                <c:pt idx="1221">
                  <c:v>659.71288000000595</c:v>
                </c:pt>
                <c:pt idx="1222">
                  <c:v>659.72944000000598</c:v>
                </c:pt>
                <c:pt idx="1223">
                  <c:v>659.74600000000601</c:v>
                </c:pt>
                <c:pt idx="1224">
                  <c:v>659.76256000000603</c:v>
                </c:pt>
                <c:pt idx="1225">
                  <c:v>659.77912000000606</c:v>
                </c:pt>
                <c:pt idx="1226">
                  <c:v>659.79568000000609</c:v>
                </c:pt>
                <c:pt idx="1227">
                  <c:v>659.81224000000611</c:v>
                </c:pt>
                <c:pt idx="1228">
                  <c:v>659.82880000000614</c:v>
                </c:pt>
                <c:pt idx="1229">
                  <c:v>659.84536000000617</c:v>
                </c:pt>
                <c:pt idx="1230">
                  <c:v>659.86192000000619</c:v>
                </c:pt>
                <c:pt idx="1231">
                  <c:v>659.87848000000622</c:v>
                </c:pt>
                <c:pt idx="1232">
                  <c:v>659.89504000000625</c:v>
                </c:pt>
                <c:pt idx="1233">
                  <c:v>659.91160000000627</c:v>
                </c:pt>
                <c:pt idx="1234">
                  <c:v>659.9281600000063</c:v>
                </c:pt>
                <c:pt idx="1235">
                  <c:v>659.94472000000633</c:v>
                </c:pt>
                <c:pt idx="1236">
                  <c:v>659.96128000000635</c:v>
                </c:pt>
                <c:pt idx="1237">
                  <c:v>659.97784000000638</c:v>
                </c:pt>
                <c:pt idx="1238">
                  <c:v>659.99440000000641</c:v>
                </c:pt>
                <c:pt idx="1239">
                  <c:v>660.01096000000643</c:v>
                </c:pt>
                <c:pt idx="1240">
                  <c:v>660.02752000000646</c:v>
                </c:pt>
                <c:pt idx="1241">
                  <c:v>660.04408000000649</c:v>
                </c:pt>
                <c:pt idx="1242">
                  <c:v>660.06064000000652</c:v>
                </c:pt>
                <c:pt idx="1243">
                  <c:v>660.07720000000654</c:v>
                </c:pt>
                <c:pt idx="1244">
                  <c:v>660.09376000000657</c:v>
                </c:pt>
                <c:pt idx="1245">
                  <c:v>660.1103200000066</c:v>
                </c:pt>
                <c:pt idx="1246">
                  <c:v>660.12688000000662</c:v>
                </c:pt>
                <c:pt idx="1247">
                  <c:v>660.14344000000665</c:v>
                </c:pt>
                <c:pt idx="1248">
                  <c:v>660.16000000000668</c:v>
                </c:pt>
                <c:pt idx="1249">
                  <c:v>660.1765600000067</c:v>
                </c:pt>
                <c:pt idx="1250">
                  <c:v>660.19312000000673</c:v>
                </c:pt>
                <c:pt idx="1251">
                  <c:v>660.20968000000676</c:v>
                </c:pt>
                <c:pt idx="1252">
                  <c:v>660.22624000000678</c:v>
                </c:pt>
                <c:pt idx="1253">
                  <c:v>660.24280000000681</c:v>
                </c:pt>
                <c:pt idx="1254">
                  <c:v>660.25936000000684</c:v>
                </c:pt>
                <c:pt idx="1255">
                  <c:v>660.27592000000686</c:v>
                </c:pt>
                <c:pt idx="1256">
                  <c:v>660.29248000000689</c:v>
                </c:pt>
                <c:pt idx="1257">
                  <c:v>660.30904000000692</c:v>
                </c:pt>
                <c:pt idx="1258">
                  <c:v>660.32560000000694</c:v>
                </c:pt>
                <c:pt idx="1259">
                  <c:v>660.34216000000697</c:v>
                </c:pt>
                <c:pt idx="1260">
                  <c:v>660.358720000007</c:v>
                </c:pt>
                <c:pt idx="1261">
                  <c:v>660.37528000000702</c:v>
                </c:pt>
                <c:pt idx="1262">
                  <c:v>660.39184000000705</c:v>
                </c:pt>
                <c:pt idx="1263">
                  <c:v>660.40840000000708</c:v>
                </c:pt>
                <c:pt idx="1264">
                  <c:v>660.4249600000071</c:v>
                </c:pt>
                <c:pt idx="1265">
                  <c:v>660.44152000000713</c:v>
                </c:pt>
                <c:pt idx="1266">
                  <c:v>660.45808000000716</c:v>
                </c:pt>
                <c:pt idx="1267">
                  <c:v>660.47464000000718</c:v>
                </c:pt>
                <c:pt idx="1268">
                  <c:v>660.49120000000721</c:v>
                </c:pt>
                <c:pt idx="1269">
                  <c:v>660.50776000000724</c:v>
                </c:pt>
                <c:pt idx="1270">
                  <c:v>660.52432000000726</c:v>
                </c:pt>
                <c:pt idx="1271">
                  <c:v>660.54088000000729</c:v>
                </c:pt>
                <c:pt idx="1272">
                  <c:v>660.55744000000732</c:v>
                </c:pt>
                <c:pt idx="1273">
                  <c:v>660.57400000000735</c:v>
                </c:pt>
                <c:pt idx="1274">
                  <c:v>660.59056000000737</c:v>
                </c:pt>
                <c:pt idx="1275">
                  <c:v>660.6071200000074</c:v>
                </c:pt>
                <c:pt idx="1276">
                  <c:v>660.62368000000743</c:v>
                </c:pt>
                <c:pt idx="1277">
                  <c:v>660.64024000000745</c:v>
                </c:pt>
                <c:pt idx="1278">
                  <c:v>660.65680000000748</c:v>
                </c:pt>
                <c:pt idx="1279">
                  <c:v>660.67336000000751</c:v>
                </c:pt>
                <c:pt idx="1280">
                  <c:v>660.68992000000753</c:v>
                </c:pt>
                <c:pt idx="1281">
                  <c:v>660.70648000000756</c:v>
                </c:pt>
                <c:pt idx="1282">
                  <c:v>660.72304000000759</c:v>
                </c:pt>
                <c:pt idx="1283">
                  <c:v>660.73960000000761</c:v>
                </c:pt>
                <c:pt idx="1284">
                  <c:v>660.75616000000764</c:v>
                </c:pt>
                <c:pt idx="1285">
                  <c:v>660.77272000000767</c:v>
                </c:pt>
                <c:pt idx="1286">
                  <c:v>660.78928000000769</c:v>
                </c:pt>
                <c:pt idx="1287">
                  <c:v>660.80584000000772</c:v>
                </c:pt>
                <c:pt idx="1288">
                  <c:v>660.82240000000775</c:v>
                </c:pt>
                <c:pt idx="1289">
                  <c:v>660.83896000000777</c:v>
                </c:pt>
                <c:pt idx="1290">
                  <c:v>660.8555200000078</c:v>
                </c:pt>
                <c:pt idx="1291">
                  <c:v>660.87208000000783</c:v>
                </c:pt>
                <c:pt idx="1292">
                  <c:v>660.88864000000785</c:v>
                </c:pt>
                <c:pt idx="1293">
                  <c:v>660.90520000000788</c:v>
                </c:pt>
                <c:pt idx="1294">
                  <c:v>660.92176000000791</c:v>
                </c:pt>
                <c:pt idx="1295">
                  <c:v>660.93832000000793</c:v>
                </c:pt>
                <c:pt idx="1296">
                  <c:v>660.95488000000796</c:v>
                </c:pt>
                <c:pt idx="1297">
                  <c:v>660.97144000000799</c:v>
                </c:pt>
                <c:pt idx="1298">
                  <c:v>660.98800000000801</c:v>
                </c:pt>
                <c:pt idx="1299">
                  <c:v>661.00456000000804</c:v>
                </c:pt>
                <c:pt idx="1300">
                  <c:v>661.02112000000807</c:v>
                </c:pt>
                <c:pt idx="1301">
                  <c:v>661.03768000000809</c:v>
                </c:pt>
                <c:pt idx="1302">
                  <c:v>661.05424000000812</c:v>
                </c:pt>
                <c:pt idx="1303">
                  <c:v>661.07080000000815</c:v>
                </c:pt>
                <c:pt idx="1304">
                  <c:v>661.08736000000818</c:v>
                </c:pt>
                <c:pt idx="1305">
                  <c:v>661.1039200000082</c:v>
                </c:pt>
                <c:pt idx="1306">
                  <c:v>661.12048000000823</c:v>
                </c:pt>
                <c:pt idx="1307">
                  <c:v>661.13704000000826</c:v>
                </c:pt>
                <c:pt idx="1308">
                  <c:v>661.15360000000828</c:v>
                </c:pt>
                <c:pt idx="1309">
                  <c:v>661.17016000000831</c:v>
                </c:pt>
                <c:pt idx="1310">
                  <c:v>661.18672000000834</c:v>
                </c:pt>
                <c:pt idx="1311">
                  <c:v>661.20328000000836</c:v>
                </c:pt>
                <c:pt idx="1312">
                  <c:v>661.21984000000839</c:v>
                </c:pt>
                <c:pt idx="1313">
                  <c:v>661.23640000000842</c:v>
                </c:pt>
                <c:pt idx="1314">
                  <c:v>661.25296000000844</c:v>
                </c:pt>
                <c:pt idx="1315">
                  <c:v>661.26952000000847</c:v>
                </c:pt>
                <c:pt idx="1316">
                  <c:v>661.2860800000085</c:v>
                </c:pt>
                <c:pt idx="1317">
                  <c:v>661.30264000000852</c:v>
                </c:pt>
                <c:pt idx="1318">
                  <c:v>661.31920000000855</c:v>
                </c:pt>
                <c:pt idx="1319">
                  <c:v>661.33576000000858</c:v>
                </c:pt>
                <c:pt idx="1320">
                  <c:v>661.3523200000086</c:v>
                </c:pt>
                <c:pt idx="1321">
                  <c:v>661.36888000000863</c:v>
                </c:pt>
                <c:pt idx="1322">
                  <c:v>661.38544000000866</c:v>
                </c:pt>
                <c:pt idx="1323">
                  <c:v>661.40200000000868</c:v>
                </c:pt>
                <c:pt idx="1324">
                  <c:v>661.41856000000871</c:v>
                </c:pt>
                <c:pt idx="1325">
                  <c:v>661.43512000000874</c:v>
                </c:pt>
                <c:pt idx="1326">
                  <c:v>661.45168000000876</c:v>
                </c:pt>
                <c:pt idx="1327">
                  <c:v>661.46824000000879</c:v>
                </c:pt>
                <c:pt idx="1328">
                  <c:v>661.48480000000882</c:v>
                </c:pt>
                <c:pt idx="1329">
                  <c:v>661.50136000000884</c:v>
                </c:pt>
                <c:pt idx="1330">
                  <c:v>661.51792000000887</c:v>
                </c:pt>
                <c:pt idx="1331">
                  <c:v>661.5344800000089</c:v>
                </c:pt>
                <c:pt idx="1332">
                  <c:v>661.55104000000892</c:v>
                </c:pt>
                <c:pt idx="1333">
                  <c:v>661.56760000000895</c:v>
                </c:pt>
                <c:pt idx="1334">
                  <c:v>661.58416000000898</c:v>
                </c:pt>
                <c:pt idx="1335">
                  <c:v>661.60072000000901</c:v>
                </c:pt>
                <c:pt idx="1336">
                  <c:v>661.61728000000903</c:v>
                </c:pt>
                <c:pt idx="1337">
                  <c:v>661.63384000000906</c:v>
                </c:pt>
                <c:pt idx="1338">
                  <c:v>661.65040000000909</c:v>
                </c:pt>
                <c:pt idx="1339">
                  <c:v>661.66696000000911</c:v>
                </c:pt>
                <c:pt idx="1340">
                  <c:v>661.68352000000914</c:v>
                </c:pt>
                <c:pt idx="1341">
                  <c:v>661.70008000000917</c:v>
                </c:pt>
                <c:pt idx="1342">
                  <c:v>661.71664000000919</c:v>
                </c:pt>
                <c:pt idx="1343">
                  <c:v>661.73320000000922</c:v>
                </c:pt>
                <c:pt idx="1344">
                  <c:v>661.74976000000925</c:v>
                </c:pt>
                <c:pt idx="1345">
                  <c:v>661.76632000000927</c:v>
                </c:pt>
                <c:pt idx="1346">
                  <c:v>661.7828800000093</c:v>
                </c:pt>
                <c:pt idx="1347">
                  <c:v>661.79944000000933</c:v>
                </c:pt>
                <c:pt idx="1348">
                  <c:v>661.81600000000935</c:v>
                </c:pt>
                <c:pt idx="1349">
                  <c:v>661.83256000000938</c:v>
                </c:pt>
                <c:pt idx="1350">
                  <c:v>661.84912000000941</c:v>
                </c:pt>
                <c:pt idx="1351">
                  <c:v>661.86568000000943</c:v>
                </c:pt>
                <c:pt idx="1352">
                  <c:v>661.88224000000946</c:v>
                </c:pt>
                <c:pt idx="1353">
                  <c:v>661.89880000000949</c:v>
                </c:pt>
                <c:pt idx="1354">
                  <c:v>661.91536000000951</c:v>
                </c:pt>
                <c:pt idx="1355">
                  <c:v>661.93192000000954</c:v>
                </c:pt>
                <c:pt idx="1356">
                  <c:v>661.94848000000957</c:v>
                </c:pt>
                <c:pt idx="1357">
                  <c:v>661.96504000000959</c:v>
                </c:pt>
                <c:pt idx="1358">
                  <c:v>661.98160000000962</c:v>
                </c:pt>
                <c:pt idx="1359">
                  <c:v>661.99816000000965</c:v>
                </c:pt>
                <c:pt idx="1360">
                  <c:v>662.01472000000967</c:v>
                </c:pt>
                <c:pt idx="1361">
                  <c:v>662.0312800000097</c:v>
                </c:pt>
                <c:pt idx="1362">
                  <c:v>662.04784000000973</c:v>
                </c:pt>
                <c:pt idx="1363">
                  <c:v>662.06440000000975</c:v>
                </c:pt>
                <c:pt idx="1364">
                  <c:v>662.08096000000978</c:v>
                </c:pt>
                <c:pt idx="1365">
                  <c:v>662.09752000000981</c:v>
                </c:pt>
                <c:pt idx="1366">
                  <c:v>662.11408000000984</c:v>
                </c:pt>
                <c:pt idx="1367">
                  <c:v>662.13064000000986</c:v>
                </c:pt>
                <c:pt idx="1368">
                  <c:v>662.14720000000989</c:v>
                </c:pt>
                <c:pt idx="1369">
                  <c:v>662.16376000000992</c:v>
                </c:pt>
                <c:pt idx="1370">
                  <c:v>662.18032000000994</c:v>
                </c:pt>
                <c:pt idx="1371">
                  <c:v>662.19688000000997</c:v>
                </c:pt>
                <c:pt idx="1372">
                  <c:v>662.21344000001</c:v>
                </c:pt>
                <c:pt idx="1373">
                  <c:v>662.23000000001002</c:v>
                </c:pt>
                <c:pt idx="1374">
                  <c:v>662.24656000001005</c:v>
                </c:pt>
                <c:pt idx="1375">
                  <c:v>662.26312000001008</c:v>
                </c:pt>
                <c:pt idx="1376">
                  <c:v>662.2796800000101</c:v>
                </c:pt>
                <c:pt idx="1377">
                  <c:v>662.29624000001013</c:v>
                </c:pt>
                <c:pt idx="1378">
                  <c:v>662.31280000001016</c:v>
                </c:pt>
                <c:pt idx="1379">
                  <c:v>662.32936000001018</c:v>
                </c:pt>
                <c:pt idx="1380">
                  <c:v>662.34592000001021</c:v>
                </c:pt>
                <c:pt idx="1381">
                  <c:v>662.36248000001024</c:v>
                </c:pt>
                <c:pt idx="1382">
                  <c:v>662.37904000001026</c:v>
                </c:pt>
                <c:pt idx="1383">
                  <c:v>662.39560000001029</c:v>
                </c:pt>
                <c:pt idx="1384">
                  <c:v>662.41216000001032</c:v>
                </c:pt>
                <c:pt idx="1385">
                  <c:v>662.42872000001034</c:v>
                </c:pt>
                <c:pt idx="1386">
                  <c:v>662.44528000001037</c:v>
                </c:pt>
                <c:pt idx="1387">
                  <c:v>662.4618400000104</c:v>
                </c:pt>
                <c:pt idx="1388">
                  <c:v>662.47840000001042</c:v>
                </c:pt>
                <c:pt idx="1389">
                  <c:v>662.49496000001045</c:v>
                </c:pt>
                <c:pt idx="1390">
                  <c:v>662.51152000001048</c:v>
                </c:pt>
                <c:pt idx="1391">
                  <c:v>662.5280800000105</c:v>
                </c:pt>
                <c:pt idx="1392">
                  <c:v>662.54464000001053</c:v>
                </c:pt>
                <c:pt idx="1393">
                  <c:v>662.56120000001056</c:v>
                </c:pt>
                <c:pt idx="1394">
                  <c:v>662.57776000001058</c:v>
                </c:pt>
                <c:pt idx="1395">
                  <c:v>662.59432000001061</c:v>
                </c:pt>
                <c:pt idx="1396">
                  <c:v>662.61088000001064</c:v>
                </c:pt>
                <c:pt idx="1397">
                  <c:v>662.62744000001067</c:v>
                </c:pt>
                <c:pt idx="1398">
                  <c:v>662.64400000001069</c:v>
                </c:pt>
                <c:pt idx="1399">
                  <c:v>662.66056000001072</c:v>
                </c:pt>
                <c:pt idx="1400">
                  <c:v>662.67712000001075</c:v>
                </c:pt>
                <c:pt idx="1401">
                  <c:v>662.69368000001077</c:v>
                </c:pt>
                <c:pt idx="1402">
                  <c:v>662.7102400000108</c:v>
                </c:pt>
                <c:pt idx="1403">
                  <c:v>662.72680000001083</c:v>
                </c:pt>
                <c:pt idx="1404">
                  <c:v>662.74336000001085</c:v>
                </c:pt>
                <c:pt idx="1405">
                  <c:v>662.75992000001088</c:v>
                </c:pt>
                <c:pt idx="1406">
                  <c:v>662.77648000001091</c:v>
                </c:pt>
                <c:pt idx="1407">
                  <c:v>662.79304000001093</c:v>
                </c:pt>
                <c:pt idx="1408">
                  <c:v>662.80960000001096</c:v>
                </c:pt>
                <c:pt idx="1409">
                  <c:v>662.82616000001099</c:v>
                </c:pt>
                <c:pt idx="1410">
                  <c:v>662.84272000001101</c:v>
                </c:pt>
                <c:pt idx="1411">
                  <c:v>662.85928000001104</c:v>
                </c:pt>
                <c:pt idx="1412">
                  <c:v>662.87584000001107</c:v>
                </c:pt>
                <c:pt idx="1413">
                  <c:v>662.89240000001109</c:v>
                </c:pt>
                <c:pt idx="1414">
                  <c:v>662.90896000001112</c:v>
                </c:pt>
                <c:pt idx="1415">
                  <c:v>662.92552000001115</c:v>
                </c:pt>
                <c:pt idx="1416">
                  <c:v>662.94208000001117</c:v>
                </c:pt>
                <c:pt idx="1417">
                  <c:v>662.9586400000112</c:v>
                </c:pt>
                <c:pt idx="1418">
                  <c:v>662.97520000001123</c:v>
                </c:pt>
                <c:pt idx="1419">
                  <c:v>662.99176000001125</c:v>
                </c:pt>
                <c:pt idx="1420">
                  <c:v>663.00832000001128</c:v>
                </c:pt>
                <c:pt idx="1421">
                  <c:v>663.02488000001131</c:v>
                </c:pt>
                <c:pt idx="1422">
                  <c:v>663.04144000001133</c:v>
                </c:pt>
                <c:pt idx="1423">
                  <c:v>663.05800000001136</c:v>
                </c:pt>
                <c:pt idx="1424">
                  <c:v>663.07456000001139</c:v>
                </c:pt>
                <c:pt idx="1425">
                  <c:v>663.09112000001141</c:v>
                </c:pt>
                <c:pt idx="1426">
                  <c:v>663.10768000001144</c:v>
                </c:pt>
                <c:pt idx="1427">
                  <c:v>663.12424000001147</c:v>
                </c:pt>
                <c:pt idx="1428">
                  <c:v>663.1408000000115</c:v>
                </c:pt>
                <c:pt idx="1429">
                  <c:v>663.15736000001152</c:v>
                </c:pt>
                <c:pt idx="1430">
                  <c:v>663.17392000001155</c:v>
                </c:pt>
                <c:pt idx="1431">
                  <c:v>663.19048000001158</c:v>
                </c:pt>
                <c:pt idx="1432">
                  <c:v>663.2070400000116</c:v>
                </c:pt>
                <c:pt idx="1433">
                  <c:v>663.22360000001163</c:v>
                </c:pt>
                <c:pt idx="1434">
                  <c:v>663.24016000001166</c:v>
                </c:pt>
                <c:pt idx="1435">
                  <c:v>663.25672000001168</c:v>
                </c:pt>
                <c:pt idx="1436">
                  <c:v>663.27328000001171</c:v>
                </c:pt>
                <c:pt idx="1437">
                  <c:v>663.28984000001174</c:v>
                </c:pt>
                <c:pt idx="1438">
                  <c:v>663.30640000001176</c:v>
                </c:pt>
                <c:pt idx="1439">
                  <c:v>663.32296000001179</c:v>
                </c:pt>
                <c:pt idx="1440">
                  <c:v>663.33952000001182</c:v>
                </c:pt>
                <c:pt idx="1441">
                  <c:v>663.35608000001184</c:v>
                </c:pt>
                <c:pt idx="1442">
                  <c:v>663.37264000001187</c:v>
                </c:pt>
                <c:pt idx="1443">
                  <c:v>663.3892000000119</c:v>
                </c:pt>
                <c:pt idx="1444">
                  <c:v>663.40576000001192</c:v>
                </c:pt>
                <c:pt idx="1445">
                  <c:v>663.42232000001195</c:v>
                </c:pt>
                <c:pt idx="1446">
                  <c:v>663.43888000001198</c:v>
                </c:pt>
                <c:pt idx="1447">
                  <c:v>663.455440000012</c:v>
                </c:pt>
                <c:pt idx="1448">
                  <c:v>663.47200000001203</c:v>
                </c:pt>
                <c:pt idx="1449">
                  <c:v>663.48856000001206</c:v>
                </c:pt>
                <c:pt idx="1450">
                  <c:v>663.50512000001208</c:v>
                </c:pt>
                <c:pt idx="1451">
                  <c:v>663.52168000001211</c:v>
                </c:pt>
                <c:pt idx="1452">
                  <c:v>663.53824000001214</c:v>
                </c:pt>
                <c:pt idx="1453">
                  <c:v>663.55480000001216</c:v>
                </c:pt>
                <c:pt idx="1454">
                  <c:v>663.57136000001219</c:v>
                </c:pt>
                <c:pt idx="1455">
                  <c:v>663.58792000001222</c:v>
                </c:pt>
                <c:pt idx="1456">
                  <c:v>663.60448000001225</c:v>
                </c:pt>
                <c:pt idx="1457">
                  <c:v>663.62104000001227</c:v>
                </c:pt>
                <c:pt idx="1458">
                  <c:v>663.6376000000123</c:v>
                </c:pt>
                <c:pt idx="1459">
                  <c:v>663.65416000001233</c:v>
                </c:pt>
                <c:pt idx="1460">
                  <c:v>663.67072000001235</c:v>
                </c:pt>
                <c:pt idx="1461">
                  <c:v>663.68728000001238</c:v>
                </c:pt>
                <c:pt idx="1462">
                  <c:v>663.70384000001241</c:v>
                </c:pt>
                <c:pt idx="1463">
                  <c:v>663.72040000001243</c:v>
                </c:pt>
                <c:pt idx="1464">
                  <c:v>663.73696000001246</c:v>
                </c:pt>
                <c:pt idx="1465">
                  <c:v>663.75352000001249</c:v>
                </c:pt>
                <c:pt idx="1466">
                  <c:v>663.77008000001251</c:v>
                </c:pt>
                <c:pt idx="1467">
                  <c:v>663.78664000001254</c:v>
                </c:pt>
                <c:pt idx="1468">
                  <c:v>663.80320000001257</c:v>
                </c:pt>
                <c:pt idx="1469">
                  <c:v>663.81976000001259</c:v>
                </c:pt>
                <c:pt idx="1470">
                  <c:v>663.83632000001262</c:v>
                </c:pt>
                <c:pt idx="1471">
                  <c:v>663.85288000001265</c:v>
                </c:pt>
                <c:pt idx="1472">
                  <c:v>663.86944000001267</c:v>
                </c:pt>
                <c:pt idx="1473">
                  <c:v>663.8860000000127</c:v>
                </c:pt>
                <c:pt idx="1474">
                  <c:v>663.90256000001273</c:v>
                </c:pt>
                <c:pt idx="1475">
                  <c:v>663.91912000001275</c:v>
                </c:pt>
                <c:pt idx="1476">
                  <c:v>663.93568000001278</c:v>
                </c:pt>
                <c:pt idx="1477">
                  <c:v>663.95224000001281</c:v>
                </c:pt>
                <c:pt idx="1478">
                  <c:v>663.96880000001283</c:v>
                </c:pt>
                <c:pt idx="1479">
                  <c:v>663.98536000001286</c:v>
                </c:pt>
                <c:pt idx="1480">
                  <c:v>664.00192000001289</c:v>
                </c:pt>
                <c:pt idx="1481">
                  <c:v>664.01848000001291</c:v>
                </c:pt>
                <c:pt idx="1482">
                  <c:v>664.03504000001294</c:v>
                </c:pt>
                <c:pt idx="1483">
                  <c:v>664.05160000001297</c:v>
                </c:pt>
                <c:pt idx="1484">
                  <c:v>664.06816000001299</c:v>
                </c:pt>
                <c:pt idx="1485">
                  <c:v>664.08472000001302</c:v>
                </c:pt>
                <c:pt idx="1486">
                  <c:v>664.10128000001305</c:v>
                </c:pt>
                <c:pt idx="1487">
                  <c:v>664.11784000001308</c:v>
                </c:pt>
                <c:pt idx="1488">
                  <c:v>664.1344000000131</c:v>
                </c:pt>
                <c:pt idx="1489">
                  <c:v>664.15096000001313</c:v>
                </c:pt>
                <c:pt idx="1490">
                  <c:v>664.16752000001316</c:v>
                </c:pt>
                <c:pt idx="1491">
                  <c:v>664.18408000001318</c:v>
                </c:pt>
                <c:pt idx="1492">
                  <c:v>664.20064000001321</c:v>
                </c:pt>
                <c:pt idx="1493">
                  <c:v>664.21720000001324</c:v>
                </c:pt>
                <c:pt idx="1494">
                  <c:v>664.23376000001326</c:v>
                </c:pt>
                <c:pt idx="1495">
                  <c:v>664.25032000001329</c:v>
                </c:pt>
                <c:pt idx="1496">
                  <c:v>664.26688000001332</c:v>
                </c:pt>
                <c:pt idx="1497">
                  <c:v>664.28344000001334</c:v>
                </c:pt>
                <c:pt idx="1498">
                  <c:v>664.30000000001337</c:v>
                </c:pt>
                <c:pt idx="1499">
                  <c:v>664.3165600000134</c:v>
                </c:pt>
                <c:pt idx="1500">
                  <c:v>664.33312000001342</c:v>
                </c:pt>
                <c:pt idx="1501">
                  <c:v>664.34968000001345</c:v>
                </c:pt>
                <c:pt idx="1502">
                  <c:v>664.36624000001348</c:v>
                </c:pt>
                <c:pt idx="1503">
                  <c:v>664.3828000000135</c:v>
                </c:pt>
                <c:pt idx="1504">
                  <c:v>664.39936000001353</c:v>
                </c:pt>
                <c:pt idx="1505">
                  <c:v>664.41592000001356</c:v>
                </c:pt>
                <c:pt idx="1506">
                  <c:v>664.43248000001358</c:v>
                </c:pt>
                <c:pt idx="1507">
                  <c:v>664.44904000001361</c:v>
                </c:pt>
                <c:pt idx="1508">
                  <c:v>664.46560000001364</c:v>
                </c:pt>
                <c:pt idx="1509">
                  <c:v>664.48216000001366</c:v>
                </c:pt>
                <c:pt idx="1510">
                  <c:v>664.49872000001369</c:v>
                </c:pt>
                <c:pt idx="1511">
                  <c:v>664.51528000001372</c:v>
                </c:pt>
                <c:pt idx="1512">
                  <c:v>664.53184000001374</c:v>
                </c:pt>
                <c:pt idx="1513">
                  <c:v>664.54840000001377</c:v>
                </c:pt>
                <c:pt idx="1514">
                  <c:v>664.5649600000138</c:v>
                </c:pt>
                <c:pt idx="1515">
                  <c:v>664.58152000001382</c:v>
                </c:pt>
                <c:pt idx="1516">
                  <c:v>664.59808000001385</c:v>
                </c:pt>
                <c:pt idx="1517">
                  <c:v>664.61464000001388</c:v>
                </c:pt>
                <c:pt idx="1518">
                  <c:v>664.63120000001391</c:v>
                </c:pt>
                <c:pt idx="1519">
                  <c:v>664.64776000001393</c:v>
                </c:pt>
                <c:pt idx="1520">
                  <c:v>664.66432000001396</c:v>
                </c:pt>
                <c:pt idx="1521">
                  <c:v>664.68088000001399</c:v>
                </c:pt>
                <c:pt idx="1522">
                  <c:v>664.69744000001401</c:v>
                </c:pt>
                <c:pt idx="1523">
                  <c:v>664.71400000001404</c:v>
                </c:pt>
                <c:pt idx="1524">
                  <c:v>664.73056000001407</c:v>
                </c:pt>
                <c:pt idx="1525">
                  <c:v>664.74712000001409</c:v>
                </c:pt>
                <c:pt idx="1526">
                  <c:v>664.76368000001412</c:v>
                </c:pt>
                <c:pt idx="1527">
                  <c:v>664.78024000001415</c:v>
                </c:pt>
                <c:pt idx="1528">
                  <c:v>664.79680000001417</c:v>
                </c:pt>
                <c:pt idx="1529">
                  <c:v>664.8133600000142</c:v>
                </c:pt>
                <c:pt idx="1530">
                  <c:v>664.82992000001423</c:v>
                </c:pt>
                <c:pt idx="1531">
                  <c:v>664.84648000001425</c:v>
                </c:pt>
                <c:pt idx="1532">
                  <c:v>664.86304000001428</c:v>
                </c:pt>
                <c:pt idx="1533">
                  <c:v>664.87960000001431</c:v>
                </c:pt>
                <c:pt idx="1534">
                  <c:v>664.89616000001433</c:v>
                </c:pt>
                <c:pt idx="1535">
                  <c:v>664.91272000001436</c:v>
                </c:pt>
                <c:pt idx="1536">
                  <c:v>664.92928000001439</c:v>
                </c:pt>
                <c:pt idx="1537">
                  <c:v>664.94584000001441</c:v>
                </c:pt>
                <c:pt idx="1538">
                  <c:v>664.96240000001444</c:v>
                </c:pt>
                <c:pt idx="1539">
                  <c:v>664.97896000001447</c:v>
                </c:pt>
                <c:pt idx="1540">
                  <c:v>664.99552000001449</c:v>
                </c:pt>
                <c:pt idx="1541">
                  <c:v>665.01208000001452</c:v>
                </c:pt>
                <c:pt idx="1542">
                  <c:v>665.02864000001455</c:v>
                </c:pt>
                <c:pt idx="1543">
                  <c:v>665.04520000001457</c:v>
                </c:pt>
                <c:pt idx="1544">
                  <c:v>665.0617600000146</c:v>
                </c:pt>
                <c:pt idx="1545">
                  <c:v>665.07832000001463</c:v>
                </c:pt>
                <c:pt idx="1546">
                  <c:v>665.09488000001465</c:v>
                </c:pt>
                <c:pt idx="1547">
                  <c:v>665.11144000001468</c:v>
                </c:pt>
                <c:pt idx="1548">
                  <c:v>665.12800000001471</c:v>
                </c:pt>
                <c:pt idx="1549">
                  <c:v>665.14456000001474</c:v>
                </c:pt>
                <c:pt idx="1550">
                  <c:v>665.16112000001476</c:v>
                </c:pt>
                <c:pt idx="1551">
                  <c:v>665.17768000001479</c:v>
                </c:pt>
                <c:pt idx="1552">
                  <c:v>665.19424000001482</c:v>
                </c:pt>
                <c:pt idx="1553">
                  <c:v>665.21080000001484</c:v>
                </c:pt>
                <c:pt idx="1554">
                  <c:v>665.22736000001487</c:v>
                </c:pt>
                <c:pt idx="1555">
                  <c:v>665.2439200000149</c:v>
                </c:pt>
                <c:pt idx="1556">
                  <c:v>665.26048000001492</c:v>
                </c:pt>
                <c:pt idx="1557">
                  <c:v>665.27704000001495</c:v>
                </c:pt>
                <c:pt idx="1558">
                  <c:v>665.29360000001498</c:v>
                </c:pt>
                <c:pt idx="1559">
                  <c:v>665.310160000015</c:v>
                </c:pt>
                <c:pt idx="1560">
                  <c:v>665.32672000001503</c:v>
                </c:pt>
                <c:pt idx="1561">
                  <c:v>665.34328000001506</c:v>
                </c:pt>
                <c:pt idx="1562">
                  <c:v>665.35984000001508</c:v>
                </c:pt>
                <c:pt idx="1563">
                  <c:v>665.37640000001511</c:v>
                </c:pt>
                <c:pt idx="1564">
                  <c:v>665.39296000001514</c:v>
                </c:pt>
                <c:pt idx="1565">
                  <c:v>665.40952000001516</c:v>
                </c:pt>
                <c:pt idx="1566">
                  <c:v>665.42608000001519</c:v>
                </c:pt>
                <c:pt idx="1567">
                  <c:v>665.44264000001522</c:v>
                </c:pt>
                <c:pt idx="1568">
                  <c:v>665.45920000001524</c:v>
                </c:pt>
                <c:pt idx="1569">
                  <c:v>665.47576000001527</c:v>
                </c:pt>
                <c:pt idx="1570">
                  <c:v>665.4923200000153</c:v>
                </c:pt>
                <c:pt idx="1571">
                  <c:v>665.50888000001532</c:v>
                </c:pt>
                <c:pt idx="1572">
                  <c:v>665.52544000001535</c:v>
                </c:pt>
                <c:pt idx="1573">
                  <c:v>665.54200000001538</c:v>
                </c:pt>
                <c:pt idx="1574">
                  <c:v>665.5585600000154</c:v>
                </c:pt>
                <c:pt idx="1575">
                  <c:v>665.57512000001543</c:v>
                </c:pt>
                <c:pt idx="1576">
                  <c:v>665.59168000001546</c:v>
                </c:pt>
                <c:pt idx="1577">
                  <c:v>665.60824000001548</c:v>
                </c:pt>
                <c:pt idx="1578">
                  <c:v>665.62480000001551</c:v>
                </c:pt>
                <c:pt idx="1579">
                  <c:v>665.64136000001554</c:v>
                </c:pt>
                <c:pt idx="1580">
                  <c:v>665.65792000001557</c:v>
                </c:pt>
                <c:pt idx="1581">
                  <c:v>665.67448000001559</c:v>
                </c:pt>
                <c:pt idx="1582">
                  <c:v>665.69104000001562</c:v>
                </c:pt>
                <c:pt idx="1583">
                  <c:v>665.70760000001565</c:v>
                </c:pt>
                <c:pt idx="1584">
                  <c:v>665.72416000001567</c:v>
                </c:pt>
                <c:pt idx="1585">
                  <c:v>665.7407200000157</c:v>
                </c:pt>
                <c:pt idx="1586">
                  <c:v>665.75728000001573</c:v>
                </c:pt>
                <c:pt idx="1587">
                  <c:v>665.77384000001575</c:v>
                </c:pt>
                <c:pt idx="1588">
                  <c:v>665.79040000001578</c:v>
                </c:pt>
                <c:pt idx="1589">
                  <c:v>665.80696000001581</c:v>
                </c:pt>
                <c:pt idx="1590">
                  <c:v>665.82352000001583</c:v>
                </c:pt>
                <c:pt idx="1591">
                  <c:v>665.84008000001586</c:v>
                </c:pt>
                <c:pt idx="1592">
                  <c:v>665.85664000001589</c:v>
                </c:pt>
                <c:pt idx="1593">
                  <c:v>665.87320000001591</c:v>
                </c:pt>
                <c:pt idx="1594">
                  <c:v>665.88976000001594</c:v>
                </c:pt>
                <c:pt idx="1595">
                  <c:v>665.90632000001597</c:v>
                </c:pt>
                <c:pt idx="1596">
                  <c:v>665.92288000001599</c:v>
                </c:pt>
                <c:pt idx="1597">
                  <c:v>665.93944000001602</c:v>
                </c:pt>
                <c:pt idx="1598">
                  <c:v>665.95600000001605</c:v>
                </c:pt>
                <c:pt idx="1599">
                  <c:v>665.97256000001607</c:v>
                </c:pt>
                <c:pt idx="1600">
                  <c:v>665.9891200000161</c:v>
                </c:pt>
                <c:pt idx="1601">
                  <c:v>666.00568000001613</c:v>
                </c:pt>
                <c:pt idx="1602">
                  <c:v>666.02224000001615</c:v>
                </c:pt>
                <c:pt idx="1603">
                  <c:v>666.03880000001618</c:v>
                </c:pt>
                <c:pt idx="1604">
                  <c:v>666.05536000001621</c:v>
                </c:pt>
                <c:pt idx="1605">
                  <c:v>666.07192000001623</c:v>
                </c:pt>
                <c:pt idx="1606">
                  <c:v>666.08848000001626</c:v>
                </c:pt>
                <c:pt idx="1607">
                  <c:v>666.10504000001629</c:v>
                </c:pt>
                <c:pt idx="1608">
                  <c:v>666.12160000001631</c:v>
                </c:pt>
                <c:pt idx="1609">
                  <c:v>666.13816000001634</c:v>
                </c:pt>
                <c:pt idx="1610">
                  <c:v>666.15472000001637</c:v>
                </c:pt>
                <c:pt idx="1611">
                  <c:v>666.1712800000164</c:v>
                </c:pt>
                <c:pt idx="1612">
                  <c:v>666.18784000001642</c:v>
                </c:pt>
                <c:pt idx="1613">
                  <c:v>666.20440000001645</c:v>
                </c:pt>
                <c:pt idx="1614">
                  <c:v>666.22096000001648</c:v>
                </c:pt>
                <c:pt idx="1615">
                  <c:v>666.2375200000165</c:v>
                </c:pt>
                <c:pt idx="1616">
                  <c:v>666.25408000001653</c:v>
                </c:pt>
                <c:pt idx="1617">
                  <c:v>666.27064000001656</c:v>
                </c:pt>
                <c:pt idx="1618">
                  <c:v>666.28720000001658</c:v>
                </c:pt>
                <c:pt idx="1619">
                  <c:v>666.30376000001661</c:v>
                </c:pt>
                <c:pt idx="1620">
                  <c:v>666.32032000001664</c:v>
                </c:pt>
                <c:pt idx="1621">
                  <c:v>666.33688000001666</c:v>
                </c:pt>
                <c:pt idx="1622">
                  <c:v>666.35344000001669</c:v>
                </c:pt>
                <c:pt idx="1623">
                  <c:v>666.37000000001672</c:v>
                </c:pt>
                <c:pt idx="1624">
                  <c:v>666.38656000001674</c:v>
                </c:pt>
                <c:pt idx="1625">
                  <c:v>666.40312000001677</c:v>
                </c:pt>
                <c:pt idx="1626">
                  <c:v>666.4196800000168</c:v>
                </c:pt>
                <c:pt idx="1627">
                  <c:v>666.43624000001682</c:v>
                </c:pt>
                <c:pt idx="1628">
                  <c:v>666.45280000001685</c:v>
                </c:pt>
                <c:pt idx="1629">
                  <c:v>666.46936000001688</c:v>
                </c:pt>
                <c:pt idx="1630">
                  <c:v>666.4859200000169</c:v>
                </c:pt>
                <c:pt idx="1631">
                  <c:v>666.50248000001693</c:v>
                </c:pt>
                <c:pt idx="1632">
                  <c:v>666.51904000001696</c:v>
                </c:pt>
                <c:pt idx="1633">
                  <c:v>666.53560000001698</c:v>
                </c:pt>
                <c:pt idx="1634">
                  <c:v>666.55216000001701</c:v>
                </c:pt>
                <c:pt idx="1635">
                  <c:v>666.56872000001704</c:v>
                </c:pt>
                <c:pt idx="1636">
                  <c:v>666.58528000001706</c:v>
                </c:pt>
                <c:pt idx="1637">
                  <c:v>666.60184000001709</c:v>
                </c:pt>
                <c:pt idx="1638">
                  <c:v>666.61840000001712</c:v>
                </c:pt>
                <c:pt idx="1639">
                  <c:v>666.63496000001714</c:v>
                </c:pt>
                <c:pt idx="1640">
                  <c:v>666.65152000001717</c:v>
                </c:pt>
                <c:pt idx="1641">
                  <c:v>666.6680800000172</c:v>
                </c:pt>
                <c:pt idx="1642">
                  <c:v>666.68464000001723</c:v>
                </c:pt>
                <c:pt idx="1643">
                  <c:v>666.70120000001725</c:v>
                </c:pt>
                <c:pt idx="1644">
                  <c:v>666.71776000001728</c:v>
                </c:pt>
                <c:pt idx="1645">
                  <c:v>666.73432000001731</c:v>
                </c:pt>
                <c:pt idx="1646">
                  <c:v>666.75088000001733</c:v>
                </c:pt>
                <c:pt idx="1647">
                  <c:v>666.76744000001736</c:v>
                </c:pt>
                <c:pt idx="1648">
                  <c:v>666.78400000001739</c:v>
                </c:pt>
                <c:pt idx="1649">
                  <c:v>666.80056000001741</c:v>
                </c:pt>
                <c:pt idx="1650">
                  <c:v>666.81712000001744</c:v>
                </c:pt>
                <c:pt idx="1651">
                  <c:v>666.83368000001747</c:v>
                </c:pt>
                <c:pt idx="1652">
                  <c:v>666.85024000001749</c:v>
                </c:pt>
                <c:pt idx="1653">
                  <c:v>666.86680000001752</c:v>
                </c:pt>
                <c:pt idx="1654">
                  <c:v>666.88336000001755</c:v>
                </c:pt>
                <c:pt idx="1655">
                  <c:v>666.89992000001757</c:v>
                </c:pt>
                <c:pt idx="1656">
                  <c:v>666.9164800000176</c:v>
                </c:pt>
                <c:pt idx="1657">
                  <c:v>666.93304000001763</c:v>
                </c:pt>
                <c:pt idx="1658">
                  <c:v>666.94960000001765</c:v>
                </c:pt>
                <c:pt idx="1659">
                  <c:v>666.96616000001768</c:v>
                </c:pt>
                <c:pt idx="1660">
                  <c:v>666.98272000001771</c:v>
                </c:pt>
                <c:pt idx="1661">
                  <c:v>666.99928000001773</c:v>
                </c:pt>
                <c:pt idx="1662">
                  <c:v>667.01584000001776</c:v>
                </c:pt>
                <c:pt idx="1663">
                  <c:v>667.03240000001779</c:v>
                </c:pt>
                <c:pt idx="1664">
                  <c:v>667.04896000001781</c:v>
                </c:pt>
                <c:pt idx="1665">
                  <c:v>667.06552000001784</c:v>
                </c:pt>
                <c:pt idx="1666">
                  <c:v>667.08208000001787</c:v>
                </c:pt>
                <c:pt idx="1667">
                  <c:v>667.09864000001789</c:v>
                </c:pt>
                <c:pt idx="1668">
                  <c:v>667.11520000001792</c:v>
                </c:pt>
                <c:pt idx="1669">
                  <c:v>667.13176000001795</c:v>
                </c:pt>
                <c:pt idx="1670">
                  <c:v>667.14832000001797</c:v>
                </c:pt>
                <c:pt idx="1671">
                  <c:v>667.164880000018</c:v>
                </c:pt>
                <c:pt idx="1672">
                  <c:v>667.18144000001803</c:v>
                </c:pt>
                <c:pt idx="1673">
                  <c:v>667.19800000001806</c:v>
                </c:pt>
                <c:pt idx="1674">
                  <c:v>667.21456000001808</c:v>
                </c:pt>
                <c:pt idx="1675">
                  <c:v>667.23112000001811</c:v>
                </c:pt>
                <c:pt idx="1676">
                  <c:v>667.24768000001814</c:v>
                </c:pt>
                <c:pt idx="1677">
                  <c:v>667.26424000001816</c:v>
                </c:pt>
                <c:pt idx="1678">
                  <c:v>667.28080000001819</c:v>
                </c:pt>
                <c:pt idx="1679">
                  <c:v>667.29736000001822</c:v>
                </c:pt>
                <c:pt idx="1680">
                  <c:v>667.31392000001824</c:v>
                </c:pt>
                <c:pt idx="1681">
                  <c:v>667.33048000001827</c:v>
                </c:pt>
                <c:pt idx="1682">
                  <c:v>667.3470400000183</c:v>
                </c:pt>
                <c:pt idx="1683">
                  <c:v>667.36360000001832</c:v>
                </c:pt>
                <c:pt idx="1684">
                  <c:v>667.38016000001835</c:v>
                </c:pt>
                <c:pt idx="1685">
                  <c:v>667.39672000001838</c:v>
                </c:pt>
                <c:pt idx="1686">
                  <c:v>667.4132800000184</c:v>
                </c:pt>
                <c:pt idx="1687">
                  <c:v>667.42984000001843</c:v>
                </c:pt>
                <c:pt idx="1688">
                  <c:v>667.44640000001846</c:v>
                </c:pt>
                <c:pt idx="1689">
                  <c:v>667.46296000001848</c:v>
                </c:pt>
                <c:pt idx="1690">
                  <c:v>667.47952000001851</c:v>
                </c:pt>
                <c:pt idx="1691">
                  <c:v>667.49608000001854</c:v>
                </c:pt>
                <c:pt idx="1692">
                  <c:v>667.51264000001856</c:v>
                </c:pt>
                <c:pt idx="1693">
                  <c:v>667.52920000001859</c:v>
                </c:pt>
                <c:pt idx="1694">
                  <c:v>667.54576000001862</c:v>
                </c:pt>
                <c:pt idx="1695">
                  <c:v>667.56232000001864</c:v>
                </c:pt>
                <c:pt idx="1696">
                  <c:v>667.57888000001867</c:v>
                </c:pt>
                <c:pt idx="1697">
                  <c:v>667.5954400000187</c:v>
                </c:pt>
                <c:pt idx="1698">
                  <c:v>667.61200000001872</c:v>
                </c:pt>
                <c:pt idx="1699">
                  <c:v>667.62856000001875</c:v>
                </c:pt>
                <c:pt idx="1700">
                  <c:v>667.64512000001878</c:v>
                </c:pt>
                <c:pt idx="1701">
                  <c:v>667.66168000001881</c:v>
                </c:pt>
                <c:pt idx="1702">
                  <c:v>667.67824000001883</c:v>
                </c:pt>
                <c:pt idx="1703">
                  <c:v>667.69480000001886</c:v>
                </c:pt>
                <c:pt idx="1704">
                  <c:v>667.71136000001889</c:v>
                </c:pt>
                <c:pt idx="1705">
                  <c:v>667.72792000001891</c:v>
                </c:pt>
                <c:pt idx="1706">
                  <c:v>667.74448000001894</c:v>
                </c:pt>
                <c:pt idx="1707">
                  <c:v>667.76104000001897</c:v>
                </c:pt>
                <c:pt idx="1708">
                  <c:v>667.77760000001899</c:v>
                </c:pt>
                <c:pt idx="1709">
                  <c:v>667.79416000001902</c:v>
                </c:pt>
                <c:pt idx="1710">
                  <c:v>667.81072000001905</c:v>
                </c:pt>
                <c:pt idx="1711">
                  <c:v>667.82728000001907</c:v>
                </c:pt>
                <c:pt idx="1712">
                  <c:v>667.8438400000191</c:v>
                </c:pt>
                <c:pt idx="1713">
                  <c:v>667.86040000001913</c:v>
                </c:pt>
                <c:pt idx="1714">
                  <c:v>667.87696000001915</c:v>
                </c:pt>
                <c:pt idx="1715">
                  <c:v>667.89352000001918</c:v>
                </c:pt>
                <c:pt idx="1716">
                  <c:v>667.91008000001921</c:v>
                </c:pt>
                <c:pt idx="1717">
                  <c:v>667.92664000001923</c:v>
                </c:pt>
                <c:pt idx="1718">
                  <c:v>667.94320000001926</c:v>
                </c:pt>
                <c:pt idx="1719">
                  <c:v>667.95976000001929</c:v>
                </c:pt>
                <c:pt idx="1720">
                  <c:v>667.97632000001931</c:v>
                </c:pt>
                <c:pt idx="1721">
                  <c:v>667.99288000001934</c:v>
                </c:pt>
                <c:pt idx="1722">
                  <c:v>668.00944000001937</c:v>
                </c:pt>
                <c:pt idx="1723">
                  <c:v>668.02600000001939</c:v>
                </c:pt>
                <c:pt idx="1724">
                  <c:v>668.04256000001942</c:v>
                </c:pt>
                <c:pt idx="1725">
                  <c:v>668.05912000001945</c:v>
                </c:pt>
                <c:pt idx="1726">
                  <c:v>668.07568000001947</c:v>
                </c:pt>
                <c:pt idx="1727">
                  <c:v>668.0922400000195</c:v>
                </c:pt>
                <c:pt idx="1728">
                  <c:v>668.10880000001953</c:v>
                </c:pt>
                <c:pt idx="1729">
                  <c:v>668.12536000001955</c:v>
                </c:pt>
                <c:pt idx="1730">
                  <c:v>668.14192000001958</c:v>
                </c:pt>
                <c:pt idx="1731">
                  <c:v>668.15848000001961</c:v>
                </c:pt>
                <c:pt idx="1732">
                  <c:v>668.17504000001964</c:v>
                </c:pt>
                <c:pt idx="1733">
                  <c:v>668.19160000001966</c:v>
                </c:pt>
                <c:pt idx="1734">
                  <c:v>668.20816000001969</c:v>
                </c:pt>
                <c:pt idx="1735">
                  <c:v>668.22472000001972</c:v>
                </c:pt>
                <c:pt idx="1736">
                  <c:v>668.24128000001974</c:v>
                </c:pt>
                <c:pt idx="1737">
                  <c:v>668.25784000001977</c:v>
                </c:pt>
                <c:pt idx="1738">
                  <c:v>668.2744000000198</c:v>
                </c:pt>
                <c:pt idx="1739">
                  <c:v>668.29096000001982</c:v>
                </c:pt>
                <c:pt idx="1740">
                  <c:v>668.30752000001985</c:v>
                </c:pt>
                <c:pt idx="1741">
                  <c:v>668.32408000001988</c:v>
                </c:pt>
                <c:pt idx="1742">
                  <c:v>668.3406400000199</c:v>
                </c:pt>
                <c:pt idx="1743">
                  <c:v>668.35720000001993</c:v>
                </c:pt>
                <c:pt idx="1744">
                  <c:v>668.37376000001996</c:v>
                </c:pt>
                <c:pt idx="1745">
                  <c:v>668.39032000001998</c:v>
                </c:pt>
                <c:pt idx="1746">
                  <c:v>668.40688000002001</c:v>
                </c:pt>
                <c:pt idx="1747">
                  <c:v>668.42344000002004</c:v>
                </c:pt>
                <c:pt idx="1748">
                  <c:v>668.44000000002006</c:v>
                </c:pt>
                <c:pt idx="1749">
                  <c:v>668.45656000002009</c:v>
                </c:pt>
                <c:pt idx="1750">
                  <c:v>668.47312000002012</c:v>
                </c:pt>
                <c:pt idx="1751">
                  <c:v>668.48968000002014</c:v>
                </c:pt>
                <c:pt idx="1752">
                  <c:v>668.50624000002017</c:v>
                </c:pt>
                <c:pt idx="1753">
                  <c:v>668.5228000000202</c:v>
                </c:pt>
                <c:pt idx="1754">
                  <c:v>668.53936000002022</c:v>
                </c:pt>
                <c:pt idx="1755">
                  <c:v>668.55592000002025</c:v>
                </c:pt>
                <c:pt idx="1756">
                  <c:v>668.57248000002028</c:v>
                </c:pt>
                <c:pt idx="1757">
                  <c:v>668.5890400000203</c:v>
                </c:pt>
                <c:pt idx="1758">
                  <c:v>668.60560000002033</c:v>
                </c:pt>
                <c:pt idx="1759">
                  <c:v>668.62216000002036</c:v>
                </c:pt>
                <c:pt idx="1760">
                  <c:v>668.63872000002038</c:v>
                </c:pt>
                <c:pt idx="1761">
                  <c:v>668.65528000002041</c:v>
                </c:pt>
                <c:pt idx="1762">
                  <c:v>668.67184000002044</c:v>
                </c:pt>
                <c:pt idx="1763">
                  <c:v>668.68840000002047</c:v>
                </c:pt>
                <c:pt idx="1764">
                  <c:v>668.70496000002049</c:v>
                </c:pt>
                <c:pt idx="1765">
                  <c:v>668.72152000002052</c:v>
                </c:pt>
                <c:pt idx="1766">
                  <c:v>668.73808000002055</c:v>
                </c:pt>
                <c:pt idx="1767">
                  <c:v>668.75464000002057</c:v>
                </c:pt>
                <c:pt idx="1768">
                  <c:v>668.7712000000206</c:v>
                </c:pt>
                <c:pt idx="1769">
                  <c:v>668.78776000002063</c:v>
                </c:pt>
                <c:pt idx="1770">
                  <c:v>668.80432000002065</c:v>
                </c:pt>
                <c:pt idx="1771">
                  <c:v>668.82088000002068</c:v>
                </c:pt>
                <c:pt idx="1772">
                  <c:v>668.83744000002071</c:v>
                </c:pt>
                <c:pt idx="1773">
                  <c:v>668.85400000002073</c:v>
                </c:pt>
                <c:pt idx="1774">
                  <c:v>668.87056000002076</c:v>
                </c:pt>
                <c:pt idx="1775">
                  <c:v>668.88712000002079</c:v>
                </c:pt>
                <c:pt idx="1776">
                  <c:v>668.90368000002081</c:v>
                </c:pt>
                <c:pt idx="1777">
                  <c:v>668.92024000002084</c:v>
                </c:pt>
                <c:pt idx="1778">
                  <c:v>668.93680000002087</c:v>
                </c:pt>
                <c:pt idx="1779">
                  <c:v>668.95336000002089</c:v>
                </c:pt>
                <c:pt idx="1780">
                  <c:v>668.96992000002092</c:v>
                </c:pt>
                <c:pt idx="1781">
                  <c:v>668.98648000002095</c:v>
                </c:pt>
                <c:pt idx="1782">
                  <c:v>669.00304000002097</c:v>
                </c:pt>
                <c:pt idx="1783">
                  <c:v>669.019600000021</c:v>
                </c:pt>
                <c:pt idx="1784">
                  <c:v>669.03616000002103</c:v>
                </c:pt>
                <c:pt idx="1785">
                  <c:v>669.05272000002105</c:v>
                </c:pt>
                <c:pt idx="1786">
                  <c:v>669.06928000002108</c:v>
                </c:pt>
                <c:pt idx="1787">
                  <c:v>669.08584000002111</c:v>
                </c:pt>
                <c:pt idx="1788">
                  <c:v>669.10240000002113</c:v>
                </c:pt>
                <c:pt idx="1789">
                  <c:v>669.11896000002116</c:v>
                </c:pt>
                <c:pt idx="1790">
                  <c:v>669.13552000002119</c:v>
                </c:pt>
                <c:pt idx="1791">
                  <c:v>669.15208000002121</c:v>
                </c:pt>
                <c:pt idx="1792">
                  <c:v>669.16864000002124</c:v>
                </c:pt>
                <c:pt idx="1793">
                  <c:v>669.18520000002127</c:v>
                </c:pt>
                <c:pt idx="1794">
                  <c:v>669.2017600000213</c:v>
                </c:pt>
                <c:pt idx="1795">
                  <c:v>669.21832000002132</c:v>
                </c:pt>
                <c:pt idx="1796">
                  <c:v>669.23488000002135</c:v>
                </c:pt>
                <c:pt idx="1797">
                  <c:v>669.25144000002138</c:v>
                </c:pt>
                <c:pt idx="1798">
                  <c:v>669.2680000000214</c:v>
                </c:pt>
                <c:pt idx="1799">
                  <c:v>669.28456000002143</c:v>
                </c:pt>
                <c:pt idx="1800">
                  <c:v>669.30112000002146</c:v>
                </c:pt>
                <c:pt idx="1801">
                  <c:v>669.31768000002148</c:v>
                </c:pt>
                <c:pt idx="1802">
                  <c:v>669.33424000002151</c:v>
                </c:pt>
                <c:pt idx="1803">
                  <c:v>669.35080000002154</c:v>
                </c:pt>
                <c:pt idx="1804">
                  <c:v>669.36736000002156</c:v>
                </c:pt>
                <c:pt idx="1805">
                  <c:v>669.38392000002159</c:v>
                </c:pt>
                <c:pt idx="1806">
                  <c:v>669.40048000002162</c:v>
                </c:pt>
                <c:pt idx="1807">
                  <c:v>669.41704000002164</c:v>
                </c:pt>
                <c:pt idx="1808">
                  <c:v>669.43360000002167</c:v>
                </c:pt>
                <c:pt idx="1809">
                  <c:v>669.4501600000217</c:v>
                </c:pt>
                <c:pt idx="1810">
                  <c:v>669.46672000002172</c:v>
                </c:pt>
                <c:pt idx="1811">
                  <c:v>669.48328000002175</c:v>
                </c:pt>
                <c:pt idx="1812">
                  <c:v>669.49984000002178</c:v>
                </c:pt>
                <c:pt idx="1813">
                  <c:v>669.5164000000218</c:v>
                </c:pt>
                <c:pt idx="1814">
                  <c:v>669.53296000002183</c:v>
                </c:pt>
                <c:pt idx="1815">
                  <c:v>669.54952000002186</c:v>
                </c:pt>
                <c:pt idx="1816">
                  <c:v>669.56608000002188</c:v>
                </c:pt>
                <c:pt idx="1817">
                  <c:v>669.58264000002191</c:v>
                </c:pt>
                <c:pt idx="1818">
                  <c:v>669.59920000002194</c:v>
                </c:pt>
                <c:pt idx="1819">
                  <c:v>669.61576000002196</c:v>
                </c:pt>
                <c:pt idx="1820">
                  <c:v>669.63232000002199</c:v>
                </c:pt>
                <c:pt idx="1821">
                  <c:v>669.64888000002202</c:v>
                </c:pt>
                <c:pt idx="1822">
                  <c:v>669.66544000002204</c:v>
                </c:pt>
                <c:pt idx="1823">
                  <c:v>669.68200000002207</c:v>
                </c:pt>
                <c:pt idx="1824">
                  <c:v>669.6985600000221</c:v>
                </c:pt>
                <c:pt idx="1825">
                  <c:v>669.71512000002213</c:v>
                </c:pt>
                <c:pt idx="1826">
                  <c:v>669.73168000002215</c:v>
                </c:pt>
                <c:pt idx="1827">
                  <c:v>669.74824000002218</c:v>
                </c:pt>
                <c:pt idx="1828">
                  <c:v>669.76480000002221</c:v>
                </c:pt>
                <c:pt idx="1829">
                  <c:v>669.78136000002223</c:v>
                </c:pt>
                <c:pt idx="1830">
                  <c:v>669.79792000002226</c:v>
                </c:pt>
                <c:pt idx="1831">
                  <c:v>669.81448000002229</c:v>
                </c:pt>
                <c:pt idx="1832">
                  <c:v>669.83104000002231</c:v>
                </c:pt>
                <c:pt idx="1833">
                  <c:v>669.84760000002234</c:v>
                </c:pt>
                <c:pt idx="1834">
                  <c:v>669.86416000002237</c:v>
                </c:pt>
                <c:pt idx="1835">
                  <c:v>669.88072000002239</c:v>
                </c:pt>
                <c:pt idx="1836">
                  <c:v>669.89728000002242</c:v>
                </c:pt>
                <c:pt idx="1837">
                  <c:v>669.91384000002245</c:v>
                </c:pt>
                <c:pt idx="1838">
                  <c:v>669.93040000002247</c:v>
                </c:pt>
                <c:pt idx="1839">
                  <c:v>669.9469600000225</c:v>
                </c:pt>
                <c:pt idx="1840">
                  <c:v>669.96352000002253</c:v>
                </c:pt>
                <c:pt idx="1841">
                  <c:v>669.98008000002255</c:v>
                </c:pt>
                <c:pt idx="1842">
                  <c:v>669.99664000002258</c:v>
                </c:pt>
                <c:pt idx="1843">
                  <c:v>670.01320000002261</c:v>
                </c:pt>
                <c:pt idx="1844">
                  <c:v>670.02976000002263</c:v>
                </c:pt>
                <c:pt idx="1845">
                  <c:v>670.04632000002266</c:v>
                </c:pt>
                <c:pt idx="1846">
                  <c:v>670.06288000002269</c:v>
                </c:pt>
                <c:pt idx="1847">
                  <c:v>670.07944000002271</c:v>
                </c:pt>
                <c:pt idx="1848">
                  <c:v>670.09600000002274</c:v>
                </c:pt>
                <c:pt idx="1849">
                  <c:v>670.11256000002277</c:v>
                </c:pt>
                <c:pt idx="1850">
                  <c:v>670.12912000002279</c:v>
                </c:pt>
                <c:pt idx="1851">
                  <c:v>670.14568000002282</c:v>
                </c:pt>
                <c:pt idx="1852">
                  <c:v>670.16224000002285</c:v>
                </c:pt>
                <c:pt idx="1853">
                  <c:v>670.17880000002287</c:v>
                </c:pt>
                <c:pt idx="1854">
                  <c:v>670.1953600000229</c:v>
                </c:pt>
                <c:pt idx="1855">
                  <c:v>670.21192000002293</c:v>
                </c:pt>
                <c:pt idx="1856">
                  <c:v>670.22848000002296</c:v>
                </c:pt>
                <c:pt idx="1857">
                  <c:v>670.24504000002298</c:v>
                </c:pt>
                <c:pt idx="1858">
                  <c:v>670.26160000002301</c:v>
                </c:pt>
                <c:pt idx="1859">
                  <c:v>670.27816000002304</c:v>
                </c:pt>
                <c:pt idx="1860">
                  <c:v>670.29472000002306</c:v>
                </c:pt>
                <c:pt idx="1861">
                  <c:v>670.31128000002309</c:v>
                </c:pt>
                <c:pt idx="1862">
                  <c:v>670.32784000002312</c:v>
                </c:pt>
                <c:pt idx="1863">
                  <c:v>670.34440000002314</c:v>
                </c:pt>
                <c:pt idx="1864">
                  <c:v>670.36096000002317</c:v>
                </c:pt>
                <c:pt idx="1865">
                  <c:v>670.3775200000232</c:v>
                </c:pt>
                <c:pt idx="1866">
                  <c:v>670.39408000002322</c:v>
                </c:pt>
                <c:pt idx="1867">
                  <c:v>670.41064000002325</c:v>
                </c:pt>
                <c:pt idx="1868">
                  <c:v>670.42720000002328</c:v>
                </c:pt>
                <c:pt idx="1869">
                  <c:v>670.4437600000233</c:v>
                </c:pt>
                <c:pt idx="1870">
                  <c:v>670.46032000002333</c:v>
                </c:pt>
                <c:pt idx="1871">
                  <c:v>670.47688000002336</c:v>
                </c:pt>
                <c:pt idx="1872">
                  <c:v>670.49344000002338</c:v>
                </c:pt>
                <c:pt idx="1873">
                  <c:v>670.51000000002341</c:v>
                </c:pt>
                <c:pt idx="1874">
                  <c:v>670.52656000002344</c:v>
                </c:pt>
                <c:pt idx="1875">
                  <c:v>670.54312000002346</c:v>
                </c:pt>
                <c:pt idx="1876">
                  <c:v>670.55968000002349</c:v>
                </c:pt>
                <c:pt idx="1877">
                  <c:v>670.57624000002352</c:v>
                </c:pt>
                <c:pt idx="1878">
                  <c:v>670.59280000002354</c:v>
                </c:pt>
                <c:pt idx="1879">
                  <c:v>670.60936000002357</c:v>
                </c:pt>
                <c:pt idx="1880">
                  <c:v>670.6259200000236</c:v>
                </c:pt>
                <c:pt idx="1881">
                  <c:v>670.64248000002362</c:v>
                </c:pt>
                <c:pt idx="1882">
                  <c:v>670.65904000002365</c:v>
                </c:pt>
                <c:pt idx="1883">
                  <c:v>670.67560000002368</c:v>
                </c:pt>
                <c:pt idx="1884">
                  <c:v>670.6921600000237</c:v>
                </c:pt>
                <c:pt idx="1885">
                  <c:v>670.70872000002373</c:v>
                </c:pt>
                <c:pt idx="1886">
                  <c:v>670.72528000002376</c:v>
                </c:pt>
                <c:pt idx="1887">
                  <c:v>670.74184000002379</c:v>
                </c:pt>
                <c:pt idx="1888">
                  <c:v>670.75840000002381</c:v>
                </c:pt>
                <c:pt idx="1889">
                  <c:v>670.77496000002384</c:v>
                </c:pt>
                <c:pt idx="1890">
                  <c:v>670.79152000002387</c:v>
                </c:pt>
                <c:pt idx="1891">
                  <c:v>670.80808000002389</c:v>
                </c:pt>
                <c:pt idx="1892">
                  <c:v>670.82464000002392</c:v>
                </c:pt>
                <c:pt idx="1893">
                  <c:v>670.84120000002395</c:v>
                </c:pt>
                <c:pt idx="1894">
                  <c:v>670.85776000002397</c:v>
                </c:pt>
                <c:pt idx="1895">
                  <c:v>670.874320000024</c:v>
                </c:pt>
                <c:pt idx="1896">
                  <c:v>670.89088000002403</c:v>
                </c:pt>
                <c:pt idx="1897">
                  <c:v>670.90744000002405</c:v>
                </c:pt>
                <c:pt idx="1898">
                  <c:v>670.92400000002408</c:v>
                </c:pt>
                <c:pt idx="1899">
                  <c:v>670.94056000002411</c:v>
                </c:pt>
                <c:pt idx="1900">
                  <c:v>670.95712000002413</c:v>
                </c:pt>
                <c:pt idx="1901">
                  <c:v>670.97368000002416</c:v>
                </c:pt>
                <c:pt idx="1902">
                  <c:v>670.99024000002419</c:v>
                </c:pt>
                <c:pt idx="1903">
                  <c:v>671.00680000002421</c:v>
                </c:pt>
                <c:pt idx="1904">
                  <c:v>671.02336000002424</c:v>
                </c:pt>
                <c:pt idx="1905">
                  <c:v>671.03992000002427</c:v>
                </c:pt>
                <c:pt idx="1906">
                  <c:v>671.05648000002429</c:v>
                </c:pt>
                <c:pt idx="1907">
                  <c:v>671.07304000002432</c:v>
                </c:pt>
                <c:pt idx="1908">
                  <c:v>671.08960000002435</c:v>
                </c:pt>
                <c:pt idx="1909">
                  <c:v>671.10616000002437</c:v>
                </c:pt>
                <c:pt idx="1910">
                  <c:v>671.1227200000244</c:v>
                </c:pt>
                <c:pt idx="1911">
                  <c:v>671.13928000002443</c:v>
                </c:pt>
                <c:pt idx="1912">
                  <c:v>671.15584000002445</c:v>
                </c:pt>
                <c:pt idx="1913">
                  <c:v>671.17240000002448</c:v>
                </c:pt>
                <c:pt idx="1914">
                  <c:v>671.18896000002451</c:v>
                </c:pt>
                <c:pt idx="1915">
                  <c:v>671.20552000002453</c:v>
                </c:pt>
                <c:pt idx="1916">
                  <c:v>671.22208000002456</c:v>
                </c:pt>
                <c:pt idx="1917">
                  <c:v>671.23864000002459</c:v>
                </c:pt>
                <c:pt idx="1918">
                  <c:v>671.25520000002462</c:v>
                </c:pt>
                <c:pt idx="1919">
                  <c:v>671.27176000002464</c:v>
                </c:pt>
                <c:pt idx="1920">
                  <c:v>671.28832000002467</c:v>
                </c:pt>
                <c:pt idx="1921">
                  <c:v>671.3048800000247</c:v>
                </c:pt>
                <c:pt idx="1922">
                  <c:v>671.32144000002472</c:v>
                </c:pt>
                <c:pt idx="1923">
                  <c:v>671.33800000002475</c:v>
                </c:pt>
                <c:pt idx="1924">
                  <c:v>671.35456000002478</c:v>
                </c:pt>
                <c:pt idx="1925">
                  <c:v>671.3711200000248</c:v>
                </c:pt>
                <c:pt idx="1926">
                  <c:v>671.38768000002483</c:v>
                </c:pt>
                <c:pt idx="1927">
                  <c:v>671.40424000002486</c:v>
                </c:pt>
                <c:pt idx="1928">
                  <c:v>671.42080000002488</c:v>
                </c:pt>
                <c:pt idx="1929">
                  <c:v>671.43736000002491</c:v>
                </c:pt>
                <c:pt idx="1930">
                  <c:v>671.45392000002494</c:v>
                </c:pt>
                <c:pt idx="1931">
                  <c:v>671.47048000002496</c:v>
                </c:pt>
                <c:pt idx="1932">
                  <c:v>671.48704000002499</c:v>
                </c:pt>
                <c:pt idx="1933">
                  <c:v>671.50360000002502</c:v>
                </c:pt>
                <c:pt idx="1934">
                  <c:v>671.52016000002504</c:v>
                </c:pt>
                <c:pt idx="1935">
                  <c:v>671.53672000002507</c:v>
                </c:pt>
                <c:pt idx="1936">
                  <c:v>671.5532800000251</c:v>
                </c:pt>
                <c:pt idx="1937">
                  <c:v>671.56984000002512</c:v>
                </c:pt>
                <c:pt idx="1938">
                  <c:v>671.58640000002515</c:v>
                </c:pt>
                <c:pt idx="1939">
                  <c:v>671.60296000002518</c:v>
                </c:pt>
                <c:pt idx="1940">
                  <c:v>671.6195200000252</c:v>
                </c:pt>
                <c:pt idx="1941">
                  <c:v>671.63608000002523</c:v>
                </c:pt>
                <c:pt idx="1942">
                  <c:v>671.65264000002526</c:v>
                </c:pt>
                <c:pt idx="1943">
                  <c:v>671.66920000002528</c:v>
                </c:pt>
                <c:pt idx="1944">
                  <c:v>671.68576000002531</c:v>
                </c:pt>
                <c:pt idx="1945">
                  <c:v>671.70232000002534</c:v>
                </c:pt>
                <c:pt idx="1946">
                  <c:v>671.71888000002537</c:v>
                </c:pt>
                <c:pt idx="1947">
                  <c:v>671.73544000002539</c:v>
                </c:pt>
                <c:pt idx="1948">
                  <c:v>671.75200000002542</c:v>
                </c:pt>
                <c:pt idx="1949">
                  <c:v>671.76856000002545</c:v>
                </c:pt>
                <c:pt idx="1950">
                  <c:v>671.78512000002547</c:v>
                </c:pt>
                <c:pt idx="1951">
                  <c:v>671.8016800000255</c:v>
                </c:pt>
                <c:pt idx="1952">
                  <c:v>671.81824000002553</c:v>
                </c:pt>
                <c:pt idx="1953">
                  <c:v>671.83480000002555</c:v>
                </c:pt>
                <c:pt idx="1954">
                  <c:v>671.85136000002558</c:v>
                </c:pt>
                <c:pt idx="1955">
                  <c:v>671.86792000002561</c:v>
                </c:pt>
                <c:pt idx="1956">
                  <c:v>671.88448000002563</c:v>
                </c:pt>
                <c:pt idx="1957">
                  <c:v>671.90104000002566</c:v>
                </c:pt>
                <c:pt idx="1958">
                  <c:v>671.91760000002569</c:v>
                </c:pt>
                <c:pt idx="1959">
                  <c:v>671.93416000002571</c:v>
                </c:pt>
                <c:pt idx="1960">
                  <c:v>671.95072000002574</c:v>
                </c:pt>
                <c:pt idx="1961">
                  <c:v>671.96728000002577</c:v>
                </c:pt>
                <c:pt idx="1962">
                  <c:v>671.98384000002579</c:v>
                </c:pt>
                <c:pt idx="1963">
                  <c:v>672.00040000002582</c:v>
                </c:pt>
                <c:pt idx="1964">
                  <c:v>672.01696000002585</c:v>
                </c:pt>
                <c:pt idx="1965">
                  <c:v>672.03352000002587</c:v>
                </c:pt>
                <c:pt idx="1966">
                  <c:v>672.0500800000259</c:v>
                </c:pt>
                <c:pt idx="1967">
                  <c:v>672.06664000002593</c:v>
                </c:pt>
                <c:pt idx="1968">
                  <c:v>672.08320000002595</c:v>
                </c:pt>
                <c:pt idx="1969">
                  <c:v>672.09976000002598</c:v>
                </c:pt>
                <c:pt idx="1970">
                  <c:v>672.11632000002601</c:v>
                </c:pt>
                <c:pt idx="1971">
                  <c:v>672.13288000002603</c:v>
                </c:pt>
                <c:pt idx="1972">
                  <c:v>672.14944000002606</c:v>
                </c:pt>
                <c:pt idx="1973">
                  <c:v>672.16600000002609</c:v>
                </c:pt>
                <c:pt idx="1974">
                  <c:v>672.18256000002611</c:v>
                </c:pt>
                <c:pt idx="1975">
                  <c:v>672.19912000002614</c:v>
                </c:pt>
                <c:pt idx="1976">
                  <c:v>672.21568000002617</c:v>
                </c:pt>
                <c:pt idx="1977">
                  <c:v>672.2322400000262</c:v>
                </c:pt>
                <c:pt idx="1978">
                  <c:v>672.24880000002622</c:v>
                </c:pt>
                <c:pt idx="1979">
                  <c:v>672.26536000002625</c:v>
                </c:pt>
                <c:pt idx="1980">
                  <c:v>672.28192000002628</c:v>
                </c:pt>
                <c:pt idx="1981">
                  <c:v>672.2984800000263</c:v>
                </c:pt>
                <c:pt idx="1982">
                  <c:v>672.31504000002633</c:v>
                </c:pt>
                <c:pt idx="1983">
                  <c:v>672.33160000002636</c:v>
                </c:pt>
                <c:pt idx="1984">
                  <c:v>672.34816000002638</c:v>
                </c:pt>
                <c:pt idx="1985">
                  <c:v>672.36472000002641</c:v>
                </c:pt>
                <c:pt idx="1986">
                  <c:v>672.38128000002644</c:v>
                </c:pt>
                <c:pt idx="1987">
                  <c:v>672.39784000002646</c:v>
                </c:pt>
                <c:pt idx="1988">
                  <c:v>672.41440000002649</c:v>
                </c:pt>
                <c:pt idx="1989">
                  <c:v>672.43096000002652</c:v>
                </c:pt>
                <c:pt idx="1990">
                  <c:v>672.44752000002654</c:v>
                </c:pt>
                <c:pt idx="1991">
                  <c:v>672.46408000002657</c:v>
                </c:pt>
                <c:pt idx="1992">
                  <c:v>672.4806400000266</c:v>
                </c:pt>
                <c:pt idx="1993">
                  <c:v>672.49720000002662</c:v>
                </c:pt>
                <c:pt idx="1994">
                  <c:v>672.51376000002665</c:v>
                </c:pt>
                <c:pt idx="1995">
                  <c:v>672.53032000002668</c:v>
                </c:pt>
                <c:pt idx="1996">
                  <c:v>672.5468800000267</c:v>
                </c:pt>
                <c:pt idx="1997">
                  <c:v>672.56344000002673</c:v>
                </c:pt>
                <c:pt idx="1998">
                  <c:v>672.58000000002676</c:v>
                </c:pt>
                <c:pt idx="1999">
                  <c:v>672.59656000002678</c:v>
                </c:pt>
                <c:pt idx="2000">
                  <c:v>672.61312000002681</c:v>
                </c:pt>
                <c:pt idx="2001">
                  <c:v>672.62968000002684</c:v>
                </c:pt>
                <c:pt idx="2002">
                  <c:v>672.64624000002686</c:v>
                </c:pt>
                <c:pt idx="2003">
                  <c:v>672.66280000002689</c:v>
                </c:pt>
                <c:pt idx="2004">
                  <c:v>672.67936000002692</c:v>
                </c:pt>
                <c:pt idx="2005">
                  <c:v>672.69592000002694</c:v>
                </c:pt>
                <c:pt idx="2006">
                  <c:v>672.71248000002697</c:v>
                </c:pt>
                <c:pt idx="2007">
                  <c:v>672.729040000027</c:v>
                </c:pt>
                <c:pt idx="2008">
                  <c:v>672.74560000002703</c:v>
                </c:pt>
                <c:pt idx="2009">
                  <c:v>672.76216000002705</c:v>
                </c:pt>
                <c:pt idx="2010">
                  <c:v>672.77872000002708</c:v>
                </c:pt>
                <c:pt idx="2011">
                  <c:v>672.79528000002711</c:v>
                </c:pt>
                <c:pt idx="2012">
                  <c:v>672.81184000002713</c:v>
                </c:pt>
                <c:pt idx="2013">
                  <c:v>672.82840000002716</c:v>
                </c:pt>
                <c:pt idx="2014">
                  <c:v>672.84496000002719</c:v>
                </c:pt>
                <c:pt idx="2015">
                  <c:v>672.86152000002721</c:v>
                </c:pt>
                <c:pt idx="2016">
                  <c:v>672.87808000002724</c:v>
                </c:pt>
                <c:pt idx="2017">
                  <c:v>672.89464000002727</c:v>
                </c:pt>
                <c:pt idx="2018">
                  <c:v>672.91120000002729</c:v>
                </c:pt>
                <c:pt idx="2019">
                  <c:v>672.92776000002732</c:v>
                </c:pt>
                <c:pt idx="2020">
                  <c:v>672.94432000002735</c:v>
                </c:pt>
                <c:pt idx="2021">
                  <c:v>672.96088000002737</c:v>
                </c:pt>
                <c:pt idx="2022">
                  <c:v>672.9774400000274</c:v>
                </c:pt>
                <c:pt idx="2023">
                  <c:v>672.99400000002743</c:v>
                </c:pt>
                <c:pt idx="2024">
                  <c:v>673.01056000002745</c:v>
                </c:pt>
                <c:pt idx="2025">
                  <c:v>673.02712000002748</c:v>
                </c:pt>
                <c:pt idx="2026">
                  <c:v>673.04368000002751</c:v>
                </c:pt>
                <c:pt idx="2027">
                  <c:v>673.06024000002753</c:v>
                </c:pt>
                <c:pt idx="2028">
                  <c:v>673.07680000002756</c:v>
                </c:pt>
                <c:pt idx="2029">
                  <c:v>673.09336000002759</c:v>
                </c:pt>
                <c:pt idx="2030">
                  <c:v>673.10992000002761</c:v>
                </c:pt>
                <c:pt idx="2031">
                  <c:v>673.12648000002764</c:v>
                </c:pt>
                <c:pt idx="2032">
                  <c:v>673.14304000002767</c:v>
                </c:pt>
                <c:pt idx="2033">
                  <c:v>673.15960000002769</c:v>
                </c:pt>
                <c:pt idx="2034">
                  <c:v>673.17616000002772</c:v>
                </c:pt>
                <c:pt idx="2035">
                  <c:v>673.19272000002775</c:v>
                </c:pt>
                <c:pt idx="2036">
                  <c:v>673.20928000002777</c:v>
                </c:pt>
                <c:pt idx="2037">
                  <c:v>673.2258400000278</c:v>
                </c:pt>
                <c:pt idx="2038">
                  <c:v>673.24240000002783</c:v>
                </c:pt>
                <c:pt idx="2039">
                  <c:v>673.25896000002786</c:v>
                </c:pt>
                <c:pt idx="2040">
                  <c:v>673.27552000002788</c:v>
                </c:pt>
                <c:pt idx="2041">
                  <c:v>673.29208000002791</c:v>
                </c:pt>
                <c:pt idx="2042">
                  <c:v>673.30864000002794</c:v>
                </c:pt>
                <c:pt idx="2043">
                  <c:v>673.32520000002796</c:v>
                </c:pt>
                <c:pt idx="2044">
                  <c:v>673.34176000002799</c:v>
                </c:pt>
                <c:pt idx="2045">
                  <c:v>673.35832000002802</c:v>
                </c:pt>
                <c:pt idx="2046">
                  <c:v>673.37488000002804</c:v>
                </c:pt>
                <c:pt idx="2047">
                  <c:v>673.39144000002807</c:v>
                </c:pt>
                <c:pt idx="2048">
                  <c:v>673.4080000000281</c:v>
                </c:pt>
              </c:numCache>
            </c:numRef>
          </c:xVal>
          <c:yVal>
            <c:numRef>
              <c:f>Voigt!$H$2:$H$2050</c:f>
              <c:numCache>
                <c:formatCode>General</c:formatCode>
                <c:ptCount val="2049"/>
                <c:pt idx="0">
                  <c:v>0</c:v>
                </c:pt>
                <c:pt idx="1">
                  <c:v>2233.9790323300608</c:v>
                </c:pt>
                <c:pt idx="2">
                  <c:v>2233.9793078036241</c:v>
                </c:pt>
                <c:pt idx="3">
                  <c:v>2233.97958410412</c:v>
                </c:pt>
                <c:pt idx="4">
                  <c:v>2233.9798612348604</c:v>
                </c:pt>
                <c:pt idx="5">
                  <c:v>2233.9801391991764</c:v>
                </c:pt>
                <c:pt idx="6">
                  <c:v>2233.980418000413</c:v>
                </c:pt>
                <c:pt idx="7">
                  <c:v>2233.9806976419345</c:v>
                </c:pt>
                <c:pt idx="8">
                  <c:v>2233.9809781271206</c:v>
                </c:pt>
                <c:pt idx="9">
                  <c:v>2233.9812594593677</c:v>
                </c:pt>
                <c:pt idx="10">
                  <c:v>2233.9815416420911</c:v>
                </c:pt>
                <c:pt idx="11">
                  <c:v>2233.9818246787218</c:v>
                </c:pt>
                <c:pt idx="12">
                  <c:v>2233.9821085727081</c:v>
                </c:pt>
                <c:pt idx="13">
                  <c:v>2233.9823933275165</c:v>
                </c:pt>
                <c:pt idx="14">
                  <c:v>2233.9826789466315</c:v>
                </c:pt>
                <c:pt idx="15">
                  <c:v>2233.9829654335531</c:v>
                </c:pt>
                <c:pt idx="16">
                  <c:v>2233.9832527918015</c:v>
                </c:pt>
                <c:pt idx="17">
                  <c:v>2233.9835410249129</c:v>
                </c:pt>
                <c:pt idx="18">
                  <c:v>2233.9838301364425</c:v>
                </c:pt>
                <c:pt idx="19">
                  <c:v>2233.9841201299637</c:v>
                </c:pt>
                <c:pt idx="20">
                  <c:v>2233.9844110090671</c:v>
                </c:pt>
                <c:pt idx="21">
                  <c:v>2233.9847027773626</c:v>
                </c:pt>
                <c:pt idx="22">
                  <c:v>2233.9849954384781</c:v>
                </c:pt>
                <c:pt idx="23">
                  <c:v>2233.9852889960594</c:v>
                </c:pt>
                <c:pt idx="24">
                  <c:v>2233.9855834537725</c:v>
                </c:pt>
                <c:pt idx="25">
                  <c:v>2233.9858788153001</c:v>
                </c:pt>
                <c:pt idx="26">
                  <c:v>2233.9861750843456</c:v>
                </c:pt>
                <c:pt idx="27">
                  <c:v>2233.9864722646307</c:v>
                </c:pt>
                <c:pt idx="28">
                  <c:v>2233.9867703598957</c:v>
                </c:pt>
                <c:pt idx="29">
                  <c:v>2233.9870693739012</c:v>
                </c:pt>
                <c:pt idx="30">
                  <c:v>2233.9873693104255</c:v>
                </c:pt>
                <c:pt idx="31">
                  <c:v>2233.9876701732683</c:v>
                </c:pt>
                <c:pt idx="32">
                  <c:v>2233.9879719662472</c:v>
                </c:pt>
                <c:pt idx="33">
                  <c:v>2233.9882746932008</c:v>
                </c:pt>
                <c:pt idx="34">
                  <c:v>2233.9885783579862</c:v>
                </c:pt>
                <c:pt idx="35">
                  <c:v>2233.9888829644819</c:v>
                </c:pt>
                <c:pt idx="36">
                  <c:v>2233.9891885165853</c:v>
                </c:pt>
                <c:pt idx="37">
                  <c:v>2233.9894950182143</c:v>
                </c:pt>
                <c:pt idx="38">
                  <c:v>2233.9898024733079</c:v>
                </c:pt>
                <c:pt idx="39">
                  <c:v>2233.9901108858239</c:v>
                </c:pt>
                <c:pt idx="40">
                  <c:v>2233.9904202597422</c:v>
                </c:pt>
                <c:pt idx="41">
                  <c:v>2233.9907305990632</c:v>
                </c:pt>
                <c:pt idx="42">
                  <c:v>2233.9910419078069</c:v>
                </c:pt>
                <c:pt idx="43">
                  <c:v>2233.9913541900155</c:v>
                </c:pt>
                <c:pt idx="44">
                  <c:v>2233.9916674497522</c:v>
                </c:pt>
                <c:pt idx="45">
                  <c:v>2233.9919816911001</c:v>
                </c:pt>
                <c:pt idx="46">
                  <c:v>2233.9922969181662</c:v>
                </c:pt>
                <c:pt idx="47">
                  <c:v>2233.9926131350762</c:v>
                </c:pt>
                <c:pt idx="48">
                  <c:v>2233.9929303459789</c:v>
                </c:pt>
                <c:pt idx="49">
                  <c:v>2233.9932485550448</c:v>
                </c:pt>
                <c:pt idx="50">
                  <c:v>2233.9935677664662</c:v>
                </c:pt>
                <c:pt idx="51">
                  <c:v>2233.9938879844576</c:v>
                </c:pt>
                <c:pt idx="52">
                  <c:v>2233.9942092132546</c:v>
                </c:pt>
                <c:pt idx="53">
                  <c:v>2233.9945314571164</c:v>
                </c:pt>
                <c:pt idx="54">
                  <c:v>2233.9948547203244</c:v>
                </c:pt>
                <c:pt idx="55">
                  <c:v>2233.9951790071818</c:v>
                </c:pt>
                <c:pt idx="56">
                  <c:v>2233.9955043220157</c:v>
                </c:pt>
                <c:pt idx="57">
                  <c:v>2233.9958306691751</c:v>
                </c:pt>
                <c:pt idx="58">
                  <c:v>2233.9961580530326</c:v>
                </c:pt>
                <c:pt idx="59">
                  <c:v>2233.9964864779836</c:v>
                </c:pt>
                <c:pt idx="60">
                  <c:v>2233.9968159484474</c:v>
                </c:pt>
                <c:pt idx="61">
                  <c:v>2233.997146468866</c:v>
                </c:pt>
                <c:pt idx="62">
                  <c:v>2233.9974780437055</c:v>
                </c:pt>
                <c:pt idx="63">
                  <c:v>2233.9978106774561</c:v>
                </c:pt>
                <c:pt idx="64">
                  <c:v>2233.9981443746306</c:v>
                </c:pt>
                <c:pt idx="65">
                  <c:v>2233.9984791397674</c:v>
                </c:pt>
                <c:pt idx="66">
                  <c:v>2233.9988149774285</c:v>
                </c:pt>
                <c:pt idx="67">
                  <c:v>2233.9991518922002</c:v>
                </c:pt>
                <c:pt idx="68">
                  <c:v>2233.999489888693</c:v>
                </c:pt>
                <c:pt idx="69">
                  <c:v>2233.9998289715436</c:v>
                </c:pt>
                <c:pt idx="70">
                  <c:v>2234.0001691454113</c:v>
                </c:pt>
                <c:pt idx="71">
                  <c:v>2234.0005104149823</c:v>
                </c:pt>
                <c:pt idx="72">
                  <c:v>2234.0008527849668</c:v>
                </c:pt>
                <c:pt idx="73">
                  <c:v>2234.0011962601016</c:v>
                </c:pt>
                <c:pt idx="74">
                  <c:v>2234.0015408451472</c:v>
                </c:pt>
                <c:pt idx="75">
                  <c:v>2234.0018865448915</c:v>
                </c:pt>
                <c:pt idx="76">
                  <c:v>2234.0022333641477</c:v>
                </c:pt>
                <c:pt idx="77">
                  <c:v>2234.0025813077541</c:v>
                </c:pt>
                <c:pt idx="78">
                  <c:v>2234.0029303805763</c:v>
                </c:pt>
                <c:pt idx="79">
                  <c:v>2234.0032805875062</c:v>
                </c:pt>
                <c:pt idx="80">
                  <c:v>2234.0036319334617</c:v>
                </c:pt>
                <c:pt idx="81">
                  <c:v>2234.003984423387</c:v>
                </c:pt>
                <c:pt idx="82">
                  <c:v>2234.0043380622546</c:v>
                </c:pt>
                <c:pt idx="83">
                  <c:v>2234.0046928550623</c:v>
                </c:pt>
                <c:pt idx="84">
                  <c:v>2234.0050488068368</c:v>
                </c:pt>
                <c:pt idx="85">
                  <c:v>2234.0054059226309</c:v>
                </c:pt>
                <c:pt idx="86">
                  <c:v>2234.0057642075253</c:v>
                </c:pt>
                <c:pt idx="87">
                  <c:v>2234.0061236666288</c:v>
                </c:pt>
                <c:pt idx="88">
                  <c:v>2234.0064843050777</c:v>
                </c:pt>
                <c:pt idx="89">
                  <c:v>2234.0068461280371</c:v>
                </c:pt>
                <c:pt idx="90">
                  <c:v>2234.0072091406996</c:v>
                </c:pt>
                <c:pt idx="91">
                  <c:v>2234.0075733482872</c:v>
                </c:pt>
                <c:pt idx="92">
                  <c:v>2234.007938756049</c:v>
                </c:pt>
                <c:pt idx="93">
                  <c:v>2234.0083053692647</c:v>
                </c:pt>
                <c:pt idx="94">
                  <c:v>2234.008673193242</c:v>
                </c:pt>
                <c:pt idx="95">
                  <c:v>2234.0090422333187</c:v>
                </c:pt>
                <c:pt idx="96">
                  <c:v>2234.0094124948605</c:v>
                </c:pt>
                <c:pt idx="97">
                  <c:v>2234.0097839832647</c:v>
                </c:pt>
                <c:pt idx="98">
                  <c:v>2234.0101567039574</c:v>
                </c:pt>
                <c:pt idx="99">
                  <c:v>2234.0105306623946</c:v>
                </c:pt>
                <c:pt idx="100">
                  <c:v>2234.0109058640624</c:v>
                </c:pt>
                <c:pt idx="101">
                  <c:v>2234.0112823144782</c:v>
                </c:pt>
                <c:pt idx="102">
                  <c:v>2234.0116600191891</c:v>
                </c:pt>
                <c:pt idx="103">
                  <c:v>2234.0120389837739</c:v>
                </c:pt>
                <c:pt idx="104">
                  <c:v>2234.0124192138419</c:v>
                </c:pt>
                <c:pt idx="105">
                  <c:v>2234.0128007150333</c:v>
                </c:pt>
                <c:pt idx="106">
                  <c:v>2234.0131834930212</c:v>
                </c:pt>
                <c:pt idx="107">
                  <c:v>2234.0135675535084</c:v>
                </c:pt>
                <c:pt idx="108">
                  <c:v>2234.0139529022308</c:v>
                </c:pt>
                <c:pt idx="109">
                  <c:v>2234.0143395449563</c:v>
                </c:pt>
                <c:pt idx="110">
                  <c:v>2234.0147274874853</c:v>
                </c:pt>
                <c:pt idx="111">
                  <c:v>2234.0151167356503</c:v>
                </c:pt>
                <c:pt idx="112">
                  <c:v>2234.0155072953162</c:v>
                </c:pt>
                <c:pt idx="113">
                  <c:v>2234.015899172382</c:v>
                </c:pt>
                <c:pt idx="114">
                  <c:v>2234.0162923727785</c:v>
                </c:pt>
                <c:pt idx="115">
                  <c:v>2234.0166869024711</c:v>
                </c:pt>
                <c:pt idx="116">
                  <c:v>2234.0170827674588</c:v>
                </c:pt>
                <c:pt idx="117">
                  <c:v>2234.0174799737733</c:v>
                </c:pt>
                <c:pt idx="118">
                  <c:v>2234.017878527482</c:v>
                </c:pt>
                <c:pt idx="119">
                  <c:v>2234.0182784346853</c:v>
                </c:pt>
                <c:pt idx="120">
                  <c:v>2234.0186797015185</c:v>
                </c:pt>
                <c:pt idx="121">
                  <c:v>2234.0190823341522</c:v>
                </c:pt>
                <c:pt idx="122">
                  <c:v>2234.0194863387924</c:v>
                </c:pt>
                <c:pt idx="123">
                  <c:v>2234.0198917216785</c:v>
                </c:pt>
                <c:pt idx="124">
                  <c:v>2234.0202984890875</c:v>
                </c:pt>
                <c:pt idx="125">
                  <c:v>2234.0207066473308</c:v>
                </c:pt>
                <c:pt idx="126">
                  <c:v>2234.0211162027567</c:v>
                </c:pt>
                <c:pt idx="127">
                  <c:v>2234.0215271617494</c:v>
                </c:pt>
                <c:pt idx="128">
                  <c:v>2234.0219395307295</c:v>
                </c:pt>
                <c:pt idx="129">
                  <c:v>2234.0223533161543</c:v>
                </c:pt>
                <c:pt idx="130">
                  <c:v>2234.0227685245181</c:v>
                </c:pt>
                <c:pt idx="131">
                  <c:v>2234.023185162353</c:v>
                </c:pt>
                <c:pt idx="132">
                  <c:v>2234.0236032362282</c:v>
                </c:pt>
                <c:pt idx="133">
                  <c:v>2234.0240227527502</c:v>
                </c:pt>
                <c:pt idx="134">
                  <c:v>2234.0244437185647</c:v>
                </c:pt>
                <c:pt idx="135">
                  <c:v>2234.0248661403548</c:v>
                </c:pt>
                <c:pt idx="136">
                  <c:v>2234.0252900248424</c:v>
                </c:pt>
                <c:pt idx="137">
                  <c:v>2234.0257153787884</c:v>
                </c:pt>
                <c:pt idx="138">
                  <c:v>2234.0261422089925</c:v>
                </c:pt>
                <c:pt idx="139">
                  <c:v>2234.0265705222942</c:v>
                </c:pt>
                <c:pt idx="140">
                  <c:v>2234.0270003255719</c:v>
                </c:pt>
                <c:pt idx="141">
                  <c:v>2234.0274316257451</c:v>
                </c:pt>
                <c:pt idx="142">
                  <c:v>2234.0278644297719</c:v>
                </c:pt>
                <c:pt idx="143">
                  <c:v>2234.0282987446526</c:v>
                </c:pt>
                <c:pt idx="144">
                  <c:v>2234.0287345774277</c:v>
                </c:pt>
                <c:pt idx="145">
                  <c:v>2234.0291719351776</c:v>
                </c:pt>
                <c:pt idx="146">
                  <c:v>2234.0296108250259</c:v>
                </c:pt>
                <c:pt idx="147">
                  <c:v>2234.0300512541362</c:v>
                </c:pt>
                <c:pt idx="148">
                  <c:v>2234.0304932297149</c:v>
                </c:pt>
                <c:pt idx="149">
                  <c:v>2234.0309367590112</c:v>
                </c:pt>
                <c:pt idx="150">
                  <c:v>2234.031381849315</c:v>
                </c:pt>
                <c:pt idx="151">
                  <c:v>2234.0318285079607</c:v>
                </c:pt>
                <c:pt idx="152">
                  <c:v>2234.0322767423254</c:v>
                </c:pt>
                <c:pt idx="153">
                  <c:v>2234.0327265598289</c:v>
                </c:pt>
                <c:pt idx="154">
                  <c:v>2234.0331779679354</c:v>
                </c:pt>
                <c:pt idx="155">
                  <c:v>2234.0336309741533</c:v>
                </c:pt>
                <c:pt idx="156">
                  <c:v>2234.034085586035</c:v>
                </c:pt>
                <c:pt idx="157">
                  <c:v>2234.0345418111774</c:v>
                </c:pt>
                <c:pt idx="158">
                  <c:v>2234.0349996572231</c:v>
                </c:pt>
                <c:pt idx="159">
                  <c:v>2234.0354591318587</c:v>
                </c:pt>
                <c:pt idx="160">
                  <c:v>2234.0359202428181</c:v>
                </c:pt>
                <c:pt idx="161">
                  <c:v>2234.0363829978796</c:v>
                </c:pt>
                <c:pt idx="162">
                  <c:v>2234.0368474048687</c:v>
                </c:pt>
                <c:pt idx="163">
                  <c:v>2234.0373134716574</c:v>
                </c:pt>
                <c:pt idx="164">
                  <c:v>2234.0377812061647</c:v>
                </c:pt>
                <c:pt idx="165">
                  <c:v>2234.0382506163564</c:v>
                </c:pt>
                <c:pt idx="166">
                  <c:v>2234.0387217102466</c:v>
                </c:pt>
                <c:pt idx="167">
                  <c:v>2234.0391944958965</c:v>
                </c:pt>
                <c:pt idx="168">
                  <c:v>2234.0396689814161</c:v>
                </c:pt>
                <c:pt idx="169">
                  <c:v>2234.0401451749644</c:v>
                </c:pt>
                <c:pt idx="170">
                  <c:v>2234.0406230847493</c:v>
                </c:pt>
                <c:pt idx="171">
                  <c:v>2234.0411027190271</c:v>
                </c:pt>
                <c:pt idx="172">
                  <c:v>2234.0415840861056</c:v>
                </c:pt>
                <c:pt idx="173">
                  <c:v>2234.0420671943402</c:v>
                </c:pt>
                <c:pt idx="174">
                  <c:v>2234.0425520521394</c:v>
                </c:pt>
                <c:pt idx="175">
                  <c:v>2234.0430386679604</c:v>
                </c:pt>
                <c:pt idx="176">
                  <c:v>2234.0435270503126</c:v>
                </c:pt>
                <c:pt idx="177">
                  <c:v>2234.0440172077574</c:v>
                </c:pt>
                <c:pt idx="178">
                  <c:v>2234.0445091489069</c:v>
                </c:pt>
                <c:pt idx="179">
                  <c:v>2234.0450028824262</c:v>
                </c:pt>
                <c:pt idx="180">
                  <c:v>2234.0454984170333</c:v>
                </c:pt>
                <c:pt idx="181">
                  <c:v>2234.045995761498</c:v>
                </c:pt>
                <c:pt idx="182">
                  <c:v>2234.0464949246457</c:v>
                </c:pt>
                <c:pt idx="183">
                  <c:v>2234.0469959153538</c:v>
                </c:pt>
                <c:pt idx="184">
                  <c:v>2234.0474987425546</c:v>
                </c:pt>
                <c:pt idx="185">
                  <c:v>2234.0480034152347</c:v>
                </c:pt>
                <c:pt idx="186">
                  <c:v>2234.0485099424368</c:v>
                </c:pt>
                <c:pt idx="187">
                  <c:v>2234.0490183332577</c:v>
                </c:pt>
                <c:pt idx="188">
                  <c:v>2234.0495285968509</c:v>
                </c:pt>
                <c:pt idx="189">
                  <c:v>2234.0500407424256</c:v>
                </c:pt>
                <c:pt idx="190">
                  <c:v>2234.0505547792486</c:v>
                </c:pt>
                <c:pt idx="191">
                  <c:v>2234.0510707166422</c:v>
                </c:pt>
                <c:pt idx="192">
                  <c:v>2234.0515885639884</c:v>
                </c:pt>
                <c:pt idx="193">
                  <c:v>2234.0521083307249</c:v>
                </c:pt>
                <c:pt idx="194">
                  <c:v>2234.0526300263496</c:v>
                </c:pt>
                <c:pt idx="195">
                  <c:v>2234.053153660418</c:v>
                </c:pt>
                <c:pt idx="196">
                  <c:v>2234.0536792425451</c:v>
                </c:pt>
                <c:pt idx="197">
                  <c:v>2234.0542067824063</c:v>
                </c:pt>
                <c:pt idx="198">
                  <c:v>2234.0547362897364</c:v>
                </c:pt>
                <c:pt idx="199">
                  <c:v>2234.0552677743312</c:v>
                </c:pt>
                <c:pt idx="200">
                  <c:v>2234.0558012460469</c:v>
                </c:pt>
                <c:pt idx="201">
                  <c:v>2234.0563367148015</c:v>
                </c:pt>
                <c:pt idx="202">
                  <c:v>2234.0568741905759</c:v>
                </c:pt>
                <c:pt idx="203">
                  <c:v>2234.0574136834121</c:v>
                </c:pt>
                <c:pt idx="204">
                  <c:v>2234.0579552034155</c:v>
                </c:pt>
                <c:pt idx="205">
                  <c:v>2234.0584987607549</c:v>
                </c:pt>
                <c:pt idx="206">
                  <c:v>2234.0590443656624</c:v>
                </c:pt>
                <c:pt idx="207">
                  <c:v>2234.0595920284359</c:v>
                </c:pt>
                <c:pt idx="208">
                  <c:v>2234.0601417594366</c:v>
                </c:pt>
                <c:pt idx="209">
                  <c:v>2234.0606935690917</c:v>
                </c:pt>
                <c:pt idx="210">
                  <c:v>2234.0612474678933</c:v>
                </c:pt>
                <c:pt idx="211">
                  <c:v>2234.0618034664017</c:v>
                </c:pt>
                <c:pt idx="212">
                  <c:v>2234.0623615752415</c:v>
                </c:pt>
                <c:pt idx="213">
                  <c:v>2234.0629218051072</c:v>
                </c:pt>
                <c:pt idx="214">
                  <c:v>2234.0634841667588</c:v>
                </c:pt>
                <c:pt idx="215">
                  <c:v>2234.0640486710263</c:v>
                </c:pt>
                <c:pt idx="216">
                  <c:v>2234.0646153288071</c:v>
                </c:pt>
                <c:pt idx="217">
                  <c:v>2234.0651841510698</c:v>
                </c:pt>
                <c:pt idx="218">
                  <c:v>2234.0657551488512</c:v>
                </c:pt>
                <c:pt idx="219">
                  <c:v>2234.0663283332597</c:v>
                </c:pt>
                <c:pt idx="220">
                  <c:v>2234.0669037154735</c:v>
                </c:pt>
                <c:pt idx="221">
                  <c:v>2234.0674813067435</c:v>
                </c:pt>
                <c:pt idx="222">
                  <c:v>2234.0680611183925</c:v>
                </c:pt>
                <c:pt idx="223">
                  <c:v>2234.0686431618151</c:v>
                </c:pt>
                <c:pt idx="224">
                  <c:v>2234.0692274484795</c:v>
                </c:pt>
                <c:pt idx="225">
                  <c:v>2234.0698139899287</c:v>
                </c:pt>
                <c:pt idx="226">
                  <c:v>2234.0704027977781</c:v>
                </c:pt>
                <c:pt idx="227">
                  <c:v>2234.0709938837199</c:v>
                </c:pt>
                <c:pt idx="228">
                  <c:v>2234.0715872595206</c:v>
                </c:pt>
                <c:pt idx="229">
                  <c:v>2234.0721829370227</c:v>
                </c:pt>
                <c:pt idx="230">
                  <c:v>2234.0727809281461</c:v>
                </c:pt>
                <c:pt idx="231">
                  <c:v>2234.073381244888</c:v>
                </c:pt>
                <c:pt idx="232">
                  <c:v>2234.0739838993222</c:v>
                </c:pt>
                <c:pt idx="233">
                  <c:v>2234.074588903602</c:v>
                </c:pt>
                <c:pt idx="234">
                  <c:v>2234.0751962699605</c:v>
                </c:pt>
                <c:pt idx="235">
                  <c:v>2234.0758060107087</c:v>
                </c:pt>
                <c:pt idx="236">
                  <c:v>2234.0764181382388</c:v>
                </c:pt>
                <c:pt idx="237">
                  <c:v>2234.0770326650245</c:v>
                </c:pt>
                <c:pt idx="238">
                  <c:v>2234.0776496036201</c:v>
                </c:pt>
                <c:pt idx="239">
                  <c:v>2234.078268966663</c:v>
                </c:pt>
                <c:pt idx="240">
                  <c:v>2234.0788907668725</c:v>
                </c:pt>
                <c:pt idx="241">
                  <c:v>2234.0795150170525</c:v>
                </c:pt>
                <c:pt idx="242">
                  <c:v>2234.0801417300904</c:v>
                </c:pt>
                <c:pt idx="243">
                  <c:v>2234.0807709189585</c:v>
                </c:pt>
                <c:pt idx="244">
                  <c:v>2234.0814025967147</c:v>
                </c:pt>
                <c:pt idx="245">
                  <c:v>2234.0820367765036</c:v>
                </c:pt>
                <c:pt idx="246">
                  <c:v>2234.0826734715556</c:v>
                </c:pt>
                <c:pt idx="247">
                  <c:v>2234.0833126951893</c:v>
                </c:pt>
                <c:pt idx="248">
                  <c:v>2234.083954460812</c:v>
                </c:pt>
                <c:pt idx="249">
                  <c:v>2234.0845987819193</c:v>
                </c:pt>
                <c:pt idx="250">
                  <c:v>2234.0852456720968</c:v>
                </c:pt>
                <c:pt idx="251">
                  <c:v>2234.0858951450205</c:v>
                </c:pt>
                <c:pt idx="252">
                  <c:v>2234.0865472144569</c:v>
                </c:pt>
                <c:pt idx="253">
                  <c:v>2234.0872018942655</c:v>
                </c:pt>
                <c:pt idx="254">
                  <c:v>2234.0878591983974</c:v>
                </c:pt>
                <c:pt idx="255">
                  <c:v>2234.0885191408979</c:v>
                </c:pt>
                <c:pt idx="256">
                  <c:v>2234.0891817359047</c:v>
                </c:pt>
                <c:pt idx="257">
                  <c:v>2234.0898469976528</c:v>
                </c:pt>
                <c:pt idx="258">
                  <c:v>2234.0905149404712</c:v>
                </c:pt>
                <c:pt idx="259">
                  <c:v>2234.0911855787849</c:v>
                </c:pt>
                <c:pt idx="260">
                  <c:v>2234.0918589271173</c:v>
                </c:pt>
                <c:pt idx="261">
                  <c:v>2234.0925350000894</c:v>
                </c:pt>
                <c:pt idx="262">
                  <c:v>2234.0932138124199</c:v>
                </c:pt>
                <c:pt idx="263">
                  <c:v>2234.0938953789287</c:v>
                </c:pt>
                <c:pt idx="264">
                  <c:v>2234.0945797145346</c:v>
                </c:pt>
                <c:pt idx="265">
                  <c:v>2234.0952668342584</c:v>
                </c:pt>
                <c:pt idx="266">
                  <c:v>2234.0959567532227</c:v>
                </c:pt>
                <c:pt idx="267">
                  <c:v>2234.0966494866525</c:v>
                </c:pt>
                <c:pt idx="268">
                  <c:v>2234.0973450498773</c:v>
                </c:pt>
                <c:pt idx="269">
                  <c:v>2234.0980434583298</c:v>
                </c:pt>
                <c:pt idx="270">
                  <c:v>2234.0987447275493</c:v>
                </c:pt>
                <c:pt idx="271">
                  <c:v>2234.0994488731812</c:v>
                </c:pt>
                <c:pt idx="272">
                  <c:v>2234.1001559109768</c:v>
                </c:pt>
                <c:pt idx="273">
                  <c:v>2234.1008658567971</c:v>
                </c:pt>
                <c:pt idx="274">
                  <c:v>2234.101578726611</c:v>
                </c:pt>
                <c:pt idx="275">
                  <c:v>2234.1022945364966</c:v>
                </c:pt>
                <c:pt idx="276">
                  <c:v>2234.1030133026438</c:v>
                </c:pt>
                <c:pt idx="277">
                  <c:v>2234.1037350413535</c:v>
                </c:pt>
                <c:pt idx="278">
                  <c:v>2234.1044597690393</c:v>
                </c:pt>
                <c:pt idx="279">
                  <c:v>2234.1051875022281</c:v>
                </c:pt>
                <c:pt idx="280">
                  <c:v>2234.1059182575614</c:v>
                </c:pt>
                <c:pt idx="281">
                  <c:v>2234.1066520517957</c:v>
                </c:pt>
                <c:pt idx="282">
                  <c:v>2234.1073889018039</c:v>
                </c:pt>
                <c:pt idx="283">
                  <c:v>2234.1081288245769</c:v>
                </c:pt>
                <c:pt idx="284">
                  <c:v>2234.1088718372221</c:v>
                </c:pt>
                <c:pt idx="285">
                  <c:v>2234.1096179569677</c:v>
                </c:pt>
                <c:pt idx="286">
                  <c:v>2234.1103672011623</c:v>
                </c:pt>
                <c:pt idx="287">
                  <c:v>2234.1111195872741</c:v>
                </c:pt>
                <c:pt idx="288">
                  <c:v>2234.111875132895</c:v>
                </c:pt>
                <c:pt idx="289">
                  <c:v>2234.1126338557397</c:v>
                </c:pt>
                <c:pt idx="290">
                  <c:v>2234.1133957736474</c:v>
                </c:pt>
                <c:pt idx="291">
                  <c:v>2234.1141609045821</c:v>
                </c:pt>
                <c:pt idx="292">
                  <c:v>2234.1149292666355</c:v>
                </c:pt>
                <c:pt idx="293">
                  <c:v>2234.1157008780251</c:v>
                </c:pt>
                <c:pt idx="294">
                  <c:v>2234.1164757570982</c:v>
                </c:pt>
                <c:pt idx="295">
                  <c:v>2234.1172539223317</c:v>
                </c:pt>
                <c:pt idx="296">
                  <c:v>2234.1180353923323</c:v>
                </c:pt>
                <c:pt idx="297">
                  <c:v>2234.1188201858399</c:v>
                </c:pt>
                <c:pt idx="298">
                  <c:v>2234.1196083217269</c:v>
                </c:pt>
                <c:pt idx="299">
                  <c:v>2234.120399818999</c:v>
                </c:pt>
                <c:pt idx="300">
                  <c:v>2234.1211946967983</c:v>
                </c:pt>
                <c:pt idx="301">
                  <c:v>2234.1219929744034</c:v>
                </c:pt>
                <c:pt idx="302">
                  <c:v>2234.1227946712293</c:v>
                </c:pt>
                <c:pt idx="303">
                  <c:v>2234.1235998068314</c:v>
                </c:pt>
                <c:pt idx="304">
                  <c:v>2234.1244084009036</c:v>
                </c:pt>
                <c:pt idx="305">
                  <c:v>2234.1252204732818</c:v>
                </c:pt>
                <c:pt idx="306">
                  <c:v>2234.1260360439442</c:v>
                </c:pt>
                <c:pt idx="307">
                  <c:v>2234.1268551330127</c:v>
                </c:pt>
                <c:pt idx="308">
                  <c:v>2234.1276777607541</c:v>
                </c:pt>
                <c:pt idx="309">
                  <c:v>2234.1285039475811</c:v>
                </c:pt>
                <c:pt idx="310">
                  <c:v>2234.1293337140537</c:v>
                </c:pt>
                <c:pt idx="311">
                  <c:v>2234.1301670808812</c:v>
                </c:pt>
                <c:pt idx="312">
                  <c:v>2234.1310040689223</c:v>
                </c:pt>
                <c:pt idx="313">
                  <c:v>2234.1318446991868</c:v>
                </c:pt>
                <c:pt idx="314">
                  <c:v>2234.1326889928373</c:v>
                </c:pt>
                <c:pt idx="315">
                  <c:v>2234.1335369711915</c:v>
                </c:pt>
                <c:pt idx="316">
                  <c:v>2234.1343886557202</c:v>
                </c:pt>
                <c:pt idx="317">
                  <c:v>2234.1352440680525</c:v>
                </c:pt>
                <c:pt idx="318">
                  <c:v>2234.1361032299747</c:v>
                </c:pt>
                <c:pt idx="319">
                  <c:v>2234.136966163433</c:v>
                </c:pt>
                <c:pt idx="320">
                  <c:v>2234.1378328905339</c:v>
                </c:pt>
                <c:pt idx="321">
                  <c:v>2234.1387034335467</c:v>
                </c:pt>
                <c:pt idx="322">
                  <c:v>2234.1395778149031</c:v>
                </c:pt>
                <c:pt idx="323">
                  <c:v>2234.1404560572018</c:v>
                </c:pt>
                <c:pt idx="324">
                  <c:v>2234.1413381832062</c:v>
                </c:pt>
                <c:pt idx="325">
                  <c:v>2234.1422242158492</c:v>
                </c:pt>
                <c:pt idx="326">
                  <c:v>2234.1431141782318</c:v>
                </c:pt>
                <c:pt idx="327">
                  <c:v>2234.1440080936268</c:v>
                </c:pt>
                <c:pt idx="328">
                  <c:v>2234.1449059854799</c:v>
                </c:pt>
                <c:pt idx="329">
                  <c:v>2234.1458078774103</c:v>
                </c:pt>
                <c:pt idx="330">
                  <c:v>2234.1467137932127</c:v>
                </c:pt>
                <c:pt idx="331">
                  <c:v>2234.1476237568595</c:v>
                </c:pt>
                <c:pt idx="332">
                  <c:v>2234.1485377925014</c:v>
                </c:pt>
                <c:pt idx="333">
                  <c:v>2234.1494559244697</c:v>
                </c:pt>
                <c:pt idx="334">
                  <c:v>2234.1503781772781</c:v>
                </c:pt>
                <c:pt idx="335">
                  <c:v>2234.1513045756228</c:v>
                </c:pt>
                <c:pt idx="336">
                  <c:v>2234.1522351443869</c:v>
                </c:pt>
                <c:pt idx="337">
                  <c:v>2234.1531699086386</c:v>
                </c:pt>
                <c:pt idx="338">
                  <c:v>2234.1541088936365</c:v>
                </c:pt>
                <c:pt idx="339">
                  <c:v>2234.1550521248287</c:v>
                </c:pt>
                <c:pt idx="340">
                  <c:v>2234.1559996278547</c:v>
                </c:pt>
                <c:pt idx="341">
                  <c:v>2234.1569514285497</c:v>
                </c:pt>
                <c:pt idx="342">
                  <c:v>2234.1579075529426</c:v>
                </c:pt>
                <c:pt idx="343">
                  <c:v>2234.1588680272607</c:v>
                </c:pt>
                <c:pt idx="344">
                  <c:v>2234.1598328779301</c:v>
                </c:pt>
                <c:pt idx="345">
                  <c:v>2234.1608021315778</c:v>
                </c:pt>
                <c:pt idx="346">
                  <c:v>2234.1617758150342</c:v>
                </c:pt>
                <c:pt idx="347">
                  <c:v>2234.1627539553333</c:v>
                </c:pt>
                <c:pt idx="348">
                  <c:v>2234.1637365797169</c:v>
                </c:pt>
                <c:pt idx="349">
                  <c:v>2234.1647237156344</c:v>
                </c:pt>
                <c:pt idx="350">
                  <c:v>2234.1657153907458</c:v>
                </c:pt>
                <c:pt idx="351">
                  <c:v>2234.1667116329231</c:v>
                </c:pt>
                <c:pt idx="352">
                  <c:v>2234.1677124702533</c:v>
                </c:pt>
                <c:pt idx="353">
                  <c:v>2234.1687179310388</c:v>
                </c:pt>
                <c:pt idx="354">
                  <c:v>2234.1697280438007</c:v>
                </c:pt>
                <c:pt idx="355">
                  <c:v>2234.1707428372806</c:v>
                </c:pt>
                <c:pt idx="356">
                  <c:v>2234.1717623404411</c:v>
                </c:pt>
                <c:pt idx="357">
                  <c:v>2234.1727865824714</c:v>
                </c:pt>
                <c:pt idx="358">
                  <c:v>2234.1738155927851</c:v>
                </c:pt>
                <c:pt idx="359">
                  <c:v>2234.1748494010253</c:v>
                </c:pt>
                <c:pt idx="360">
                  <c:v>2234.1758880370653</c:v>
                </c:pt>
                <c:pt idx="361">
                  <c:v>2234.1769315310125</c:v>
                </c:pt>
                <c:pt idx="362">
                  <c:v>2234.1779799132078</c:v>
                </c:pt>
                <c:pt idx="363">
                  <c:v>2234.1790332142305</c:v>
                </c:pt>
                <c:pt idx="364">
                  <c:v>2234.1800914648979</c:v>
                </c:pt>
                <c:pt idx="365">
                  <c:v>2234.1811546962713</c:v>
                </c:pt>
                <c:pt idx="366">
                  <c:v>2234.1822229396535</c:v>
                </c:pt>
                <c:pt idx="367">
                  <c:v>2234.1832962265958</c:v>
                </c:pt>
                <c:pt idx="368">
                  <c:v>2234.1843745888968</c:v>
                </c:pt>
                <c:pt idx="369">
                  <c:v>2234.1854580586064</c:v>
                </c:pt>
                <c:pt idx="370">
                  <c:v>2234.1865466680283</c:v>
                </c:pt>
                <c:pt idx="371">
                  <c:v>2234.1876404497211</c:v>
                </c:pt>
                <c:pt idx="372">
                  <c:v>2234.1887394365026</c:v>
                </c:pt>
                <c:pt idx="373">
                  <c:v>2234.1898436614506</c:v>
                </c:pt>
                <c:pt idx="374">
                  <c:v>2234.1909531579067</c:v>
                </c:pt>
                <c:pt idx="375">
                  <c:v>2234.1920679594773</c:v>
                </c:pt>
                <c:pt idx="376">
                  <c:v>2234.1931881000382</c:v>
                </c:pt>
                <c:pt idx="377">
                  <c:v>2234.1943136137347</c:v>
                </c:pt>
                <c:pt idx="378">
                  <c:v>2234.1954445349861</c:v>
                </c:pt>
                <c:pt idx="379">
                  <c:v>2234.1965808984887</c:v>
                </c:pt>
                <c:pt idx="380">
                  <c:v>2234.1977227392158</c:v>
                </c:pt>
                <c:pt idx="381">
                  <c:v>2234.198870092423</c:v>
                </c:pt>
                <c:pt idx="382">
                  <c:v>2234.2000229936498</c:v>
                </c:pt>
                <c:pt idx="383">
                  <c:v>2234.2011814787229</c:v>
                </c:pt>
                <c:pt idx="384">
                  <c:v>2234.2023455837584</c:v>
                </c:pt>
                <c:pt idx="385">
                  <c:v>2234.2035153451648</c:v>
                </c:pt>
                <c:pt idx="386">
                  <c:v>2234.204690799646</c:v>
                </c:pt>
                <c:pt idx="387">
                  <c:v>2234.2058719842039</c:v>
                </c:pt>
                <c:pt idx="388">
                  <c:v>2234.2070589361419</c:v>
                </c:pt>
                <c:pt idx="389">
                  <c:v>2234.2082516930673</c:v>
                </c:pt>
                <c:pt idx="390">
                  <c:v>2234.2094502928935</c:v>
                </c:pt>
                <c:pt idx="391">
                  <c:v>2234.2106547738458</c:v>
                </c:pt>
                <c:pt idx="392">
                  <c:v>2234.2118651744609</c:v>
                </c:pt>
                <c:pt idx="393">
                  <c:v>2234.2130815335922</c:v>
                </c:pt>
                <c:pt idx="394">
                  <c:v>2234.2143038904128</c:v>
                </c:pt>
                <c:pt idx="395">
                  <c:v>2234.2155322844183</c:v>
                </c:pt>
                <c:pt idx="396">
                  <c:v>2234.2167667554286</c:v>
                </c:pt>
                <c:pt idx="397">
                  <c:v>2234.2180073435934</c:v>
                </c:pt>
                <c:pt idx="398">
                  <c:v>2234.2192540893957</c:v>
                </c:pt>
                <c:pt idx="399">
                  <c:v>2234.2205070336513</c:v>
                </c:pt>
                <c:pt idx="400">
                  <c:v>2234.2217662175171</c:v>
                </c:pt>
                <c:pt idx="401">
                  <c:v>2234.2230316824907</c:v>
                </c:pt>
                <c:pt idx="402">
                  <c:v>2234.2243034704161</c:v>
                </c:pt>
                <c:pt idx="403">
                  <c:v>2234.2255816234856</c:v>
                </c:pt>
                <c:pt idx="404">
                  <c:v>2234.2268661842445</c:v>
                </c:pt>
                <c:pt idx="405">
                  <c:v>2234.2281571955941</c:v>
                </c:pt>
                <c:pt idx="406">
                  <c:v>2234.2294547007955</c:v>
                </c:pt>
                <c:pt idx="407">
                  <c:v>2234.2307587434721</c:v>
                </c:pt>
                <c:pt idx="408">
                  <c:v>2234.2320693676161</c:v>
                </c:pt>
                <c:pt idx="409">
                  <c:v>2234.2333866175877</c:v>
                </c:pt>
                <c:pt idx="410">
                  <c:v>2234.2347105381241</c:v>
                </c:pt>
                <c:pt idx="411">
                  <c:v>2234.2360411743393</c:v>
                </c:pt>
                <c:pt idx="412">
                  <c:v>2234.2373785717296</c:v>
                </c:pt>
                <c:pt idx="413">
                  <c:v>2234.2387227761765</c:v>
                </c:pt>
                <c:pt idx="414">
                  <c:v>2234.2400738339529</c:v>
                </c:pt>
                <c:pt idx="415">
                  <c:v>2234.2414317917246</c:v>
                </c:pt>
                <c:pt idx="416">
                  <c:v>2234.2427966965547</c:v>
                </c:pt>
                <c:pt idx="417">
                  <c:v>2234.2441685959093</c:v>
                </c:pt>
                <c:pt idx="418">
                  <c:v>2234.2455475376605</c:v>
                </c:pt>
                <c:pt idx="419">
                  <c:v>2234.2469335700894</c:v>
                </c:pt>
                <c:pt idx="420">
                  <c:v>2234.2483267418934</c:v>
                </c:pt>
                <c:pt idx="421">
                  <c:v>2234.2497271021866</c:v>
                </c:pt>
                <c:pt idx="422">
                  <c:v>2234.2511347005084</c:v>
                </c:pt>
                <c:pt idx="423">
                  <c:v>2234.2525495868235</c:v>
                </c:pt>
                <c:pt idx="424">
                  <c:v>2234.2539718115299</c:v>
                </c:pt>
                <c:pt idx="425">
                  <c:v>2234.255401425462</c:v>
                </c:pt>
                <c:pt idx="426">
                  <c:v>2234.2568384798938</c:v>
                </c:pt>
                <c:pt idx="427">
                  <c:v>2234.2582830265465</c:v>
                </c:pt>
                <c:pt idx="428">
                  <c:v>2234.25973511759</c:v>
                </c:pt>
                <c:pt idx="429">
                  <c:v>2234.2611948056501</c:v>
                </c:pt>
                <c:pt idx="430">
                  <c:v>2234.2626621438117</c:v>
                </c:pt>
                <c:pt idx="431">
                  <c:v>2234.2641371856248</c:v>
                </c:pt>
                <c:pt idx="432">
                  <c:v>2234.2656199851072</c:v>
                </c:pt>
                <c:pt idx="433">
                  <c:v>2234.2671105967534</c:v>
                </c:pt>
                <c:pt idx="434">
                  <c:v>2234.2686090755346</c:v>
                </c:pt>
                <c:pt idx="435">
                  <c:v>2234.2701154769084</c:v>
                </c:pt>
                <c:pt idx="436">
                  <c:v>2234.2716298568212</c:v>
                </c:pt>
                <c:pt idx="437">
                  <c:v>2234.2731522717136</c:v>
                </c:pt>
                <c:pt idx="438">
                  <c:v>2234.2746827785268</c:v>
                </c:pt>
                <c:pt idx="439">
                  <c:v>2234.2762214347072</c:v>
                </c:pt>
                <c:pt idx="440">
                  <c:v>2234.2777682982114</c:v>
                </c:pt>
                <c:pt idx="441">
                  <c:v>2234.2793234275132</c:v>
                </c:pt>
                <c:pt idx="442">
                  <c:v>2234.280886881606</c:v>
                </c:pt>
                <c:pt idx="443">
                  <c:v>2234.282458720013</c:v>
                </c:pt>
                <c:pt idx="444">
                  <c:v>2234.2840390027882</c:v>
                </c:pt>
                <c:pt idx="445">
                  <c:v>2234.2856277905257</c:v>
                </c:pt>
                <c:pt idx="446">
                  <c:v>2234.2872251443628</c:v>
                </c:pt>
                <c:pt idx="447">
                  <c:v>2234.2888311259885</c:v>
                </c:pt>
                <c:pt idx="448">
                  <c:v>2234.290445797647</c:v>
                </c:pt>
                <c:pt idx="449">
                  <c:v>2234.2920692221446</c:v>
                </c:pt>
                <c:pt idx="450">
                  <c:v>2234.2937014628574</c:v>
                </c:pt>
                <c:pt idx="451">
                  <c:v>2234.295342583735</c:v>
                </c:pt>
                <c:pt idx="452">
                  <c:v>2234.2969926493079</c:v>
                </c:pt>
                <c:pt idx="453">
                  <c:v>2234.2986517246945</c:v>
                </c:pt>
                <c:pt idx="454">
                  <c:v>2234.3003198756064</c:v>
                </c:pt>
                <c:pt idx="455">
                  <c:v>2234.3019971683548</c:v>
                </c:pt>
                <c:pt idx="456">
                  <c:v>2234.3036836698584</c:v>
                </c:pt>
                <c:pt idx="457">
                  <c:v>2234.3053794476496</c:v>
                </c:pt>
                <c:pt idx="458">
                  <c:v>2234.3070845698799</c:v>
                </c:pt>
                <c:pt idx="459">
                  <c:v>2234.308799105328</c:v>
                </c:pt>
                <c:pt idx="460">
                  <c:v>2234.3105231234081</c:v>
                </c:pt>
                <c:pt idx="461">
                  <c:v>2234.3122566941729</c:v>
                </c:pt>
                <c:pt idx="462">
                  <c:v>2234.3139998883248</c:v>
                </c:pt>
                <c:pt idx="463">
                  <c:v>2234.3157527772214</c:v>
                </c:pt>
                <c:pt idx="464">
                  <c:v>2234.3175154328824</c:v>
                </c:pt>
                <c:pt idx="465">
                  <c:v>2234.3192879279982</c:v>
                </c:pt>
                <c:pt idx="466">
                  <c:v>2234.321070335935</c:v>
                </c:pt>
                <c:pt idx="467">
                  <c:v>2234.3228627307467</c:v>
                </c:pt>
                <c:pt idx="468">
                  <c:v>2234.3246651871773</c:v>
                </c:pt>
                <c:pt idx="469">
                  <c:v>2234.3264777806735</c:v>
                </c:pt>
                <c:pt idx="470">
                  <c:v>2234.3283005873891</c:v>
                </c:pt>
                <c:pt idx="471">
                  <c:v>2234.3301336841946</c:v>
                </c:pt>
                <c:pt idx="472">
                  <c:v>2234.3319771486854</c:v>
                </c:pt>
                <c:pt idx="473">
                  <c:v>2234.3338310591898</c:v>
                </c:pt>
                <c:pt idx="474">
                  <c:v>2234.3356954947762</c:v>
                </c:pt>
                <c:pt idx="475">
                  <c:v>2234.3375705352632</c:v>
                </c:pt>
                <c:pt idx="476">
                  <c:v>2234.3394562612284</c:v>
                </c:pt>
                <c:pt idx="477">
                  <c:v>2234.3413527540138</c:v>
                </c:pt>
                <c:pt idx="478">
                  <c:v>2234.343260095739</c:v>
                </c:pt>
                <c:pt idx="479">
                  <c:v>2234.3451783693067</c:v>
                </c:pt>
                <c:pt idx="480">
                  <c:v>2234.3471076584142</c:v>
                </c:pt>
                <c:pt idx="481">
                  <c:v>2234.3490480475593</c:v>
                </c:pt>
                <c:pt idx="482">
                  <c:v>2234.3509996220537</c:v>
                </c:pt>
                <c:pt idx="483">
                  <c:v>2234.3529624680286</c:v>
                </c:pt>
                <c:pt idx="484">
                  <c:v>2234.3549366724474</c:v>
                </c:pt>
                <c:pt idx="485">
                  <c:v>2234.3569223231116</c:v>
                </c:pt>
                <c:pt idx="486">
                  <c:v>2234.3589195086752</c:v>
                </c:pt>
                <c:pt idx="487">
                  <c:v>2234.3609283186502</c:v>
                </c:pt>
                <c:pt idx="488">
                  <c:v>2234.3629488434194</c:v>
                </c:pt>
                <c:pt idx="489">
                  <c:v>2234.3649811742453</c:v>
                </c:pt>
                <c:pt idx="490">
                  <c:v>2234.3670254032813</c:v>
                </c:pt>
                <c:pt idx="491">
                  <c:v>2234.3690816235817</c:v>
                </c:pt>
                <c:pt idx="492">
                  <c:v>2234.3711499291107</c:v>
                </c:pt>
                <c:pt idx="493">
                  <c:v>2234.3732304147575</c:v>
                </c:pt>
                <c:pt idx="494">
                  <c:v>2234.3753231763417</c:v>
                </c:pt>
                <c:pt idx="495">
                  <c:v>2234.3774283106277</c:v>
                </c:pt>
                <c:pt idx="496">
                  <c:v>2234.3795459153366</c:v>
                </c:pt>
                <c:pt idx="497">
                  <c:v>2234.3816760891541</c:v>
                </c:pt>
                <c:pt idx="498">
                  <c:v>2234.3838189317453</c:v>
                </c:pt>
                <c:pt idx="499">
                  <c:v>2234.3859745437649</c:v>
                </c:pt>
                <c:pt idx="500">
                  <c:v>2234.388143026868</c:v>
                </c:pt>
                <c:pt idx="501">
                  <c:v>2234.3903244837252</c:v>
                </c:pt>
                <c:pt idx="502">
                  <c:v>2234.3925190180312</c:v>
                </c:pt>
                <c:pt idx="503">
                  <c:v>2234.3947267345193</c:v>
                </c:pt>
                <c:pt idx="504">
                  <c:v>2234.3969477389737</c:v>
                </c:pt>
                <c:pt idx="505">
                  <c:v>2234.399182138241</c:v>
                </c:pt>
                <c:pt idx="506">
                  <c:v>2234.4014300402446</c:v>
                </c:pt>
                <c:pt idx="507">
                  <c:v>2234.4036915539969</c:v>
                </c:pt>
                <c:pt idx="508">
                  <c:v>2234.4059667896113</c:v>
                </c:pt>
                <c:pt idx="509">
                  <c:v>2234.4082558583191</c:v>
                </c:pt>
                <c:pt idx="510">
                  <c:v>2234.4105588724788</c:v>
                </c:pt>
                <c:pt idx="511">
                  <c:v>2234.412875945593</c:v>
                </c:pt>
                <c:pt idx="512">
                  <c:v>2234.4152071923213</c:v>
                </c:pt>
                <c:pt idx="513">
                  <c:v>2234.4175527284947</c:v>
                </c:pt>
                <c:pt idx="514">
                  <c:v>2234.4199126711292</c:v>
                </c:pt>
                <c:pt idx="515">
                  <c:v>2234.4222871384413</c:v>
                </c:pt>
                <c:pt idx="516">
                  <c:v>2234.4246762498628</c:v>
                </c:pt>
                <c:pt idx="517">
                  <c:v>2234.427080126055</c:v>
                </c:pt>
                <c:pt idx="518">
                  <c:v>2234.4294988889246</c:v>
                </c:pt>
                <c:pt idx="519">
                  <c:v>2234.4319326616392</c:v>
                </c:pt>
                <c:pt idx="520">
                  <c:v>2234.4343815686425</c:v>
                </c:pt>
                <c:pt idx="521">
                  <c:v>2234.4368457356709</c:v>
                </c:pt>
                <c:pt idx="522">
                  <c:v>2234.4393252897694</c:v>
                </c:pt>
                <c:pt idx="523">
                  <c:v>2234.4418203593063</c:v>
                </c:pt>
                <c:pt idx="524">
                  <c:v>2234.4443310739935</c:v>
                </c:pt>
                <c:pt idx="525">
                  <c:v>2234.4468575648989</c:v>
                </c:pt>
                <c:pt idx="526">
                  <c:v>2234.4493999644678</c:v>
                </c:pt>
                <c:pt idx="527">
                  <c:v>2234.451958406537</c:v>
                </c:pt>
                <c:pt idx="528">
                  <c:v>2234.4545330263541</c:v>
                </c:pt>
                <c:pt idx="529">
                  <c:v>2234.4571239605948</c:v>
                </c:pt>
                <c:pt idx="530">
                  <c:v>2234.4597313473805</c:v>
                </c:pt>
                <c:pt idx="531">
                  <c:v>2234.4623553262982</c:v>
                </c:pt>
                <c:pt idx="532">
                  <c:v>2234.4649960384181</c:v>
                </c:pt>
                <c:pt idx="533">
                  <c:v>2234.4676536263128</c:v>
                </c:pt>
                <c:pt idx="534">
                  <c:v>2234.4703282340765</c:v>
                </c:pt>
                <c:pt idx="535">
                  <c:v>2234.4730200073436</c:v>
                </c:pt>
                <c:pt idx="536">
                  <c:v>2234.4757290933117</c:v>
                </c:pt>
                <c:pt idx="537">
                  <c:v>2234.4784556407567</c:v>
                </c:pt>
                <c:pt idx="538">
                  <c:v>2234.4811998000578</c:v>
                </c:pt>
                <c:pt idx="539">
                  <c:v>2234.4839617232165</c:v>
                </c:pt>
                <c:pt idx="540">
                  <c:v>2234.4867415638764</c:v>
                </c:pt>
                <c:pt idx="541">
                  <c:v>2234.4895394773471</c:v>
                </c:pt>
                <c:pt idx="542">
                  <c:v>2234.4923556206231</c:v>
                </c:pt>
                <c:pt idx="543">
                  <c:v>2234.4951901524082</c:v>
                </c:pt>
                <c:pt idx="544">
                  <c:v>2234.4980432331372</c:v>
                </c:pt>
                <c:pt idx="545">
                  <c:v>2234.5009150249975</c:v>
                </c:pt>
                <c:pt idx="546">
                  <c:v>2234.5038056919529</c:v>
                </c:pt>
                <c:pt idx="547">
                  <c:v>2234.5067153997675</c:v>
                </c:pt>
                <c:pt idx="548">
                  <c:v>2234.5096443160292</c:v>
                </c:pt>
                <c:pt idx="549">
                  <c:v>2234.5125926101728</c:v>
                </c:pt>
                <c:pt idx="550">
                  <c:v>2234.5155604535062</c:v>
                </c:pt>
                <c:pt idx="551">
                  <c:v>2234.5185480192335</c:v>
                </c:pt>
                <c:pt idx="552">
                  <c:v>2234.5215554824822</c:v>
                </c:pt>
                <c:pt idx="553">
                  <c:v>2234.5245830203271</c:v>
                </c:pt>
                <c:pt idx="554">
                  <c:v>2234.5276308118173</c:v>
                </c:pt>
                <c:pt idx="555">
                  <c:v>2234.5306990380022</c:v>
                </c:pt>
                <c:pt idx="556">
                  <c:v>2234.5337878819591</c:v>
                </c:pt>
                <c:pt idx="557">
                  <c:v>2234.5368975288197</c:v>
                </c:pt>
                <c:pt idx="558">
                  <c:v>2234.5400281657985</c:v>
                </c:pt>
                <c:pt idx="559">
                  <c:v>2234.54317998222</c:v>
                </c:pt>
                <c:pt idx="560">
                  <c:v>2234.5463531695482</c:v>
                </c:pt>
                <c:pt idx="561">
                  <c:v>2234.549547921416</c:v>
                </c:pt>
                <c:pt idx="562">
                  <c:v>2234.5527644336539</c:v>
                </c:pt>
                <c:pt idx="563">
                  <c:v>2234.5560029043199</c:v>
                </c:pt>
                <c:pt idx="564">
                  <c:v>2234.5592635337302</c:v>
                </c:pt>
                <c:pt idx="565">
                  <c:v>2234.5625465244912</c:v>
                </c:pt>
                <c:pt idx="566">
                  <c:v>2234.5658520815296</c:v>
                </c:pt>
                <c:pt idx="567">
                  <c:v>2234.5691804121238</c:v>
                </c:pt>
                <c:pt idx="568">
                  <c:v>2234.5725317259398</c:v>
                </c:pt>
                <c:pt idx="569">
                  <c:v>2234.5759062350594</c:v>
                </c:pt>
                <c:pt idx="570">
                  <c:v>2234.5793041540178</c:v>
                </c:pt>
                <c:pt idx="571">
                  <c:v>2234.5827256998355</c:v>
                </c:pt>
                <c:pt idx="572">
                  <c:v>2234.5861710920535</c:v>
                </c:pt>
                <c:pt idx="573">
                  <c:v>2234.5896405527683</c:v>
                </c:pt>
                <c:pt idx="574">
                  <c:v>2234.5931343066691</c:v>
                </c:pt>
                <c:pt idx="575">
                  <c:v>2234.5966525810713</c:v>
                </c:pt>
                <c:pt idx="576">
                  <c:v>2234.6001956059563</c:v>
                </c:pt>
                <c:pt idx="577">
                  <c:v>2234.6037636140077</c:v>
                </c:pt>
                <c:pt idx="578">
                  <c:v>2234.6073568406496</c:v>
                </c:pt>
                <c:pt idx="579">
                  <c:v>2234.6109755240855</c:v>
                </c:pt>
                <c:pt idx="580">
                  <c:v>2234.6146199053378</c:v>
                </c:pt>
                <c:pt idx="581">
                  <c:v>2234.6182902282881</c:v>
                </c:pt>
                <c:pt idx="582">
                  <c:v>2234.6219867397176</c:v>
                </c:pt>
                <c:pt idx="583">
                  <c:v>2234.6257096893492</c:v>
                </c:pt>
                <c:pt idx="584">
                  <c:v>2234.629459329889</c:v>
                </c:pt>
                <c:pt idx="585">
                  <c:v>2234.6332359170692</c:v>
                </c:pt>
                <c:pt idx="586">
                  <c:v>2234.6370397096921</c:v>
                </c:pt>
                <c:pt idx="587">
                  <c:v>2234.6408709696748</c:v>
                </c:pt>
                <c:pt idx="588">
                  <c:v>2234.6447299620932</c:v>
                </c:pt>
                <c:pt idx="589">
                  <c:v>2234.6486169552277</c:v>
                </c:pt>
                <c:pt idx="590">
                  <c:v>2234.6525322206121</c:v>
                </c:pt>
                <c:pt idx="591">
                  <c:v>2234.6564760330784</c:v>
                </c:pt>
                <c:pt idx="592">
                  <c:v>2234.6604486708052</c:v>
                </c:pt>
                <c:pt idx="593">
                  <c:v>2234.6644504153696</c:v>
                </c:pt>
                <c:pt idx="594">
                  <c:v>2234.6684815517929</c:v>
                </c:pt>
                <c:pt idx="595">
                  <c:v>2234.6725423685953</c:v>
                </c:pt>
                <c:pt idx="596">
                  <c:v>2234.6766331578442</c:v>
                </c:pt>
                <c:pt idx="597">
                  <c:v>2234.6807542152092</c:v>
                </c:pt>
                <c:pt idx="598">
                  <c:v>2234.6849058400139</c:v>
                </c:pt>
                <c:pt idx="599">
                  <c:v>2234.6890883352912</c:v>
                </c:pt>
                <c:pt idx="600">
                  <c:v>2234.6933020078382</c:v>
                </c:pt>
                <c:pt idx="601">
                  <c:v>2234.6975471682713</c:v>
                </c:pt>
                <c:pt idx="602">
                  <c:v>2234.7018241310871</c:v>
                </c:pt>
                <c:pt idx="603">
                  <c:v>2234.706133214715</c:v>
                </c:pt>
                <c:pt idx="604">
                  <c:v>2234.7104747415824</c:v>
                </c:pt>
                <c:pt idx="605">
                  <c:v>2234.7148490381701</c:v>
                </c:pt>
                <c:pt idx="606">
                  <c:v>2234.7192564350771</c:v>
                </c:pt>
                <c:pt idx="607">
                  <c:v>2234.7236972670812</c:v>
                </c:pt>
                <c:pt idx="608">
                  <c:v>2234.728171873202</c:v>
                </c:pt>
                <c:pt idx="609">
                  <c:v>2234.7326805967687</c:v>
                </c:pt>
                <c:pt idx="610">
                  <c:v>2234.737223785482</c:v>
                </c:pt>
                <c:pt idx="611">
                  <c:v>2234.7418017914833</c:v>
                </c:pt>
                <c:pt idx="612">
                  <c:v>2234.7464149714242</c:v>
                </c:pt>
                <c:pt idx="613">
                  <c:v>2234.7510636865318</c:v>
                </c:pt>
                <c:pt idx="614">
                  <c:v>2234.755748302684</c:v>
                </c:pt>
                <c:pt idx="615">
                  <c:v>2234.760469190478</c:v>
                </c:pt>
                <c:pt idx="616">
                  <c:v>2234.7652267253056</c:v>
                </c:pt>
                <c:pt idx="617">
                  <c:v>2234.7700212874274</c:v>
                </c:pt>
                <c:pt idx="618">
                  <c:v>2234.7748532620476</c:v>
                </c:pt>
                <c:pt idx="619">
                  <c:v>2234.7797230393935</c:v>
                </c:pt>
                <c:pt idx="620">
                  <c:v>2234.784631014792</c:v>
                </c:pt>
                <c:pt idx="621">
                  <c:v>2234.7895775887509</c:v>
                </c:pt>
                <c:pt idx="622">
                  <c:v>2234.7945631670414</c:v>
                </c:pt>
                <c:pt idx="623">
                  <c:v>2234.7995881607794</c:v>
                </c:pt>
                <c:pt idx="624">
                  <c:v>2234.8046529865119</c:v>
                </c:pt>
                <c:pt idx="625">
                  <c:v>2234.809758066302</c:v>
                </c:pt>
                <c:pt idx="626">
                  <c:v>2234.8149038278184</c:v>
                </c:pt>
                <c:pt idx="627">
                  <c:v>2234.8200907044229</c:v>
                </c:pt>
                <c:pt idx="628">
                  <c:v>2234.8253191352633</c:v>
                </c:pt>
                <c:pt idx="629">
                  <c:v>2234.8305895653652</c:v>
                </c:pt>
                <c:pt idx="630">
                  <c:v>2234.8359024457277</c:v>
                </c:pt>
                <c:pt idx="631">
                  <c:v>2234.8412582334195</c:v>
                </c:pt>
                <c:pt idx="632">
                  <c:v>2234.8466573916758</c:v>
                </c:pt>
                <c:pt idx="633">
                  <c:v>2234.8521003900014</c:v>
                </c:pt>
                <c:pt idx="634">
                  <c:v>2234.857587704269</c:v>
                </c:pt>
                <c:pt idx="635">
                  <c:v>2234.8631198168268</c:v>
                </c:pt>
                <c:pt idx="636">
                  <c:v>2234.868697216602</c:v>
                </c:pt>
                <c:pt idx="637">
                  <c:v>2234.8743203992094</c:v>
                </c:pt>
                <c:pt idx="638">
                  <c:v>2234.8799898670622</c:v>
                </c:pt>
                <c:pt idx="639">
                  <c:v>2234.8857061294834</c:v>
                </c:pt>
                <c:pt idx="640">
                  <c:v>2234.8914697028204</c:v>
                </c:pt>
                <c:pt idx="641">
                  <c:v>2234.8972811105614</c:v>
                </c:pt>
                <c:pt idx="642">
                  <c:v>2234.9031408834549</c:v>
                </c:pt>
                <c:pt idx="643">
                  <c:v>2234.9090495596292</c:v>
                </c:pt>
                <c:pt idx="644">
                  <c:v>2234.9150076847181</c:v>
                </c:pt>
                <c:pt idx="645">
                  <c:v>2234.9210158119859</c:v>
                </c:pt>
                <c:pt idx="646">
                  <c:v>2234.9270745024542</c:v>
                </c:pt>
                <c:pt idx="647">
                  <c:v>2234.9331843250357</c:v>
                </c:pt>
                <c:pt idx="648">
                  <c:v>2234.939345856666</c:v>
                </c:pt>
                <c:pt idx="649">
                  <c:v>2234.9455596824391</c:v>
                </c:pt>
                <c:pt idx="650">
                  <c:v>2234.9518263957489</c:v>
                </c:pt>
                <c:pt idx="651">
                  <c:v>2234.9581465984265</c:v>
                </c:pt>
                <c:pt idx="652">
                  <c:v>2234.9645209008895</c:v>
                </c:pt>
                <c:pt idx="653">
                  <c:v>2234.9709499222868</c:v>
                </c:pt>
                <c:pt idx="654">
                  <c:v>2234.9774342906476</c:v>
                </c:pt>
                <c:pt idx="655">
                  <c:v>2234.9839746430375</c:v>
                </c:pt>
                <c:pt idx="656">
                  <c:v>2234.9905716257135</c:v>
                </c:pt>
                <c:pt idx="657">
                  <c:v>2234.9972258942839</c:v>
                </c:pt>
                <c:pt idx="658">
                  <c:v>2235.0039381138708</c:v>
                </c:pt>
                <c:pt idx="659">
                  <c:v>2235.0107089592761</c:v>
                </c:pt>
                <c:pt idx="660">
                  <c:v>2235.0175391151515</c:v>
                </c:pt>
                <c:pt idx="661">
                  <c:v>2235.0244292761718</c:v>
                </c:pt>
                <c:pt idx="662">
                  <c:v>2235.0313801472107</c:v>
                </c:pt>
                <c:pt idx="663">
                  <c:v>2235.0383924435209</c:v>
                </c:pt>
                <c:pt idx="664">
                  <c:v>2235.0454668909197</c:v>
                </c:pt>
                <c:pt idx="665">
                  <c:v>2235.0526042259744</c:v>
                </c:pt>
                <c:pt idx="666">
                  <c:v>2235.0598051961952</c:v>
                </c:pt>
                <c:pt idx="667">
                  <c:v>2235.0670705602311</c:v>
                </c:pt>
                <c:pt idx="668">
                  <c:v>2235.074401088069</c:v>
                </c:pt>
                <c:pt idx="669">
                  <c:v>2235.0817975612376</c:v>
                </c:pt>
                <c:pt idx="670">
                  <c:v>2235.0892607730166</c:v>
                </c:pt>
                <c:pt idx="671">
                  <c:v>2235.0967915286478</c:v>
                </c:pt>
                <c:pt idx="672">
                  <c:v>2235.1043906455538</c:v>
                </c:pt>
                <c:pt idx="673">
                  <c:v>2235.1120589535576</c:v>
                </c:pt>
                <c:pt idx="674">
                  <c:v>2235.1197972951122</c:v>
                </c:pt>
                <c:pt idx="675">
                  <c:v>2235.1276065255288</c:v>
                </c:pt>
                <c:pt idx="676">
                  <c:v>2235.1354875132142</c:v>
                </c:pt>
                <c:pt idx="677">
                  <c:v>2235.1434411399132</c:v>
                </c:pt>
                <c:pt idx="678">
                  <c:v>2235.1514683009536</c:v>
                </c:pt>
                <c:pt idx="679">
                  <c:v>2235.1595699054978</c:v>
                </c:pt>
                <c:pt idx="680">
                  <c:v>2235.167746876803</c:v>
                </c:pt>
                <c:pt idx="681">
                  <c:v>2235.1760001524799</c:v>
                </c:pt>
                <c:pt idx="682">
                  <c:v>2235.1843306847645</c:v>
                </c:pt>
                <c:pt idx="683">
                  <c:v>2235.1927394407917</c:v>
                </c:pt>
                <c:pt idx="684">
                  <c:v>2235.2012274028757</c:v>
                </c:pt>
                <c:pt idx="685">
                  <c:v>2235.2097955687968</c:v>
                </c:pt>
                <c:pt idx="686">
                  <c:v>2235.2184449520946</c:v>
                </c:pt>
                <c:pt idx="687">
                  <c:v>2235.227176582368</c:v>
                </c:pt>
                <c:pt idx="688">
                  <c:v>2235.2359915055799</c:v>
                </c:pt>
                <c:pt idx="689">
                  <c:v>2235.2448907843727</c:v>
                </c:pt>
                <c:pt idx="690">
                  <c:v>2235.2538754983866</c:v>
                </c:pt>
                <c:pt idx="691">
                  <c:v>2235.2629467445877</c:v>
                </c:pt>
                <c:pt idx="692">
                  <c:v>2235.2721056376017</c:v>
                </c:pt>
                <c:pt idx="693">
                  <c:v>2235.281353310058</c:v>
                </c:pt>
                <c:pt idx="694">
                  <c:v>2235.2906909129374</c:v>
                </c:pt>
                <c:pt idx="695">
                  <c:v>2235.3001196159321</c:v>
                </c:pt>
                <c:pt idx="696">
                  <c:v>2235.3096406078103</c:v>
                </c:pt>
                <c:pt idx="697">
                  <c:v>2235.3192550967919</c:v>
                </c:pt>
                <c:pt idx="698">
                  <c:v>2235.3289643109306</c:v>
                </c:pt>
                <c:pt idx="699">
                  <c:v>2235.3387694985072</c:v>
                </c:pt>
                <c:pt idx="700">
                  <c:v>2235.3486719284288</c:v>
                </c:pt>
                <c:pt idx="701">
                  <c:v>2235.3586728906403</c:v>
                </c:pt>
                <c:pt idx="702">
                  <c:v>2235.3687736965448</c:v>
                </c:pt>
                <c:pt idx="703">
                  <c:v>2235.3789756794317</c:v>
                </c:pt>
                <c:pt idx="704">
                  <c:v>2235.3892801949178</c:v>
                </c:pt>
                <c:pt idx="705">
                  <c:v>2235.3996886213963</c:v>
                </c:pt>
                <c:pt idx="706">
                  <c:v>2235.4102023604996</c:v>
                </c:pt>
                <c:pt idx="707">
                  <c:v>2235.4208228375678</c:v>
                </c:pt>
                <c:pt idx="708">
                  <c:v>2235.4315515021344</c:v>
                </c:pt>
                <c:pt idx="709">
                  <c:v>2235.4423898284185</c:v>
                </c:pt>
                <c:pt idx="710">
                  <c:v>2235.4533393158331</c:v>
                </c:pt>
                <c:pt idx="711">
                  <c:v>2235.4644014895007</c:v>
                </c:pt>
                <c:pt idx="712">
                  <c:v>2235.4755779007869</c:v>
                </c:pt>
                <c:pt idx="713">
                  <c:v>2235.4868701278424</c:v>
                </c:pt>
                <c:pt idx="714">
                  <c:v>2235.49827977616</c:v>
                </c:pt>
                <c:pt idx="715">
                  <c:v>2235.5098084791443</c:v>
                </c:pt>
                <c:pt idx="716">
                  <c:v>2235.5214578986988</c:v>
                </c:pt>
                <c:pt idx="717">
                  <c:v>2235.533229725821</c:v>
                </c:pt>
                <c:pt idx="718">
                  <c:v>2235.5451256812166</c:v>
                </c:pt>
                <c:pt idx="719">
                  <c:v>2235.55714751593</c:v>
                </c:pt>
                <c:pt idx="720">
                  <c:v>2235.5692970119862</c:v>
                </c:pt>
                <c:pt idx="721">
                  <c:v>2235.5815759830512</c:v>
                </c:pt>
                <c:pt idx="722">
                  <c:v>2235.5939862751088</c:v>
                </c:pt>
                <c:pt idx="723">
                  <c:v>2235.6065297671544</c:v>
                </c:pt>
                <c:pt idx="724">
                  <c:v>2235.6192083719047</c:v>
                </c:pt>
                <c:pt idx="725">
                  <c:v>2235.6320240365276</c:v>
                </c:pt>
                <c:pt idx="726">
                  <c:v>2235.644978743388</c:v>
                </c:pt>
                <c:pt idx="727">
                  <c:v>2235.6580745108163</c:v>
                </c:pt>
                <c:pt idx="728">
                  <c:v>2235.6713133938906</c:v>
                </c:pt>
                <c:pt idx="729">
                  <c:v>2235.684697485246</c:v>
                </c:pt>
                <c:pt idx="730">
                  <c:v>2235.6982289158987</c:v>
                </c:pt>
                <c:pt idx="731">
                  <c:v>2235.7119098560943</c:v>
                </c:pt>
                <c:pt idx="732">
                  <c:v>2235.7257425161788</c:v>
                </c:pt>
                <c:pt idx="733">
                  <c:v>2235.7397291474886</c:v>
                </c:pt>
                <c:pt idx="734">
                  <c:v>2235.7538720432667</c:v>
                </c:pt>
                <c:pt idx="735">
                  <c:v>2235.768173539604</c:v>
                </c:pt>
                <c:pt idx="736">
                  <c:v>2235.7826360164008</c:v>
                </c:pt>
                <c:pt idx="737">
                  <c:v>2235.7972618983567</c:v>
                </c:pt>
                <c:pt idx="738">
                  <c:v>2235.8120536559886</c:v>
                </c:pt>
                <c:pt idx="739">
                  <c:v>2235.82701380667</c:v>
                </c:pt>
                <c:pt idx="740">
                  <c:v>2235.8421449157031</c:v>
                </c:pt>
                <c:pt idx="741">
                  <c:v>2235.8574495974185</c:v>
                </c:pt>
                <c:pt idx="742">
                  <c:v>2235.8729305163019</c:v>
                </c:pt>
                <c:pt idx="743">
                  <c:v>2235.8885903881537</c:v>
                </c:pt>
                <c:pt idx="744">
                  <c:v>2235.904431981281</c:v>
                </c:pt>
                <c:pt idx="745">
                  <c:v>2235.9204581177169</c:v>
                </c:pt>
                <c:pt idx="746">
                  <c:v>2235.9366716744794</c:v>
                </c:pt>
                <c:pt idx="747">
                  <c:v>2235.95307558486</c:v>
                </c:pt>
                <c:pt idx="748">
                  <c:v>2235.9696728397503</c:v>
                </c:pt>
                <c:pt idx="749">
                  <c:v>2235.9864664890038</c:v>
                </c:pt>
                <c:pt idx="750">
                  <c:v>2236.0034596428372</c:v>
                </c:pt>
                <c:pt idx="751">
                  <c:v>2236.0206554732677</c:v>
                </c:pt>
                <c:pt idx="752">
                  <c:v>2236.0380572155927</c:v>
                </c:pt>
                <c:pt idx="753">
                  <c:v>2236.0556681699122</c:v>
                </c:pt>
                <c:pt idx="754">
                  <c:v>2236.0734917026898</c:v>
                </c:pt>
                <c:pt idx="755">
                  <c:v>2236.0915312483617</c:v>
                </c:pt>
                <c:pt idx="756">
                  <c:v>2236.109790310989</c:v>
                </c:pt>
                <c:pt idx="757">
                  <c:v>2236.12827246596</c:v>
                </c:pt>
                <c:pt idx="758">
                  <c:v>2236.1469813617368</c:v>
                </c:pt>
                <c:pt idx="759">
                  <c:v>2236.1659207216562</c:v>
                </c:pt>
                <c:pt idx="760">
                  <c:v>2236.1850943457798</c:v>
                </c:pt>
                <c:pt idx="761">
                  <c:v>2236.2045061127992</c:v>
                </c:pt>
                <c:pt idx="762">
                  <c:v>2236.2241599819959</c:v>
                </c:pt>
                <c:pt idx="763">
                  <c:v>2236.2440599952579</c:v>
                </c:pt>
                <c:pt idx="764">
                  <c:v>2236.2642102791588</c:v>
                </c:pt>
                <c:pt idx="765">
                  <c:v>2236.2846150470909</c:v>
                </c:pt>
                <c:pt idx="766">
                  <c:v>2236.3052786014705</c:v>
                </c:pt>
                <c:pt idx="767">
                  <c:v>2236.3262053360008</c:v>
                </c:pt>
                <c:pt idx="768">
                  <c:v>2236.3473997380079</c:v>
                </c:pt>
                <c:pt idx="769">
                  <c:v>2236.3688663908424</c:v>
                </c:pt>
                <c:pt idx="770">
                  <c:v>2236.3906099763562</c:v>
                </c:pt>
                <c:pt idx="771">
                  <c:v>2236.4126352774538</c:v>
                </c:pt>
                <c:pt idx="772">
                  <c:v>2236.4349471807195</c:v>
                </c:pt>
                <c:pt idx="773">
                  <c:v>2236.4575506791248</c:v>
                </c:pt>
                <c:pt idx="774">
                  <c:v>2236.4804508748207</c:v>
                </c:pt>
                <c:pt idx="775">
                  <c:v>2236.5036529820136</c:v>
                </c:pt>
                <c:pt idx="776">
                  <c:v>2236.5271623299323</c:v>
                </c:pt>
                <c:pt idx="777">
                  <c:v>2236.550984365882</c:v>
                </c:pt>
                <c:pt idx="778">
                  <c:v>2236.5751246584009</c:v>
                </c:pt>
                <c:pt idx="779">
                  <c:v>2236.5995889005098</c:v>
                </c:pt>
                <c:pt idx="780">
                  <c:v>2236.6243829130644</c:v>
                </c:pt>
                <c:pt idx="781">
                  <c:v>2236.6495126482164</c:v>
                </c:pt>
                <c:pt idx="782">
                  <c:v>2236.6749841929823</c:v>
                </c:pt>
                <c:pt idx="783">
                  <c:v>2236.7008037729242</c:v>
                </c:pt>
                <c:pt idx="784">
                  <c:v>2236.7269777559532</c:v>
                </c:pt>
                <c:pt idx="785">
                  <c:v>2236.7535126562493</c:v>
                </c:pt>
                <c:pt idx="786">
                  <c:v>2236.780415138312</c:v>
                </c:pt>
                <c:pt idx="787">
                  <c:v>2236.8076920211415</c:v>
                </c:pt>
                <c:pt idx="788">
                  <c:v>2236.8353502825535</c:v>
                </c:pt>
                <c:pt idx="789">
                  <c:v>2236.8633970636392</c:v>
                </c:pt>
                <c:pt idx="790">
                  <c:v>2236.8918396733707</c:v>
                </c:pt>
                <c:pt idx="791">
                  <c:v>2236.9206855933553</c:v>
                </c:pt>
                <c:pt idx="792">
                  <c:v>2236.9499424827527</c:v>
                </c:pt>
                <c:pt idx="793">
                  <c:v>2236.9796181833549</c:v>
                </c:pt>
                <c:pt idx="794">
                  <c:v>2237.0097207248318</c:v>
                </c:pt>
                <c:pt idx="795">
                  <c:v>2237.0402583301607</c:v>
                </c:pt>
                <c:pt idx="796">
                  <c:v>2237.0712394212351</c:v>
                </c:pt>
                <c:pt idx="797">
                  <c:v>2237.1026726246646</c:v>
                </c:pt>
                <c:pt idx="798">
                  <c:v>2237.1345667777737</c:v>
                </c:pt>
                <c:pt idx="799">
                  <c:v>2237.1669309348072</c:v>
                </c:pt>
                <c:pt idx="800">
                  <c:v>2237.1997743733491</c:v>
                </c:pt>
                <c:pt idx="801">
                  <c:v>2237.2331066009633</c:v>
                </c:pt>
                <c:pt idx="802">
                  <c:v>2237.266937362067</c:v>
                </c:pt>
                <c:pt idx="803">
                  <c:v>2237.3012766450461</c:v>
                </c:pt>
                <c:pt idx="804">
                  <c:v>2237.3361346896168</c:v>
                </c:pt>
                <c:pt idx="805">
                  <c:v>2237.3715219944515</c:v>
                </c:pt>
                <c:pt idx="806">
                  <c:v>2237.407449325076</c:v>
                </c:pt>
                <c:pt idx="807">
                  <c:v>2237.4439277220463</c:v>
                </c:pt>
                <c:pt idx="808">
                  <c:v>2237.4809685094206</c:v>
                </c:pt>
                <c:pt idx="809">
                  <c:v>2237.518583303538</c:v>
                </c:pt>
                <c:pt idx="810">
                  <c:v>2237.5567840221147</c:v>
                </c:pt>
                <c:pt idx="811">
                  <c:v>2237.5955828936721</c:v>
                </c:pt>
                <c:pt idx="812">
                  <c:v>2237.6349924673118</c:v>
                </c:pt>
                <c:pt idx="813">
                  <c:v>2237.6750256228497</c:v>
                </c:pt>
                <c:pt idx="814">
                  <c:v>2237.7156955813261</c:v>
                </c:pt>
                <c:pt idx="815">
                  <c:v>2237.7570159159091</c:v>
                </c:pt>
                <c:pt idx="816">
                  <c:v>2237.7990005632028</c:v>
                </c:pt>
                <c:pt idx="817">
                  <c:v>2237.841663834985</c:v>
                </c:pt>
                <c:pt idx="818">
                  <c:v>2237.8850204303872</c:v>
                </c:pt>
                <c:pt idx="819">
                  <c:v>2237.9290854485389</c:v>
                </c:pt>
                <c:pt idx="820">
                  <c:v>2237.9738744016963</c:v>
                </c:pt>
                <c:pt idx="821">
                  <c:v>2238.0194032288769</c:v>
                </c:pt>
                <c:pt idx="822">
                  <c:v>2238.0656883100173</c:v>
                </c:pt>
                <c:pt idx="823">
                  <c:v>2238.1127464806905</c:v>
                </c:pt>
                <c:pt idx="824">
                  <c:v>2238.1605950473886</c:v>
                </c:pt>
                <c:pt idx="825">
                  <c:v>2238.2092518034169</c:v>
                </c:pt>
                <c:pt idx="826">
                  <c:v>2238.2587350454091</c:v>
                </c:pt>
                <c:pt idx="827">
                  <c:v>2238.3090635905046</c:v>
                </c:pt>
                <c:pt idx="828">
                  <c:v>2238.3602567942112</c:v>
                </c:pt>
                <c:pt idx="829">
                  <c:v>2238.4123345689859</c:v>
                </c:pt>
                <c:pt idx="830">
                  <c:v>2238.465317403572</c:v>
                </c:pt>
                <c:pt idx="831">
                  <c:v>2238.5192263831186</c:v>
                </c:pt>
                <c:pt idx="832">
                  <c:v>2238.5740832101269</c:v>
                </c:pt>
                <c:pt idx="833">
                  <c:v>2238.6299102262597</c:v>
                </c:pt>
                <c:pt idx="834">
                  <c:v>2238.6867304350517</c:v>
                </c:pt>
                <c:pt idx="835">
                  <c:v>2238.7445675255713</c:v>
                </c:pt>
                <c:pt idx="836">
                  <c:v>2238.8034458970692</c:v>
                </c:pt>
                <c:pt idx="837">
                  <c:v>2238.8633906846717</c:v>
                </c:pt>
                <c:pt idx="838">
                  <c:v>2238.9244277861617</c:v>
                </c:pt>
                <c:pt idx="839">
                  <c:v>2238.9865838899032</c:v>
                </c:pt>
                <c:pt idx="840">
                  <c:v>2239.0498865039663</c:v>
                </c:pt>
                <c:pt idx="841">
                  <c:v>2239.1143639865104</c:v>
                </c:pt>
                <c:pt idx="842">
                  <c:v>2239.1800455774905</c:v>
                </c:pt>
                <c:pt idx="843">
                  <c:v>2239.2469614317488</c:v>
                </c:pt>
                <c:pt idx="844">
                  <c:v>2239.3151426535642</c:v>
                </c:pt>
                <c:pt idx="845">
                  <c:v>2239.3846213327347</c:v>
                </c:pt>
                <c:pt idx="846">
                  <c:v>2239.4554305822644</c:v>
                </c:pt>
                <c:pt idx="847">
                  <c:v>2239.5276045777478</c:v>
                </c:pt>
                <c:pt idx="848">
                  <c:v>2239.6011785985293</c:v>
                </c:pt>
                <c:pt idx="849">
                  <c:v>2239.6761890707335</c:v>
                </c:pt>
                <c:pt idx="850">
                  <c:v>2239.7526736122663</c:v>
                </c:pt>
                <c:pt idx="851">
                  <c:v>2239.8306710798884</c:v>
                </c:pt>
                <c:pt idx="852">
                  <c:v>2239.9102216184692</c:v>
                </c:pt>
                <c:pt idx="853">
                  <c:v>2239.9913667125415</c:v>
                </c:pt>
                <c:pt idx="854">
                  <c:v>2240.0741492402776</c:v>
                </c:pt>
                <c:pt idx="855">
                  <c:v>2240.1586135300176</c:v>
                </c:pt>
                <c:pt idx="856">
                  <c:v>2240.2448054194888</c:v>
                </c:pt>
                <c:pt idx="857">
                  <c:v>2240.3327723178663</c:v>
                </c:pt>
                <c:pt idx="858">
                  <c:v>2240.422563270829</c:v>
                </c:pt>
                <c:pt idx="859">
                  <c:v>2240.5142290287727</c:v>
                </c:pt>
                <c:pt idx="860">
                  <c:v>2240.6078221183693</c:v>
                </c:pt>
                <c:pt idx="861">
                  <c:v>2240.7033969176473</c:v>
                </c:pt>
                <c:pt idx="862">
                  <c:v>2240.8010097347992</c:v>
                </c:pt>
                <c:pt idx="863">
                  <c:v>2240.9007188909309</c:v>
                </c:pt>
                <c:pt idx="864">
                  <c:v>2241.0025848069745</c:v>
                </c:pt>
                <c:pt idx="865">
                  <c:v>2241.1066700950078</c:v>
                </c:pt>
                <c:pt idx="866">
                  <c:v>2241.2130396542398</c:v>
                </c:pt>
                <c:pt idx="867">
                  <c:v>2241.3217607719312</c:v>
                </c:pt>
                <c:pt idx="868">
                  <c:v>2241.4329032295491</c:v>
                </c:pt>
                <c:pt idx="869">
                  <c:v>2241.5465394144608</c:v>
                </c:pt>
                <c:pt idx="870">
                  <c:v>2241.6627444375026</c:v>
                </c:pt>
                <c:pt idx="871">
                  <c:v>2241.7815962567824</c:v>
                </c:pt>
                <c:pt idx="872">
                  <c:v>2241.9031758080901</c:v>
                </c:pt>
                <c:pt idx="873">
                  <c:v>2242.0275671423251</c:v>
                </c:pt>
                <c:pt idx="874">
                  <c:v>2242.1548575703764</c:v>
                </c:pt>
                <c:pt idx="875">
                  <c:v>2242.2851378159185</c:v>
                </c:pt>
                <c:pt idx="876">
                  <c:v>2242.4185021766207</c:v>
                </c:pt>
                <c:pt idx="877">
                  <c:v>2242.5550486943048</c:v>
                </c:pt>
                <c:pt idx="878">
                  <c:v>2242.6948793346228</c:v>
                </c:pt>
                <c:pt idx="879">
                  <c:v>2242.8381001768626</c:v>
                </c:pt>
                <c:pt idx="880">
                  <c:v>2242.9848216145479</c:v>
                </c:pt>
                <c:pt idx="881">
                  <c:v>2243.1351585675334</c:v>
                </c:pt>
                <c:pt idx="882">
                  <c:v>2243.2892307063507</c:v>
                </c:pt>
                <c:pt idx="883">
                  <c:v>2243.4471626896266</c:v>
                </c:pt>
                <c:pt idx="884">
                  <c:v>2243.6090844154483</c:v>
                </c:pt>
                <c:pt idx="885">
                  <c:v>2243.7751312876153</c:v>
                </c:pt>
                <c:pt idx="886">
                  <c:v>2243.9454444977973</c:v>
                </c:pt>
                <c:pt idx="887">
                  <c:v>2244.1201713246915</c:v>
                </c:pt>
                <c:pt idx="888">
                  <c:v>2244.2994654513582</c:v>
                </c:pt>
                <c:pt idx="889">
                  <c:v>2244.4834873020068</c:v>
                </c:pt>
                <c:pt idx="890">
                  <c:v>2244.6724043996041</c:v>
                </c:pt>
                <c:pt idx="891">
                  <c:v>2244.8663917457948</c:v>
                </c:pt>
                <c:pt idx="892">
                  <c:v>2245.0656322247219</c:v>
                </c:pt>
                <c:pt idx="893">
                  <c:v>2245.2703170325008</c:v>
                </c:pt>
                <c:pt idx="894">
                  <c:v>2245.4806461342059</c:v>
                </c:pt>
                <c:pt idx="895">
                  <c:v>2245.6968287504087</c:v>
                </c:pt>
                <c:pt idx="896">
                  <c:v>2245.9190838754671</c:v>
                </c:pt>
                <c:pt idx="897">
                  <c:v>2246.14764082996</c:v>
                </c:pt>
                <c:pt idx="898">
                  <c:v>2246.3827398498447</c:v>
                </c:pt>
                <c:pt idx="899">
                  <c:v>2246.6246327151666</c:v>
                </c:pt>
                <c:pt idx="900">
                  <c:v>2246.8735834213703</c:v>
                </c:pt>
                <c:pt idx="901">
                  <c:v>2247.1298688965448</c:v>
                </c:pt>
                <c:pt idx="902">
                  <c:v>2247.3937797682224</c:v>
                </c:pt>
                <c:pt idx="903">
                  <c:v>2247.6656211836789</c:v>
                </c:pt>
                <c:pt idx="904">
                  <c:v>2247.9457136880415</c:v>
                </c:pt>
                <c:pt idx="905">
                  <c:v>2248.2343941648942</c:v>
                </c:pt>
                <c:pt idx="906">
                  <c:v>2248.5320168445146</c:v>
                </c:pt>
                <c:pt idx="907">
                  <c:v>2248.8389543853509</c:v>
                </c:pt>
                <c:pt idx="908">
                  <c:v>2249.1555990348656</c:v>
                </c:pt>
                <c:pt idx="909">
                  <c:v>2249.4823638764728</c:v>
                </c:pt>
                <c:pt idx="910">
                  <c:v>2249.8196841699264</c:v>
                </c:pt>
                <c:pt idx="911">
                  <c:v>2250.1680187932407</c:v>
                </c:pt>
                <c:pt idx="912">
                  <c:v>2250.5278517950146</c:v>
                </c:pt>
                <c:pt idx="913">
                  <c:v>2250.8996940669062</c:v>
                </c:pt>
                <c:pt idx="914">
                  <c:v>2251.2840851469978</c:v>
                </c:pt>
                <c:pt idx="915">
                  <c:v>2251.6815951658559</c:v>
                </c:pt>
                <c:pt idx="916">
                  <c:v>2252.0928269483275</c:v>
                </c:pt>
                <c:pt idx="917">
                  <c:v>2252.5184182854459</c:v>
                </c:pt>
                <c:pt idx="918">
                  <c:v>2252.9590443923416</c:v>
                </c:pt>
                <c:pt idx="919">
                  <c:v>2253.4154205697305</c:v>
                </c:pt>
                <c:pt idx="920">
                  <c:v>2253.8883050884433</c:v>
                </c:pt>
                <c:pt idx="921">
                  <c:v>2254.3785023185751</c:v>
                </c:pt>
                <c:pt idx="922">
                  <c:v>2254.886866127204</c:v>
                </c:pt>
                <c:pt idx="923">
                  <c:v>2255.4143035712923</c:v>
                </c:pt>
                <c:pt idx="924">
                  <c:v>2255.9617789153826</c:v>
                </c:pt>
                <c:pt idx="925">
                  <c:v>2256.5303180070823</c:v>
                </c:pt>
                <c:pt idx="926">
                  <c:v>2257.1210130471263</c:v>
                </c:pt>
                <c:pt idx="927">
                  <c:v>2257.7350277951268</c:v>
                </c:pt>
                <c:pt idx="928">
                  <c:v>2258.3736032569741</c:v>
                </c:pt>
                <c:pt idx="929">
                  <c:v>2259.0380639053783</c:v>
                </c:pt>
                <c:pt idx="930">
                  <c:v>2259.7298244912845</c:v>
                </c:pt>
                <c:pt idx="931">
                  <c:v>2260.4503975110329</c:v>
                </c:pt>
                <c:pt idx="932">
                  <c:v>2261.2014014022038</c:v>
                </c:pt>
                <c:pt idx="933">
                  <c:v>2261.9845695503413</c:v>
                </c:pt>
                <c:pt idx="934">
                  <c:v>2262.8017601992879</c:v>
                </c:pt>
                <c:pt idx="935">
                  <c:v>2263.6549673699319</c:v>
                </c:pt>
                <c:pt idx="936">
                  <c:v>2264.5463329059976</c:v>
                </c:pt>
                <c:pt idx="937">
                  <c:v>2265.4781597813953</c:v>
                </c:pt>
                <c:pt idx="938">
                  <c:v>2266.4529268219194</c:v>
                </c:pt>
                <c:pt idx="939">
                  <c:v>2267.4733050151517</c:v>
                </c:pt>
                <c:pt idx="940">
                  <c:v>2268.5421756067453</c:v>
                </c:pt>
                <c:pt idx="941">
                  <c:v>2269.6626502094382</c:v>
                </c:pt>
                <c:pt idx="942">
                  <c:v>2270.8380931837837</c:v>
                </c:pt>
                <c:pt idx="943">
                  <c:v>2272.072146587549</c:v>
                </c:pt>
                <c:pt idx="944">
                  <c:v>2273.3687580349397</c:v>
                </c:pt>
                <c:pt idx="945">
                  <c:v>2274.732211858412</c:v>
                </c:pt>
                <c:pt idx="946">
                  <c:v>2276.1671640262443</c:v>
                </c:pt>
                <c:pt idx="947">
                  <c:v>2277.6786813398558</c:v>
                </c:pt>
                <c:pt idx="948">
                  <c:v>2279.2722855181896</c:v>
                </c:pt>
                <c:pt idx="949">
                  <c:v>2280.9540028746424</c:v>
                </c:pt>
                <c:pt idx="950">
                  <c:v>2282.7304204081192</c:v>
                </c:pt>
                <c:pt idx="951">
                  <c:v>2284.6087492673205</c:v>
                </c:pt>
                <c:pt idx="952">
                  <c:v>2286.5968967108424</c:v>
                </c:pt>
                <c:pt idx="953">
                  <c:v>2288.7035478804987</c:v>
                </c:pt>
                <c:pt idx="954">
                  <c:v>2290.9382589381362</c:v>
                </c:pt>
                <c:pt idx="955">
                  <c:v>2293.3115633954194</c:v>
                </c:pt>
                <c:pt idx="956">
                  <c:v>2295.8350938018557</c:v>
                </c:pt>
                <c:pt idx="957">
                  <c:v>2298.5217213614856</c:v>
                </c:pt>
                <c:pt idx="958">
                  <c:v>2301.3857165391482</c:v>
                </c:pt>
                <c:pt idx="959">
                  <c:v>2304.4429343130173</c:v>
                </c:pt>
                <c:pt idx="960">
                  <c:v>2307.711028456411</c:v>
                </c:pt>
                <c:pt idx="961">
                  <c:v>2311.2097001204743</c:v>
                </c:pt>
                <c:pt idx="962">
                  <c:v>2314.9609870805871</c:v>
                </c:pt>
                <c:pt idx="963">
                  <c:v>2318.9896013546963</c:v>
                </c:pt>
                <c:pt idx="964">
                  <c:v>2323.3233245669517</c:v>
                </c:pt>
                <c:pt idx="965">
                  <c:v>2327.9934724996879</c:v>
                </c:pt>
                <c:pt idx="966">
                  <c:v>2333.0354428602368</c:v>
                </c:pt>
                <c:pt idx="967">
                  <c:v>2338.4893635287217</c:v>
                </c:pt>
                <c:pt idx="968">
                  <c:v>2344.4008626361856</c:v>
                </c:pt>
                <c:pt idx="969">
                  <c:v>2350.8219869997492</c:v>
                </c:pt>
                <c:pt idx="970">
                  <c:v>2357.8123020572589</c:v>
                </c:pt>
                <c:pt idx="971">
                  <c:v>2365.4402149907505</c:v>
                </c:pt>
                <c:pt idx="972">
                  <c:v>2373.7845739513405</c:v>
                </c:pt>
                <c:pt idx="973">
                  <c:v>2382.9366113970332</c:v>
                </c:pt>
                <c:pt idx="974">
                  <c:v>2393.0023205650846</c:v>
                </c:pt>
                <c:pt idx="975">
                  <c:v>2404.1053845849156</c:v>
                </c:pt>
                <c:pt idx="976">
                  <c:v>2416.3908239377292</c:v>
                </c:pt>
                <c:pt idx="977">
                  <c:v>2430.0296005070127</c:v>
                </c:pt>
                <c:pt idx="978">
                  <c:v>2445.224532406693</c:v>
                </c:pt>
                <c:pt idx="979">
                  <c:v>2462.2180581999241</c:v>
                </c:pt>
                <c:pt idx="980">
                  <c:v>2481.3026741364574</c:v>
                </c:pt>
                <c:pt idx="981">
                  <c:v>2502.8352855896483</c:v>
                </c:pt>
                <c:pt idx="982">
                  <c:v>2527.257277539215</c:v>
                </c:pt>
                <c:pt idx="983">
                  <c:v>2555.1227807273121</c:v>
                </c:pt>
                <c:pt idx="984">
                  <c:v>2587.1382538516414</c:v>
                </c:pt>
                <c:pt idx="985">
                  <c:v>2624.2168371703178</c:v>
                </c:pt>
                <c:pt idx="986">
                  <c:v>2667.5505187753156</c:v>
                </c:pt>
                <c:pt idx="987">
                  <c:v>2718.7014522394797</c:v>
                </c:pt>
                <c:pt idx="988">
                  <c:v>2779.7103099823635</c:v>
                </c:pt>
                <c:pt idx="989">
                  <c:v>2853.2142388875586</c:v>
                </c:pt>
                <c:pt idx="990">
                  <c:v>2942.560295202793</c:v>
                </c:pt>
                <c:pt idx="991">
                  <c:v>3051.893206900646</c:v>
                </c:pt>
                <c:pt idx="992">
                  <c:v>3186.1896773388203</c:v>
                </c:pt>
                <c:pt idx="993">
                  <c:v>3351.2034769546772</c:v>
                </c:pt>
                <c:pt idx="994">
                  <c:v>3553.2682102697986</c:v>
                </c:pt>
                <c:pt idx="995">
                  <c:v>3798.8583934592489</c:v>
                </c:pt>
                <c:pt idx="996">
                  <c:v>4093.7006355431686</c:v>
                </c:pt>
                <c:pt idx="997">
                  <c:v>4441.0207486938907</c:v>
                </c:pt>
                <c:pt idx="998">
                  <c:v>4838.2442286999449</c:v>
                </c:pt>
                <c:pt idx="999">
                  <c:v>5271.4480264344147</c:v>
                </c:pt>
                <c:pt idx="1000">
                  <c:v>5708.0290972654129</c:v>
                </c:pt>
                <c:pt idx="1001">
                  <c:v>6091.793580547901</c:v>
                </c:pt>
                <c:pt idx="1002">
                  <c:v>6349.9408405790455</c:v>
                </c:pt>
                <c:pt idx="1003">
                  <c:v>6419.4326962969662</c:v>
                </c:pt>
                <c:pt idx="1004">
                  <c:v>6281.2184717156833</c:v>
                </c:pt>
                <c:pt idx="1005">
                  <c:v>5972.3045702409026</c:v>
                </c:pt>
                <c:pt idx="1006">
                  <c:v>5563.0088890707339</c:v>
                </c:pt>
                <c:pt idx="1007">
                  <c:v>5122.4796910492951</c:v>
                </c:pt>
                <c:pt idx="1008">
                  <c:v>4698.8831059679578</c:v>
                </c:pt>
                <c:pt idx="1009">
                  <c:v>4317.6857381730251</c:v>
                </c:pt>
                <c:pt idx="1010">
                  <c:v>3988.2042496399708</c:v>
                </c:pt>
                <c:pt idx="1011">
                  <c:v>3710.5530335246485</c:v>
                </c:pt>
                <c:pt idx="1012">
                  <c:v>3480.38535324021</c:v>
                </c:pt>
                <c:pt idx="1013">
                  <c:v>3291.580227878489</c:v>
                </c:pt>
                <c:pt idx="1014">
                  <c:v>3137.6399123259366</c:v>
                </c:pt>
                <c:pt idx="1015">
                  <c:v>3012.3927286347916</c:v>
                </c:pt>
                <c:pt idx="1016">
                  <c:v>2910.3341403213594</c:v>
                </c:pt>
                <c:pt idx="1017">
                  <c:v>2826.7679590431044</c:v>
                </c:pt>
                <c:pt idx="1018">
                  <c:v>2757.8263566756741</c:v>
                </c:pt>
                <c:pt idx="1019">
                  <c:v>2700.4139589249066</c:v>
                </c:pt>
                <c:pt idx="1020">
                  <c:v>2652.1086164542153</c:v>
                </c:pt>
                <c:pt idx="1021">
                  <c:v>2611.0444193923581</c:v>
                </c:pt>
                <c:pt idx="1022">
                  <c:v>2575.7957608191432</c:v>
                </c:pt>
                <c:pt idx="1023">
                  <c:v>2545.2742140303117</c:v>
                </c:pt>
                <c:pt idx="1024">
                  <c:v>2518.6436666413074</c:v>
                </c:pt>
                <c:pt idx="1025">
                  <c:v>2495.2544454305066</c:v>
                </c:pt>
                <c:pt idx="1026">
                  <c:v>2474.5943402389339</c:v>
                </c:pt>
                <c:pt idx="1027">
                  <c:v>2456.2532290255549</c:v>
                </c:pt>
                <c:pt idx="1028">
                  <c:v>2439.8979032205571</c:v>
                </c:pt>
                <c:pt idx="1029">
                  <c:v>2425.254173556199</c:v>
                </c:pt>
                <c:pt idx="1030">
                  <c:v>2412.0940131790517</c:v>
                </c:pt>
                <c:pt idx="1031">
                  <c:v>2400.2261393463568</c:v>
                </c:pt>
                <c:pt idx="1032">
                  <c:v>2389.4889500785443</c:v>
                </c:pt>
                <c:pt idx="1033">
                  <c:v>2379.7451019042023</c:v>
                </c:pt>
                <c:pt idx="1034">
                  <c:v>2370.8772620012792</c:v>
                </c:pt>
                <c:pt idx="1035">
                  <c:v>2362.7847259942764</c:v>
                </c:pt>
                <c:pt idx="1036">
                  <c:v>2355.3806915419832</c:v>
                </c:pt>
                <c:pt idx="1037">
                  <c:v>2348.5900399368106</c:v>
                </c:pt>
                <c:pt idx="1038">
                  <c:v>2342.3475178936051</c:v>
                </c:pt>
                <c:pt idx="1039">
                  <c:v>2336.5962384514614</c:v>
                </c:pt>
                <c:pt idx="1040">
                  <c:v>2331.2864386195351</c:v>
                </c:pt>
                <c:pt idx="1041">
                  <c:v>2326.3744450107802</c:v>
                </c:pt>
                <c:pt idx="1042">
                  <c:v>2321.8218089199395</c:v>
                </c:pt>
                <c:pt idx="1043">
                  <c:v>2317.5945801281118</c:v>
                </c:pt>
                <c:pt idx="1044">
                  <c:v>2313.6626947993755</c:v>
                </c:pt>
                <c:pt idx="1045">
                  <c:v>2309.9994576092586</c:v>
                </c:pt>
                <c:pt idx="1046">
                  <c:v>2306.5811020183928</c:v>
                </c:pt>
                <c:pt idx="1047">
                  <c:v>2303.3864156040245</c:v>
                </c:pt>
                <c:pt idx="1048">
                  <c:v>2300.3964197576679</c:v>
                </c:pt>
                <c:pt idx="1049">
                  <c:v>2297.5940949792212</c:v>
                </c:pt>
                <c:pt idx="1050">
                  <c:v>2294.9641445464586</c:v>
                </c:pt>
                <c:pt idx="1051">
                  <c:v>2292.4927905916729</c:v>
                </c:pt>
                <c:pt idx="1052">
                  <c:v>2290.1675976348288</c:v>
                </c:pt>
                <c:pt idx="1053">
                  <c:v>2287.9773194522454</c:v>
                </c:pt>
                <c:pt idx="1054">
                  <c:v>2285.9117658388163</c:v>
                </c:pt>
                <c:pt idx="1055">
                  <c:v>2283.9616863794117</c:v>
                </c:pt>
                <c:pt idx="1056">
                  <c:v>2282.1186688047242</c:v>
                </c:pt>
                <c:pt idx="1057">
                  <c:v>2280.3750498869063</c:v>
                </c:pt>
                <c:pt idx="1058">
                  <c:v>2278.7238371457174</c:v>
                </c:pt>
                <c:pt idx="1059">
                  <c:v>2277.1586398983809</c:v>
                </c:pt>
                <c:pt idx="1060">
                  <c:v>2275.6736084055333</c:v>
                </c:pt>
                <c:pt idx="1061">
                  <c:v>2274.2633800491694</c:v>
                </c:pt>
                <c:pt idx="1062">
                  <c:v>2272.9230316326471</c:v>
                </c:pt>
                <c:pt idx="1063">
                  <c:v>2271.648037022645</c:v>
                </c:pt>
                <c:pt idx="1064">
                  <c:v>2270.4342294626163</c:v>
                </c:pt>
                <c:pt idx="1065">
                  <c:v>2269.2777679801493</c:v>
                </c:pt>
                <c:pt idx="1066">
                  <c:v>2268.1751073894661</c:v>
                </c:pt>
                <c:pt idx="1067">
                  <c:v>2267.1229714574083</c:v>
                </c:pt>
                <c:pt idx="1068">
                  <c:v>2266.118328858498</c:v>
                </c:pt>
                <c:pt idx="1069">
                  <c:v>2265.1583715936363</c:v>
                </c:pt>
                <c:pt idx="1070">
                  <c:v>2264.2404955889747</c:v>
                </c:pt>
                <c:pt idx="1071">
                  <c:v>2263.3622832275578</c:v>
                </c:pt>
                <c:pt idx="1072">
                  <c:v>2262.5214875973834</c:v>
                </c:pt>
                <c:pt idx="1073">
                  <c:v>2261.7160182663283</c:v>
                </c:pt>
                <c:pt idx="1074">
                  <c:v>2260.9439284175432</c:v>
                </c:pt>
                <c:pt idx="1075">
                  <c:v>2260.2034031990024</c:v>
                </c:pt>
                <c:pt idx="1076">
                  <c:v>2259.4927491583135</c:v>
                </c:pt>
                <c:pt idx="1077">
                  <c:v>2258.8103846490399</c:v>
                </c:pt>
                <c:pt idx="1078">
                  <c:v>2258.1548311080096</c:v>
                </c:pt>
                <c:pt idx="1079">
                  <c:v>2257.5247051145971</c:v>
                </c:pt>
                <c:pt idx="1080">
                  <c:v>2256.91871115305</c:v>
                </c:pt>
                <c:pt idx="1081">
                  <c:v>2256.3356350077693</c:v>
                </c:pt>
                <c:pt idx="1082">
                  <c:v>2255.7743377291904</c:v>
                </c:pt>
                <c:pt idx="1083">
                  <c:v>2255.2337501147308</c:v>
                </c:pt>
                <c:pt idx="1084">
                  <c:v>2254.7128676552611</c:v>
                </c:pt>
                <c:pt idx="1085">
                  <c:v>2254.2107459028512</c:v>
                </c:pt>
                <c:pt idx="1086">
                  <c:v>2253.726496220193</c:v>
                </c:pt>
                <c:pt idx="1087">
                  <c:v>2253.2592818762532</c:v>
                </c:pt>
                <c:pt idx="1088">
                  <c:v>2252.8083144563498</c:v>
                </c:pt>
                <c:pt idx="1089">
                  <c:v>2252.3728505580921</c:v>
                </c:pt>
                <c:pt idx="1090">
                  <c:v>2251.9521887475094</c:v>
                </c:pt>
                <c:pt idx="1091">
                  <c:v>2251.5456667522499</c:v>
                </c:pt>
                <c:pt idx="1092">
                  <c:v>2251.1526588710135</c:v>
                </c:pt>
                <c:pt idx="1093">
                  <c:v>2250.7725735804215</c:v>
                </c:pt>
                <c:pt idx="1094">
                  <c:v>2250.4048513223352</c:v>
                </c:pt>
                <c:pt idx="1095">
                  <c:v>2250.0489624562606</c:v>
                </c:pt>
                <c:pt idx="1096">
                  <c:v>2249.7044053629402</c:v>
                </c:pt>
                <c:pt idx="1097">
                  <c:v>2249.3707046865147</c:v>
                </c:pt>
                <c:pt idx="1098">
                  <c:v>2249.0474097038295</c:v>
                </c:pt>
                <c:pt idx="1099">
                  <c:v>2248.7340928104886</c:v>
                </c:pt>
                <c:pt idx="1100">
                  <c:v>2248.4303481142233</c:v>
                </c:pt>
                <c:pt idx="1101">
                  <c:v>2248.1357901269703</c:v>
                </c:pt>
                <c:pt idx="1102">
                  <c:v>2247.850052547838</c:v>
                </c:pt>
                <c:pt idx="1103">
                  <c:v>2247.572787129825</c:v>
                </c:pt>
                <c:pt idx="1104">
                  <c:v>2247.3036626237681</c:v>
                </c:pt>
                <c:pt idx="1105">
                  <c:v>2247.0423637935805</c:v>
                </c:pt>
                <c:pt idx="1106">
                  <c:v>2246.7885904973286</c:v>
                </c:pt>
                <c:pt idx="1107">
                  <c:v>2246.5420568291825</c:v>
                </c:pt>
                <c:pt idx="1108">
                  <c:v>2246.3024903176665</c:v>
                </c:pt>
                <c:pt idx="1109">
                  <c:v>2246.0696311760462</c:v>
                </c:pt>
                <c:pt idx="1110">
                  <c:v>2245.8432316010035</c:v>
                </c:pt>
                <c:pt idx="1111">
                  <c:v>2245.623055116092</c:v>
                </c:pt>
                <c:pt idx="1112">
                  <c:v>2245.408875956733</c:v>
                </c:pt>
                <c:pt idx="1113">
                  <c:v>2245.2004784937762</c:v>
                </c:pt>
                <c:pt idx="1114">
                  <c:v>2244.9976566928958</c:v>
                </c:pt>
                <c:pt idx="1115">
                  <c:v>2244.8002136072928</c:v>
                </c:pt>
                <c:pt idx="1116">
                  <c:v>2244.6079609013877</c:v>
                </c:pt>
                <c:pt idx="1117">
                  <c:v>2244.4207184033594</c:v>
                </c:pt>
                <c:pt idx="1118">
                  <c:v>2244.2383136845469</c:v>
                </c:pt>
                <c:pt idx="1119">
                  <c:v>2244.0605816638977</c:v>
                </c:pt>
                <c:pt idx="1120">
                  <c:v>2243.8873642357676</c:v>
                </c:pt>
                <c:pt idx="1121">
                  <c:v>2243.7185099195121</c:v>
                </c:pt>
                <c:pt idx="1122">
                  <c:v>2243.5538735294276</c:v>
                </c:pt>
                <c:pt idx="1123">
                  <c:v>2243.3933158637005</c:v>
                </c:pt>
                <c:pt idx="1124">
                  <c:v>2243.2367034111248</c:v>
                </c:pt>
                <c:pt idx="1125">
                  <c:v>2243.0839080744436</c:v>
                </c:pt>
                <c:pt idx="1126">
                  <c:v>2242.9348069092389</c:v>
                </c:pt>
                <c:pt idx="1127">
                  <c:v>2242.7892818773862</c:v>
                </c:pt>
                <c:pt idx="1128">
                  <c:v>2242.6472196141522</c:v>
                </c:pt>
                <c:pt idx="1129">
                  <c:v>2242.5085112080783</c:v>
                </c:pt>
                <c:pt idx="1130">
                  <c:v>2242.3730519928567</c:v>
                </c:pt>
                <c:pt idx="1131">
                  <c:v>2242.2407413504561</c:v>
                </c:pt>
                <c:pt idx="1132">
                  <c:v>2242.1114825248119</c:v>
                </c:pt>
                <c:pt idx="1133">
                  <c:v>2241.9851824454358</c:v>
                </c:pt>
                <c:pt idx="1134">
                  <c:v>2241.8617515603446</c:v>
                </c:pt>
                <c:pt idx="1135">
                  <c:v>2241.7411036777548</c:v>
                </c:pt>
                <c:pt idx="1136">
                  <c:v>2241.6231558160166</c:v>
                </c:pt>
                <c:pt idx="1137">
                  <c:v>2241.5078280613066</c:v>
                </c:pt>
                <c:pt idx="1138">
                  <c:v>2241.3950434326166</c:v>
                </c:pt>
                <c:pt idx="1139">
                  <c:v>2241.2847277536262</c:v>
                </c:pt>
                <c:pt idx="1140">
                  <c:v>2241.1768095310463</c:v>
                </c:pt>
                <c:pt idx="1141">
                  <c:v>2241.0712198390775</c:v>
                </c:pt>
                <c:pt idx="1142">
                  <c:v>2240.9678922096236</c:v>
                </c:pt>
                <c:pt idx="1143">
                  <c:v>2240.8667625279431</c:v>
                </c:pt>
                <c:pt idx="1144">
                  <c:v>2240.7677689334287</c:v>
                </c:pt>
                <c:pt idx="1145">
                  <c:v>2240.6708517252282</c:v>
                </c:pt>
                <c:pt idx="1146">
                  <c:v>2240.5759532724446</c:v>
                </c:pt>
                <c:pt idx="1147">
                  <c:v>2240.4830179286555</c:v>
                </c:pt>
                <c:pt idx="1148">
                  <c:v>2240.3919919505242</c:v>
                </c:pt>
                <c:pt idx="1149">
                  <c:v>2240.3028234202748</c:v>
                </c:pt>
                <c:pt idx="1150">
                  <c:v>2240.2154621718209</c:v>
                </c:pt>
                <c:pt idx="1151">
                  <c:v>2240.1298597203649</c:v>
                </c:pt>
                <c:pt idx="1152">
                  <c:v>2240.0459691952656</c:v>
                </c:pt>
                <c:pt idx="1153">
                  <c:v>2239.9637452760157</c:v>
                </c:pt>
                <c:pt idx="1154">
                  <c:v>2239.8831441311604</c:v>
                </c:pt>
                <c:pt idx="1155">
                  <c:v>2239.804123360002</c:v>
                </c:pt>
                <c:pt idx="1156">
                  <c:v>2239.7266419369507</c:v>
                </c:pt>
                <c:pt idx="1157">
                  <c:v>2239.6506601583806</c:v>
                </c:pt>
                <c:pt idx="1158">
                  <c:v>2239.5761395918685</c:v>
                </c:pt>
                <c:pt idx="1159">
                  <c:v>2239.5030430276884</c:v>
                </c:pt>
                <c:pt idx="1160">
                  <c:v>2239.431334432451</c:v>
                </c:pt>
                <c:pt idx="1161">
                  <c:v>2239.3609789047809</c:v>
                </c:pt>
                <c:pt idx="1162">
                  <c:v>2239.291942632929</c:v>
                </c:pt>
                <c:pt idx="1163">
                  <c:v>2239.2241928542235</c:v>
                </c:pt>
                <c:pt idx="1164">
                  <c:v>2239.1576978162693</c:v>
                </c:pt>
                <c:pt idx="1165">
                  <c:v>2239.0924267398132</c:v>
                </c:pt>
                <c:pt idx="1166">
                  <c:v>2239.0283497831865</c:v>
                </c:pt>
                <c:pt idx="1167">
                  <c:v>2238.9654380082593</c:v>
                </c:pt>
                <c:pt idx="1168">
                  <c:v>2238.9036633478222</c:v>
                </c:pt>
                <c:pt idx="1169">
                  <c:v>2238.842998574336</c:v>
                </c:pt>
                <c:pt idx="1170">
                  <c:v>2238.7834172699818</c:v>
                </c:pt>
                <c:pt idx="1171">
                  <c:v>2238.7248937979462</c:v>
                </c:pt>
                <c:pt idx="1172">
                  <c:v>2238.6674032748911</c:v>
                </c:pt>
                <c:pt idx="1173">
                  <c:v>2238.6109215445467</c:v>
                </c:pt>
                <c:pt idx="1174">
                  <c:v>2238.5554251523749</c:v>
                </c:pt>
                <c:pt idx="1175">
                  <c:v>2238.5008913212623</c:v>
                </c:pt>
                <c:pt idx="1176">
                  <c:v>2238.4472979281832</c:v>
                </c:pt>
                <c:pt idx="1177">
                  <c:v>2238.394623481799</c:v>
                </c:pt>
                <c:pt idx="1178">
                  <c:v>2238.3428471009465</c:v>
                </c:pt>
                <c:pt idx="1179">
                  <c:v>2238.2919484939739</c:v>
                </c:pt>
                <c:pt idx="1180">
                  <c:v>2238.2419079388883</c:v>
                </c:pt>
                <c:pt idx="1181">
                  <c:v>2238.1927062642826</c:v>
                </c:pt>
                <c:pt idx="1182">
                  <c:v>2238.1443248309974</c:v>
                </c:pt>
                <c:pt idx="1183">
                  <c:v>2238.096745514496</c:v>
                </c:pt>
                <c:pt idx="1184">
                  <c:v>2238.0499506879123</c:v>
                </c:pt>
                <c:pt idx="1185">
                  <c:v>2238.0039232057488</c:v>
                </c:pt>
                <c:pt idx="1186">
                  <c:v>2237.9586463881951</c:v>
                </c:pt>
                <c:pt idx="1187">
                  <c:v>2237.9141040060358</c:v>
                </c:pt>
                <c:pt idx="1188">
                  <c:v>2237.870280266126</c:v>
                </c:pt>
                <c:pt idx="1189">
                  <c:v>2237.8271597974153</c:v>
                </c:pt>
                <c:pt idx="1190">
                  <c:v>2237.7847276374828</c:v>
                </c:pt>
                <c:pt idx="1191">
                  <c:v>2237.7429692195783</c:v>
                </c:pt>
                <c:pt idx="1192">
                  <c:v>2237.7018703601339</c:v>
                </c:pt>
                <c:pt idx="1193">
                  <c:v>2237.6614172467389</c:v>
                </c:pt>
                <c:pt idx="1194">
                  <c:v>2237.6215964265475</c:v>
                </c:pt>
                <c:pt idx="1195">
                  <c:v>2237.5823947951085</c:v>
                </c:pt>
                <c:pt idx="1196">
                  <c:v>2237.5437995855996</c:v>
                </c:pt>
                <c:pt idx="1197">
                  <c:v>2237.5057983584434</c:v>
                </c:pt>
                <c:pt idx="1198">
                  <c:v>2237.4683789912979</c:v>
                </c:pt>
                <c:pt idx="1199">
                  <c:v>2237.4315296694003</c:v>
                </c:pt>
                <c:pt idx="1200">
                  <c:v>2237.3952388762523</c:v>
                </c:pt>
                <c:pt idx="1201">
                  <c:v>2237.3594953846323</c:v>
                </c:pt>
                <c:pt idx="1202">
                  <c:v>2237.3242882479231</c:v>
                </c:pt>
                <c:pt idx="1203">
                  <c:v>2237.2896067917409</c:v>
                </c:pt>
                <c:pt idx="1204">
                  <c:v>2237.2554406058512</c:v>
                </c:pt>
                <c:pt idx="1205">
                  <c:v>2237.2217795363699</c:v>
                </c:pt>
                <c:pt idx="1206">
                  <c:v>2237.1886136782236</c:v>
                </c:pt>
                <c:pt idx="1207">
                  <c:v>2237.1559333678747</c:v>
                </c:pt>
                <c:pt idx="1208">
                  <c:v>2237.1237291762868</c:v>
                </c:pt>
                <c:pt idx="1209">
                  <c:v>2237.0919919021339</c:v>
                </c:pt>
                <c:pt idx="1210">
                  <c:v>2237.0607125652332</c:v>
                </c:pt>
                <c:pt idx="1211">
                  <c:v>2237.0298824001998</c:v>
                </c:pt>
                <c:pt idx="1212">
                  <c:v>2236.9994928503133</c:v>
                </c:pt>
                <c:pt idx="1213">
                  <c:v>2236.9695355615868</c:v>
                </c:pt>
                <c:pt idx="1214">
                  <c:v>2236.9400023770304</c:v>
                </c:pt>
                <c:pt idx="1215">
                  <c:v>2236.9108853311059</c:v>
                </c:pt>
                <c:pt idx="1216">
                  <c:v>2236.8821766443598</c:v>
                </c:pt>
                <c:pt idx="1217">
                  <c:v>2236.8538687182349</c:v>
                </c:pt>
                <c:pt idx="1218">
                  <c:v>2236.825954130044</c:v>
                </c:pt>
                <c:pt idx="1219">
                  <c:v>2236.798425628112</c:v>
                </c:pt>
                <c:pt idx="1220">
                  <c:v>2236.7712761270686</c:v>
                </c:pt>
                <c:pt idx="1221">
                  <c:v>2236.7444987032959</c:v>
                </c:pt>
                <c:pt idx="1222">
                  <c:v>2236.7180865905166</c:v>
                </c:pt>
                <c:pt idx="1223">
                  <c:v>2236.692033175525</c:v>
                </c:pt>
                <c:pt idx="1224">
                  <c:v>2236.6663319940508</c:v>
                </c:pt>
                <c:pt idx="1225">
                  <c:v>2236.6409767267528</c:v>
                </c:pt>
                <c:pt idx="1226">
                  <c:v>2236.6159611953394</c:v>
                </c:pt>
                <c:pt idx="1227">
                  <c:v>2236.5912793588072</c:v>
                </c:pt>
                <c:pt idx="1228">
                  <c:v>2236.5669253097981</c:v>
                </c:pt>
                <c:pt idx="1229">
                  <c:v>2236.5428932710661</c:v>
                </c:pt>
                <c:pt idx="1230">
                  <c:v>2236.5191775920575</c:v>
                </c:pt>
                <c:pt idx="1231">
                  <c:v>2236.495772745589</c:v>
                </c:pt>
                <c:pt idx="1232">
                  <c:v>2236.4726733246325</c:v>
                </c:pt>
                <c:pt idx="1233">
                  <c:v>2236.4498740391937</c:v>
                </c:pt>
                <c:pt idx="1234">
                  <c:v>2236.4273697132862</c:v>
                </c:pt>
                <c:pt idx="1235">
                  <c:v>2236.4051552819969</c:v>
                </c:pt>
                <c:pt idx="1236">
                  <c:v>2236.3832257886393</c:v>
                </c:pt>
                <c:pt idx="1237">
                  <c:v>2236.3615763819889</c:v>
                </c:pt>
                <c:pt idx="1238">
                  <c:v>2236.3402023136036</c:v>
                </c:pt>
                <c:pt idx="1239">
                  <c:v>2236.3190989352224</c:v>
                </c:pt>
                <c:pt idx="1240">
                  <c:v>2236.2982616962408</c:v>
                </c:pt>
                <c:pt idx="1241">
                  <c:v>2236.2776861412576</c:v>
                </c:pt>
                <c:pt idx="1242">
                  <c:v>2236.2573679076972</c:v>
                </c:pt>
                <c:pt idx="1243">
                  <c:v>2236.2373027234994</c:v>
                </c:pt>
                <c:pt idx="1244">
                  <c:v>2236.217486404872</c:v>
                </c:pt>
                <c:pt idx="1245">
                  <c:v>2236.1979148541172</c:v>
                </c:pt>
                <c:pt idx="1246">
                  <c:v>2236.1785840575099</c:v>
                </c:pt>
                <c:pt idx="1247">
                  <c:v>2236.1594900832438</c:v>
                </c:pt>
                <c:pt idx="1248">
                  <c:v>2236.1406290794343</c:v>
                </c:pt>
                <c:pt idx="1249">
                  <c:v>2236.1219972721756</c:v>
                </c:pt>
                <c:pt idx="1250">
                  <c:v>2236.1035909636553</c:v>
                </c:pt>
                <c:pt idx="1251">
                  <c:v>2236.0854065303211</c:v>
                </c:pt>
                <c:pt idx="1252">
                  <c:v>2236.0674404210981</c:v>
                </c:pt>
                <c:pt idx="1253">
                  <c:v>2236.0496891556581</c:v>
                </c:pt>
                <c:pt idx="1254">
                  <c:v>2236.0321493227334</c:v>
                </c:pt>
                <c:pt idx="1255">
                  <c:v>2236.0148175784793</c:v>
                </c:pt>
                <c:pt idx="1256">
                  <c:v>2235.9976906448837</c:v>
                </c:pt>
                <c:pt idx="1257">
                  <c:v>2235.9807653082153</c:v>
                </c:pt>
                <c:pt idx="1258">
                  <c:v>2235.9640384175195</c:v>
                </c:pt>
                <c:pt idx="1259">
                  <c:v>2235.9475068831512</c:v>
                </c:pt>
                <c:pt idx="1260">
                  <c:v>2235.9311676753509</c:v>
                </c:pt>
                <c:pt idx="1261">
                  <c:v>2235.9150178228556</c:v>
                </c:pt>
                <c:pt idx="1262">
                  <c:v>2235.89905441155</c:v>
                </c:pt>
                <c:pt idx="1263">
                  <c:v>2235.8832745831528</c:v>
                </c:pt>
                <c:pt idx="1264">
                  <c:v>2235.8676755339379</c:v>
                </c:pt>
                <c:pt idx="1265">
                  <c:v>2235.8522545134892</c:v>
                </c:pt>
                <c:pt idx="1266">
                  <c:v>2235.837008823491</c:v>
                </c:pt>
                <c:pt idx="1267">
                  <c:v>2235.8219358165461</c:v>
                </c:pt>
                <c:pt idx="1268">
                  <c:v>2235.8070328950284</c:v>
                </c:pt>
                <c:pt idx="1269">
                  <c:v>2235.792297509965</c:v>
                </c:pt>
                <c:pt idx="1270">
                  <c:v>2235.7777271599462</c:v>
                </c:pt>
                <c:pt idx="1271">
                  <c:v>2235.7633193900642</c:v>
                </c:pt>
                <c:pt idx="1272">
                  <c:v>2235.7490717908809</c:v>
                </c:pt>
                <c:pt idx="1273">
                  <c:v>2235.7349819974202</c:v>
                </c:pt>
                <c:pt idx="1274">
                  <c:v>2235.7210476881883</c:v>
                </c:pt>
                <c:pt idx="1275">
                  <c:v>2235.7072665842165</c:v>
                </c:pt>
                <c:pt idx="1276">
                  <c:v>2235.6936364481312</c:v>
                </c:pt>
                <c:pt idx="1277">
                  <c:v>2235.6801550832461</c:v>
                </c:pt>
                <c:pt idx="1278">
                  <c:v>2235.6668203326776</c:v>
                </c:pt>
                <c:pt idx="1279">
                  <c:v>2235.6536300784828</c:v>
                </c:pt>
                <c:pt idx="1280">
                  <c:v>2235.6405822408178</c:v>
                </c:pt>
                <c:pt idx="1281">
                  <c:v>2235.6276747771203</c:v>
                </c:pt>
                <c:pt idx="1282">
                  <c:v>2235.6149056813101</c:v>
                </c:pt>
                <c:pt idx="1283">
                  <c:v>2235.6022729830083</c:v>
                </c:pt>
                <c:pt idx="1284">
                  <c:v>2235.5897747467807</c:v>
                </c:pt>
                <c:pt idx="1285">
                  <c:v>2235.577409071394</c:v>
                </c:pt>
                <c:pt idx="1286">
                  <c:v>2235.5651740890949</c:v>
                </c:pt>
                <c:pt idx="1287">
                  <c:v>2235.5530679649055</c:v>
                </c:pt>
                <c:pt idx="1288">
                  <c:v>2235.5410888959341</c:v>
                </c:pt>
                <c:pt idx="1289">
                  <c:v>2235.5292351107055</c:v>
                </c:pt>
                <c:pt idx="1290">
                  <c:v>2235.517504868506</c:v>
                </c:pt>
                <c:pt idx="1291">
                  <c:v>2235.5058964587456</c:v>
                </c:pt>
                <c:pt idx="1292">
                  <c:v>2235.4944082003331</c:v>
                </c:pt>
                <c:pt idx="1293">
                  <c:v>2235.4830384410693</c:v>
                </c:pt>
                <c:pt idx="1294">
                  <c:v>2235.471785557052</c:v>
                </c:pt>
                <c:pt idx="1295">
                  <c:v>2235.4606479520985</c:v>
                </c:pt>
                <c:pt idx="1296">
                  <c:v>2235.4496240571771</c:v>
                </c:pt>
                <c:pt idx="1297">
                  <c:v>2235.438712329857</c:v>
                </c:pt>
                <c:pt idx="1298">
                  <c:v>2235.4279112537683</c:v>
                </c:pt>
                <c:pt idx="1299">
                  <c:v>2235.4172193380755</c:v>
                </c:pt>
                <c:pt idx="1300">
                  <c:v>2235.4066351169631</c:v>
                </c:pt>
                <c:pt idx="1301">
                  <c:v>2235.3961571491336</c:v>
                </c:pt>
                <c:pt idx="1302">
                  <c:v>2235.3857840173173</c:v>
                </c:pt>
                <c:pt idx="1303">
                  <c:v>2235.3755143277931</c:v>
                </c:pt>
                <c:pt idx="1304">
                  <c:v>2235.3653467099207</c:v>
                </c:pt>
                <c:pt idx="1305">
                  <c:v>2235.3552798156838</c:v>
                </c:pt>
                <c:pt idx="1306">
                  <c:v>2235.3453123192421</c:v>
                </c:pt>
                <c:pt idx="1307">
                  <c:v>2235.3354429164974</c:v>
                </c:pt>
                <c:pt idx="1308">
                  <c:v>2235.3256703246652</c:v>
                </c:pt>
                <c:pt idx="1309">
                  <c:v>2235.3159932818585</c:v>
                </c:pt>
                <c:pt idx="1310">
                  <c:v>2235.3064105466819</c:v>
                </c:pt>
                <c:pt idx="1311">
                  <c:v>2235.2969208978316</c:v>
                </c:pt>
                <c:pt idx="1312">
                  <c:v>2235.2875231337075</c:v>
                </c:pt>
                <c:pt idx="1313">
                  <c:v>2235.2782160720349</c:v>
                </c:pt>
                <c:pt idx="1314">
                  <c:v>2235.268998549489</c:v>
                </c:pt>
                <c:pt idx="1315">
                  <c:v>2235.2598694213343</c:v>
                </c:pt>
                <c:pt idx="1316">
                  <c:v>2235.2508275610689</c:v>
                </c:pt>
                <c:pt idx="1317">
                  <c:v>2235.2418718600766</c:v>
                </c:pt>
                <c:pt idx="1318">
                  <c:v>2235.2330012272869</c:v>
                </c:pt>
                <c:pt idx="1319">
                  <c:v>2235.2242145888445</c:v>
                </c:pt>
                <c:pt idx="1320">
                  <c:v>2235.2155108877832</c:v>
                </c:pt>
                <c:pt idx="1321">
                  <c:v>2235.2068890837077</c:v>
                </c:pt>
                <c:pt idx="1322">
                  <c:v>2235.198348152484</c:v>
                </c:pt>
                <c:pt idx="1323">
                  <c:v>2235.189887085935</c:v>
                </c:pt>
                <c:pt idx="1324">
                  <c:v>2235.1815048915432</c:v>
                </c:pt>
                <c:pt idx="1325">
                  <c:v>2235.1732005921585</c:v>
                </c:pt>
                <c:pt idx="1326">
                  <c:v>2235.1649732257165</c:v>
                </c:pt>
                <c:pt idx="1327">
                  <c:v>2235.1568218449565</c:v>
                </c:pt>
                <c:pt idx="1328">
                  <c:v>2235.1487455171518</c:v>
                </c:pt>
                <c:pt idx="1329">
                  <c:v>2235.1407433238405</c:v>
                </c:pt>
                <c:pt idx="1330">
                  <c:v>2235.1328143605674</c:v>
                </c:pt>
                <c:pt idx="1331">
                  <c:v>2235.1249577366252</c:v>
                </c:pt>
                <c:pt idx="1332">
                  <c:v>2235.1171725748081</c:v>
                </c:pt>
                <c:pt idx="1333">
                  <c:v>2235.109458011163</c:v>
                </c:pt>
                <c:pt idx="1334">
                  <c:v>2235.1018131947544</c:v>
                </c:pt>
                <c:pt idx="1335">
                  <c:v>2235.0942372874251</c:v>
                </c:pt>
                <c:pt idx="1336">
                  <c:v>2235.0867294635709</c:v>
                </c:pt>
                <c:pt idx="1337">
                  <c:v>2235.0792889099125</c:v>
                </c:pt>
                <c:pt idx="1338">
                  <c:v>2235.0719148252783</c:v>
                </c:pt>
                <c:pt idx="1339">
                  <c:v>2235.0646064203847</c:v>
                </c:pt>
                <c:pt idx="1340">
                  <c:v>2235.0573629176301</c:v>
                </c:pt>
                <c:pt idx="1341">
                  <c:v>2235.050183550884</c:v>
                </c:pt>
                <c:pt idx="1342">
                  <c:v>2235.043067565286</c:v>
                </c:pt>
                <c:pt idx="1343">
                  <c:v>2235.0360142170484</c:v>
                </c:pt>
                <c:pt idx="1344">
                  <c:v>2235.0290227732598</c:v>
                </c:pt>
                <c:pt idx="1345">
                  <c:v>2235.0220925116973</c:v>
                </c:pt>
                <c:pt idx="1346">
                  <c:v>2235.0152227206377</c:v>
                </c:pt>
                <c:pt idx="1347">
                  <c:v>2235.0084126986762</c:v>
                </c:pt>
                <c:pt idx="1348">
                  <c:v>2235.0016617545475</c:v>
                </c:pt>
                <c:pt idx="1349">
                  <c:v>2234.9949692069495</c:v>
                </c:pt>
                <c:pt idx="1350">
                  <c:v>2234.9883343843726</c:v>
                </c:pt>
                <c:pt idx="1351">
                  <c:v>2234.9817566249303</c:v>
                </c:pt>
                <c:pt idx="1352">
                  <c:v>2234.9752352761943</c:v>
                </c:pt>
                <c:pt idx="1353">
                  <c:v>2234.9687696950346</c:v>
                </c:pt>
                <c:pt idx="1354">
                  <c:v>2234.9623592474582</c:v>
                </c:pt>
                <c:pt idx="1355">
                  <c:v>2234.9560033084549</c:v>
                </c:pt>
                <c:pt idx="1356">
                  <c:v>2234.9497012618463</c:v>
                </c:pt>
                <c:pt idx="1357">
                  <c:v>2234.9434525001343</c:v>
                </c:pt>
                <c:pt idx="1358">
                  <c:v>2234.9372564243572</c:v>
                </c:pt>
                <c:pt idx="1359">
                  <c:v>2234.9311124439432</c:v>
                </c:pt>
                <c:pt idx="1360">
                  <c:v>2234.9250199765729</c:v>
                </c:pt>
                <c:pt idx="1361">
                  <c:v>2234.9189784480386</c:v>
                </c:pt>
                <c:pt idx="1362">
                  <c:v>2234.9129872921112</c:v>
                </c:pt>
                <c:pt idx="1363">
                  <c:v>2234.9070459504069</c:v>
                </c:pt>
                <c:pt idx="1364">
                  <c:v>2234.9011538722557</c:v>
                </c:pt>
                <c:pt idx="1365">
                  <c:v>2234.8953105145761</c:v>
                </c:pt>
                <c:pt idx="1366">
                  <c:v>2234.8895153417488</c:v>
                </c:pt>
                <c:pt idx="1367">
                  <c:v>2234.883767825494</c:v>
                </c:pt>
                <c:pt idx="1368">
                  <c:v>2234.8780674447517</c:v>
                </c:pt>
                <c:pt idx="1369">
                  <c:v>2234.8724136855622</c:v>
                </c:pt>
                <c:pt idx="1370">
                  <c:v>2234.8668060409527</c:v>
                </c:pt>
                <c:pt idx="1371">
                  <c:v>2234.8612440108209</c:v>
                </c:pt>
                <c:pt idx="1372">
                  <c:v>2234.8557271018258</c:v>
                </c:pt>
                <c:pt idx="1373">
                  <c:v>2234.8502548272772</c:v>
                </c:pt>
                <c:pt idx="1374">
                  <c:v>2234.8448267070285</c:v>
                </c:pt>
                <c:pt idx="1375">
                  <c:v>2234.8394422673709</c:v>
                </c:pt>
                <c:pt idx="1376">
                  <c:v>2234.8341010409326</c:v>
                </c:pt>
                <c:pt idx="1377">
                  <c:v>2234.8288025665734</c:v>
                </c:pt>
                <c:pt idx="1378">
                  <c:v>2234.8235463892893</c:v>
                </c:pt>
                <c:pt idx="1379">
                  <c:v>2234.8183320601111</c:v>
                </c:pt>
                <c:pt idx="1380">
                  <c:v>2234.8131591360116</c:v>
                </c:pt>
                <c:pt idx="1381">
                  <c:v>2234.8080271798099</c:v>
                </c:pt>
                <c:pt idx="1382">
                  <c:v>2234.8029357600794</c:v>
                </c:pt>
                <c:pt idx="1383">
                  <c:v>2234.7978844510571</c:v>
                </c:pt>
                <c:pt idx="1384">
                  <c:v>2234.7928728325551</c:v>
                </c:pt>
                <c:pt idx="1385">
                  <c:v>2234.7879004898723</c:v>
                </c:pt>
                <c:pt idx="1386">
                  <c:v>2234.7829670137098</c:v>
                </c:pt>
                <c:pt idx="1387">
                  <c:v>2234.778072000086</c:v>
                </c:pt>
                <c:pt idx="1388">
                  <c:v>2234.7732150502529</c:v>
                </c:pt>
                <c:pt idx="1389">
                  <c:v>2234.7683957706181</c:v>
                </c:pt>
                <c:pt idx="1390">
                  <c:v>2234.7636137726613</c:v>
                </c:pt>
                <c:pt idx="1391">
                  <c:v>2234.7588686728586</c:v>
                </c:pt>
                <c:pt idx="1392">
                  <c:v>2234.7541600926047</c:v>
                </c:pt>
                <c:pt idx="1393">
                  <c:v>2234.7494876581368</c:v>
                </c:pt>
                <c:pt idx="1394">
                  <c:v>2234.7448510004619</c:v>
                </c:pt>
                <c:pt idx="1395">
                  <c:v>2234.740249755283</c:v>
                </c:pt>
                <c:pt idx="1396">
                  <c:v>2234.735683562928</c:v>
                </c:pt>
                <c:pt idx="1397">
                  <c:v>2234.7311520682788</c:v>
                </c:pt>
                <c:pt idx="1398">
                  <c:v>2234.726654920702</c:v>
                </c:pt>
                <c:pt idx="1399">
                  <c:v>2234.7221917739839</c:v>
                </c:pt>
                <c:pt idx="1400">
                  <c:v>2234.7177622862591</c:v>
                </c:pt>
                <c:pt idx="1401">
                  <c:v>2234.71336611995</c:v>
                </c:pt>
                <c:pt idx="1402">
                  <c:v>2234.7090029416991</c:v>
                </c:pt>
                <c:pt idx="1403">
                  <c:v>2234.7046724223064</c:v>
                </c:pt>
                <c:pt idx="1404">
                  <c:v>2234.7003742366692</c:v>
                </c:pt>
                <c:pt idx="1405">
                  <c:v>2234.6961080637188</c:v>
                </c:pt>
                <c:pt idx="1406">
                  <c:v>2234.6918735863615</c:v>
                </c:pt>
                <c:pt idx="1407">
                  <c:v>2234.6876704914207</c:v>
                </c:pt>
                <c:pt idx="1408">
                  <c:v>2234.6834984695765</c:v>
                </c:pt>
                <c:pt idx="1409">
                  <c:v>2234.6793572153115</c:v>
                </c:pt>
                <c:pt idx="1410">
                  <c:v>2234.6752464268534</c:v>
                </c:pt>
                <c:pt idx="1411">
                  <c:v>2234.6711658061204</c:v>
                </c:pt>
                <c:pt idx="1412">
                  <c:v>2234.6671150586667</c:v>
                </c:pt>
                <c:pt idx="1413">
                  <c:v>2234.6630938936305</c:v>
                </c:pt>
                <c:pt idx="1414">
                  <c:v>2234.6591020236801</c:v>
                </c:pt>
                <c:pt idx="1415">
                  <c:v>2234.655139164965</c:v>
                </c:pt>
                <c:pt idx="1416">
                  <c:v>2234.6512050370629</c:v>
                </c:pt>
                <c:pt idx="1417">
                  <c:v>2234.6472993629318</c:v>
                </c:pt>
                <c:pt idx="1418">
                  <c:v>2234.643421868861</c:v>
                </c:pt>
                <c:pt idx="1419">
                  <c:v>2234.6395722844222</c:v>
                </c:pt>
                <c:pt idx="1420">
                  <c:v>2234.6357503424229</c:v>
                </c:pt>
                <c:pt idx="1421">
                  <c:v>2234.6319557788615</c:v>
                </c:pt>
                <c:pt idx="1422">
                  <c:v>2234.6281883328788</c:v>
                </c:pt>
                <c:pt idx="1423">
                  <c:v>2234.6244477467158</c:v>
                </c:pt>
                <c:pt idx="1424">
                  <c:v>2234.6207337656679</c:v>
                </c:pt>
                <c:pt idx="1425">
                  <c:v>2234.6170461380434</c:v>
                </c:pt>
                <c:pt idx="1426">
                  <c:v>2234.6133846151183</c:v>
                </c:pt>
                <c:pt idx="1427">
                  <c:v>2234.6097489510967</c:v>
                </c:pt>
                <c:pt idx="1428">
                  <c:v>2234.6061389030688</c:v>
                </c:pt>
                <c:pt idx="1429">
                  <c:v>2234.6025542309694</c:v>
                </c:pt>
                <c:pt idx="1430">
                  <c:v>2234.5989946975392</c:v>
                </c:pt>
                <c:pt idx="1431">
                  <c:v>2234.5954600682853</c:v>
                </c:pt>
                <c:pt idx="1432">
                  <c:v>2234.5919501114422</c:v>
                </c:pt>
                <c:pt idx="1433">
                  <c:v>2234.588464597934</c:v>
                </c:pt>
                <c:pt idx="1434">
                  <c:v>2234.585003301338</c:v>
                </c:pt>
                <c:pt idx="1435">
                  <c:v>2234.5815659978452</c:v>
                </c:pt>
                <c:pt idx="1436">
                  <c:v>2234.5781524662279</c:v>
                </c:pt>
                <c:pt idx="1437">
                  <c:v>2234.5747624878009</c:v>
                </c:pt>
                <c:pt idx="1438">
                  <c:v>2234.5713958463884</c:v>
                </c:pt>
                <c:pt idx="1439">
                  <c:v>2234.5680523282881</c:v>
                </c:pt>
                <c:pt idx="1440">
                  <c:v>2234.5647317222388</c:v>
                </c:pt>
                <c:pt idx="1441">
                  <c:v>2234.5614338193864</c:v>
                </c:pt>
                <c:pt idx="1442">
                  <c:v>2234.5581584132506</c:v>
                </c:pt>
                <c:pt idx="1443">
                  <c:v>2234.554905299693</c:v>
                </c:pt>
                <c:pt idx="1444">
                  <c:v>2234.5516742768855</c:v>
                </c:pt>
                <c:pt idx="1445">
                  <c:v>2234.5484651452784</c:v>
                </c:pt>
                <c:pt idx="1446">
                  <c:v>2234.5452777075707</c:v>
                </c:pt>
                <c:pt idx="1447">
                  <c:v>2234.5421117686788</c:v>
                </c:pt>
                <c:pt idx="1448">
                  <c:v>2234.5389671357061</c:v>
                </c:pt>
                <c:pt idx="1449">
                  <c:v>2234.5358436179154</c:v>
                </c:pt>
                <c:pt idx="1450">
                  <c:v>2234.5327410266987</c:v>
                </c:pt>
                <c:pt idx="1451">
                  <c:v>2234.5296591755491</c:v>
                </c:pt>
                <c:pt idx="1452">
                  <c:v>2234.526597880033</c:v>
                </c:pt>
                <c:pt idx="1453">
                  <c:v>2234.5235569577612</c:v>
                </c:pt>
                <c:pt idx="1454">
                  <c:v>2234.5205362283646</c:v>
                </c:pt>
                <c:pt idx="1455">
                  <c:v>2234.5175355134643</c:v>
                </c:pt>
                <c:pt idx="1456">
                  <c:v>2234.5145546366462</c:v>
                </c:pt>
                <c:pt idx="1457">
                  <c:v>2234.5115934234373</c:v>
                </c:pt>
                <c:pt idx="1458">
                  <c:v>2234.5086517012764</c:v>
                </c:pt>
                <c:pt idx="1459">
                  <c:v>2234.5057292994929</c:v>
                </c:pt>
                <c:pt idx="1460">
                  <c:v>2234.5028260492786</c:v>
                </c:pt>
                <c:pt idx="1461">
                  <c:v>2234.4999417836648</c:v>
                </c:pt>
                <c:pt idx="1462">
                  <c:v>2234.4970763374995</c:v>
                </c:pt>
                <c:pt idx="1463">
                  <c:v>2234.494229547422</c:v>
                </c:pt>
                <c:pt idx="1464">
                  <c:v>2234.4914012518393</c:v>
                </c:pt>
                <c:pt idx="1465">
                  <c:v>2234.4885912909058</c:v>
                </c:pt>
                <c:pt idx="1466">
                  <c:v>2234.4857995064976</c:v>
                </c:pt>
                <c:pt idx="1467">
                  <c:v>2234.4830257421922</c:v>
                </c:pt>
                <c:pt idx="1468">
                  <c:v>2234.4802698432463</c:v>
                </c:pt>
                <c:pt idx="1469">
                  <c:v>2234.4775316565733</c:v>
                </c:pt>
                <c:pt idx="1470">
                  <c:v>2234.4748110307232</c:v>
                </c:pt>
                <c:pt idx="1471">
                  <c:v>2234.4721078158618</c:v>
                </c:pt>
                <c:pt idx="1472">
                  <c:v>2234.4694218637478</c:v>
                </c:pt>
                <c:pt idx="1473">
                  <c:v>2234.4667530277152</c:v>
                </c:pt>
                <c:pt idx="1474">
                  <c:v>2234.4641011626527</c:v>
                </c:pt>
                <c:pt idx="1475">
                  <c:v>2234.4614661249825</c:v>
                </c:pt>
                <c:pt idx="1476">
                  <c:v>2234.4588477726425</c:v>
                </c:pt>
                <c:pt idx="1477">
                  <c:v>2234.4562459650665</c:v>
                </c:pt>
                <c:pt idx="1478">
                  <c:v>2234.4536605631647</c:v>
                </c:pt>
                <c:pt idx="1479">
                  <c:v>2234.4510914293064</c:v>
                </c:pt>
                <c:pt idx="1480">
                  <c:v>2234.4485384273016</c:v>
                </c:pt>
                <c:pt idx="1481">
                  <c:v>2234.446001422381</c:v>
                </c:pt>
                <c:pt idx="1482">
                  <c:v>2234.4434802811807</c:v>
                </c:pt>
                <c:pt idx="1483">
                  <c:v>2234.440974871723</c:v>
                </c:pt>
                <c:pt idx="1484">
                  <c:v>2234.4384850634005</c:v>
                </c:pt>
                <c:pt idx="1485">
                  <c:v>2234.4360107269581</c:v>
                </c:pt>
                <c:pt idx="1486">
                  <c:v>2234.4335517344757</c:v>
                </c:pt>
                <c:pt idx="1487">
                  <c:v>2234.4311079593531</c:v>
                </c:pt>
                <c:pt idx="1488">
                  <c:v>2234.4286792762932</c:v>
                </c:pt>
                <c:pt idx="1489">
                  <c:v>2234.4262655612856</c:v>
                </c:pt>
                <c:pt idx="1490">
                  <c:v>2234.4238666915908</c:v>
                </c:pt>
                <c:pt idx="1491">
                  <c:v>2234.4214825457248</c:v>
                </c:pt>
                <c:pt idx="1492">
                  <c:v>2234.4191130034433</c:v>
                </c:pt>
                <c:pt idx="1493">
                  <c:v>2234.4167579457276</c:v>
                </c:pt>
                <c:pt idx="1494">
                  <c:v>2234.414417254769</c:v>
                </c:pt>
                <c:pt idx="1495">
                  <c:v>2234.412090813953</c:v>
                </c:pt>
                <c:pt idx="1496">
                  <c:v>2234.4097785078475</c:v>
                </c:pt>
                <c:pt idx="1497">
                  <c:v>2234.4074802221853</c:v>
                </c:pt>
                <c:pt idx="1498">
                  <c:v>2234.4051958438522</c:v>
                </c:pt>
                <c:pt idx="1499">
                  <c:v>2234.4029252608721</c:v>
                </c:pt>
                <c:pt idx="1500">
                  <c:v>2234.4006683623938</c:v>
                </c:pt>
                <c:pt idx="1501">
                  <c:v>2234.398425038677</c:v>
                </c:pt>
                <c:pt idx="1502">
                  <c:v>2234.3961951810797</c:v>
                </c:pt>
                <c:pt idx="1503">
                  <c:v>2234.3939786820438</c:v>
                </c:pt>
                <c:pt idx="1504">
                  <c:v>2234.3917754350837</c:v>
                </c:pt>
                <c:pt idx="1505">
                  <c:v>2234.3895853347713</c:v>
                </c:pt>
                <c:pt idx="1506">
                  <c:v>2234.3874082767265</c:v>
                </c:pt>
                <c:pt idx="1507">
                  <c:v>2234.3852441576018</c:v>
                </c:pt>
                <c:pt idx="1508">
                  <c:v>2234.3830928750722</c:v>
                </c:pt>
                <c:pt idx="1509">
                  <c:v>2234.3809543278217</c:v>
                </c:pt>
                <c:pt idx="1510">
                  <c:v>2234.3788284155312</c:v>
                </c:pt>
                <c:pt idx="1511">
                  <c:v>2234.3767150388685</c:v>
                </c:pt>
                <c:pt idx="1512">
                  <c:v>2234.3746140994749</c:v>
                </c:pt>
                <c:pt idx="1513">
                  <c:v>2234.3725254999554</c:v>
                </c:pt>
                <c:pt idx="1514">
                  <c:v>2234.3704491438648</c:v>
                </c:pt>
                <c:pt idx="1515">
                  <c:v>2234.3683849356999</c:v>
                </c:pt>
                <c:pt idx="1516">
                  <c:v>2234.3663327808863</c:v>
                </c:pt>
                <c:pt idx="1517">
                  <c:v>2234.3642925857675</c:v>
                </c:pt>
                <c:pt idx="1518">
                  <c:v>2234.3622642575956</c:v>
                </c:pt>
                <c:pt idx="1519">
                  <c:v>2234.3602477045197</c:v>
                </c:pt>
                <c:pt idx="1520">
                  <c:v>2234.3582428355753</c:v>
                </c:pt>
                <c:pt idx="1521">
                  <c:v>2234.3562495606761</c:v>
                </c:pt>
                <c:pt idx="1522">
                  <c:v>2234.3542677906012</c:v>
                </c:pt>
                <c:pt idx="1523">
                  <c:v>2234.3522974369853</c:v>
                </c:pt>
                <c:pt idx="1524">
                  <c:v>2234.3503384123119</c:v>
                </c:pt>
                <c:pt idx="1525">
                  <c:v>2234.3483906299002</c:v>
                </c:pt>
                <c:pt idx="1526">
                  <c:v>2234.3464540038972</c:v>
                </c:pt>
                <c:pt idx="1527">
                  <c:v>2234.3445284492668</c:v>
                </c:pt>
                <c:pt idx="1528">
                  <c:v>2234.342613881784</c:v>
                </c:pt>
                <c:pt idx="1529">
                  <c:v>2234.3407102180199</c:v>
                </c:pt>
                <c:pt idx="1530">
                  <c:v>2234.3388173753387</c:v>
                </c:pt>
                <c:pt idx="1531">
                  <c:v>2234.3369352718846</c:v>
                </c:pt>
                <c:pt idx="1532">
                  <c:v>2234.3350638265747</c:v>
                </c:pt>
                <c:pt idx="1533">
                  <c:v>2234.3332029590892</c:v>
                </c:pt>
                <c:pt idx="1534">
                  <c:v>2234.3313525898643</c:v>
                </c:pt>
                <c:pt idx="1535">
                  <c:v>2234.3295126400826</c:v>
                </c:pt>
                <c:pt idx="1536">
                  <c:v>2234.3276830316645</c:v>
                </c:pt>
                <c:pt idx="1537">
                  <c:v>2234.3258636872611</c:v>
                </c:pt>
                <c:pt idx="1538">
                  <c:v>2234.3240545302447</c:v>
                </c:pt>
                <c:pt idx="1539">
                  <c:v>2234.3222554847011</c:v>
                </c:pt>
                <c:pt idx="1540">
                  <c:v>2234.3204664754235</c:v>
                </c:pt>
                <c:pt idx="1541">
                  <c:v>2234.3186874279004</c:v>
                </c:pt>
                <c:pt idx="1542">
                  <c:v>2234.3169182683127</c:v>
                </c:pt>
                <c:pt idx="1543">
                  <c:v>2234.3151589235231</c:v>
                </c:pt>
                <c:pt idx="1544">
                  <c:v>2234.3134093210688</c:v>
                </c:pt>
                <c:pt idx="1545">
                  <c:v>2234.3116693891543</c:v>
                </c:pt>
                <c:pt idx="1546">
                  <c:v>2234.3099390566458</c:v>
                </c:pt>
                <c:pt idx="1547">
                  <c:v>2234.3082182530602</c:v>
                </c:pt>
                <c:pt idx="1548">
                  <c:v>2234.3065069085615</c:v>
                </c:pt>
                <c:pt idx="1549">
                  <c:v>2234.3048049539516</c:v>
                </c:pt>
                <c:pt idx="1550">
                  <c:v>2234.3031123206647</c:v>
                </c:pt>
                <c:pt idx="1551">
                  <c:v>2234.3014289407593</c:v>
                </c:pt>
                <c:pt idx="1552">
                  <c:v>2234.2997547469113</c:v>
                </c:pt>
                <c:pt idx="1553">
                  <c:v>2234.2980896724084</c:v>
                </c:pt>
                <c:pt idx="1554">
                  <c:v>2234.2964336511423</c:v>
                </c:pt>
                <c:pt idx="1555">
                  <c:v>2234.2947866176028</c:v>
                </c:pt>
                <c:pt idx="1556">
                  <c:v>2234.2931485068716</c:v>
                </c:pt>
                <c:pt idx="1557">
                  <c:v>2234.2915192546152</c:v>
                </c:pt>
                <c:pt idx="1558">
                  <c:v>2234.2898987970784</c:v>
                </c:pt>
                <c:pt idx="1559">
                  <c:v>2234.2882870710787</c:v>
                </c:pt>
                <c:pt idx="1560">
                  <c:v>2234.286684014</c:v>
                </c:pt>
                <c:pt idx="1561">
                  <c:v>2234.2850895637871</c:v>
                </c:pt>
                <c:pt idx="1562">
                  <c:v>2234.2835036589381</c:v>
                </c:pt>
                <c:pt idx="1563">
                  <c:v>2234.2819262385001</c:v>
                </c:pt>
                <c:pt idx="1564">
                  <c:v>2234.2803572420621</c:v>
                </c:pt>
                <c:pt idx="1565">
                  <c:v>2234.2787966097503</c:v>
                </c:pt>
                <c:pt idx="1566">
                  <c:v>2234.2772442822215</c:v>
                </c:pt>
                <c:pt idx="1567">
                  <c:v>2234.2757002006583</c:v>
                </c:pt>
                <c:pt idx="1568">
                  <c:v>2234.2741643067629</c:v>
                </c:pt>
                <c:pt idx="1569">
                  <c:v>2234.2726365427511</c:v>
                </c:pt>
                <c:pt idx="1570">
                  <c:v>2234.2711168513483</c:v>
                </c:pt>
                <c:pt idx="1571">
                  <c:v>2234.2696051757835</c:v>
                </c:pt>
                <c:pt idx="1572">
                  <c:v>2234.2681014597833</c:v>
                </c:pt>
                <c:pt idx="1573">
                  <c:v>2234.2666056475673</c:v>
                </c:pt>
                <c:pt idx="1574">
                  <c:v>2234.2651176838435</c:v>
                </c:pt>
                <c:pt idx="1575">
                  <c:v>2234.2636375138018</c:v>
                </c:pt>
                <c:pt idx="1576">
                  <c:v>2234.2621650831097</c:v>
                </c:pt>
                <c:pt idx="1577">
                  <c:v>2234.260700337908</c:v>
                </c:pt>
                <c:pt idx="1578">
                  <c:v>2234.2592432248048</c:v>
                </c:pt>
                <c:pt idx="1579">
                  <c:v>2234.257793690871</c:v>
                </c:pt>
                <c:pt idx="1580">
                  <c:v>2234.2563516836349</c:v>
                </c:pt>
                <c:pt idx="1581">
                  <c:v>2234.2549171510796</c:v>
                </c:pt>
                <c:pt idx="1582">
                  <c:v>2234.2534900416354</c:v>
                </c:pt>
                <c:pt idx="1583">
                  <c:v>2234.2520703041769</c:v>
                </c:pt>
                <c:pt idx="1584">
                  <c:v>2234.2506578880188</c:v>
                </c:pt>
                <c:pt idx="1585">
                  <c:v>2234.2492527429094</c:v>
                </c:pt>
                <c:pt idx="1586">
                  <c:v>2234.2478548190288</c:v>
                </c:pt>
                <c:pt idx="1587">
                  <c:v>2234.2464640669814</c:v>
                </c:pt>
                <c:pt idx="1588">
                  <c:v>2234.245080437795</c:v>
                </c:pt>
                <c:pt idx="1589">
                  <c:v>2234.243703882913</c:v>
                </c:pt>
                <c:pt idx="1590">
                  <c:v>2234.2423343541932</c:v>
                </c:pt>
                <c:pt idx="1591">
                  <c:v>2234.2409718039012</c:v>
                </c:pt>
                <c:pt idx="1592">
                  <c:v>2234.2396161847082</c:v>
                </c:pt>
                <c:pt idx="1593">
                  <c:v>2234.2382674496853</c:v>
                </c:pt>
                <c:pt idx="1594">
                  <c:v>2234.2369255522999</c:v>
                </c:pt>
                <c:pt idx="1595">
                  <c:v>2234.2355904464125</c:v>
                </c:pt>
                <c:pt idx="1596">
                  <c:v>2234.2342620862719</c:v>
                </c:pt>
                <c:pt idx="1597">
                  <c:v>2234.2329404265115</c:v>
                </c:pt>
                <c:pt idx="1598">
                  <c:v>2234.231625422145</c:v>
                </c:pt>
                <c:pt idx="1599">
                  <c:v>2234.2303170285641</c:v>
                </c:pt>
                <c:pt idx="1600">
                  <c:v>2234.2290152015321</c:v>
                </c:pt>
                <c:pt idx="1601">
                  <c:v>2234.2277198971829</c:v>
                </c:pt>
                <c:pt idx="1602">
                  <c:v>2234.2264310720152</c:v>
                </c:pt>
                <c:pt idx="1603">
                  <c:v>2234.2251486828909</c:v>
                </c:pt>
                <c:pt idx="1604">
                  <c:v>2234.2238726870291</c:v>
                </c:pt>
                <c:pt idx="1605">
                  <c:v>2234.2226030420038</c:v>
                </c:pt>
                <c:pt idx="1606">
                  <c:v>2234.2213397057417</c:v>
                </c:pt>
                <c:pt idx="1607">
                  <c:v>2234.2200826365156</c:v>
                </c:pt>
                <c:pt idx="1608">
                  <c:v>2234.218831792944</c:v>
                </c:pt>
                <c:pt idx="1609">
                  <c:v>2234.2175871339855</c:v>
                </c:pt>
                <c:pt idx="1610">
                  <c:v>2234.2163486189365</c:v>
                </c:pt>
                <c:pt idx="1611">
                  <c:v>2234.2151162074288</c:v>
                </c:pt>
                <c:pt idx="1612">
                  <c:v>2234.2138898594235</c:v>
                </c:pt>
                <c:pt idx="1613">
                  <c:v>2234.2126695352104</c:v>
                </c:pt>
                <c:pt idx="1614">
                  <c:v>2234.2114551954037</c:v>
                </c:pt>
                <c:pt idx="1615">
                  <c:v>2234.2102468009389</c:v>
                </c:pt>
                <c:pt idx="1616">
                  <c:v>2234.2090443130701</c:v>
                </c:pt>
                <c:pt idx="1617">
                  <c:v>2234.2078476933661</c:v>
                </c:pt>
                <c:pt idx="1618">
                  <c:v>2234.2066569037074</c:v>
                </c:pt>
                <c:pt idx="1619">
                  <c:v>2234.2054719062844</c:v>
                </c:pt>
                <c:pt idx="1620">
                  <c:v>2234.2042926635927</c:v>
                </c:pt>
                <c:pt idx="1621">
                  <c:v>2234.2031191384317</c:v>
                </c:pt>
                <c:pt idx="1622">
                  <c:v>2234.2019512939005</c:v>
                </c:pt>
                <c:pt idx="1623">
                  <c:v>2234.2007890933946</c:v>
                </c:pt>
                <c:pt idx="1624">
                  <c:v>2234.1996325006057</c:v>
                </c:pt>
                <c:pt idx="1625">
                  <c:v>2234.1984814795155</c:v>
                </c:pt>
                <c:pt idx="1626">
                  <c:v>2234.197335994395</c:v>
                </c:pt>
                <c:pt idx="1627">
                  <c:v>2234.1961960098006</c:v>
                </c:pt>
                <c:pt idx="1628">
                  <c:v>2234.1950614905727</c:v>
                </c:pt>
                <c:pt idx="1629">
                  <c:v>2234.1939324018317</c:v>
                </c:pt>
                <c:pt idx="1630">
                  <c:v>2234.1928087089755</c:v>
                </c:pt>
                <c:pt idx="1631">
                  <c:v>2234.1916903776778</c:v>
                </c:pt>
                <c:pt idx="1632">
                  <c:v>2234.1905773738849</c:v>
                </c:pt>
                <c:pt idx="1633">
                  <c:v>2234.1894696638119</c:v>
                </c:pt>
                <c:pt idx="1634">
                  <c:v>2234.188367213942</c:v>
                </c:pt>
                <c:pt idx="1635">
                  <c:v>2234.1872699910241</c:v>
                </c:pt>
                <c:pt idx="1636">
                  <c:v>2234.1861779620676</c:v>
                </c:pt>
                <c:pt idx="1637">
                  <c:v>2234.1850910943435</c:v>
                </c:pt>
                <c:pt idx="1638">
                  <c:v>2234.1840093553792</c:v>
                </c:pt>
                <c:pt idx="1639">
                  <c:v>2234.1829327129572</c:v>
                </c:pt>
                <c:pt idx="1640">
                  <c:v>2234.1818611351127</c:v>
                </c:pt>
                <c:pt idx="1641">
                  <c:v>2234.1807945901305</c:v>
                </c:pt>
                <c:pt idx="1642">
                  <c:v>2234.1797330465452</c:v>
                </c:pt>
                <c:pt idx="1643">
                  <c:v>2234.1786764731341</c:v>
                </c:pt>
                <c:pt idx="1644">
                  <c:v>2234.1776248389197</c:v>
                </c:pt>
                <c:pt idx="1645">
                  <c:v>2234.1765781131653</c:v>
                </c:pt>
                <c:pt idx="1646">
                  <c:v>2234.1755362653721</c:v>
                </c:pt>
                <c:pt idx="1647">
                  <c:v>2234.1744992652789</c:v>
                </c:pt>
                <c:pt idx="1648">
                  <c:v>2234.1734670828573</c:v>
                </c:pt>
                <c:pt idx="1649">
                  <c:v>2234.1724396883124</c:v>
                </c:pt>
                <c:pt idx="1650">
                  <c:v>2234.1714170520786</c:v>
                </c:pt>
                <c:pt idx="1651">
                  <c:v>2234.1703991448185</c:v>
                </c:pt>
                <c:pt idx="1652">
                  <c:v>2234.1693859374204</c:v>
                </c:pt>
                <c:pt idx="1653">
                  <c:v>2234.1683774009957</c:v>
                </c:pt>
                <c:pt idx="1654">
                  <c:v>2234.1673735068784</c:v>
                </c:pt>
                <c:pt idx="1655">
                  <c:v>2234.166374226621</c:v>
                </c:pt>
                <c:pt idx="1656">
                  <c:v>2234.1653795319944</c:v>
                </c:pt>
                <c:pt idx="1657">
                  <c:v>2234.1643893949845</c:v>
                </c:pt>
                <c:pt idx="1658">
                  <c:v>2234.1634037877911</c:v>
                </c:pt>
                <c:pt idx="1659">
                  <c:v>2234.1624226828262</c:v>
                </c:pt>
                <c:pt idx="1660">
                  <c:v>2234.1614460527098</c:v>
                </c:pt>
                <c:pt idx="1661">
                  <c:v>2234.1604738702713</c:v>
                </c:pt>
                <c:pt idx="1662">
                  <c:v>2234.1595061085459</c:v>
                </c:pt>
                <c:pt idx="1663">
                  <c:v>2234.1585427407713</c:v>
                </c:pt>
                <c:pt idx="1664">
                  <c:v>2234.1575837403898</c:v>
                </c:pt>
                <c:pt idx="1665">
                  <c:v>2234.156629081042</c:v>
                </c:pt>
                <c:pt idx="1666">
                  <c:v>2234.155678736568</c:v>
                </c:pt>
                <c:pt idx="1667">
                  <c:v>2234.1547326810046</c:v>
                </c:pt>
                <c:pt idx="1668">
                  <c:v>2234.1537908885834</c:v>
                </c:pt>
                <c:pt idx="1669">
                  <c:v>2234.1528533337291</c:v>
                </c:pt>
                <c:pt idx="1670">
                  <c:v>2234.1519199910581</c:v>
                </c:pt>
                <c:pt idx="1671">
                  <c:v>2234.1509908353769</c:v>
                </c:pt>
                <c:pt idx="1672">
                  <c:v>2234.1500658416794</c:v>
                </c:pt>
                <c:pt idx="1673">
                  <c:v>2234.1491449851464</c:v>
                </c:pt>
                <c:pt idx="1674">
                  <c:v>2234.1482282411434</c:v>
                </c:pt>
                <c:pt idx="1675">
                  <c:v>2234.1473155852186</c:v>
                </c:pt>
                <c:pt idx="1676">
                  <c:v>2234.1464069931017</c:v>
                </c:pt>
                <c:pt idx="1677">
                  <c:v>2234.1455024407028</c:v>
                </c:pt>
                <c:pt idx="1678">
                  <c:v>2234.1446019041095</c:v>
                </c:pt>
                <c:pt idx="1679">
                  <c:v>2234.1437053595864</c:v>
                </c:pt>
                <c:pt idx="1680">
                  <c:v>2234.1428127835738</c:v>
                </c:pt>
                <c:pt idx="1681">
                  <c:v>2234.1419241526846</c:v>
                </c:pt>
                <c:pt idx="1682">
                  <c:v>2234.1410394437039</c:v>
                </c:pt>
                <c:pt idx="1683">
                  <c:v>2234.1401586335878</c:v>
                </c:pt>
                <c:pt idx="1684">
                  <c:v>2234.1392816994608</c:v>
                </c:pt>
                <c:pt idx="1685">
                  <c:v>2234.1384086186154</c:v>
                </c:pt>
                <c:pt idx="1686">
                  <c:v>2234.1375393685098</c:v>
                </c:pt>
                <c:pt idx="1687">
                  <c:v>2234.1366739267673</c:v>
                </c:pt>
                <c:pt idx="1688">
                  <c:v>2234.1358122711731</c:v>
                </c:pt>
                <c:pt idx="1689">
                  <c:v>2234.1349543796759</c:v>
                </c:pt>
                <c:pt idx="1690">
                  <c:v>2234.1341002303839</c:v>
                </c:pt>
                <c:pt idx="1691">
                  <c:v>2234.1332498015631</c:v>
                </c:pt>
                <c:pt idx="1692">
                  <c:v>2234.1324030716391</c:v>
                </c:pt>
                <c:pt idx="1693">
                  <c:v>2234.1315600191924</c:v>
                </c:pt>
                <c:pt idx="1694">
                  <c:v>2234.1307206229585</c:v>
                </c:pt>
                <c:pt idx="1695">
                  <c:v>2234.1298848618258</c:v>
                </c:pt>
                <c:pt idx="1696">
                  <c:v>2234.1290527148367</c:v>
                </c:pt>
                <c:pt idx="1697">
                  <c:v>2234.1282241611821</c:v>
                </c:pt>
                <c:pt idx="1698">
                  <c:v>2234.1273991802041</c:v>
                </c:pt>
                <c:pt idx="1699">
                  <c:v>2234.1265777513922</c:v>
                </c:pt>
                <c:pt idx="1700">
                  <c:v>2234.1257598543834</c:v>
                </c:pt>
                <c:pt idx="1701">
                  <c:v>2234.12494546896</c:v>
                </c:pt>
                <c:pt idx="1702">
                  <c:v>2234.1241345750491</c:v>
                </c:pt>
                <c:pt idx="1703">
                  <c:v>2234.1233271527203</c:v>
                </c:pt>
                <c:pt idx="1704">
                  <c:v>2234.1225231821868</c:v>
                </c:pt>
                <c:pt idx="1705">
                  <c:v>2234.1217226438002</c:v>
                </c:pt>
                <c:pt idx="1706">
                  <c:v>2234.1209255180538</c:v>
                </c:pt>
                <c:pt idx="1707">
                  <c:v>2234.1201317855785</c:v>
                </c:pt>
                <c:pt idx="1708">
                  <c:v>2234.1193414271415</c:v>
                </c:pt>
                <c:pt idx="1709">
                  <c:v>2234.1185544236482</c:v>
                </c:pt>
                <c:pt idx="1710">
                  <c:v>2234.1177707561374</c:v>
                </c:pt>
                <c:pt idx="1711">
                  <c:v>2234.1169904057811</c:v>
                </c:pt>
                <c:pt idx="1712">
                  <c:v>2234.1162133538851</c:v>
                </c:pt>
                <c:pt idx="1713">
                  <c:v>2234.1154395818871</c:v>
                </c:pt>
                <c:pt idx="1714">
                  <c:v>2234.1146690713535</c:v>
                </c:pt>
                <c:pt idx="1715">
                  <c:v>2234.1139018039812</c:v>
                </c:pt>
                <c:pt idx="1716">
                  <c:v>2234.1131377615952</c:v>
                </c:pt>
                <c:pt idx="1717">
                  <c:v>2234.112376926148</c:v>
                </c:pt>
                <c:pt idx="1718">
                  <c:v>2234.1116192797167</c:v>
                </c:pt>
                <c:pt idx="1719">
                  <c:v>2234.1108648045047</c:v>
                </c:pt>
                <c:pt idx="1720">
                  <c:v>2234.1101134828396</c:v>
                </c:pt>
                <c:pt idx="1721">
                  <c:v>2234.1093652971708</c:v>
                </c:pt>
                <c:pt idx="1722">
                  <c:v>2234.1086202300708</c:v>
                </c:pt>
                <c:pt idx="1723">
                  <c:v>2234.1078782642317</c:v>
                </c:pt>
                <c:pt idx="1724">
                  <c:v>2234.1071393824668</c:v>
                </c:pt>
                <c:pt idx="1725">
                  <c:v>2234.1064035677073</c:v>
                </c:pt>
                <c:pt idx="1726">
                  <c:v>2234.1056708030032</c:v>
                </c:pt>
                <c:pt idx="1727">
                  <c:v>2234.1049410715204</c:v>
                </c:pt>
                <c:pt idx="1728">
                  <c:v>2234.1042143565419</c:v>
                </c:pt>
                <c:pt idx="1729">
                  <c:v>2234.1034906414648</c:v>
                </c:pt>
                <c:pt idx="1730">
                  <c:v>2234.1027699098004</c:v>
                </c:pt>
                <c:pt idx="1731">
                  <c:v>2234.1020521451737</c:v>
                </c:pt>
                <c:pt idx="1732">
                  <c:v>2234.1013373313212</c:v>
                </c:pt>
                <c:pt idx="1733">
                  <c:v>2234.1006254520917</c:v>
                </c:pt>
                <c:pt idx="1734">
                  <c:v>2234.0999164914429</c:v>
                </c:pt>
                <c:pt idx="1735">
                  <c:v>2234.0992104334427</c:v>
                </c:pt>
                <c:pt idx="1736">
                  <c:v>2234.0985072622684</c:v>
                </c:pt>
                <c:pt idx="1737">
                  <c:v>2234.0978069622033</c:v>
                </c:pt>
                <c:pt idx="1738">
                  <c:v>2234.0971095176387</c:v>
                </c:pt>
                <c:pt idx="1739">
                  <c:v>2234.0964149130714</c:v>
                </c:pt>
                <c:pt idx="1740">
                  <c:v>2234.0957231331031</c:v>
                </c:pt>
                <c:pt idx="1741">
                  <c:v>2234.0950341624407</c:v>
                </c:pt>
                <c:pt idx="1742">
                  <c:v>2234.0943479858934</c:v>
                </c:pt>
                <c:pt idx="1743">
                  <c:v>2234.0936645883726</c:v>
                </c:pt>
                <c:pt idx="1744">
                  <c:v>2234.092983954893</c:v>
                </c:pt>
                <c:pt idx="1745">
                  <c:v>2234.0923060705691</c:v>
                </c:pt>
                <c:pt idx="1746">
                  <c:v>2234.091630920615</c:v>
                </c:pt>
                <c:pt idx="1747">
                  <c:v>2234.0909584903452</c:v>
                </c:pt>
                <c:pt idx="1748">
                  <c:v>2234.0902887651719</c:v>
                </c:pt>
                <c:pt idx="1749">
                  <c:v>2234.0896217306054</c:v>
                </c:pt>
                <c:pt idx="1750">
                  <c:v>2234.0889573722525</c:v>
                </c:pt>
                <c:pt idx="1751">
                  <c:v>2234.0882956758164</c:v>
                </c:pt>
                <c:pt idx="1752">
                  <c:v>2234.0876366270954</c:v>
                </c:pt>
                <c:pt idx="1753">
                  <c:v>2234.0869802119828</c:v>
                </c:pt>
                <c:pt idx="1754">
                  <c:v>2234.0863264164655</c:v>
                </c:pt>
                <c:pt idx="1755">
                  <c:v>2234.0856752266232</c:v>
                </c:pt>
                <c:pt idx="1756">
                  <c:v>2234.0850266286279</c:v>
                </c:pt>
                <c:pt idx="1757">
                  <c:v>2234.0843806087441</c:v>
                </c:pt>
                <c:pt idx="1758">
                  <c:v>2234.0837371533257</c:v>
                </c:pt>
                <c:pt idx="1759">
                  <c:v>2234.0830962488189</c:v>
                </c:pt>
                <c:pt idx="1760">
                  <c:v>2234.0824578817569</c:v>
                </c:pt>
                <c:pt idx="1761">
                  <c:v>2234.0818220387628</c:v>
                </c:pt>
                <c:pt idx="1762">
                  <c:v>2234.0811887065483</c:v>
                </c:pt>
                <c:pt idx="1763">
                  <c:v>2234.0805578719114</c:v>
                </c:pt>
                <c:pt idx="1764">
                  <c:v>2234.079929521738</c:v>
                </c:pt>
                <c:pt idx="1765">
                  <c:v>2234.0793036429977</c:v>
                </c:pt>
                <c:pt idx="1766">
                  <c:v>2234.0786802227481</c:v>
                </c:pt>
                <c:pt idx="1767">
                  <c:v>2234.0780592481296</c:v>
                </c:pt>
                <c:pt idx="1768">
                  <c:v>2234.0774407063677</c:v>
                </c:pt>
                <c:pt idx="1769">
                  <c:v>2234.0768245847698</c:v>
                </c:pt>
                <c:pt idx="1770">
                  <c:v>2234.0762108707277</c:v>
                </c:pt>
                <c:pt idx="1771">
                  <c:v>2234.0755995517134</c:v>
                </c:pt>
                <c:pt idx="1772">
                  <c:v>2234.0749906152819</c:v>
                </c:pt>
                <c:pt idx="1773">
                  <c:v>2234.0743840490677</c:v>
                </c:pt>
                <c:pt idx="1774">
                  <c:v>2234.0737798407863</c:v>
                </c:pt>
                <c:pt idx="1775">
                  <c:v>2234.0731779782323</c:v>
                </c:pt>
                <c:pt idx="1776">
                  <c:v>2234.0725784492788</c:v>
                </c:pt>
                <c:pt idx="1777">
                  <c:v>2234.0719812418779</c:v>
                </c:pt>
                <c:pt idx="1778">
                  <c:v>2234.0713863440587</c:v>
                </c:pt>
                <c:pt idx="1779">
                  <c:v>2234.0707937439283</c:v>
                </c:pt>
                <c:pt idx="1780">
                  <c:v>2234.0702034296687</c:v>
                </c:pt>
                <c:pt idx="1781">
                  <c:v>2234.0696153895396</c:v>
                </c:pt>
                <c:pt idx="1782">
                  <c:v>2234.0690296118742</c:v>
                </c:pt>
                <c:pt idx="1783">
                  <c:v>2234.0684460850816</c:v>
                </c:pt>
                <c:pt idx="1784">
                  <c:v>2234.0678647976447</c:v>
                </c:pt>
                <c:pt idx="1785">
                  <c:v>2234.0672857381205</c:v>
                </c:pt>
                <c:pt idx="1786">
                  <c:v>2234.0667088951377</c:v>
                </c:pt>
                <c:pt idx="1787">
                  <c:v>2234.0661342573981</c:v>
                </c:pt>
                <c:pt idx="1788">
                  <c:v>2234.0655618136766</c:v>
                </c:pt>
                <c:pt idx="1789">
                  <c:v>2234.0649915528174</c:v>
                </c:pt>
                <c:pt idx="1790">
                  <c:v>2234.0644234637366</c:v>
                </c:pt>
                <c:pt idx="1791">
                  <c:v>2234.0638575354205</c:v>
                </c:pt>
                <c:pt idx="1792">
                  <c:v>2234.0632937569253</c:v>
                </c:pt>
                <c:pt idx="1793">
                  <c:v>2234.0627321173761</c:v>
                </c:pt>
                <c:pt idx="1794">
                  <c:v>2234.0621726059662</c:v>
                </c:pt>
                <c:pt idx="1795">
                  <c:v>2234.0616152119583</c:v>
                </c:pt>
                <c:pt idx="1796">
                  <c:v>2234.0610599246816</c:v>
                </c:pt>
                <c:pt idx="1797">
                  <c:v>2234.0605067335327</c:v>
                </c:pt>
                <c:pt idx="1798">
                  <c:v>2234.0599556279753</c:v>
                </c:pt>
                <c:pt idx="1799">
                  <c:v>2234.0594065975388</c:v>
                </c:pt>
                <c:pt idx="1800">
                  <c:v>2234.058859631818</c:v>
                </c:pt>
                <c:pt idx="1801">
                  <c:v>2234.0583147204738</c:v>
                </c:pt>
                <c:pt idx="1802">
                  <c:v>2234.0577718532304</c:v>
                </c:pt>
                <c:pt idx="1803">
                  <c:v>2234.0572310198777</c:v>
                </c:pt>
                <c:pt idx="1804">
                  <c:v>2234.0566922102676</c:v>
                </c:pt>
                <c:pt idx="1805">
                  <c:v>2234.056155414316</c:v>
                </c:pt>
                <c:pt idx="1806">
                  <c:v>2234.0556206220022</c:v>
                </c:pt>
                <c:pt idx="1807">
                  <c:v>2234.0550878233666</c:v>
                </c:pt>
                <c:pt idx="1808">
                  <c:v>2234.0545570085119</c:v>
                </c:pt>
                <c:pt idx="1809">
                  <c:v>2234.0540281676026</c:v>
                </c:pt>
                <c:pt idx="1810">
                  <c:v>2234.0535012908636</c:v>
                </c:pt>
                <c:pt idx="1811">
                  <c:v>2234.0529763685795</c:v>
                </c:pt>
                <c:pt idx="1812">
                  <c:v>2234.0524533910966</c:v>
                </c:pt>
                <c:pt idx="1813">
                  <c:v>2234.0519323488197</c:v>
                </c:pt>
                <c:pt idx="1814">
                  <c:v>2234.0514132322119</c:v>
                </c:pt>
                <c:pt idx="1815">
                  <c:v>2234.050896031797</c:v>
                </c:pt>
                <c:pt idx="1816">
                  <c:v>2234.0503807381551</c:v>
                </c:pt>
                <c:pt idx="1817">
                  <c:v>2234.0498673419252</c:v>
                </c:pt>
                <c:pt idx="1818">
                  <c:v>2234.0493558338035</c:v>
                </c:pt>
                <c:pt idx="1819">
                  <c:v>2234.0488462045428</c:v>
                </c:pt>
                <c:pt idx="1820">
                  <c:v>2234.0483384449526</c:v>
                </c:pt>
                <c:pt idx="1821">
                  <c:v>2234.0478325458989</c:v>
                </c:pt>
                <c:pt idx="1822">
                  <c:v>2234.0473284983027</c:v>
                </c:pt>
                <c:pt idx="1823">
                  <c:v>2234.0468262931413</c:v>
                </c:pt>
                <c:pt idx="1824">
                  <c:v>2234.0463259214457</c:v>
                </c:pt>
                <c:pt idx="1825">
                  <c:v>2234.045827374302</c:v>
                </c:pt>
                <c:pt idx="1826">
                  <c:v>2234.0453306428512</c:v>
                </c:pt>
                <c:pt idx="1827">
                  <c:v>2234.0448357182868</c:v>
                </c:pt>
                <c:pt idx="1828">
                  <c:v>2234.0443425918556</c:v>
                </c:pt>
                <c:pt idx="1829">
                  <c:v>2234.0438512548585</c:v>
                </c:pt>
                <c:pt idx="1830">
                  <c:v>2234.0433616986475</c:v>
                </c:pt>
                <c:pt idx="1831">
                  <c:v>2234.0428739146282</c:v>
                </c:pt>
                <c:pt idx="1832">
                  <c:v>2234.042387894257</c:v>
                </c:pt>
                <c:pt idx="1833">
                  <c:v>2234.0419036290423</c:v>
                </c:pt>
                <c:pt idx="1834">
                  <c:v>2234.0414211105426</c:v>
                </c:pt>
                <c:pt idx="1835">
                  <c:v>2234.0409403303684</c:v>
                </c:pt>
                <c:pt idx="1836">
                  <c:v>2234.0404612801794</c:v>
                </c:pt>
                <c:pt idx="1837">
                  <c:v>2234.0399839516858</c:v>
                </c:pt>
                <c:pt idx="1838">
                  <c:v>2234.0395083366475</c:v>
                </c:pt>
                <c:pt idx="1839">
                  <c:v>2234.0390344268735</c:v>
                </c:pt>
                <c:pt idx="1840">
                  <c:v>2234.0385622142217</c:v>
                </c:pt>
                <c:pt idx="1841">
                  <c:v>2234.0380916905979</c:v>
                </c:pt>
                <c:pt idx="1842">
                  <c:v>2234.0376228479572</c:v>
                </c:pt>
                <c:pt idx="1843">
                  <c:v>2234.0371556783016</c:v>
                </c:pt>
                <c:pt idx="1844">
                  <c:v>2234.0366901736816</c:v>
                </c:pt>
                <c:pt idx="1845">
                  <c:v>2234.0362263261936</c:v>
                </c:pt>
                <c:pt idx="1846">
                  <c:v>2234.0357641279825</c:v>
                </c:pt>
                <c:pt idx="1847">
                  <c:v>2234.0353035712374</c:v>
                </c:pt>
                <c:pt idx="1848">
                  <c:v>2234.0348446481958</c:v>
                </c:pt>
                <c:pt idx="1849">
                  <c:v>2234.0343873511397</c:v>
                </c:pt>
                <c:pt idx="1850">
                  <c:v>2234.0339316723976</c:v>
                </c:pt>
                <c:pt idx="1851">
                  <c:v>2234.0334776043419</c:v>
                </c:pt>
                <c:pt idx="1852">
                  <c:v>2234.0330251393907</c:v>
                </c:pt>
                <c:pt idx="1853">
                  <c:v>2234.0325742700074</c:v>
                </c:pt>
                <c:pt idx="1854">
                  <c:v>2234.0321249886979</c:v>
                </c:pt>
                <c:pt idx="1855">
                  <c:v>2234.0316772880133</c:v>
                </c:pt>
                <c:pt idx="1856">
                  <c:v>2234.031231160548</c:v>
                </c:pt>
                <c:pt idx="1857">
                  <c:v>2234.0307865989398</c:v>
                </c:pt>
                <c:pt idx="1858">
                  <c:v>2234.030343595869</c:v>
                </c:pt>
                <c:pt idx="1859">
                  <c:v>2234.0299021440592</c:v>
                </c:pt>
                <c:pt idx="1860">
                  <c:v>2234.0294622362767</c:v>
                </c:pt>
                <c:pt idx="1861">
                  <c:v>2234.0290238653292</c:v>
                </c:pt>
                <c:pt idx="1862">
                  <c:v>2234.0285870240664</c:v>
                </c:pt>
                <c:pt idx="1863">
                  <c:v>2234.0281517053795</c:v>
                </c:pt>
                <c:pt idx="1864">
                  <c:v>2234.0277179022009</c:v>
                </c:pt>
                <c:pt idx="1865">
                  <c:v>2234.0272856075048</c:v>
                </c:pt>
                <c:pt idx="1866">
                  <c:v>2234.0268548143049</c:v>
                </c:pt>
                <c:pt idx="1867">
                  <c:v>2234.0264255156562</c:v>
                </c:pt>
                <c:pt idx="1868">
                  <c:v>2234.025997704653</c:v>
                </c:pt>
                <c:pt idx="1869">
                  <c:v>2234.02557137443</c:v>
                </c:pt>
                <c:pt idx="1870">
                  <c:v>2234.0251465181614</c:v>
                </c:pt>
                <c:pt idx="1871">
                  <c:v>2234.0247231290605</c:v>
                </c:pt>
                <c:pt idx="1872">
                  <c:v>2234.0243012003793</c:v>
                </c:pt>
                <c:pt idx="1873">
                  <c:v>2234.0238807254095</c:v>
                </c:pt>
                <c:pt idx="1874">
                  <c:v>2234.0234616974808</c:v>
                </c:pt>
                <c:pt idx="1875">
                  <c:v>2234.0230441099607</c:v>
                </c:pt>
                <c:pt idx="1876">
                  <c:v>2234.0226279562548</c:v>
                </c:pt>
                <c:pt idx="1877">
                  <c:v>2234.0222132298072</c:v>
                </c:pt>
                <c:pt idx="1878">
                  <c:v>2234.0217999240986</c:v>
                </c:pt>
                <c:pt idx="1879">
                  <c:v>2234.0213880326464</c:v>
                </c:pt>
                <c:pt idx="1880">
                  <c:v>2234.0209775490066</c:v>
                </c:pt>
                <c:pt idx="1881">
                  <c:v>2234.0205684667708</c:v>
                </c:pt>
                <c:pt idx="1882">
                  <c:v>2234.0201607795661</c:v>
                </c:pt>
                <c:pt idx="1883">
                  <c:v>2234.019754481058</c:v>
                </c:pt>
                <c:pt idx="1884">
                  <c:v>2234.019349564946</c:v>
                </c:pt>
                <c:pt idx="1885">
                  <c:v>2234.0189460249658</c:v>
                </c:pt>
                <c:pt idx="1886">
                  <c:v>2234.0185438548897</c:v>
                </c:pt>
                <c:pt idx="1887">
                  <c:v>2234.0181430485231</c:v>
                </c:pt>
                <c:pt idx="1888">
                  <c:v>2234.0177435997084</c:v>
                </c:pt>
                <c:pt idx="1889">
                  <c:v>2234.0173455023214</c:v>
                </c:pt>
                <c:pt idx="1890">
                  <c:v>2234.0169487502726</c:v>
                </c:pt>
                <c:pt idx="1891">
                  <c:v>2234.0165533375075</c:v>
                </c:pt>
                <c:pt idx="1892">
                  <c:v>2234.0161592580048</c:v>
                </c:pt>
                <c:pt idx="1893">
                  <c:v>2234.0157665057773</c:v>
                </c:pt>
                <c:pt idx="1894">
                  <c:v>2234.0153750748714</c:v>
                </c:pt>
                <c:pt idx="1895">
                  <c:v>2234.0149849593663</c:v>
                </c:pt>
                <c:pt idx="1896">
                  <c:v>2234.0145961533758</c:v>
                </c:pt>
                <c:pt idx="1897">
                  <c:v>2234.014208651045</c:v>
                </c:pt>
                <c:pt idx="1898">
                  <c:v>2234.0138224465522</c:v>
                </c:pt>
                <c:pt idx="1899">
                  <c:v>2234.0134375341086</c:v>
                </c:pt>
                <c:pt idx="1900">
                  <c:v>2234.0130539079573</c:v>
                </c:pt>
                <c:pt idx="1901">
                  <c:v>2234.0126715623733</c:v>
                </c:pt>
                <c:pt idx="1902">
                  <c:v>2234.0122904916634</c:v>
                </c:pt>
                <c:pt idx="1903">
                  <c:v>2234.0119106901661</c:v>
                </c:pt>
                <c:pt idx="1904">
                  <c:v>2234.0115321522517</c:v>
                </c:pt>
                <c:pt idx="1905">
                  <c:v>2234.0111548723212</c:v>
                </c:pt>
                <c:pt idx="1906">
                  <c:v>2234.0107788448067</c:v>
                </c:pt>
                <c:pt idx="1907">
                  <c:v>2234.0104040641709</c:v>
                </c:pt>
                <c:pt idx="1908">
                  <c:v>2234.0100305249071</c:v>
                </c:pt>
                <c:pt idx="1909">
                  <c:v>2234.0096582215397</c:v>
                </c:pt>
                <c:pt idx="1910">
                  <c:v>2234.0092871486222</c:v>
                </c:pt>
                <c:pt idx="1911">
                  <c:v>2234.0089173007382</c:v>
                </c:pt>
                <c:pt idx="1912">
                  <c:v>2234.008548672502</c:v>
                </c:pt>
                <c:pt idx="1913">
                  <c:v>2234.0081812585568</c:v>
                </c:pt>
                <c:pt idx="1914">
                  <c:v>2234.0078150535751</c:v>
                </c:pt>
                <c:pt idx="1915">
                  <c:v>2234.0074500522587</c:v>
                </c:pt>
                <c:pt idx="1916">
                  <c:v>2234.007086249338</c:v>
                </c:pt>
                <c:pt idx="1917">
                  <c:v>2234.0067236395735</c:v>
                </c:pt>
                <c:pt idx="1918">
                  <c:v>2234.0063622177531</c:v>
                </c:pt>
                <c:pt idx="1919">
                  <c:v>2234.0060019786929</c:v>
                </c:pt>
                <c:pt idx="1920">
                  <c:v>2234.0056429172382</c:v>
                </c:pt>
                <c:pt idx="1921">
                  <c:v>2234.0052850282623</c:v>
                </c:pt>
                <c:pt idx="1922">
                  <c:v>2234.0049283066651</c:v>
                </c:pt>
                <c:pt idx="1923">
                  <c:v>2234.0045727473762</c:v>
                </c:pt>
                <c:pt idx="1924">
                  <c:v>2234.0042183453506</c:v>
                </c:pt>
                <c:pt idx="1925">
                  <c:v>2234.0038650955721</c:v>
                </c:pt>
                <c:pt idx="1926">
                  <c:v>2234.0035129930516</c:v>
                </c:pt>
                <c:pt idx="1927">
                  <c:v>2234.0031620328259</c:v>
                </c:pt>
                <c:pt idx="1928">
                  <c:v>2234.0028122099598</c:v>
                </c:pt>
                <c:pt idx="1929">
                  <c:v>2234.0024635195441</c:v>
                </c:pt>
                <c:pt idx="1930">
                  <c:v>2234.0021159566954</c:v>
                </c:pt>
                <c:pt idx="1931">
                  <c:v>2234.0017695165589</c:v>
                </c:pt>
                <c:pt idx="1932">
                  <c:v>2234.0014241943027</c:v>
                </c:pt>
                <c:pt idx="1933">
                  <c:v>2234.0010799851239</c:v>
                </c:pt>
                <c:pt idx="1934">
                  <c:v>2234.000736884243</c:v>
                </c:pt>
                <c:pt idx="1935">
                  <c:v>2234.0003948869075</c:v>
                </c:pt>
                <c:pt idx="1936">
                  <c:v>2234.0000539883899</c:v>
                </c:pt>
                <c:pt idx="1937">
                  <c:v>2233.9997141839885</c:v>
                </c:pt>
                <c:pt idx="1938">
                  <c:v>2233.9993754690258</c:v>
                </c:pt>
                <c:pt idx="1939">
                  <c:v>2233.9990378388497</c:v>
                </c:pt>
                <c:pt idx="1940">
                  <c:v>2233.9987012888332</c:v>
                </c:pt>
                <c:pt idx="1941">
                  <c:v>2233.9983658143733</c:v>
                </c:pt>
                <c:pt idx="1942">
                  <c:v>2233.9980314108925</c:v>
                </c:pt>
                <c:pt idx="1943">
                  <c:v>2233.9976980738365</c:v>
                </c:pt>
                <c:pt idx="1944">
                  <c:v>2233.9973657986757</c:v>
                </c:pt>
                <c:pt idx="1945">
                  <c:v>2233.9970345809052</c:v>
                </c:pt>
                <c:pt idx="1946">
                  <c:v>2233.9967044160421</c:v>
                </c:pt>
                <c:pt idx="1947">
                  <c:v>2233.9963752996296</c:v>
                </c:pt>
                <c:pt idx="1948">
                  <c:v>2233.9960472272323</c:v>
                </c:pt>
                <c:pt idx="1949">
                  <c:v>2233.9957201944399</c:v>
                </c:pt>
                <c:pt idx="1950">
                  <c:v>2233.9953941968638</c:v>
                </c:pt>
                <c:pt idx="1951">
                  <c:v>2233.9950692301404</c:v>
                </c:pt>
                <c:pt idx="1952">
                  <c:v>2233.9947452899278</c:v>
                </c:pt>
                <c:pt idx="1953">
                  <c:v>2233.9944223719067</c:v>
                </c:pt>
                <c:pt idx="1954">
                  <c:v>2233.9941004717816</c:v>
                </c:pt>
                <c:pt idx="1955">
                  <c:v>2233.9937795852784</c:v>
                </c:pt>
                <c:pt idx="1956">
                  <c:v>2233.993459708146</c:v>
                </c:pt>
                <c:pt idx="1957">
                  <c:v>2233.9931408361558</c:v>
                </c:pt>
                <c:pt idx="1958">
                  <c:v>2233.9928229651009</c:v>
                </c:pt>
                <c:pt idx="1959">
                  <c:v>2233.9925060907967</c:v>
                </c:pt>
                <c:pt idx="1960">
                  <c:v>2233.9921902090796</c:v>
                </c:pt>
                <c:pt idx="1961">
                  <c:v>2233.991875315809</c:v>
                </c:pt>
                <c:pt idx="1962">
                  <c:v>2233.991561406865</c:v>
                </c:pt>
                <c:pt idx="1963">
                  <c:v>2233.9912484781498</c:v>
                </c:pt>
                <c:pt idx="1964">
                  <c:v>2233.9909365255858</c:v>
                </c:pt>
                <c:pt idx="1965">
                  <c:v>2233.9906255451174</c:v>
                </c:pt>
                <c:pt idx="1966">
                  <c:v>2233.9903155327102</c:v>
                </c:pt>
                <c:pt idx="1967">
                  <c:v>2233.99000648435</c:v>
                </c:pt>
                <c:pt idx="1968">
                  <c:v>2233.9896983960443</c:v>
                </c:pt>
                <c:pt idx="1969">
                  <c:v>2233.9893912638204</c:v>
                </c:pt>
                <c:pt idx="1970">
                  <c:v>2233.9890850837264</c:v>
                </c:pt>
                <c:pt idx="1971">
                  <c:v>2233.9887798518312</c:v>
                </c:pt>
                <c:pt idx="1972">
                  <c:v>2233.9884755642238</c:v>
                </c:pt>
                <c:pt idx="1973">
                  <c:v>2233.9881722170121</c:v>
                </c:pt>
                <c:pt idx="1974">
                  <c:v>2233.9878698063262</c:v>
                </c:pt>
                <c:pt idx="1975">
                  <c:v>2233.9875683283149</c:v>
                </c:pt>
                <c:pt idx="1976">
                  <c:v>2233.9872677791459</c:v>
                </c:pt>
                <c:pt idx="1977">
                  <c:v>2233.986968155009</c:v>
                </c:pt>
                <c:pt idx="1978">
                  <c:v>2233.9866694521106</c:v>
                </c:pt>
                <c:pt idx="1979">
                  <c:v>2233.9863716666787</c:v>
                </c:pt>
                <c:pt idx="1980">
                  <c:v>2233.9860747949601</c:v>
                </c:pt>
                <c:pt idx="1981">
                  <c:v>2233.9857788332201</c:v>
                </c:pt>
                <c:pt idx="1982">
                  <c:v>2233.9854837777434</c:v>
                </c:pt>
                <c:pt idx="1983">
                  <c:v>2233.9851896248342</c:v>
                </c:pt>
                <c:pt idx="1984">
                  <c:v>2233.9848963708146</c:v>
                </c:pt>
                <c:pt idx="1985">
                  <c:v>2233.9846040120265</c:v>
                </c:pt>
                <c:pt idx="1986">
                  <c:v>2233.9843125448288</c:v>
                </c:pt>
                <c:pt idx="1987">
                  <c:v>2233.9840219656007</c:v>
                </c:pt>
                <c:pt idx="1988">
                  <c:v>2233.9837322707385</c:v>
                </c:pt>
                <c:pt idx="1989">
                  <c:v>2233.9834434566574</c:v>
                </c:pt>
                <c:pt idx="1990">
                  <c:v>2233.9831555197902</c:v>
                </c:pt>
                <c:pt idx="1991">
                  <c:v>2233.9828684565882</c:v>
                </c:pt>
                <c:pt idx="1992">
                  <c:v>2233.9825822635207</c:v>
                </c:pt>
                <c:pt idx="1993">
                  <c:v>2233.9822969370744</c:v>
                </c:pt>
                <c:pt idx="1994">
                  <c:v>2233.9820124737539</c:v>
                </c:pt>
                <c:pt idx="1995">
                  <c:v>2233.981728870082</c:v>
                </c:pt>
                <c:pt idx="1996">
                  <c:v>2233.9814461225974</c:v>
                </c:pt>
                <c:pt idx="1997">
                  <c:v>2233.9811642278578</c:v>
                </c:pt>
                <c:pt idx="1998">
                  <c:v>2233.9808831824375</c:v>
                </c:pt>
                <c:pt idx="1999">
                  <c:v>2233.9806029829278</c:v>
                </c:pt>
                <c:pt idx="2000">
                  <c:v>2233.9803236259381</c:v>
                </c:pt>
                <c:pt idx="2001">
                  <c:v>2233.9800451080937</c:v>
                </c:pt>
                <c:pt idx="2002">
                  <c:v>2233.9797674260367</c:v>
                </c:pt>
                <c:pt idx="2003">
                  <c:v>2233.979490576427</c:v>
                </c:pt>
                <c:pt idx="2004">
                  <c:v>2233.9792145559404</c:v>
                </c:pt>
                <c:pt idx="2005">
                  <c:v>2233.9789393612691</c:v>
                </c:pt>
                <c:pt idx="2006">
                  <c:v>2233.9786649891225</c:v>
                </c:pt>
                <c:pt idx="2007">
                  <c:v>2233.978391436226</c:v>
                </c:pt>
                <c:pt idx="2008">
                  <c:v>2233.9781186993209</c:v>
                </c:pt>
                <c:pt idx="2009">
                  <c:v>2233.9778467751653</c:v>
                </c:pt>
                <c:pt idx="2010">
                  <c:v>2233.9775756605336</c:v>
                </c:pt>
                <c:pt idx="2011">
                  <c:v>2233.9773053522149</c:v>
                </c:pt>
                <c:pt idx="2012">
                  <c:v>2233.9770358470155</c:v>
                </c:pt>
                <c:pt idx="2013">
                  <c:v>2233.9767671417567</c:v>
                </c:pt>
                <c:pt idx="2014">
                  <c:v>2233.9764992332766</c:v>
                </c:pt>
                <c:pt idx="2015">
                  <c:v>2233.9762321184276</c:v>
                </c:pt>
                <c:pt idx="2016">
                  <c:v>2233.9759657940776</c:v>
                </c:pt>
                <c:pt idx="2017">
                  <c:v>2233.9757002571118</c:v>
                </c:pt>
                <c:pt idx="2018">
                  <c:v>2233.9754355044283</c:v>
                </c:pt>
                <c:pt idx="2019">
                  <c:v>2233.9751715329426</c:v>
                </c:pt>
                <c:pt idx="2020">
                  <c:v>2233.9749083395836</c:v>
                </c:pt>
                <c:pt idx="2021">
                  <c:v>2233.9746459212961</c:v>
                </c:pt>
                <c:pt idx="2022">
                  <c:v>2233.9743842750399</c:v>
                </c:pt>
                <c:pt idx="2023">
                  <c:v>2233.9741233977898</c:v>
                </c:pt>
                <c:pt idx="2024">
                  <c:v>2233.9738632865351</c:v>
                </c:pt>
                <c:pt idx="2025">
                  <c:v>2233.9736039382797</c:v>
                </c:pt>
                <c:pt idx="2026">
                  <c:v>2233.973345350043</c:v>
                </c:pt>
                <c:pt idx="2027">
                  <c:v>2233.973087518857</c:v>
                </c:pt>
                <c:pt idx="2028">
                  <c:v>2233.9728304417708</c:v>
                </c:pt>
                <c:pt idx="2029">
                  <c:v>2233.9725741158459</c:v>
                </c:pt>
                <c:pt idx="2030">
                  <c:v>2233.972318538159</c:v>
                </c:pt>
                <c:pt idx="2031">
                  <c:v>2233.9720637058003</c:v>
                </c:pt>
                <c:pt idx="2032">
                  <c:v>2233.9718096158749</c:v>
                </c:pt>
                <c:pt idx="2033">
                  <c:v>2233.9715562655015</c:v>
                </c:pt>
                <c:pt idx="2034">
                  <c:v>2233.9713036518133</c:v>
                </c:pt>
                <c:pt idx="2035">
                  <c:v>2233.9710517719559</c:v>
                </c:pt>
                <c:pt idx="2036">
                  <c:v>2233.9708006230908</c:v>
                </c:pt>
                <c:pt idx="2037">
                  <c:v>2233.9705502023917</c:v>
                </c:pt>
                <c:pt idx="2038">
                  <c:v>2233.9703005070464</c:v>
                </c:pt>
                <c:pt idx="2039">
                  <c:v>2233.9700515342565</c:v>
                </c:pt>
                <c:pt idx="2040">
                  <c:v>2233.9698032812371</c:v>
                </c:pt>
                <c:pt idx="2041">
                  <c:v>2233.9695557452155</c:v>
                </c:pt>
                <c:pt idx="2042">
                  <c:v>2233.9693089234343</c:v>
                </c:pt>
                <c:pt idx="2043">
                  <c:v>2233.969062813148</c:v>
                </c:pt>
                <c:pt idx="2044">
                  <c:v>2233.9688174116241</c:v>
                </c:pt>
                <c:pt idx="2045">
                  <c:v>2233.9685727161445</c:v>
                </c:pt>
                <c:pt idx="2046">
                  <c:v>2233.9683287240032</c:v>
                </c:pt>
                <c:pt idx="2047">
                  <c:v>2233.968085432507</c:v>
                </c:pt>
                <c:pt idx="2048">
                  <c:v>2233.9678428389761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B2-490E-B569-92D32286AC67}"/>
            </c:ext>
          </c:extLst>
        </c:ser>
        <c:ser>
          <c:idx val="3"/>
          <c:order val="3"/>
          <c:tx>
            <c:strRef>
              <c:f>Voigt!$I$1</c:f>
              <c:strCache>
                <c:ptCount val="1"/>
              </c:strCache>
            </c:strRef>
          </c:tx>
          <c:spPr>
            <a:ln w="19080" cap="rnd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639.50967999997329</c:v>
                </c:pt>
                <c:pt idx="2">
                  <c:v>639.52623999997331</c:v>
                </c:pt>
                <c:pt idx="3">
                  <c:v>639.54279999997334</c:v>
                </c:pt>
                <c:pt idx="4">
                  <c:v>639.55935999997337</c:v>
                </c:pt>
                <c:pt idx="5">
                  <c:v>639.57591999997339</c:v>
                </c:pt>
                <c:pt idx="6">
                  <c:v>639.59247999997342</c:v>
                </c:pt>
                <c:pt idx="7">
                  <c:v>639.60903999997345</c:v>
                </c:pt>
                <c:pt idx="8">
                  <c:v>639.62559999997347</c:v>
                </c:pt>
                <c:pt idx="9">
                  <c:v>639.6421599999735</c:v>
                </c:pt>
                <c:pt idx="10">
                  <c:v>639.65871999997353</c:v>
                </c:pt>
                <c:pt idx="11">
                  <c:v>639.67527999997355</c:v>
                </c:pt>
                <c:pt idx="12">
                  <c:v>639.69183999997358</c:v>
                </c:pt>
                <c:pt idx="13">
                  <c:v>639.70839999997361</c:v>
                </c:pt>
                <c:pt idx="14">
                  <c:v>639.72495999997363</c:v>
                </c:pt>
                <c:pt idx="15">
                  <c:v>639.74151999997366</c:v>
                </c:pt>
                <c:pt idx="16">
                  <c:v>639.75807999997369</c:v>
                </c:pt>
                <c:pt idx="17">
                  <c:v>639.77463999997372</c:v>
                </c:pt>
                <c:pt idx="18">
                  <c:v>639.79119999997374</c:v>
                </c:pt>
                <c:pt idx="19">
                  <c:v>639.80775999997377</c:v>
                </c:pt>
                <c:pt idx="20">
                  <c:v>639.8243199999738</c:v>
                </c:pt>
                <c:pt idx="21">
                  <c:v>639.84087999997382</c:v>
                </c:pt>
                <c:pt idx="22">
                  <c:v>639.85743999997385</c:v>
                </c:pt>
                <c:pt idx="23">
                  <c:v>639.87399999997388</c:v>
                </c:pt>
                <c:pt idx="24">
                  <c:v>639.8905599999739</c:v>
                </c:pt>
                <c:pt idx="25">
                  <c:v>639.90711999997393</c:v>
                </c:pt>
                <c:pt idx="26">
                  <c:v>639.92367999997396</c:v>
                </c:pt>
                <c:pt idx="27">
                  <c:v>639.94023999997398</c:v>
                </c:pt>
                <c:pt idx="28">
                  <c:v>639.95679999997401</c:v>
                </c:pt>
                <c:pt idx="29">
                  <c:v>639.97335999997404</c:v>
                </c:pt>
                <c:pt idx="30">
                  <c:v>639.98991999997406</c:v>
                </c:pt>
                <c:pt idx="31">
                  <c:v>640.00647999997409</c:v>
                </c:pt>
                <c:pt idx="32">
                  <c:v>640.02303999997412</c:v>
                </c:pt>
                <c:pt idx="33">
                  <c:v>640.03959999997414</c:v>
                </c:pt>
                <c:pt idx="34">
                  <c:v>640.05615999997417</c:v>
                </c:pt>
                <c:pt idx="35">
                  <c:v>640.0727199999742</c:v>
                </c:pt>
                <c:pt idx="36">
                  <c:v>640.08927999997422</c:v>
                </c:pt>
                <c:pt idx="37">
                  <c:v>640.10583999997425</c:v>
                </c:pt>
                <c:pt idx="38">
                  <c:v>640.12239999997428</c:v>
                </c:pt>
                <c:pt idx="39">
                  <c:v>640.1389599999743</c:v>
                </c:pt>
                <c:pt idx="40">
                  <c:v>640.15551999997433</c:v>
                </c:pt>
                <c:pt idx="41">
                  <c:v>640.17207999997436</c:v>
                </c:pt>
                <c:pt idx="42">
                  <c:v>640.18863999997438</c:v>
                </c:pt>
                <c:pt idx="43">
                  <c:v>640.20519999997441</c:v>
                </c:pt>
                <c:pt idx="44">
                  <c:v>640.22175999997444</c:v>
                </c:pt>
                <c:pt idx="45">
                  <c:v>640.23831999997446</c:v>
                </c:pt>
                <c:pt idx="46">
                  <c:v>640.25487999997449</c:v>
                </c:pt>
                <c:pt idx="47">
                  <c:v>640.27143999997452</c:v>
                </c:pt>
                <c:pt idx="48">
                  <c:v>640.28799999997455</c:v>
                </c:pt>
                <c:pt idx="49">
                  <c:v>640.30455999997457</c:v>
                </c:pt>
                <c:pt idx="50">
                  <c:v>640.3211199999746</c:v>
                </c:pt>
                <c:pt idx="51">
                  <c:v>640.33767999997463</c:v>
                </c:pt>
                <c:pt idx="52">
                  <c:v>640.35423999997465</c:v>
                </c:pt>
                <c:pt idx="53">
                  <c:v>640.37079999997468</c:v>
                </c:pt>
                <c:pt idx="54">
                  <c:v>640.38735999997471</c:v>
                </c:pt>
                <c:pt idx="55">
                  <c:v>640.40391999997473</c:v>
                </c:pt>
                <c:pt idx="56">
                  <c:v>640.42047999997476</c:v>
                </c:pt>
                <c:pt idx="57">
                  <c:v>640.43703999997479</c:v>
                </c:pt>
                <c:pt idx="58">
                  <c:v>640.45359999997481</c:v>
                </c:pt>
                <c:pt idx="59">
                  <c:v>640.47015999997484</c:v>
                </c:pt>
                <c:pt idx="60">
                  <c:v>640.48671999997487</c:v>
                </c:pt>
                <c:pt idx="61">
                  <c:v>640.50327999997489</c:v>
                </c:pt>
                <c:pt idx="62">
                  <c:v>640.51983999997492</c:v>
                </c:pt>
                <c:pt idx="63">
                  <c:v>640.53639999997495</c:v>
                </c:pt>
                <c:pt idx="64">
                  <c:v>640.55295999997497</c:v>
                </c:pt>
                <c:pt idx="65">
                  <c:v>640.569519999975</c:v>
                </c:pt>
                <c:pt idx="66">
                  <c:v>640.58607999997503</c:v>
                </c:pt>
                <c:pt idx="67">
                  <c:v>640.60263999997505</c:v>
                </c:pt>
                <c:pt idx="68">
                  <c:v>640.61919999997508</c:v>
                </c:pt>
                <c:pt idx="69">
                  <c:v>640.63575999997511</c:v>
                </c:pt>
                <c:pt idx="70">
                  <c:v>640.65231999997513</c:v>
                </c:pt>
                <c:pt idx="71">
                  <c:v>640.66887999997516</c:v>
                </c:pt>
                <c:pt idx="72">
                  <c:v>640.68543999997519</c:v>
                </c:pt>
                <c:pt idx="73">
                  <c:v>640.70199999997521</c:v>
                </c:pt>
                <c:pt idx="74">
                  <c:v>640.71855999997524</c:v>
                </c:pt>
                <c:pt idx="75">
                  <c:v>640.73511999997527</c:v>
                </c:pt>
                <c:pt idx="76">
                  <c:v>640.75167999997529</c:v>
                </c:pt>
                <c:pt idx="77">
                  <c:v>640.76823999997532</c:v>
                </c:pt>
                <c:pt idx="78">
                  <c:v>640.78479999997535</c:v>
                </c:pt>
                <c:pt idx="79">
                  <c:v>640.80135999997538</c:v>
                </c:pt>
                <c:pt idx="80">
                  <c:v>640.8179199999754</c:v>
                </c:pt>
                <c:pt idx="81">
                  <c:v>640.83447999997543</c:v>
                </c:pt>
                <c:pt idx="82">
                  <c:v>640.85103999997546</c:v>
                </c:pt>
                <c:pt idx="83">
                  <c:v>640.86759999997548</c:v>
                </c:pt>
                <c:pt idx="84">
                  <c:v>640.88415999997551</c:v>
                </c:pt>
                <c:pt idx="85">
                  <c:v>640.90071999997554</c:v>
                </c:pt>
                <c:pt idx="86">
                  <c:v>640.91727999997556</c:v>
                </c:pt>
                <c:pt idx="87">
                  <c:v>640.93383999997559</c:v>
                </c:pt>
                <c:pt idx="88">
                  <c:v>640.95039999997562</c:v>
                </c:pt>
                <c:pt idx="89">
                  <c:v>640.96695999997564</c:v>
                </c:pt>
                <c:pt idx="90">
                  <c:v>640.98351999997567</c:v>
                </c:pt>
                <c:pt idx="91">
                  <c:v>641.0000799999757</c:v>
                </c:pt>
                <c:pt idx="92">
                  <c:v>641.01663999997572</c:v>
                </c:pt>
                <c:pt idx="93">
                  <c:v>641.03319999997575</c:v>
                </c:pt>
                <c:pt idx="94">
                  <c:v>641.04975999997578</c:v>
                </c:pt>
                <c:pt idx="95">
                  <c:v>641.0663199999758</c:v>
                </c:pt>
                <c:pt idx="96">
                  <c:v>641.08287999997583</c:v>
                </c:pt>
                <c:pt idx="97">
                  <c:v>641.09943999997586</c:v>
                </c:pt>
                <c:pt idx="98">
                  <c:v>641.11599999997588</c:v>
                </c:pt>
                <c:pt idx="99">
                  <c:v>641.13255999997591</c:v>
                </c:pt>
                <c:pt idx="100">
                  <c:v>641.14911999997594</c:v>
                </c:pt>
                <c:pt idx="101">
                  <c:v>641.16567999997596</c:v>
                </c:pt>
                <c:pt idx="102">
                  <c:v>641.18223999997599</c:v>
                </c:pt>
                <c:pt idx="103">
                  <c:v>641.19879999997602</c:v>
                </c:pt>
                <c:pt idx="104">
                  <c:v>641.21535999997604</c:v>
                </c:pt>
                <c:pt idx="105">
                  <c:v>641.23191999997607</c:v>
                </c:pt>
                <c:pt idx="106">
                  <c:v>641.2484799999761</c:v>
                </c:pt>
                <c:pt idx="107">
                  <c:v>641.26503999997612</c:v>
                </c:pt>
                <c:pt idx="108">
                  <c:v>641.28159999997615</c:v>
                </c:pt>
                <c:pt idx="109">
                  <c:v>641.29815999997618</c:v>
                </c:pt>
                <c:pt idx="110">
                  <c:v>641.31471999997621</c:v>
                </c:pt>
                <c:pt idx="111">
                  <c:v>641.33127999997623</c:v>
                </c:pt>
                <c:pt idx="112">
                  <c:v>641.34783999997626</c:v>
                </c:pt>
                <c:pt idx="113">
                  <c:v>641.36439999997629</c:v>
                </c:pt>
                <c:pt idx="114">
                  <c:v>641.38095999997631</c:v>
                </c:pt>
                <c:pt idx="115">
                  <c:v>641.39751999997634</c:v>
                </c:pt>
                <c:pt idx="116">
                  <c:v>641.41407999997637</c:v>
                </c:pt>
                <c:pt idx="117">
                  <c:v>641.43063999997639</c:v>
                </c:pt>
                <c:pt idx="118">
                  <c:v>641.44719999997642</c:v>
                </c:pt>
                <c:pt idx="119">
                  <c:v>641.46375999997645</c:v>
                </c:pt>
                <c:pt idx="120">
                  <c:v>641.48031999997647</c:v>
                </c:pt>
                <c:pt idx="121">
                  <c:v>641.4968799999765</c:v>
                </c:pt>
                <c:pt idx="122">
                  <c:v>641.51343999997653</c:v>
                </c:pt>
                <c:pt idx="123">
                  <c:v>641.52999999997655</c:v>
                </c:pt>
                <c:pt idx="124">
                  <c:v>641.54655999997658</c:v>
                </c:pt>
                <c:pt idx="125">
                  <c:v>641.56311999997661</c:v>
                </c:pt>
                <c:pt idx="126">
                  <c:v>641.57967999997663</c:v>
                </c:pt>
                <c:pt idx="127">
                  <c:v>641.59623999997666</c:v>
                </c:pt>
                <c:pt idx="128">
                  <c:v>641.61279999997669</c:v>
                </c:pt>
                <c:pt idx="129">
                  <c:v>641.62935999997671</c:v>
                </c:pt>
                <c:pt idx="130">
                  <c:v>641.64591999997674</c:v>
                </c:pt>
                <c:pt idx="131">
                  <c:v>641.66247999997677</c:v>
                </c:pt>
                <c:pt idx="132">
                  <c:v>641.67903999997679</c:v>
                </c:pt>
                <c:pt idx="133">
                  <c:v>641.69559999997682</c:v>
                </c:pt>
                <c:pt idx="134">
                  <c:v>641.71215999997685</c:v>
                </c:pt>
                <c:pt idx="135">
                  <c:v>641.72871999997687</c:v>
                </c:pt>
                <c:pt idx="136">
                  <c:v>641.7452799999769</c:v>
                </c:pt>
                <c:pt idx="137">
                  <c:v>641.76183999997693</c:v>
                </c:pt>
                <c:pt idx="138">
                  <c:v>641.77839999997695</c:v>
                </c:pt>
                <c:pt idx="139">
                  <c:v>641.79495999997698</c:v>
                </c:pt>
                <c:pt idx="140">
                  <c:v>641.81151999997701</c:v>
                </c:pt>
                <c:pt idx="141">
                  <c:v>641.82807999997704</c:v>
                </c:pt>
                <c:pt idx="142">
                  <c:v>641.84463999997706</c:v>
                </c:pt>
                <c:pt idx="143">
                  <c:v>641.86119999997709</c:v>
                </c:pt>
                <c:pt idx="144">
                  <c:v>641.87775999997712</c:v>
                </c:pt>
                <c:pt idx="145">
                  <c:v>641.89431999997714</c:v>
                </c:pt>
                <c:pt idx="146">
                  <c:v>641.91087999997717</c:v>
                </c:pt>
                <c:pt idx="147">
                  <c:v>641.9274399999772</c:v>
                </c:pt>
                <c:pt idx="148">
                  <c:v>641.94399999997722</c:v>
                </c:pt>
                <c:pt idx="149">
                  <c:v>641.96055999997725</c:v>
                </c:pt>
                <c:pt idx="150">
                  <c:v>641.97711999997728</c:v>
                </c:pt>
                <c:pt idx="151">
                  <c:v>641.9936799999773</c:v>
                </c:pt>
                <c:pt idx="152">
                  <c:v>642.01023999997733</c:v>
                </c:pt>
                <c:pt idx="153">
                  <c:v>642.02679999997736</c:v>
                </c:pt>
                <c:pt idx="154">
                  <c:v>642.04335999997738</c:v>
                </c:pt>
                <c:pt idx="155">
                  <c:v>642.05991999997741</c:v>
                </c:pt>
                <c:pt idx="156">
                  <c:v>642.07647999997744</c:v>
                </c:pt>
                <c:pt idx="157">
                  <c:v>642.09303999997746</c:v>
                </c:pt>
                <c:pt idx="158">
                  <c:v>642.10959999997749</c:v>
                </c:pt>
                <c:pt idx="159">
                  <c:v>642.12615999997752</c:v>
                </c:pt>
                <c:pt idx="160">
                  <c:v>642.14271999997754</c:v>
                </c:pt>
                <c:pt idx="161">
                  <c:v>642.15927999997757</c:v>
                </c:pt>
                <c:pt idx="162">
                  <c:v>642.1758399999776</c:v>
                </c:pt>
                <c:pt idx="163">
                  <c:v>642.19239999997762</c:v>
                </c:pt>
                <c:pt idx="164">
                  <c:v>642.20895999997765</c:v>
                </c:pt>
                <c:pt idx="165">
                  <c:v>642.22551999997768</c:v>
                </c:pt>
                <c:pt idx="166">
                  <c:v>642.2420799999777</c:v>
                </c:pt>
                <c:pt idx="167">
                  <c:v>642.25863999997773</c:v>
                </c:pt>
                <c:pt idx="168">
                  <c:v>642.27519999997776</c:v>
                </c:pt>
                <c:pt idx="169">
                  <c:v>642.29175999997778</c:v>
                </c:pt>
                <c:pt idx="170">
                  <c:v>642.30831999997781</c:v>
                </c:pt>
                <c:pt idx="171">
                  <c:v>642.32487999997784</c:v>
                </c:pt>
                <c:pt idx="172">
                  <c:v>642.34143999997787</c:v>
                </c:pt>
                <c:pt idx="173">
                  <c:v>642.35799999997789</c:v>
                </c:pt>
                <c:pt idx="174">
                  <c:v>642.37455999997792</c:v>
                </c:pt>
                <c:pt idx="175">
                  <c:v>642.39111999997795</c:v>
                </c:pt>
                <c:pt idx="176">
                  <c:v>642.40767999997797</c:v>
                </c:pt>
                <c:pt idx="177">
                  <c:v>642.424239999978</c:v>
                </c:pt>
                <c:pt idx="178">
                  <c:v>642.44079999997803</c:v>
                </c:pt>
                <c:pt idx="179">
                  <c:v>642.45735999997805</c:v>
                </c:pt>
                <c:pt idx="180">
                  <c:v>642.47391999997808</c:v>
                </c:pt>
                <c:pt idx="181">
                  <c:v>642.49047999997811</c:v>
                </c:pt>
                <c:pt idx="182">
                  <c:v>642.50703999997813</c:v>
                </c:pt>
                <c:pt idx="183">
                  <c:v>642.52359999997816</c:v>
                </c:pt>
                <c:pt idx="184">
                  <c:v>642.54015999997819</c:v>
                </c:pt>
                <c:pt idx="185">
                  <c:v>642.55671999997821</c:v>
                </c:pt>
                <c:pt idx="186">
                  <c:v>642.57327999997824</c:v>
                </c:pt>
                <c:pt idx="187">
                  <c:v>642.58983999997827</c:v>
                </c:pt>
                <c:pt idx="188">
                  <c:v>642.60639999997829</c:v>
                </c:pt>
                <c:pt idx="189">
                  <c:v>642.62295999997832</c:v>
                </c:pt>
                <c:pt idx="190">
                  <c:v>642.63951999997835</c:v>
                </c:pt>
                <c:pt idx="191">
                  <c:v>642.65607999997837</c:v>
                </c:pt>
                <c:pt idx="192">
                  <c:v>642.6726399999784</c:v>
                </c:pt>
                <c:pt idx="193">
                  <c:v>642.68919999997843</c:v>
                </c:pt>
                <c:pt idx="194">
                  <c:v>642.70575999997845</c:v>
                </c:pt>
                <c:pt idx="195">
                  <c:v>642.72231999997848</c:v>
                </c:pt>
                <c:pt idx="196">
                  <c:v>642.73887999997851</c:v>
                </c:pt>
                <c:pt idx="197">
                  <c:v>642.75543999997853</c:v>
                </c:pt>
                <c:pt idx="198">
                  <c:v>642.77199999997856</c:v>
                </c:pt>
                <c:pt idx="199">
                  <c:v>642.78855999997859</c:v>
                </c:pt>
                <c:pt idx="200">
                  <c:v>642.80511999997861</c:v>
                </c:pt>
                <c:pt idx="201">
                  <c:v>642.82167999997864</c:v>
                </c:pt>
                <c:pt idx="202">
                  <c:v>642.83823999997867</c:v>
                </c:pt>
                <c:pt idx="203">
                  <c:v>642.8547999999787</c:v>
                </c:pt>
                <c:pt idx="204">
                  <c:v>642.87135999997872</c:v>
                </c:pt>
                <c:pt idx="205">
                  <c:v>642.88791999997875</c:v>
                </c:pt>
                <c:pt idx="206">
                  <c:v>642.90447999997878</c:v>
                </c:pt>
                <c:pt idx="207">
                  <c:v>642.9210399999788</c:v>
                </c:pt>
                <c:pt idx="208">
                  <c:v>642.93759999997883</c:v>
                </c:pt>
                <c:pt idx="209">
                  <c:v>642.95415999997886</c:v>
                </c:pt>
                <c:pt idx="210">
                  <c:v>642.97071999997888</c:v>
                </c:pt>
                <c:pt idx="211">
                  <c:v>642.98727999997891</c:v>
                </c:pt>
                <c:pt idx="212">
                  <c:v>643.00383999997894</c:v>
                </c:pt>
                <c:pt idx="213">
                  <c:v>643.02039999997896</c:v>
                </c:pt>
                <c:pt idx="214">
                  <c:v>643.03695999997899</c:v>
                </c:pt>
                <c:pt idx="215">
                  <c:v>643.05351999997902</c:v>
                </c:pt>
                <c:pt idx="216">
                  <c:v>643.07007999997904</c:v>
                </c:pt>
                <c:pt idx="217">
                  <c:v>643.08663999997907</c:v>
                </c:pt>
                <c:pt idx="218">
                  <c:v>643.1031999999791</c:v>
                </c:pt>
                <c:pt idx="219">
                  <c:v>643.11975999997912</c:v>
                </c:pt>
                <c:pt idx="220">
                  <c:v>643.13631999997915</c:v>
                </c:pt>
                <c:pt idx="221">
                  <c:v>643.15287999997918</c:v>
                </c:pt>
                <c:pt idx="222">
                  <c:v>643.1694399999792</c:v>
                </c:pt>
                <c:pt idx="223">
                  <c:v>643.18599999997923</c:v>
                </c:pt>
                <c:pt idx="224">
                  <c:v>643.20255999997926</c:v>
                </c:pt>
                <c:pt idx="225">
                  <c:v>643.21911999997928</c:v>
                </c:pt>
                <c:pt idx="226">
                  <c:v>643.23567999997931</c:v>
                </c:pt>
                <c:pt idx="227">
                  <c:v>643.25223999997934</c:v>
                </c:pt>
                <c:pt idx="228">
                  <c:v>643.26879999997936</c:v>
                </c:pt>
                <c:pt idx="229">
                  <c:v>643.28535999997939</c:v>
                </c:pt>
                <c:pt idx="230">
                  <c:v>643.30191999997942</c:v>
                </c:pt>
                <c:pt idx="231">
                  <c:v>643.31847999997944</c:v>
                </c:pt>
                <c:pt idx="232">
                  <c:v>643.33503999997947</c:v>
                </c:pt>
                <c:pt idx="233">
                  <c:v>643.3515999999795</c:v>
                </c:pt>
                <c:pt idx="234">
                  <c:v>643.36815999997953</c:v>
                </c:pt>
                <c:pt idx="235">
                  <c:v>643.38471999997955</c:v>
                </c:pt>
                <c:pt idx="236">
                  <c:v>643.40127999997958</c:v>
                </c:pt>
                <c:pt idx="237">
                  <c:v>643.41783999997961</c:v>
                </c:pt>
                <c:pt idx="238">
                  <c:v>643.43439999997963</c:v>
                </c:pt>
                <c:pt idx="239">
                  <c:v>643.45095999997966</c:v>
                </c:pt>
                <c:pt idx="240">
                  <c:v>643.46751999997969</c:v>
                </c:pt>
                <c:pt idx="241">
                  <c:v>643.48407999997971</c:v>
                </c:pt>
                <c:pt idx="242">
                  <c:v>643.50063999997974</c:v>
                </c:pt>
                <c:pt idx="243">
                  <c:v>643.51719999997977</c:v>
                </c:pt>
                <c:pt idx="244">
                  <c:v>643.53375999997979</c:v>
                </c:pt>
                <c:pt idx="245">
                  <c:v>643.55031999997982</c:v>
                </c:pt>
                <c:pt idx="246">
                  <c:v>643.56687999997985</c:v>
                </c:pt>
                <c:pt idx="247">
                  <c:v>643.58343999997987</c:v>
                </c:pt>
                <c:pt idx="248">
                  <c:v>643.5999999999799</c:v>
                </c:pt>
                <c:pt idx="249">
                  <c:v>643.61655999997993</c:v>
                </c:pt>
                <c:pt idx="250">
                  <c:v>643.63311999997995</c:v>
                </c:pt>
                <c:pt idx="251">
                  <c:v>643.64967999997998</c:v>
                </c:pt>
                <c:pt idx="252">
                  <c:v>643.66623999998001</c:v>
                </c:pt>
                <c:pt idx="253">
                  <c:v>643.68279999998003</c:v>
                </c:pt>
                <c:pt idx="254">
                  <c:v>643.69935999998006</c:v>
                </c:pt>
                <c:pt idx="255">
                  <c:v>643.71591999998009</c:v>
                </c:pt>
                <c:pt idx="256">
                  <c:v>643.73247999998011</c:v>
                </c:pt>
                <c:pt idx="257">
                  <c:v>643.74903999998014</c:v>
                </c:pt>
                <c:pt idx="258">
                  <c:v>643.76559999998017</c:v>
                </c:pt>
                <c:pt idx="259">
                  <c:v>643.78215999998019</c:v>
                </c:pt>
                <c:pt idx="260">
                  <c:v>643.79871999998022</c:v>
                </c:pt>
                <c:pt idx="261">
                  <c:v>643.81527999998025</c:v>
                </c:pt>
                <c:pt idx="262">
                  <c:v>643.83183999998028</c:v>
                </c:pt>
                <c:pt idx="263">
                  <c:v>643.8483999999803</c:v>
                </c:pt>
                <c:pt idx="264">
                  <c:v>643.86495999998033</c:v>
                </c:pt>
                <c:pt idx="265">
                  <c:v>643.88151999998036</c:v>
                </c:pt>
                <c:pt idx="266">
                  <c:v>643.89807999998038</c:v>
                </c:pt>
                <c:pt idx="267">
                  <c:v>643.91463999998041</c:v>
                </c:pt>
                <c:pt idx="268">
                  <c:v>643.93119999998044</c:v>
                </c:pt>
                <c:pt idx="269">
                  <c:v>643.94775999998046</c:v>
                </c:pt>
                <c:pt idx="270">
                  <c:v>643.96431999998049</c:v>
                </c:pt>
                <c:pt idx="271">
                  <c:v>643.98087999998052</c:v>
                </c:pt>
                <c:pt idx="272">
                  <c:v>643.99743999998054</c:v>
                </c:pt>
                <c:pt idx="273">
                  <c:v>644.01399999998057</c:v>
                </c:pt>
                <c:pt idx="274">
                  <c:v>644.0305599999806</c:v>
                </c:pt>
                <c:pt idx="275">
                  <c:v>644.04711999998062</c:v>
                </c:pt>
                <c:pt idx="276">
                  <c:v>644.06367999998065</c:v>
                </c:pt>
                <c:pt idx="277">
                  <c:v>644.08023999998068</c:v>
                </c:pt>
                <c:pt idx="278">
                  <c:v>644.0967999999807</c:v>
                </c:pt>
                <c:pt idx="279">
                  <c:v>644.11335999998073</c:v>
                </c:pt>
                <c:pt idx="280">
                  <c:v>644.12991999998076</c:v>
                </c:pt>
                <c:pt idx="281">
                  <c:v>644.14647999998078</c:v>
                </c:pt>
                <c:pt idx="282">
                  <c:v>644.16303999998081</c:v>
                </c:pt>
                <c:pt idx="283">
                  <c:v>644.17959999998084</c:v>
                </c:pt>
                <c:pt idx="284">
                  <c:v>644.19615999998086</c:v>
                </c:pt>
                <c:pt idx="285">
                  <c:v>644.21271999998089</c:v>
                </c:pt>
                <c:pt idx="286">
                  <c:v>644.22927999998092</c:v>
                </c:pt>
                <c:pt idx="287">
                  <c:v>644.24583999998094</c:v>
                </c:pt>
                <c:pt idx="288">
                  <c:v>644.26239999998097</c:v>
                </c:pt>
                <c:pt idx="289">
                  <c:v>644.278959999981</c:v>
                </c:pt>
                <c:pt idx="290">
                  <c:v>644.29551999998102</c:v>
                </c:pt>
                <c:pt idx="291">
                  <c:v>644.31207999998105</c:v>
                </c:pt>
                <c:pt idx="292">
                  <c:v>644.32863999998108</c:v>
                </c:pt>
                <c:pt idx="293">
                  <c:v>644.34519999998111</c:v>
                </c:pt>
                <c:pt idx="294">
                  <c:v>644.36175999998113</c:v>
                </c:pt>
                <c:pt idx="295">
                  <c:v>644.37831999998116</c:v>
                </c:pt>
                <c:pt idx="296">
                  <c:v>644.39487999998119</c:v>
                </c:pt>
                <c:pt idx="297">
                  <c:v>644.41143999998121</c:v>
                </c:pt>
                <c:pt idx="298">
                  <c:v>644.42799999998124</c:v>
                </c:pt>
                <c:pt idx="299">
                  <c:v>644.44455999998127</c:v>
                </c:pt>
                <c:pt idx="300">
                  <c:v>644.46111999998129</c:v>
                </c:pt>
                <c:pt idx="301">
                  <c:v>644.47767999998132</c:v>
                </c:pt>
                <c:pt idx="302">
                  <c:v>644.49423999998135</c:v>
                </c:pt>
                <c:pt idx="303">
                  <c:v>644.51079999998137</c:v>
                </c:pt>
                <c:pt idx="304">
                  <c:v>644.5273599999814</c:v>
                </c:pt>
                <c:pt idx="305">
                  <c:v>644.54391999998143</c:v>
                </c:pt>
                <c:pt idx="306">
                  <c:v>644.56047999998145</c:v>
                </c:pt>
                <c:pt idx="307">
                  <c:v>644.57703999998148</c:v>
                </c:pt>
                <c:pt idx="308">
                  <c:v>644.59359999998151</c:v>
                </c:pt>
                <c:pt idx="309">
                  <c:v>644.61015999998153</c:v>
                </c:pt>
                <c:pt idx="310">
                  <c:v>644.62671999998156</c:v>
                </c:pt>
                <c:pt idx="311">
                  <c:v>644.64327999998159</c:v>
                </c:pt>
                <c:pt idx="312">
                  <c:v>644.65983999998161</c:v>
                </c:pt>
                <c:pt idx="313">
                  <c:v>644.67639999998164</c:v>
                </c:pt>
                <c:pt idx="314">
                  <c:v>644.69295999998167</c:v>
                </c:pt>
                <c:pt idx="315">
                  <c:v>644.70951999998169</c:v>
                </c:pt>
                <c:pt idx="316">
                  <c:v>644.72607999998172</c:v>
                </c:pt>
                <c:pt idx="317">
                  <c:v>644.74263999998175</c:v>
                </c:pt>
                <c:pt idx="318">
                  <c:v>644.75919999998177</c:v>
                </c:pt>
                <c:pt idx="319">
                  <c:v>644.7757599999818</c:v>
                </c:pt>
                <c:pt idx="320">
                  <c:v>644.79231999998183</c:v>
                </c:pt>
                <c:pt idx="321">
                  <c:v>644.80887999998185</c:v>
                </c:pt>
                <c:pt idx="322">
                  <c:v>644.82543999998188</c:v>
                </c:pt>
                <c:pt idx="323">
                  <c:v>644.84199999998191</c:v>
                </c:pt>
                <c:pt idx="324">
                  <c:v>644.85855999998194</c:v>
                </c:pt>
                <c:pt idx="325">
                  <c:v>644.87511999998196</c:v>
                </c:pt>
                <c:pt idx="326">
                  <c:v>644.89167999998199</c:v>
                </c:pt>
                <c:pt idx="327">
                  <c:v>644.90823999998202</c:v>
                </c:pt>
                <c:pt idx="328">
                  <c:v>644.92479999998204</c:v>
                </c:pt>
                <c:pt idx="329">
                  <c:v>644.94135999998207</c:v>
                </c:pt>
                <c:pt idx="330">
                  <c:v>644.9579199999821</c:v>
                </c:pt>
                <c:pt idx="331">
                  <c:v>644.97447999998212</c:v>
                </c:pt>
                <c:pt idx="332">
                  <c:v>644.99103999998215</c:v>
                </c:pt>
                <c:pt idx="333">
                  <c:v>645.00759999998218</c:v>
                </c:pt>
                <c:pt idx="334">
                  <c:v>645.0241599999822</c:v>
                </c:pt>
                <c:pt idx="335">
                  <c:v>645.04071999998223</c:v>
                </c:pt>
                <c:pt idx="336">
                  <c:v>645.05727999998226</c:v>
                </c:pt>
                <c:pt idx="337">
                  <c:v>645.07383999998228</c:v>
                </c:pt>
                <c:pt idx="338">
                  <c:v>645.09039999998231</c:v>
                </c:pt>
                <c:pt idx="339">
                  <c:v>645.10695999998234</c:v>
                </c:pt>
                <c:pt idx="340">
                  <c:v>645.12351999998236</c:v>
                </c:pt>
                <c:pt idx="341">
                  <c:v>645.14007999998239</c:v>
                </c:pt>
                <c:pt idx="342">
                  <c:v>645.15663999998242</c:v>
                </c:pt>
                <c:pt idx="343">
                  <c:v>645.17319999998244</c:v>
                </c:pt>
                <c:pt idx="344">
                  <c:v>645.18975999998247</c:v>
                </c:pt>
                <c:pt idx="345">
                  <c:v>645.2063199999825</c:v>
                </c:pt>
                <c:pt idx="346">
                  <c:v>645.22287999998252</c:v>
                </c:pt>
                <c:pt idx="347">
                  <c:v>645.23943999998255</c:v>
                </c:pt>
                <c:pt idx="348">
                  <c:v>645.25599999998258</c:v>
                </c:pt>
                <c:pt idx="349">
                  <c:v>645.2725599999826</c:v>
                </c:pt>
                <c:pt idx="350">
                  <c:v>645.28911999998263</c:v>
                </c:pt>
                <c:pt idx="351">
                  <c:v>645.30567999998266</c:v>
                </c:pt>
                <c:pt idx="352">
                  <c:v>645.32223999998268</c:v>
                </c:pt>
                <c:pt idx="353">
                  <c:v>645.33879999998271</c:v>
                </c:pt>
                <c:pt idx="354">
                  <c:v>645.35535999998274</c:v>
                </c:pt>
                <c:pt idx="355">
                  <c:v>645.37191999998277</c:v>
                </c:pt>
                <c:pt idx="356">
                  <c:v>645.38847999998279</c:v>
                </c:pt>
                <c:pt idx="357">
                  <c:v>645.40503999998282</c:v>
                </c:pt>
                <c:pt idx="358">
                  <c:v>645.42159999998285</c:v>
                </c:pt>
                <c:pt idx="359">
                  <c:v>645.43815999998287</c:v>
                </c:pt>
                <c:pt idx="360">
                  <c:v>645.4547199999829</c:v>
                </c:pt>
                <c:pt idx="361">
                  <c:v>645.47127999998293</c:v>
                </c:pt>
                <c:pt idx="362">
                  <c:v>645.48783999998295</c:v>
                </c:pt>
                <c:pt idx="363">
                  <c:v>645.50439999998298</c:v>
                </c:pt>
                <c:pt idx="364">
                  <c:v>645.52095999998301</c:v>
                </c:pt>
                <c:pt idx="365">
                  <c:v>645.53751999998303</c:v>
                </c:pt>
                <c:pt idx="366">
                  <c:v>645.55407999998306</c:v>
                </c:pt>
                <c:pt idx="367">
                  <c:v>645.57063999998309</c:v>
                </c:pt>
                <c:pt idx="368">
                  <c:v>645.58719999998311</c:v>
                </c:pt>
                <c:pt idx="369">
                  <c:v>645.60375999998314</c:v>
                </c:pt>
                <c:pt idx="370">
                  <c:v>645.62031999998317</c:v>
                </c:pt>
                <c:pt idx="371">
                  <c:v>645.63687999998319</c:v>
                </c:pt>
                <c:pt idx="372">
                  <c:v>645.65343999998322</c:v>
                </c:pt>
                <c:pt idx="373">
                  <c:v>645.66999999998325</c:v>
                </c:pt>
                <c:pt idx="374">
                  <c:v>645.68655999998327</c:v>
                </c:pt>
                <c:pt idx="375">
                  <c:v>645.7031199999833</c:v>
                </c:pt>
                <c:pt idx="376">
                  <c:v>645.71967999998333</c:v>
                </c:pt>
                <c:pt idx="377">
                  <c:v>645.73623999998335</c:v>
                </c:pt>
                <c:pt idx="378">
                  <c:v>645.75279999998338</c:v>
                </c:pt>
                <c:pt idx="379">
                  <c:v>645.76935999998341</c:v>
                </c:pt>
                <c:pt idx="380">
                  <c:v>645.78591999998343</c:v>
                </c:pt>
                <c:pt idx="381">
                  <c:v>645.80247999998346</c:v>
                </c:pt>
                <c:pt idx="382">
                  <c:v>645.81903999998349</c:v>
                </c:pt>
                <c:pt idx="383">
                  <c:v>645.83559999998351</c:v>
                </c:pt>
                <c:pt idx="384">
                  <c:v>645.85215999998354</c:v>
                </c:pt>
                <c:pt idx="385">
                  <c:v>645.86871999998357</c:v>
                </c:pt>
                <c:pt idx="386">
                  <c:v>645.8852799999836</c:v>
                </c:pt>
                <c:pt idx="387">
                  <c:v>645.90183999998362</c:v>
                </c:pt>
                <c:pt idx="388">
                  <c:v>645.91839999998365</c:v>
                </c:pt>
                <c:pt idx="389">
                  <c:v>645.93495999998368</c:v>
                </c:pt>
                <c:pt idx="390">
                  <c:v>645.9515199999837</c:v>
                </c:pt>
                <c:pt idx="391">
                  <c:v>645.96807999998373</c:v>
                </c:pt>
                <c:pt idx="392">
                  <c:v>645.98463999998376</c:v>
                </c:pt>
                <c:pt idx="393">
                  <c:v>646.00119999998378</c:v>
                </c:pt>
                <c:pt idx="394">
                  <c:v>646.01775999998381</c:v>
                </c:pt>
                <c:pt idx="395">
                  <c:v>646.03431999998384</c:v>
                </c:pt>
                <c:pt idx="396">
                  <c:v>646.05087999998386</c:v>
                </c:pt>
                <c:pt idx="397">
                  <c:v>646.06743999998389</c:v>
                </c:pt>
                <c:pt idx="398">
                  <c:v>646.08399999998392</c:v>
                </c:pt>
                <c:pt idx="399">
                  <c:v>646.10055999998394</c:v>
                </c:pt>
                <c:pt idx="400">
                  <c:v>646.11711999998397</c:v>
                </c:pt>
                <c:pt idx="401">
                  <c:v>646.133679999984</c:v>
                </c:pt>
                <c:pt idx="402">
                  <c:v>646.15023999998402</c:v>
                </c:pt>
                <c:pt idx="403">
                  <c:v>646.16679999998405</c:v>
                </c:pt>
                <c:pt idx="404">
                  <c:v>646.18335999998408</c:v>
                </c:pt>
                <c:pt idx="405">
                  <c:v>646.1999199999841</c:v>
                </c:pt>
                <c:pt idx="406">
                  <c:v>646.21647999998413</c:v>
                </c:pt>
                <c:pt idx="407">
                  <c:v>646.23303999998416</c:v>
                </c:pt>
                <c:pt idx="408">
                  <c:v>646.24959999998418</c:v>
                </c:pt>
                <c:pt idx="409">
                  <c:v>646.26615999998421</c:v>
                </c:pt>
                <c:pt idx="410">
                  <c:v>646.28271999998424</c:v>
                </c:pt>
                <c:pt idx="411">
                  <c:v>646.29927999998426</c:v>
                </c:pt>
                <c:pt idx="412">
                  <c:v>646.31583999998429</c:v>
                </c:pt>
                <c:pt idx="413">
                  <c:v>646.33239999998432</c:v>
                </c:pt>
                <c:pt idx="414">
                  <c:v>646.34895999998434</c:v>
                </c:pt>
                <c:pt idx="415">
                  <c:v>646.36551999998437</c:v>
                </c:pt>
                <c:pt idx="416">
                  <c:v>646.3820799999844</c:v>
                </c:pt>
                <c:pt idx="417">
                  <c:v>646.39863999998443</c:v>
                </c:pt>
                <c:pt idx="418">
                  <c:v>646.41519999998445</c:v>
                </c:pt>
                <c:pt idx="419">
                  <c:v>646.43175999998448</c:v>
                </c:pt>
                <c:pt idx="420">
                  <c:v>646.44831999998451</c:v>
                </c:pt>
                <c:pt idx="421">
                  <c:v>646.46487999998453</c:v>
                </c:pt>
                <c:pt idx="422">
                  <c:v>646.48143999998456</c:v>
                </c:pt>
                <c:pt idx="423">
                  <c:v>646.49799999998459</c:v>
                </c:pt>
                <c:pt idx="424">
                  <c:v>646.51455999998461</c:v>
                </c:pt>
                <c:pt idx="425">
                  <c:v>646.53111999998464</c:v>
                </c:pt>
                <c:pt idx="426">
                  <c:v>646.54767999998467</c:v>
                </c:pt>
                <c:pt idx="427">
                  <c:v>646.56423999998469</c:v>
                </c:pt>
                <c:pt idx="428">
                  <c:v>646.58079999998472</c:v>
                </c:pt>
                <c:pt idx="429">
                  <c:v>646.59735999998475</c:v>
                </c:pt>
                <c:pt idx="430">
                  <c:v>646.61391999998477</c:v>
                </c:pt>
                <c:pt idx="431">
                  <c:v>646.6304799999848</c:v>
                </c:pt>
                <c:pt idx="432">
                  <c:v>646.64703999998483</c:v>
                </c:pt>
                <c:pt idx="433">
                  <c:v>646.66359999998485</c:v>
                </c:pt>
                <c:pt idx="434">
                  <c:v>646.68015999998488</c:v>
                </c:pt>
                <c:pt idx="435">
                  <c:v>646.69671999998491</c:v>
                </c:pt>
                <c:pt idx="436">
                  <c:v>646.71327999998493</c:v>
                </c:pt>
                <c:pt idx="437">
                  <c:v>646.72983999998496</c:v>
                </c:pt>
                <c:pt idx="438">
                  <c:v>646.74639999998499</c:v>
                </c:pt>
                <c:pt idx="439">
                  <c:v>646.76295999998501</c:v>
                </c:pt>
                <c:pt idx="440">
                  <c:v>646.77951999998504</c:v>
                </c:pt>
                <c:pt idx="441">
                  <c:v>646.79607999998507</c:v>
                </c:pt>
                <c:pt idx="442">
                  <c:v>646.81263999998509</c:v>
                </c:pt>
                <c:pt idx="443">
                  <c:v>646.82919999998512</c:v>
                </c:pt>
                <c:pt idx="444">
                  <c:v>646.84575999998515</c:v>
                </c:pt>
                <c:pt idx="445">
                  <c:v>646.86231999998517</c:v>
                </c:pt>
                <c:pt idx="446">
                  <c:v>646.8788799999852</c:v>
                </c:pt>
                <c:pt idx="447">
                  <c:v>646.89543999998523</c:v>
                </c:pt>
                <c:pt idx="448">
                  <c:v>646.91199999998526</c:v>
                </c:pt>
                <c:pt idx="449">
                  <c:v>646.92855999998528</c:v>
                </c:pt>
                <c:pt idx="450">
                  <c:v>646.94511999998531</c:v>
                </c:pt>
                <c:pt idx="451">
                  <c:v>646.96167999998534</c:v>
                </c:pt>
                <c:pt idx="452">
                  <c:v>646.97823999998536</c:v>
                </c:pt>
                <c:pt idx="453">
                  <c:v>646.99479999998539</c:v>
                </c:pt>
                <c:pt idx="454">
                  <c:v>647.01135999998542</c:v>
                </c:pt>
                <c:pt idx="455">
                  <c:v>647.02791999998544</c:v>
                </c:pt>
                <c:pt idx="456">
                  <c:v>647.04447999998547</c:v>
                </c:pt>
                <c:pt idx="457">
                  <c:v>647.0610399999855</c:v>
                </c:pt>
                <c:pt idx="458">
                  <c:v>647.07759999998552</c:v>
                </c:pt>
                <c:pt idx="459">
                  <c:v>647.09415999998555</c:v>
                </c:pt>
                <c:pt idx="460">
                  <c:v>647.11071999998558</c:v>
                </c:pt>
                <c:pt idx="461">
                  <c:v>647.1272799999856</c:v>
                </c:pt>
                <c:pt idx="462">
                  <c:v>647.14383999998563</c:v>
                </c:pt>
                <c:pt idx="463">
                  <c:v>647.16039999998566</c:v>
                </c:pt>
                <c:pt idx="464">
                  <c:v>647.17695999998568</c:v>
                </c:pt>
                <c:pt idx="465">
                  <c:v>647.19351999998571</c:v>
                </c:pt>
                <c:pt idx="466">
                  <c:v>647.21007999998574</c:v>
                </c:pt>
                <c:pt idx="467">
                  <c:v>647.22663999998576</c:v>
                </c:pt>
                <c:pt idx="468">
                  <c:v>647.24319999998579</c:v>
                </c:pt>
                <c:pt idx="469">
                  <c:v>647.25975999998582</c:v>
                </c:pt>
                <c:pt idx="470">
                  <c:v>647.27631999998584</c:v>
                </c:pt>
                <c:pt idx="471">
                  <c:v>647.29287999998587</c:v>
                </c:pt>
                <c:pt idx="472">
                  <c:v>647.3094399999859</c:v>
                </c:pt>
                <c:pt idx="473">
                  <c:v>647.32599999998592</c:v>
                </c:pt>
                <c:pt idx="474">
                  <c:v>647.34255999998595</c:v>
                </c:pt>
                <c:pt idx="475">
                  <c:v>647.35911999998598</c:v>
                </c:pt>
                <c:pt idx="476">
                  <c:v>647.375679999986</c:v>
                </c:pt>
                <c:pt idx="477">
                  <c:v>647.39223999998603</c:v>
                </c:pt>
                <c:pt idx="478">
                  <c:v>647.40879999998606</c:v>
                </c:pt>
                <c:pt idx="479">
                  <c:v>647.42535999998609</c:v>
                </c:pt>
                <c:pt idx="480">
                  <c:v>647.44191999998611</c:v>
                </c:pt>
                <c:pt idx="481">
                  <c:v>647.45847999998614</c:v>
                </c:pt>
                <c:pt idx="482">
                  <c:v>647.47503999998617</c:v>
                </c:pt>
                <c:pt idx="483">
                  <c:v>647.49159999998619</c:v>
                </c:pt>
                <c:pt idx="484">
                  <c:v>647.50815999998622</c:v>
                </c:pt>
                <c:pt idx="485">
                  <c:v>647.52471999998625</c:v>
                </c:pt>
                <c:pt idx="486">
                  <c:v>647.54127999998627</c:v>
                </c:pt>
                <c:pt idx="487">
                  <c:v>647.5578399999863</c:v>
                </c:pt>
                <c:pt idx="488">
                  <c:v>647.57439999998633</c:v>
                </c:pt>
                <c:pt idx="489">
                  <c:v>647.59095999998635</c:v>
                </c:pt>
                <c:pt idx="490">
                  <c:v>647.60751999998638</c:v>
                </c:pt>
                <c:pt idx="491">
                  <c:v>647.62407999998641</c:v>
                </c:pt>
                <c:pt idx="492">
                  <c:v>647.64063999998643</c:v>
                </c:pt>
                <c:pt idx="493">
                  <c:v>647.65719999998646</c:v>
                </c:pt>
                <c:pt idx="494">
                  <c:v>647.67375999998649</c:v>
                </c:pt>
                <c:pt idx="495">
                  <c:v>647.69031999998651</c:v>
                </c:pt>
                <c:pt idx="496">
                  <c:v>647.70687999998654</c:v>
                </c:pt>
                <c:pt idx="497">
                  <c:v>647.72343999998657</c:v>
                </c:pt>
                <c:pt idx="498">
                  <c:v>647.73999999998659</c:v>
                </c:pt>
                <c:pt idx="499">
                  <c:v>647.75655999998662</c:v>
                </c:pt>
                <c:pt idx="500">
                  <c:v>647.77311999998665</c:v>
                </c:pt>
                <c:pt idx="501">
                  <c:v>647.78967999998667</c:v>
                </c:pt>
                <c:pt idx="502">
                  <c:v>647.8062399999867</c:v>
                </c:pt>
                <c:pt idx="503">
                  <c:v>647.82279999998673</c:v>
                </c:pt>
                <c:pt idx="504">
                  <c:v>647.83935999998675</c:v>
                </c:pt>
                <c:pt idx="505">
                  <c:v>647.85591999998678</c:v>
                </c:pt>
                <c:pt idx="506">
                  <c:v>647.87247999998681</c:v>
                </c:pt>
                <c:pt idx="507">
                  <c:v>647.88903999998684</c:v>
                </c:pt>
                <c:pt idx="508">
                  <c:v>647.90559999998686</c:v>
                </c:pt>
                <c:pt idx="509">
                  <c:v>647.92215999998689</c:v>
                </c:pt>
                <c:pt idx="510">
                  <c:v>647.93871999998692</c:v>
                </c:pt>
                <c:pt idx="511">
                  <c:v>647.95527999998694</c:v>
                </c:pt>
                <c:pt idx="512">
                  <c:v>647.97183999998697</c:v>
                </c:pt>
                <c:pt idx="513">
                  <c:v>647.988399999987</c:v>
                </c:pt>
                <c:pt idx="514">
                  <c:v>648.00495999998702</c:v>
                </c:pt>
                <c:pt idx="515">
                  <c:v>648.02151999998705</c:v>
                </c:pt>
                <c:pt idx="516">
                  <c:v>648.03807999998708</c:v>
                </c:pt>
                <c:pt idx="517">
                  <c:v>648.0546399999871</c:v>
                </c:pt>
                <c:pt idx="518">
                  <c:v>648.07119999998713</c:v>
                </c:pt>
                <c:pt idx="519">
                  <c:v>648.08775999998716</c:v>
                </c:pt>
                <c:pt idx="520">
                  <c:v>648.10431999998718</c:v>
                </c:pt>
                <c:pt idx="521">
                  <c:v>648.12087999998721</c:v>
                </c:pt>
                <c:pt idx="522">
                  <c:v>648.13743999998724</c:v>
                </c:pt>
                <c:pt idx="523">
                  <c:v>648.15399999998726</c:v>
                </c:pt>
                <c:pt idx="524">
                  <c:v>648.17055999998729</c:v>
                </c:pt>
                <c:pt idx="525">
                  <c:v>648.18711999998732</c:v>
                </c:pt>
                <c:pt idx="526">
                  <c:v>648.20367999998734</c:v>
                </c:pt>
                <c:pt idx="527">
                  <c:v>648.22023999998737</c:v>
                </c:pt>
                <c:pt idx="528">
                  <c:v>648.2367999999874</c:v>
                </c:pt>
                <c:pt idx="529">
                  <c:v>648.25335999998742</c:v>
                </c:pt>
                <c:pt idx="530">
                  <c:v>648.26991999998745</c:v>
                </c:pt>
                <c:pt idx="531">
                  <c:v>648.28647999998748</c:v>
                </c:pt>
                <c:pt idx="532">
                  <c:v>648.3030399999875</c:v>
                </c:pt>
                <c:pt idx="533">
                  <c:v>648.31959999998753</c:v>
                </c:pt>
                <c:pt idx="534">
                  <c:v>648.33615999998756</c:v>
                </c:pt>
                <c:pt idx="535">
                  <c:v>648.35271999998758</c:v>
                </c:pt>
                <c:pt idx="536">
                  <c:v>648.36927999998761</c:v>
                </c:pt>
                <c:pt idx="537">
                  <c:v>648.38583999998764</c:v>
                </c:pt>
                <c:pt idx="538">
                  <c:v>648.40239999998767</c:v>
                </c:pt>
                <c:pt idx="539">
                  <c:v>648.41895999998769</c:v>
                </c:pt>
                <c:pt idx="540">
                  <c:v>648.43551999998772</c:v>
                </c:pt>
                <c:pt idx="541">
                  <c:v>648.45207999998775</c:v>
                </c:pt>
                <c:pt idx="542">
                  <c:v>648.46863999998777</c:v>
                </c:pt>
                <c:pt idx="543">
                  <c:v>648.4851999999878</c:v>
                </c:pt>
                <c:pt idx="544">
                  <c:v>648.50175999998783</c:v>
                </c:pt>
                <c:pt idx="545">
                  <c:v>648.51831999998785</c:v>
                </c:pt>
                <c:pt idx="546">
                  <c:v>648.53487999998788</c:v>
                </c:pt>
                <c:pt idx="547">
                  <c:v>648.55143999998791</c:v>
                </c:pt>
                <c:pt idx="548">
                  <c:v>648.56799999998793</c:v>
                </c:pt>
                <c:pt idx="549">
                  <c:v>648.58455999998796</c:v>
                </c:pt>
                <c:pt idx="550">
                  <c:v>648.60111999998799</c:v>
                </c:pt>
                <c:pt idx="551">
                  <c:v>648.61767999998801</c:v>
                </c:pt>
                <c:pt idx="552">
                  <c:v>648.63423999998804</c:v>
                </c:pt>
                <c:pt idx="553">
                  <c:v>648.65079999998807</c:v>
                </c:pt>
                <c:pt idx="554">
                  <c:v>648.66735999998809</c:v>
                </c:pt>
                <c:pt idx="555">
                  <c:v>648.68391999998812</c:v>
                </c:pt>
                <c:pt idx="556">
                  <c:v>648.70047999998815</c:v>
                </c:pt>
                <c:pt idx="557">
                  <c:v>648.71703999998817</c:v>
                </c:pt>
                <c:pt idx="558">
                  <c:v>648.7335999999882</c:v>
                </c:pt>
                <c:pt idx="559">
                  <c:v>648.75015999998823</c:v>
                </c:pt>
                <c:pt idx="560">
                  <c:v>648.76671999998825</c:v>
                </c:pt>
                <c:pt idx="561">
                  <c:v>648.78327999998828</c:v>
                </c:pt>
                <c:pt idx="562">
                  <c:v>648.79983999998831</c:v>
                </c:pt>
                <c:pt idx="563">
                  <c:v>648.81639999998833</c:v>
                </c:pt>
                <c:pt idx="564">
                  <c:v>648.83295999998836</c:v>
                </c:pt>
                <c:pt idx="565">
                  <c:v>648.84951999998839</c:v>
                </c:pt>
                <c:pt idx="566">
                  <c:v>648.86607999998841</c:v>
                </c:pt>
                <c:pt idx="567">
                  <c:v>648.88263999998844</c:v>
                </c:pt>
                <c:pt idx="568">
                  <c:v>648.89919999998847</c:v>
                </c:pt>
                <c:pt idx="569">
                  <c:v>648.9157599999885</c:v>
                </c:pt>
                <c:pt idx="570">
                  <c:v>648.93231999998852</c:v>
                </c:pt>
                <c:pt idx="571">
                  <c:v>648.94887999998855</c:v>
                </c:pt>
                <c:pt idx="572">
                  <c:v>648.96543999998858</c:v>
                </c:pt>
                <c:pt idx="573">
                  <c:v>648.9819999999886</c:v>
                </c:pt>
                <c:pt idx="574">
                  <c:v>648.99855999998863</c:v>
                </c:pt>
                <c:pt idx="575">
                  <c:v>649.01511999998866</c:v>
                </c:pt>
                <c:pt idx="576">
                  <c:v>649.03167999998868</c:v>
                </c:pt>
                <c:pt idx="577">
                  <c:v>649.04823999998871</c:v>
                </c:pt>
                <c:pt idx="578">
                  <c:v>649.06479999998874</c:v>
                </c:pt>
                <c:pt idx="579">
                  <c:v>649.08135999998876</c:v>
                </c:pt>
                <c:pt idx="580">
                  <c:v>649.09791999998879</c:v>
                </c:pt>
                <c:pt idx="581">
                  <c:v>649.11447999998882</c:v>
                </c:pt>
                <c:pt idx="582">
                  <c:v>649.13103999998884</c:v>
                </c:pt>
                <c:pt idx="583">
                  <c:v>649.14759999998887</c:v>
                </c:pt>
                <c:pt idx="584">
                  <c:v>649.1641599999889</c:v>
                </c:pt>
                <c:pt idx="585">
                  <c:v>649.18071999998892</c:v>
                </c:pt>
                <c:pt idx="586">
                  <c:v>649.19727999998895</c:v>
                </c:pt>
                <c:pt idx="587">
                  <c:v>649.21383999998898</c:v>
                </c:pt>
                <c:pt idx="588">
                  <c:v>649.230399999989</c:v>
                </c:pt>
                <c:pt idx="589">
                  <c:v>649.24695999998903</c:v>
                </c:pt>
                <c:pt idx="590">
                  <c:v>649.26351999998906</c:v>
                </c:pt>
                <c:pt idx="591">
                  <c:v>649.28007999998908</c:v>
                </c:pt>
                <c:pt idx="592">
                  <c:v>649.29663999998911</c:v>
                </c:pt>
                <c:pt idx="593">
                  <c:v>649.31319999998914</c:v>
                </c:pt>
                <c:pt idx="594">
                  <c:v>649.32975999998916</c:v>
                </c:pt>
                <c:pt idx="595">
                  <c:v>649.34631999998919</c:v>
                </c:pt>
                <c:pt idx="596">
                  <c:v>649.36287999998922</c:v>
                </c:pt>
                <c:pt idx="597">
                  <c:v>649.37943999998924</c:v>
                </c:pt>
                <c:pt idx="598">
                  <c:v>649.39599999998927</c:v>
                </c:pt>
                <c:pt idx="599">
                  <c:v>649.4125599999893</c:v>
                </c:pt>
                <c:pt idx="600">
                  <c:v>649.42911999998933</c:v>
                </c:pt>
                <c:pt idx="601">
                  <c:v>649.44567999998935</c:v>
                </c:pt>
                <c:pt idx="602">
                  <c:v>649.46223999998938</c:v>
                </c:pt>
                <c:pt idx="603">
                  <c:v>649.47879999998941</c:v>
                </c:pt>
                <c:pt idx="604">
                  <c:v>649.49535999998943</c:v>
                </c:pt>
                <c:pt idx="605">
                  <c:v>649.51191999998946</c:v>
                </c:pt>
                <c:pt idx="606">
                  <c:v>649.52847999998949</c:v>
                </c:pt>
                <c:pt idx="607">
                  <c:v>649.54503999998951</c:v>
                </c:pt>
                <c:pt idx="608">
                  <c:v>649.56159999998954</c:v>
                </c:pt>
                <c:pt idx="609">
                  <c:v>649.57815999998957</c:v>
                </c:pt>
                <c:pt idx="610">
                  <c:v>649.59471999998959</c:v>
                </c:pt>
                <c:pt idx="611">
                  <c:v>649.61127999998962</c:v>
                </c:pt>
                <c:pt idx="612">
                  <c:v>649.62783999998965</c:v>
                </c:pt>
                <c:pt idx="613">
                  <c:v>649.64439999998967</c:v>
                </c:pt>
                <c:pt idx="614">
                  <c:v>649.6609599999897</c:v>
                </c:pt>
                <c:pt idx="615">
                  <c:v>649.67751999998973</c:v>
                </c:pt>
                <c:pt idx="616">
                  <c:v>649.69407999998975</c:v>
                </c:pt>
                <c:pt idx="617">
                  <c:v>649.71063999998978</c:v>
                </c:pt>
                <c:pt idx="618">
                  <c:v>649.72719999998981</c:v>
                </c:pt>
                <c:pt idx="619">
                  <c:v>649.74375999998983</c:v>
                </c:pt>
                <c:pt idx="620">
                  <c:v>649.76031999998986</c:v>
                </c:pt>
                <c:pt idx="621">
                  <c:v>649.77687999998989</c:v>
                </c:pt>
                <c:pt idx="622">
                  <c:v>649.79343999998991</c:v>
                </c:pt>
                <c:pt idx="623">
                  <c:v>649.80999999998994</c:v>
                </c:pt>
                <c:pt idx="624">
                  <c:v>649.82655999998997</c:v>
                </c:pt>
                <c:pt idx="625">
                  <c:v>649.84311999998999</c:v>
                </c:pt>
                <c:pt idx="626">
                  <c:v>649.85967999999002</c:v>
                </c:pt>
                <c:pt idx="627">
                  <c:v>649.87623999999005</c:v>
                </c:pt>
                <c:pt idx="628">
                  <c:v>649.89279999999007</c:v>
                </c:pt>
                <c:pt idx="629">
                  <c:v>649.9093599999901</c:v>
                </c:pt>
                <c:pt idx="630">
                  <c:v>649.92591999999013</c:v>
                </c:pt>
                <c:pt idx="631">
                  <c:v>649.94247999999016</c:v>
                </c:pt>
                <c:pt idx="632">
                  <c:v>649.95903999999018</c:v>
                </c:pt>
                <c:pt idx="633">
                  <c:v>649.97559999999021</c:v>
                </c:pt>
                <c:pt idx="634">
                  <c:v>649.99215999999024</c:v>
                </c:pt>
                <c:pt idx="635">
                  <c:v>650.00871999999026</c:v>
                </c:pt>
                <c:pt idx="636">
                  <c:v>650.02527999999029</c:v>
                </c:pt>
                <c:pt idx="637">
                  <c:v>650.04183999999032</c:v>
                </c:pt>
                <c:pt idx="638">
                  <c:v>650.05839999999034</c:v>
                </c:pt>
                <c:pt idx="639">
                  <c:v>650.07495999999037</c:v>
                </c:pt>
                <c:pt idx="640">
                  <c:v>650.0915199999904</c:v>
                </c:pt>
                <c:pt idx="641">
                  <c:v>650.10807999999042</c:v>
                </c:pt>
                <c:pt idx="642">
                  <c:v>650.12463999999045</c:v>
                </c:pt>
                <c:pt idx="643">
                  <c:v>650.14119999999048</c:v>
                </c:pt>
                <c:pt idx="644">
                  <c:v>650.1577599999905</c:v>
                </c:pt>
                <c:pt idx="645">
                  <c:v>650.17431999999053</c:v>
                </c:pt>
                <c:pt idx="646">
                  <c:v>650.19087999999056</c:v>
                </c:pt>
                <c:pt idx="647">
                  <c:v>650.20743999999058</c:v>
                </c:pt>
                <c:pt idx="648">
                  <c:v>650.22399999999061</c:v>
                </c:pt>
                <c:pt idx="649">
                  <c:v>650.24055999999064</c:v>
                </c:pt>
                <c:pt idx="650">
                  <c:v>650.25711999999066</c:v>
                </c:pt>
                <c:pt idx="651">
                  <c:v>650.27367999999069</c:v>
                </c:pt>
                <c:pt idx="652">
                  <c:v>650.29023999999072</c:v>
                </c:pt>
                <c:pt idx="653">
                  <c:v>650.30679999999074</c:v>
                </c:pt>
                <c:pt idx="654">
                  <c:v>650.32335999999077</c:v>
                </c:pt>
                <c:pt idx="655">
                  <c:v>650.3399199999908</c:v>
                </c:pt>
                <c:pt idx="656">
                  <c:v>650.35647999999082</c:v>
                </c:pt>
                <c:pt idx="657">
                  <c:v>650.37303999999085</c:v>
                </c:pt>
                <c:pt idx="658">
                  <c:v>650.38959999999088</c:v>
                </c:pt>
                <c:pt idx="659">
                  <c:v>650.4061599999909</c:v>
                </c:pt>
                <c:pt idx="660">
                  <c:v>650.42271999999093</c:v>
                </c:pt>
                <c:pt idx="661">
                  <c:v>650.43927999999096</c:v>
                </c:pt>
                <c:pt idx="662">
                  <c:v>650.45583999999099</c:v>
                </c:pt>
                <c:pt idx="663">
                  <c:v>650.47239999999101</c:v>
                </c:pt>
                <c:pt idx="664">
                  <c:v>650.48895999999104</c:v>
                </c:pt>
                <c:pt idx="665">
                  <c:v>650.50551999999107</c:v>
                </c:pt>
                <c:pt idx="666">
                  <c:v>650.52207999999109</c:v>
                </c:pt>
                <c:pt idx="667">
                  <c:v>650.53863999999112</c:v>
                </c:pt>
                <c:pt idx="668">
                  <c:v>650.55519999999115</c:v>
                </c:pt>
                <c:pt idx="669">
                  <c:v>650.57175999999117</c:v>
                </c:pt>
                <c:pt idx="670">
                  <c:v>650.5883199999912</c:v>
                </c:pt>
                <c:pt idx="671">
                  <c:v>650.60487999999123</c:v>
                </c:pt>
                <c:pt idx="672">
                  <c:v>650.62143999999125</c:v>
                </c:pt>
                <c:pt idx="673">
                  <c:v>650.63799999999128</c:v>
                </c:pt>
                <c:pt idx="674">
                  <c:v>650.65455999999131</c:v>
                </c:pt>
                <c:pt idx="675">
                  <c:v>650.67111999999133</c:v>
                </c:pt>
                <c:pt idx="676">
                  <c:v>650.68767999999136</c:v>
                </c:pt>
                <c:pt idx="677">
                  <c:v>650.70423999999139</c:v>
                </c:pt>
                <c:pt idx="678">
                  <c:v>650.72079999999141</c:v>
                </c:pt>
                <c:pt idx="679">
                  <c:v>650.73735999999144</c:v>
                </c:pt>
                <c:pt idx="680">
                  <c:v>650.75391999999147</c:v>
                </c:pt>
                <c:pt idx="681">
                  <c:v>650.77047999999149</c:v>
                </c:pt>
                <c:pt idx="682">
                  <c:v>650.78703999999152</c:v>
                </c:pt>
                <c:pt idx="683">
                  <c:v>650.80359999999155</c:v>
                </c:pt>
                <c:pt idx="684">
                  <c:v>650.82015999999157</c:v>
                </c:pt>
                <c:pt idx="685">
                  <c:v>650.8367199999916</c:v>
                </c:pt>
                <c:pt idx="686">
                  <c:v>650.85327999999163</c:v>
                </c:pt>
                <c:pt idx="687">
                  <c:v>650.86983999999165</c:v>
                </c:pt>
                <c:pt idx="688">
                  <c:v>650.88639999999168</c:v>
                </c:pt>
                <c:pt idx="689">
                  <c:v>650.90295999999171</c:v>
                </c:pt>
                <c:pt idx="690">
                  <c:v>650.91951999999173</c:v>
                </c:pt>
                <c:pt idx="691">
                  <c:v>650.93607999999176</c:v>
                </c:pt>
                <c:pt idx="692">
                  <c:v>650.95263999999179</c:v>
                </c:pt>
                <c:pt idx="693">
                  <c:v>650.96919999999182</c:v>
                </c:pt>
                <c:pt idx="694">
                  <c:v>650.98575999999184</c:v>
                </c:pt>
                <c:pt idx="695">
                  <c:v>651.00231999999187</c:v>
                </c:pt>
                <c:pt idx="696">
                  <c:v>651.0188799999919</c:v>
                </c:pt>
                <c:pt idx="697">
                  <c:v>651.03543999999192</c:v>
                </c:pt>
                <c:pt idx="698">
                  <c:v>651.05199999999195</c:v>
                </c:pt>
                <c:pt idx="699">
                  <c:v>651.06855999999198</c:v>
                </c:pt>
                <c:pt idx="700">
                  <c:v>651.085119999992</c:v>
                </c:pt>
                <c:pt idx="701">
                  <c:v>651.10167999999203</c:v>
                </c:pt>
                <c:pt idx="702">
                  <c:v>651.11823999999206</c:v>
                </c:pt>
                <c:pt idx="703">
                  <c:v>651.13479999999208</c:v>
                </c:pt>
                <c:pt idx="704">
                  <c:v>651.15135999999211</c:v>
                </c:pt>
                <c:pt idx="705">
                  <c:v>651.16791999999214</c:v>
                </c:pt>
                <c:pt idx="706">
                  <c:v>651.18447999999216</c:v>
                </c:pt>
                <c:pt idx="707">
                  <c:v>651.20103999999219</c:v>
                </c:pt>
                <c:pt idx="708">
                  <c:v>651.21759999999222</c:v>
                </c:pt>
                <c:pt idx="709">
                  <c:v>651.23415999999224</c:v>
                </c:pt>
                <c:pt idx="710">
                  <c:v>651.25071999999227</c:v>
                </c:pt>
                <c:pt idx="711">
                  <c:v>651.2672799999923</c:v>
                </c:pt>
                <c:pt idx="712">
                  <c:v>651.28383999999232</c:v>
                </c:pt>
                <c:pt idx="713">
                  <c:v>651.30039999999235</c:v>
                </c:pt>
                <c:pt idx="714">
                  <c:v>651.31695999999238</c:v>
                </c:pt>
                <c:pt idx="715">
                  <c:v>651.3335199999924</c:v>
                </c:pt>
                <c:pt idx="716">
                  <c:v>651.35007999999243</c:v>
                </c:pt>
                <c:pt idx="717">
                  <c:v>651.36663999999246</c:v>
                </c:pt>
                <c:pt idx="718">
                  <c:v>651.38319999999248</c:v>
                </c:pt>
                <c:pt idx="719">
                  <c:v>651.39975999999251</c:v>
                </c:pt>
                <c:pt idx="720">
                  <c:v>651.41631999999254</c:v>
                </c:pt>
                <c:pt idx="721">
                  <c:v>651.43287999999256</c:v>
                </c:pt>
                <c:pt idx="722">
                  <c:v>651.44943999999259</c:v>
                </c:pt>
                <c:pt idx="723">
                  <c:v>651.46599999999262</c:v>
                </c:pt>
                <c:pt idx="724">
                  <c:v>651.48255999999265</c:v>
                </c:pt>
                <c:pt idx="725">
                  <c:v>651.49911999999267</c:v>
                </c:pt>
                <c:pt idx="726">
                  <c:v>651.5156799999927</c:v>
                </c:pt>
                <c:pt idx="727">
                  <c:v>651.53223999999273</c:v>
                </c:pt>
                <c:pt idx="728">
                  <c:v>651.54879999999275</c:v>
                </c:pt>
                <c:pt idx="729">
                  <c:v>651.56535999999278</c:v>
                </c:pt>
                <c:pt idx="730">
                  <c:v>651.58191999999281</c:v>
                </c:pt>
                <c:pt idx="731">
                  <c:v>651.59847999999283</c:v>
                </c:pt>
                <c:pt idx="732">
                  <c:v>651.61503999999286</c:v>
                </c:pt>
                <c:pt idx="733">
                  <c:v>651.63159999999289</c:v>
                </c:pt>
                <c:pt idx="734">
                  <c:v>651.64815999999291</c:v>
                </c:pt>
                <c:pt idx="735">
                  <c:v>651.66471999999294</c:v>
                </c:pt>
                <c:pt idx="736">
                  <c:v>651.68127999999297</c:v>
                </c:pt>
                <c:pt idx="737">
                  <c:v>651.69783999999299</c:v>
                </c:pt>
                <c:pt idx="738">
                  <c:v>651.71439999999302</c:v>
                </c:pt>
                <c:pt idx="739">
                  <c:v>651.73095999999305</c:v>
                </c:pt>
                <c:pt idx="740">
                  <c:v>651.74751999999307</c:v>
                </c:pt>
                <c:pt idx="741">
                  <c:v>651.7640799999931</c:v>
                </c:pt>
                <c:pt idx="742">
                  <c:v>651.78063999999313</c:v>
                </c:pt>
                <c:pt idx="743">
                  <c:v>651.79719999999315</c:v>
                </c:pt>
                <c:pt idx="744">
                  <c:v>651.81375999999318</c:v>
                </c:pt>
                <c:pt idx="745">
                  <c:v>651.83031999999321</c:v>
                </c:pt>
                <c:pt idx="746">
                  <c:v>651.84687999999323</c:v>
                </c:pt>
                <c:pt idx="747">
                  <c:v>651.86343999999326</c:v>
                </c:pt>
                <c:pt idx="748">
                  <c:v>651.87999999999329</c:v>
                </c:pt>
                <c:pt idx="749">
                  <c:v>651.89655999999331</c:v>
                </c:pt>
                <c:pt idx="750">
                  <c:v>651.91311999999334</c:v>
                </c:pt>
                <c:pt idx="751">
                  <c:v>651.92967999999337</c:v>
                </c:pt>
                <c:pt idx="752">
                  <c:v>651.9462399999934</c:v>
                </c:pt>
                <c:pt idx="753">
                  <c:v>651.96279999999342</c:v>
                </c:pt>
                <c:pt idx="754">
                  <c:v>651.97935999999345</c:v>
                </c:pt>
                <c:pt idx="755">
                  <c:v>651.99591999999348</c:v>
                </c:pt>
                <c:pt idx="756">
                  <c:v>652.0124799999935</c:v>
                </c:pt>
                <c:pt idx="757">
                  <c:v>652.02903999999353</c:v>
                </c:pt>
                <c:pt idx="758">
                  <c:v>652.04559999999356</c:v>
                </c:pt>
                <c:pt idx="759">
                  <c:v>652.06215999999358</c:v>
                </c:pt>
                <c:pt idx="760">
                  <c:v>652.07871999999361</c:v>
                </c:pt>
                <c:pt idx="761">
                  <c:v>652.09527999999364</c:v>
                </c:pt>
                <c:pt idx="762">
                  <c:v>652.11183999999366</c:v>
                </c:pt>
                <c:pt idx="763">
                  <c:v>652.12839999999369</c:v>
                </c:pt>
                <c:pt idx="764">
                  <c:v>652.14495999999372</c:v>
                </c:pt>
                <c:pt idx="765">
                  <c:v>652.16151999999374</c:v>
                </c:pt>
                <c:pt idx="766">
                  <c:v>652.17807999999377</c:v>
                </c:pt>
                <c:pt idx="767">
                  <c:v>652.1946399999938</c:v>
                </c:pt>
                <c:pt idx="768">
                  <c:v>652.21119999999382</c:v>
                </c:pt>
                <c:pt idx="769">
                  <c:v>652.22775999999385</c:v>
                </c:pt>
                <c:pt idx="770">
                  <c:v>652.24431999999388</c:v>
                </c:pt>
                <c:pt idx="771">
                  <c:v>652.2608799999939</c:v>
                </c:pt>
                <c:pt idx="772">
                  <c:v>652.27743999999393</c:v>
                </c:pt>
                <c:pt idx="773">
                  <c:v>652.29399999999396</c:v>
                </c:pt>
                <c:pt idx="774">
                  <c:v>652.31055999999398</c:v>
                </c:pt>
                <c:pt idx="775">
                  <c:v>652.32711999999401</c:v>
                </c:pt>
                <c:pt idx="776">
                  <c:v>652.34367999999404</c:v>
                </c:pt>
                <c:pt idx="777">
                  <c:v>652.36023999999406</c:v>
                </c:pt>
                <c:pt idx="778">
                  <c:v>652.37679999999409</c:v>
                </c:pt>
                <c:pt idx="779">
                  <c:v>652.39335999999412</c:v>
                </c:pt>
                <c:pt idx="780">
                  <c:v>652.40991999999414</c:v>
                </c:pt>
                <c:pt idx="781">
                  <c:v>652.42647999999417</c:v>
                </c:pt>
                <c:pt idx="782">
                  <c:v>652.4430399999942</c:v>
                </c:pt>
                <c:pt idx="783">
                  <c:v>652.45959999999423</c:v>
                </c:pt>
                <c:pt idx="784">
                  <c:v>652.47615999999425</c:v>
                </c:pt>
                <c:pt idx="785">
                  <c:v>652.49271999999428</c:v>
                </c:pt>
                <c:pt idx="786">
                  <c:v>652.50927999999431</c:v>
                </c:pt>
                <c:pt idx="787">
                  <c:v>652.52583999999433</c:v>
                </c:pt>
                <c:pt idx="788">
                  <c:v>652.54239999999436</c:v>
                </c:pt>
                <c:pt idx="789">
                  <c:v>652.55895999999439</c:v>
                </c:pt>
                <c:pt idx="790">
                  <c:v>652.57551999999441</c:v>
                </c:pt>
                <c:pt idx="791">
                  <c:v>652.59207999999444</c:v>
                </c:pt>
                <c:pt idx="792">
                  <c:v>652.60863999999447</c:v>
                </c:pt>
                <c:pt idx="793">
                  <c:v>652.62519999999449</c:v>
                </c:pt>
                <c:pt idx="794">
                  <c:v>652.64175999999452</c:v>
                </c:pt>
                <c:pt idx="795">
                  <c:v>652.65831999999455</c:v>
                </c:pt>
                <c:pt idx="796">
                  <c:v>652.67487999999457</c:v>
                </c:pt>
                <c:pt idx="797">
                  <c:v>652.6914399999946</c:v>
                </c:pt>
                <c:pt idx="798">
                  <c:v>652.70799999999463</c:v>
                </c:pt>
                <c:pt idx="799">
                  <c:v>652.72455999999465</c:v>
                </c:pt>
                <c:pt idx="800">
                  <c:v>652.74111999999468</c:v>
                </c:pt>
                <c:pt idx="801">
                  <c:v>652.75767999999471</c:v>
                </c:pt>
                <c:pt idx="802">
                  <c:v>652.77423999999473</c:v>
                </c:pt>
                <c:pt idx="803">
                  <c:v>652.79079999999476</c:v>
                </c:pt>
                <c:pt idx="804">
                  <c:v>652.80735999999479</c:v>
                </c:pt>
                <c:pt idx="805">
                  <c:v>652.82391999999481</c:v>
                </c:pt>
                <c:pt idx="806">
                  <c:v>652.84047999999484</c:v>
                </c:pt>
                <c:pt idx="807">
                  <c:v>652.85703999999487</c:v>
                </c:pt>
                <c:pt idx="808">
                  <c:v>652.87359999999489</c:v>
                </c:pt>
                <c:pt idx="809">
                  <c:v>652.89015999999492</c:v>
                </c:pt>
                <c:pt idx="810">
                  <c:v>652.90671999999495</c:v>
                </c:pt>
                <c:pt idx="811">
                  <c:v>652.92327999999497</c:v>
                </c:pt>
                <c:pt idx="812">
                  <c:v>652.939839999995</c:v>
                </c:pt>
                <c:pt idx="813">
                  <c:v>652.95639999999503</c:v>
                </c:pt>
                <c:pt idx="814">
                  <c:v>652.97295999999506</c:v>
                </c:pt>
                <c:pt idx="815">
                  <c:v>652.98951999999508</c:v>
                </c:pt>
                <c:pt idx="816">
                  <c:v>653.00607999999511</c:v>
                </c:pt>
                <c:pt idx="817">
                  <c:v>653.02263999999514</c:v>
                </c:pt>
                <c:pt idx="818">
                  <c:v>653.03919999999516</c:v>
                </c:pt>
                <c:pt idx="819">
                  <c:v>653.05575999999519</c:v>
                </c:pt>
                <c:pt idx="820">
                  <c:v>653.07231999999522</c:v>
                </c:pt>
                <c:pt idx="821">
                  <c:v>653.08887999999524</c:v>
                </c:pt>
                <c:pt idx="822">
                  <c:v>653.10543999999527</c:v>
                </c:pt>
                <c:pt idx="823">
                  <c:v>653.1219999999953</c:v>
                </c:pt>
                <c:pt idx="824">
                  <c:v>653.13855999999532</c:v>
                </c:pt>
                <c:pt idx="825">
                  <c:v>653.15511999999535</c:v>
                </c:pt>
                <c:pt idx="826">
                  <c:v>653.17167999999538</c:v>
                </c:pt>
                <c:pt idx="827">
                  <c:v>653.1882399999954</c:v>
                </c:pt>
                <c:pt idx="828">
                  <c:v>653.20479999999543</c:v>
                </c:pt>
                <c:pt idx="829">
                  <c:v>653.22135999999546</c:v>
                </c:pt>
                <c:pt idx="830">
                  <c:v>653.23791999999548</c:v>
                </c:pt>
                <c:pt idx="831">
                  <c:v>653.25447999999551</c:v>
                </c:pt>
                <c:pt idx="832">
                  <c:v>653.27103999999554</c:v>
                </c:pt>
                <c:pt idx="833">
                  <c:v>653.28759999999556</c:v>
                </c:pt>
                <c:pt idx="834">
                  <c:v>653.30415999999559</c:v>
                </c:pt>
                <c:pt idx="835">
                  <c:v>653.32071999999562</c:v>
                </c:pt>
                <c:pt idx="836">
                  <c:v>653.33727999999564</c:v>
                </c:pt>
                <c:pt idx="837">
                  <c:v>653.35383999999567</c:v>
                </c:pt>
                <c:pt idx="838">
                  <c:v>653.3703999999957</c:v>
                </c:pt>
                <c:pt idx="839">
                  <c:v>653.38695999999572</c:v>
                </c:pt>
                <c:pt idx="840">
                  <c:v>653.40351999999575</c:v>
                </c:pt>
                <c:pt idx="841">
                  <c:v>653.42007999999578</c:v>
                </c:pt>
                <c:pt idx="842">
                  <c:v>653.4366399999958</c:v>
                </c:pt>
                <c:pt idx="843">
                  <c:v>653.45319999999583</c:v>
                </c:pt>
                <c:pt idx="844">
                  <c:v>653.46975999999586</c:v>
                </c:pt>
                <c:pt idx="845">
                  <c:v>653.48631999999589</c:v>
                </c:pt>
                <c:pt idx="846">
                  <c:v>653.50287999999591</c:v>
                </c:pt>
                <c:pt idx="847">
                  <c:v>653.51943999999594</c:v>
                </c:pt>
                <c:pt idx="848">
                  <c:v>653.53599999999597</c:v>
                </c:pt>
                <c:pt idx="849">
                  <c:v>653.55255999999599</c:v>
                </c:pt>
                <c:pt idx="850">
                  <c:v>653.56911999999602</c:v>
                </c:pt>
                <c:pt idx="851">
                  <c:v>653.58567999999605</c:v>
                </c:pt>
                <c:pt idx="852">
                  <c:v>653.60223999999607</c:v>
                </c:pt>
                <c:pt idx="853">
                  <c:v>653.6187999999961</c:v>
                </c:pt>
                <c:pt idx="854">
                  <c:v>653.63535999999613</c:v>
                </c:pt>
                <c:pt idx="855">
                  <c:v>653.65191999999615</c:v>
                </c:pt>
                <c:pt idx="856">
                  <c:v>653.66847999999618</c:v>
                </c:pt>
                <c:pt idx="857">
                  <c:v>653.68503999999621</c:v>
                </c:pt>
                <c:pt idx="858">
                  <c:v>653.70159999999623</c:v>
                </c:pt>
                <c:pt idx="859">
                  <c:v>653.71815999999626</c:v>
                </c:pt>
                <c:pt idx="860">
                  <c:v>653.73471999999629</c:v>
                </c:pt>
                <c:pt idx="861">
                  <c:v>653.75127999999631</c:v>
                </c:pt>
                <c:pt idx="862">
                  <c:v>653.76783999999634</c:v>
                </c:pt>
                <c:pt idx="863">
                  <c:v>653.78439999999637</c:v>
                </c:pt>
                <c:pt idx="864">
                  <c:v>653.80095999999639</c:v>
                </c:pt>
                <c:pt idx="865">
                  <c:v>653.81751999999642</c:v>
                </c:pt>
                <c:pt idx="866">
                  <c:v>653.83407999999645</c:v>
                </c:pt>
                <c:pt idx="867">
                  <c:v>653.85063999999647</c:v>
                </c:pt>
                <c:pt idx="868">
                  <c:v>653.8671999999965</c:v>
                </c:pt>
                <c:pt idx="869">
                  <c:v>653.88375999999653</c:v>
                </c:pt>
                <c:pt idx="870">
                  <c:v>653.90031999999655</c:v>
                </c:pt>
                <c:pt idx="871">
                  <c:v>653.91687999999658</c:v>
                </c:pt>
                <c:pt idx="872">
                  <c:v>653.93343999999661</c:v>
                </c:pt>
                <c:pt idx="873">
                  <c:v>653.94999999999663</c:v>
                </c:pt>
                <c:pt idx="874">
                  <c:v>653.96655999999666</c:v>
                </c:pt>
                <c:pt idx="875">
                  <c:v>653.98311999999669</c:v>
                </c:pt>
                <c:pt idx="876">
                  <c:v>653.99967999999672</c:v>
                </c:pt>
                <c:pt idx="877">
                  <c:v>654.01623999999674</c:v>
                </c:pt>
                <c:pt idx="878">
                  <c:v>654.03279999999677</c:v>
                </c:pt>
                <c:pt idx="879">
                  <c:v>654.0493599999968</c:v>
                </c:pt>
                <c:pt idx="880">
                  <c:v>654.06591999999682</c:v>
                </c:pt>
                <c:pt idx="881">
                  <c:v>654.08247999999685</c:v>
                </c:pt>
                <c:pt idx="882">
                  <c:v>654.09903999999688</c:v>
                </c:pt>
                <c:pt idx="883">
                  <c:v>654.1155999999969</c:v>
                </c:pt>
                <c:pt idx="884">
                  <c:v>654.13215999999693</c:v>
                </c:pt>
                <c:pt idx="885">
                  <c:v>654.14871999999696</c:v>
                </c:pt>
                <c:pt idx="886">
                  <c:v>654.16527999999698</c:v>
                </c:pt>
                <c:pt idx="887">
                  <c:v>654.18183999999701</c:v>
                </c:pt>
                <c:pt idx="888">
                  <c:v>654.19839999999704</c:v>
                </c:pt>
                <c:pt idx="889">
                  <c:v>654.21495999999706</c:v>
                </c:pt>
                <c:pt idx="890">
                  <c:v>654.23151999999709</c:v>
                </c:pt>
                <c:pt idx="891">
                  <c:v>654.24807999999712</c:v>
                </c:pt>
                <c:pt idx="892">
                  <c:v>654.26463999999714</c:v>
                </c:pt>
                <c:pt idx="893">
                  <c:v>654.28119999999717</c:v>
                </c:pt>
                <c:pt idx="894">
                  <c:v>654.2977599999972</c:v>
                </c:pt>
                <c:pt idx="895">
                  <c:v>654.31431999999722</c:v>
                </c:pt>
                <c:pt idx="896">
                  <c:v>654.33087999999725</c:v>
                </c:pt>
                <c:pt idx="897">
                  <c:v>654.34743999999728</c:v>
                </c:pt>
                <c:pt idx="898">
                  <c:v>654.3639999999973</c:v>
                </c:pt>
                <c:pt idx="899">
                  <c:v>654.38055999999733</c:v>
                </c:pt>
                <c:pt idx="900">
                  <c:v>654.39711999999736</c:v>
                </c:pt>
                <c:pt idx="901">
                  <c:v>654.41367999999738</c:v>
                </c:pt>
                <c:pt idx="902">
                  <c:v>654.43023999999741</c:v>
                </c:pt>
                <c:pt idx="903">
                  <c:v>654.44679999999744</c:v>
                </c:pt>
                <c:pt idx="904">
                  <c:v>654.46335999999746</c:v>
                </c:pt>
                <c:pt idx="905">
                  <c:v>654.47991999999749</c:v>
                </c:pt>
                <c:pt idx="906">
                  <c:v>654.49647999999752</c:v>
                </c:pt>
                <c:pt idx="907">
                  <c:v>654.51303999999755</c:v>
                </c:pt>
                <c:pt idx="908">
                  <c:v>654.52959999999757</c:v>
                </c:pt>
                <c:pt idx="909">
                  <c:v>654.5461599999976</c:v>
                </c:pt>
                <c:pt idx="910">
                  <c:v>654.56271999999763</c:v>
                </c:pt>
                <c:pt idx="911">
                  <c:v>654.57927999999765</c:v>
                </c:pt>
                <c:pt idx="912">
                  <c:v>654.59583999999768</c:v>
                </c:pt>
                <c:pt idx="913">
                  <c:v>654.61239999999771</c:v>
                </c:pt>
                <c:pt idx="914">
                  <c:v>654.62895999999773</c:v>
                </c:pt>
                <c:pt idx="915">
                  <c:v>654.64551999999776</c:v>
                </c:pt>
                <c:pt idx="916">
                  <c:v>654.66207999999779</c:v>
                </c:pt>
                <c:pt idx="917">
                  <c:v>654.67863999999781</c:v>
                </c:pt>
                <c:pt idx="918">
                  <c:v>654.69519999999784</c:v>
                </c:pt>
                <c:pt idx="919">
                  <c:v>654.71175999999787</c:v>
                </c:pt>
                <c:pt idx="920">
                  <c:v>654.72831999999789</c:v>
                </c:pt>
                <c:pt idx="921">
                  <c:v>654.74487999999792</c:v>
                </c:pt>
                <c:pt idx="922">
                  <c:v>654.76143999999795</c:v>
                </c:pt>
                <c:pt idx="923">
                  <c:v>654.77799999999797</c:v>
                </c:pt>
                <c:pt idx="924">
                  <c:v>654.794559999998</c:v>
                </c:pt>
                <c:pt idx="925">
                  <c:v>654.81111999999803</c:v>
                </c:pt>
                <c:pt idx="926">
                  <c:v>654.82767999999805</c:v>
                </c:pt>
                <c:pt idx="927">
                  <c:v>654.84423999999808</c:v>
                </c:pt>
                <c:pt idx="928">
                  <c:v>654.86079999999811</c:v>
                </c:pt>
                <c:pt idx="929">
                  <c:v>654.87735999999813</c:v>
                </c:pt>
                <c:pt idx="930">
                  <c:v>654.89391999999816</c:v>
                </c:pt>
                <c:pt idx="931">
                  <c:v>654.91047999999819</c:v>
                </c:pt>
                <c:pt idx="932">
                  <c:v>654.92703999999821</c:v>
                </c:pt>
                <c:pt idx="933">
                  <c:v>654.94359999999824</c:v>
                </c:pt>
                <c:pt idx="934">
                  <c:v>654.96015999999827</c:v>
                </c:pt>
                <c:pt idx="935">
                  <c:v>654.97671999999829</c:v>
                </c:pt>
                <c:pt idx="936">
                  <c:v>654.99327999999832</c:v>
                </c:pt>
                <c:pt idx="937">
                  <c:v>655.00983999999835</c:v>
                </c:pt>
                <c:pt idx="938">
                  <c:v>655.02639999999838</c:v>
                </c:pt>
                <c:pt idx="939">
                  <c:v>655.0429599999984</c:v>
                </c:pt>
                <c:pt idx="940">
                  <c:v>655.05951999999843</c:v>
                </c:pt>
                <c:pt idx="941">
                  <c:v>655.07607999999846</c:v>
                </c:pt>
                <c:pt idx="942">
                  <c:v>655.09263999999848</c:v>
                </c:pt>
                <c:pt idx="943">
                  <c:v>655.10919999999851</c:v>
                </c:pt>
                <c:pt idx="944">
                  <c:v>655.12575999999854</c:v>
                </c:pt>
                <c:pt idx="945">
                  <c:v>655.14231999999856</c:v>
                </c:pt>
                <c:pt idx="946">
                  <c:v>655.15887999999859</c:v>
                </c:pt>
                <c:pt idx="947">
                  <c:v>655.17543999999862</c:v>
                </c:pt>
                <c:pt idx="948">
                  <c:v>655.19199999999864</c:v>
                </c:pt>
                <c:pt idx="949">
                  <c:v>655.20855999999867</c:v>
                </c:pt>
                <c:pt idx="950">
                  <c:v>655.2251199999987</c:v>
                </c:pt>
                <c:pt idx="951">
                  <c:v>655.24167999999872</c:v>
                </c:pt>
                <c:pt idx="952">
                  <c:v>655.25823999999875</c:v>
                </c:pt>
                <c:pt idx="953">
                  <c:v>655.27479999999878</c:v>
                </c:pt>
                <c:pt idx="954">
                  <c:v>655.2913599999988</c:v>
                </c:pt>
                <c:pt idx="955">
                  <c:v>655.30791999999883</c:v>
                </c:pt>
                <c:pt idx="956">
                  <c:v>655.32447999999886</c:v>
                </c:pt>
                <c:pt idx="957">
                  <c:v>655.34103999999888</c:v>
                </c:pt>
                <c:pt idx="958">
                  <c:v>655.35759999999891</c:v>
                </c:pt>
                <c:pt idx="959">
                  <c:v>655.37415999999894</c:v>
                </c:pt>
                <c:pt idx="960">
                  <c:v>655.39071999999896</c:v>
                </c:pt>
                <c:pt idx="961">
                  <c:v>655.40727999999899</c:v>
                </c:pt>
                <c:pt idx="962">
                  <c:v>655.42383999999902</c:v>
                </c:pt>
                <c:pt idx="963">
                  <c:v>655.44039999999904</c:v>
                </c:pt>
                <c:pt idx="964">
                  <c:v>655.45695999999907</c:v>
                </c:pt>
                <c:pt idx="965">
                  <c:v>655.4735199999991</c:v>
                </c:pt>
                <c:pt idx="966">
                  <c:v>655.49007999999912</c:v>
                </c:pt>
                <c:pt idx="967">
                  <c:v>655.50663999999915</c:v>
                </c:pt>
                <c:pt idx="968">
                  <c:v>655.52319999999918</c:v>
                </c:pt>
                <c:pt idx="969">
                  <c:v>655.53975999999921</c:v>
                </c:pt>
                <c:pt idx="970">
                  <c:v>655.55631999999923</c:v>
                </c:pt>
                <c:pt idx="971">
                  <c:v>655.57287999999926</c:v>
                </c:pt>
                <c:pt idx="972">
                  <c:v>655.58943999999929</c:v>
                </c:pt>
                <c:pt idx="973">
                  <c:v>655.60599999999931</c:v>
                </c:pt>
                <c:pt idx="974">
                  <c:v>655.62255999999934</c:v>
                </c:pt>
                <c:pt idx="975">
                  <c:v>655.63911999999937</c:v>
                </c:pt>
                <c:pt idx="976">
                  <c:v>655.65567999999939</c:v>
                </c:pt>
                <c:pt idx="977">
                  <c:v>655.67223999999942</c:v>
                </c:pt>
                <c:pt idx="978">
                  <c:v>655.68879999999945</c:v>
                </c:pt>
                <c:pt idx="979">
                  <c:v>655.70535999999947</c:v>
                </c:pt>
                <c:pt idx="980">
                  <c:v>655.7219199999995</c:v>
                </c:pt>
                <c:pt idx="981">
                  <c:v>655.73847999999953</c:v>
                </c:pt>
                <c:pt idx="982">
                  <c:v>655.75503999999955</c:v>
                </c:pt>
                <c:pt idx="983">
                  <c:v>655.77159999999958</c:v>
                </c:pt>
                <c:pt idx="984">
                  <c:v>655.78815999999961</c:v>
                </c:pt>
                <c:pt idx="985">
                  <c:v>655.80471999999963</c:v>
                </c:pt>
                <c:pt idx="986">
                  <c:v>655.82127999999966</c:v>
                </c:pt>
                <c:pt idx="987">
                  <c:v>655.83783999999969</c:v>
                </c:pt>
                <c:pt idx="988">
                  <c:v>655.85439999999971</c:v>
                </c:pt>
                <c:pt idx="989">
                  <c:v>655.87095999999974</c:v>
                </c:pt>
                <c:pt idx="990">
                  <c:v>655.88751999999977</c:v>
                </c:pt>
                <c:pt idx="991">
                  <c:v>655.90407999999979</c:v>
                </c:pt>
                <c:pt idx="992">
                  <c:v>655.92063999999982</c:v>
                </c:pt>
                <c:pt idx="993">
                  <c:v>655.93719999999985</c:v>
                </c:pt>
                <c:pt idx="994">
                  <c:v>655.95375999999987</c:v>
                </c:pt>
                <c:pt idx="995">
                  <c:v>655.9703199999999</c:v>
                </c:pt>
                <c:pt idx="996">
                  <c:v>655.98687999999993</c:v>
                </c:pt>
                <c:pt idx="997">
                  <c:v>656.00343999999996</c:v>
                </c:pt>
                <c:pt idx="998">
                  <c:v>656.02</c:v>
                </c:pt>
                <c:pt idx="999">
                  <c:v>656.03656000000001</c:v>
                </c:pt>
                <c:pt idx="1000">
                  <c:v>656.05312000000004</c:v>
                </c:pt>
                <c:pt idx="1001">
                  <c:v>656.06968000000006</c:v>
                </c:pt>
                <c:pt idx="1002">
                  <c:v>656.08624000000009</c:v>
                </c:pt>
                <c:pt idx="1003">
                  <c:v>656.10280000000012</c:v>
                </c:pt>
                <c:pt idx="1004">
                  <c:v>656.11936000000014</c:v>
                </c:pt>
                <c:pt idx="1005">
                  <c:v>656.13592000000017</c:v>
                </c:pt>
                <c:pt idx="1006">
                  <c:v>656.1524800000002</c:v>
                </c:pt>
                <c:pt idx="1007">
                  <c:v>656.16904000000022</c:v>
                </c:pt>
                <c:pt idx="1008">
                  <c:v>656.18560000000025</c:v>
                </c:pt>
                <c:pt idx="1009">
                  <c:v>656.20216000000028</c:v>
                </c:pt>
                <c:pt idx="1010">
                  <c:v>656.2187200000003</c:v>
                </c:pt>
                <c:pt idx="1011">
                  <c:v>656.23528000000033</c:v>
                </c:pt>
                <c:pt idx="1012">
                  <c:v>656.25184000000036</c:v>
                </c:pt>
                <c:pt idx="1013">
                  <c:v>656.26840000000038</c:v>
                </c:pt>
                <c:pt idx="1014">
                  <c:v>656.28496000000041</c:v>
                </c:pt>
                <c:pt idx="1015">
                  <c:v>656.30152000000044</c:v>
                </c:pt>
                <c:pt idx="1016">
                  <c:v>656.31808000000046</c:v>
                </c:pt>
                <c:pt idx="1017">
                  <c:v>656.33464000000049</c:v>
                </c:pt>
                <c:pt idx="1018">
                  <c:v>656.35120000000052</c:v>
                </c:pt>
                <c:pt idx="1019">
                  <c:v>656.36776000000054</c:v>
                </c:pt>
                <c:pt idx="1020">
                  <c:v>656.38432000000057</c:v>
                </c:pt>
                <c:pt idx="1021">
                  <c:v>656.4008800000006</c:v>
                </c:pt>
                <c:pt idx="1022">
                  <c:v>656.41744000000062</c:v>
                </c:pt>
                <c:pt idx="1023">
                  <c:v>656.43400000000065</c:v>
                </c:pt>
                <c:pt idx="1024">
                  <c:v>656.45056000000068</c:v>
                </c:pt>
                <c:pt idx="1025">
                  <c:v>656.4671200000007</c:v>
                </c:pt>
                <c:pt idx="1026">
                  <c:v>656.48368000000073</c:v>
                </c:pt>
                <c:pt idx="1027">
                  <c:v>656.50024000000076</c:v>
                </c:pt>
                <c:pt idx="1028">
                  <c:v>656.51680000000079</c:v>
                </c:pt>
                <c:pt idx="1029">
                  <c:v>656.53336000000081</c:v>
                </c:pt>
                <c:pt idx="1030">
                  <c:v>656.54992000000084</c:v>
                </c:pt>
                <c:pt idx="1031">
                  <c:v>656.56648000000087</c:v>
                </c:pt>
                <c:pt idx="1032">
                  <c:v>656.58304000000089</c:v>
                </c:pt>
                <c:pt idx="1033">
                  <c:v>656.59960000000092</c:v>
                </c:pt>
                <c:pt idx="1034">
                  <c:v>656.61616000000095</c:v>
                </c:pt>
                <c:pt idx="1035">
                  <c:v>656.63272000000097</c:v>
                </c:pt>
                <c:pt idx="1036">
                  <c:v>656.649280000001</c:v>
                </c:pt>
                <c:pt idx="1037">
                  <c:v>656.66584000000103</c:v>
                </c:pt>
                <c:pt idx="1038">
                  <c:v>656.68240000000105</c:v>
                </c:pt>
                <c:pt idx="1039">
                  <c:v>656.69896000000108</c:v>
                </c:pt>
                <c:pt idx="1040">
                  <c:v>656.71552000000111</c:v>
                </c:pt>
                <c:pt idx="1041">
                  <c:v>656.73208000000113</c:v>
                </c:pt>
                <c:pt idx="1042">
                  <c:v>656.74864000000116</c:v>
                </c:pt>
                <c:pt idx="1043">
                  <c:v>656.76520000000119</c:v>
                </c:pt>
                <c:pt idx="1044">
                  <c:v>656.78176000000121</c:v>
                </c:pt>
                <c:pt idx="1045">
                  <c:v>656.79832000000124</c:v>
                </c:pt>
                <c:pt idx="1046">
                  <c:v>656.81488000000127</c:v>
                </c:pt>
                <c:pt idx="1047">
                  <c:v>656.83144000000129</c:v>
                </c:pt>
                <c:pt idx="1048">
                  <c:v>656.84800000000132</c:v>
                </c:pt>
                <c:pt idx="1049">
                  <c:v>656.86456000000135</c:v>
                </c:pt>
                <c:pt idx="1050">
                  <c:v>656.88112000000137</c:v>
                </c:pt>
                <c:pt idx="1051">
                  <c:v>656.8976800000014</c:v>
                </c:pt>
                <c:pt idx="1052">
                  <c:v>656.91424000000143</c:v>
                </c:pt>
                <c:pt idx="1053">
                  <c:v>656.93080000000145</c:v>
                </c:pt>
                <c:pt idx="1054">
                  <c:v>656.94736000000148</c:v>
                </c:pt>
                <c:pt idx="1055">
                  <c:v>656.96392000000151</c:v>
                </c:pt>
                <c:pt idx="1056">
                  <c:v>656.98048000000153</c:v>
                </c:pt>
                <c:pt idx="1057">
                  <c:v>656.99704000000156</c:v>
                </c:pt>
                <c:pt idx="1058">
                  <c:v>657.01360000000159</c:v>
                </c:pt>
                <c:pt idx="1059">
                  <c:v>657.03016000000162</c:v>
                </c:pt>
                <c:pt idx="1060">
                  <c:v>657.04672000000164</c:v>
                </c:pt>
                <c:pt idx="1061">
                  <c:v>657.06328000000167</c:v>
                </c:pt>
                <c:pt idx="1062">
                  <c:v>657.0798400000017</c:v>
                </c:pt>
                <c:pt idx="1063">
                  <c:v>657.09640000000172</c:v>
                </c:pt>
                <c:pt idx="1064">
                  <c:v>657.11296000000175</c:v>
                </c:pt>
                <c:pt idx="1065">
                  <c:v>657.12952000000178</c:v>
                </c:pt>
                <c:pt idx="1066">
                  <c:v>657.1460800000018</c:v>
                </c:pt>
                <c:pt idx="1067">
                  <c:v>657.16264000000183</c:v>
                </c:pt>
                <c:pt idx="1068">
                  <c:v>657.17920000000186</c:v>
                </c:pt>
                <c:pt idx="1069">
                  <c:v>657.19576000000188</c:v>
                </c:pt>
                <c:pt idx="1070">
                  <c:v>657.21232000000191</c:v>
                </c:pt>
                <c:pt idx="1071">
                  <c:v>657.22888000000194</c:v>
                </c:pt>
                <c:pt idx="1072">
                  <c:v>657.24544000000196</c:v>
                </c:pt>
                <c:pt idx="1073">
                  <c:v>657.26200000000199</c:v>
                </c:pt>
                <c:pt idx="1074">
                  <c:v>657.27856000000202</c:v>
                </c:pt>
                <c:pt idx="1075">
                  <c:v>657.29512000000204</c:v>
                </c:pt>
                <c:pt idx="1076">
                  <c:v>657.31168000000207</c:v>
                </c:pt>
                <c:pt idx="1077">
                  <c:v>657.3282400000021</c:v>
                </c:pt>
                <c:pt idx="1078">
                  <c:v>657.34480000000212</c:v>
                </c:pt>
                <c:pt idx="1079">
                  <c:v>657.36136000000215</c:v>
                </c:pt>
                <c:pt idx="1080">
                  <c:v>657.37792000000218</c:v>
                </c:pt>
                <c:pt idx="1081">
                  <c:v>657.3944800000022</c:v>
                </c:pt>
                <c:pt idx="1082">
                  <c:v>657.41104000000223</c:v>
                </c:pt>
                <c:pt idx="1083">
                  <c:v>657.42760000000226</c:v>
                </c:pt>
                <c:pt idx="1084">
                  <c:v>657.44416000000228</c:v>
                </c:pt>
                <c:pt idx="1085">
                  <c:v>657.46072000000231</c:v>
                </c:pt>
                <c:pt idx="1086">
                  <c:v>657.47728000000234</c:v>
                </c:pt>
                <c:pt idx="1087">
                  <c:v>657.49384000000236</c:v>
                </c:pt>
                <c:pt idx="1088">
                  <c:v>657.51040000000239</c:v>
                </c:pt>
                <c:pt idx="1089">
                  <c:v>657.52696000000242</c:v>
                </c:pt>
                <c:pt idx="1090">
                  <c:v>657.54352000000245</c:v>
                </c:pt>
                <c:pt idx="1091">
                  <c:v>657.56008000000247</c:v>
                </c:pt>
                <c:pt idx="1092">
                  <c:v>657.5766400000025</c:v>
                </c:pt>
                <c:pt idx="1093">
                  <c:v>657.59320000000253</c:v>
                </c:pt>
                <c:pt idx="1094">
                  <c:v>657.60976000000255</c:v>
                </c:pt>
                <c:pt idx="1095">
                  <c:v>657.62632000000258</c:v>
                </c:pt>
                <c:pt idx="1096">
                  <c:v>657.64288000000261</c:v>
                </c:pt>
                <c:pt idx="1097">
                  <c:v>657.65944000000263</c:v>
                </c:pt>
                <c:pt idx="1098">
                  <c:v>657.67600000000266</c:v>
                </c:pt>
                <c:pt idx="1099">
                  <c:v>657.69256000000269</c:v>
                </c:pt>
                <c:pt idx="1100">
                  <c:v>657.70912000000271</c:v>
                </c:pt>
                <c:pt idx="1101">
                  <c:v>657.72568000000274</c:v>
                </c:pt>
                <c:pt idx="1102">
                  <c:v>657.74224000000277</c:v>
                </c:pt>
                <c:pt idx="1103">
                  <c:v>657.75880000000279</c:v>
                </c:pt>
                <c:pt idx="1104">
                  <c:v>657.77536000000282</c:v>
                </c:pt>
                <c:pt idx="1105">
                  <c:v>657.79192000000285</c:v>
                </c:pt>
                <c:pt idx="1106">
                  <c:v>657.80848000000287</c:v>
                </c:pt>
                <c:pt idx="1107">
                  <c:v>657.8250400000029</c:v>
                </c:pt>
                <c:pt idx="1108">
                  <c:v>657.84160000000293</c:v>
                </c:pt>
                <c:pt idx="1109">
                  <c:v>657.85816000000295</c:v>
                </c:pt>
                <c:pt idx="1110">
                  <c:v>657.87472000000298</c:v>
                </c:pt>
                <c:pt idx="1111">
                  <c:v>657.89128000000301</c:v>
                </c:pt>
                <c:pt idx="1112">
                  <c:v>657.90784000000303</c:v>
                </c:pt>
                <c:pt idx="1113">
                  <c:v>657.92440000000306</c:v>
                </c:pt>
                <c:pt idx="1114">
                  <c:v>657.94096000000309</c:v>
                </c:pt>
                <c:pt idx="1115">
                  <c:v>657.95752000000311</c:v>
                </c:pt>
                <c:pt idx="1116">
                  <c:v>657.97408000000314</c:v>
                </c:pt>
                <c:pt idx="1117">
                  <c:v>657.99064000000317</c:v>
                </c:pt>
                <c:pt idx="1118">
                  <c:v>658.00720000000319</c:v>
                </c:pt>
                <c:pt idx="1119">
                  <c:v>658.02376000000322</c:v>
                </c:pt>
                <c:pt idx="1120">
                  <c:v>658.04032000000325</c:v>
                </c:pt>
                <c:pt idx="1121">
                  <c:v>658.05688000000328</c:v>
                </c:pt>
                <c:pt idx="1122">
                  <c:v>658.0734400000033</c:v>
                </c:pt>
                <c:pt idx="1123">
                  <c:v>658.09000000000333</c:v>
                </c:pt>
                <c:pt idx="1124">
                  <c:v>658.10656000000336</c:v>
                </c:pt>
                <c:pt idx="1125">
                  <c:v>658.12312000000338</c:v>
                </c:pt>
                <c:pt idx="1126">
                  <c:v>658.13968000000341</c:v>
                </c:pt>
                <c:pt idx="1127">
                  <c:v>658.15624000000344</c:v>
                </c:pt>
                <c:pt idx="1128">
                  <c:v>658.17280000000346</c:v>
                </c:pt>
                <c:pt idx="1129">
                  <c:v>658.18936000000349</c:v>
                </c:pt>
                <c:pt idx="1130">
                  <c:v>658.20592000000352</c:v>
                </c:pt>
                <c:pt idx="1131">
                  <c:v>658.22248000000354</c:v>
                </c:pt>
                <c:pt idx="1132">
                  <c:v>658.23904000000357</c:v>
                </c:pt>
                <c:pt idx="1133">
                  <c:v>658.2556000000036</c:v>
                </c:pt>
                <c:pt idx="1134">
                  <c:v>658.27216000000362</c:v>
                </c:pt>
                <c:pt idx="1135">
                  <c:v>658.28872000000365</c:v>
                </c:pt>
                <c:pt idx="1136">
                  <c:v>658.30528000000368</c:v>
                </c:pt>
                <c:pt idx="1137">
                  <c:v>658.3218400000037</c:v>
                </c:pt>
                <c:pt idx="1138">
                  <c:v>658.33840000000373</c:v>
                </c:pt>
                <c:pt idx="1139">
                  <c:v>658.35496000000376</c:v>
                </c:pt>
                <c:pt idx="1140">
                  <c:v>658.37152000000378</c:v>
                </c:pt>
                <c:pt idx="1141">
                  <c:v>658.38808000000381</c:v>
                </c:pt>
                <c:pt idx="1142">
                  <c:v>658.40464000000384</c:v>
                </c:pt>
                <c:pt idx="1143">
                  <c:v>658.42120000000386</c:v>
                </c:pt>
                <c:pt idx="1144">
                  <c:v>658.43776000000389</c:v>
                </c:pt>
                <c:pt idx="1145">
                  <c:v>658.45432000000392</c:v>
                </c:pt>
                <c:pt idx="1146">
                  <c:v>658.47088000000394</c:v>
                </c:pt>
                <c:pt idx="1147">
                  <c:v>658.48744000000397</c:v>
                </c:pt>
                <c:pt idx="1148">
                  <c:v>658.504000000004</c:v>
                </c:pt>
                <c:pt idx="1149">
                  <c:v>658.52056000000402</c:v>
                </c:pt>
                <c:pt idx="1150">
                  <c:v>658.53712000000405</c:v>
                </c:pt>
                <c:pt idx="1151">
                  <c:v>658.55368000000408</c:v>
                </c:pt>
                <c:pt idx="1152">
                  <c:v>658.57024000000411</c:v>
                </c:pt>
                <c:pt idx="1153">
                  <c:v>658.58680000000413</c:v>
                </c:pt>
                <c:pt idx="1154">
                  <c:v>658.60336000000416</c:v>
                </c:pt>
                <c:pt idx="1155">
                  <c:v>658.61992000000419</c:v>
                </c:pt>
                <c:pt idx="1156">
                  <c:v>658.63648000000421</c:v>
                </c:pt>
                <c:pt idx="1157">
                  <c:v>658.65304000000424</c:v>
                </c:pt>
                <c:pt idx="1158">
                  <c:v>658.66960000000427</c:v>
                </c:pt>
                <c:pt idx="1159">
                  <c:v>658.68616000000429</c:v>
                </c:pt>
                <c:pt idx="1160">
                  <c:v>658.70272000000432</c:v>
                </c:pt>
                <c:pt idx="1161">
                  <c:v>658.71928000000435</c:v>
                </c:pt>
                <c:pt idx="1162">
                  <c:v>658.73584000000437</c:v>
                </c:pt>
                <c:pt idx="1163">
                  <c:v>658.7524000000044</c:v>
                </c:pt>
                <c:pt idx="1164">
                  <c:v>658.76896000000443</c:v>
                </c:pt>
                <c:pt idx="1165">
                  <c:v>658.78552000000445</c:v>
                </c:pt>
                <c:pt idx="1166">
                  <c:v>658.80208000000448</c:v>
                </c:pt>
                <c:pt idx="1167">
                  <c:v>658.81864000000451</c:v>
                </c:pt>
                <c:pt idx="1168">
                  <c:v>658.83520000000453</c:v>
                </c:pt>
                <c:pt idx="1169">
                  <c:v>658.85176000000456</c:v>
                </c:pt>
                <c:pt idx="1170">
                  <c:v>658.86832000000459</c:v>
                </c:pt>
                <c:pt idx="1171">
                  <c:v>658.88488000000461</c:v>
                </c:pt>
                <c:pt idx="1172">
                  <c:v>658.90144000000464</c:v>
                </c:pt>
                <c:pt idx="1173">
                  <c:v>658.91800000000467</c:v>
                </c:pt>
                <c:pt idx="1174">
                  <c:v>658.93456000000469</c:v>
                </c:pt>
                <c:pt idx="1175">
                  <c:v>658.95112000000472</c:v>
                </c:pt>
                <c:pt idx="1176">
                  <c:v>658.96768000000475</c:v>
                </c:pt>
                <c:pt idx="1177">
                  <c:v>658.98424000000477</c:v>
                </c:pt>
                <c:pt idx="1178">
                  <c:v>659.0008000000048</c:v>
                </c:pt>
                <c:pt idx="1179">
                  <c:v>659.01736000000483</c:v>
                </c:pt>
                <c:pt idx="1180">
                  <c:v>659.03392000000485</c:v>
                </c:pt>
                <c:pt idx="1181">
                  <c:v>659.05048000000488</c:v>
                </c:pt>
                <c:pt idx="1182">
                  <c:v>659.06704000000491</c:v>
                </c:pt>
                <c:pt idx="1183">
                  <c:v>659.08360000000494</c:v>
                </c:pt>
                <c:pt idx="1184">
                  <c:v>659.10016000000496</c:v>
                </c:pt>
                <c:pt idx="1185">
                  <c:v>659.11672000000499</c:v>
                </c:pt>
                <c:pt idx="1186">
                  <c:v>659.13328000000502</c:v>
                </c:pt>
                <c:pt idx="1187">
                  <c:v>659.14984000000504</c:v>
                </c:pt>
                <c:pt idx="1188">
                  <c:v>659.16640000000507</c:v>
                </c:pt>
                <c:pt idx="1189">
                  <c:v>659.1829600000051</c:v>
                </c:pt>
                <c:pt idx="1190">
                  <c:v>659.19952000000512</c:v>
                </c:pt>
                <c:pt idx="1191">
                  <c:v>659.21608000000515</c:v>
                </c:pt>
                <c:pt idx="1192">
                  <c:v>659.23264000000518</c:v>
                </c:pt>
                <c:pt idx="1193">
                  <c:v>659.2492000000052</c:v>
                </c:pt>
                <c:pt idx="1194">
                  <c:v>659.26576000000523</c:v>
                </c:pt>
                <c:pt idx="1195">
                  <c:v>659.28232000000526</c:v>
                </c:pt>
                <c:pt idx="1196">
                  <c:v>659.29888000000528</c:v>
                </c:pt>
                <c:pt idx="1197">
                  <c:v>659.31544000000531</c:v>
                </c:pt>
                <c:pt idx="1198">
                  <c:v>659.33200000000534</c:v>
                </c:pt>
                <c:pt idx="1199">
                  <c:v>659.34856000000536</c:v>
                </c:pt>
                <c:pt idx="1200">
                  <c:v>659.36512000000539</c:v>
                </c:pt>
                <c:pt idx="1201">
                  <c:v>659.38168000000542</c:v>
                </c:pt>
                <c:pt idx="1202">
                  <c:v>659.39824000000544</c:v>
                </c:pt>
                <c:pt idx="1203">
                  <c:v>659.41480000000547</c:v>
                </c:pt>
                <c:pt idx="1204">
                  <c:v>659.4313600000055</c:v>
                </c:pt>
                <c:pt idx="1205">
                  <c:v>659.44792000000552</c:v>
                </c:pt>
                <c:pt idx="1206">
                  <c:v>659.46448000000555</c:v>
                </c:pt>
                <c:pt idx="1207">
                  <c:v>659.48104000000558</c:v>
                </c:pt>
                <c:pt idx="1208">
                  <c:v>659.4976000000056</c:v>
                </c:pt>
                <c:pt idx="1209">
                  <c:v>659.51416000000563</c:v>
                </c:pt>
                <c:pt idx="1210">
                  <c:v>659.53072000000566</c:v>
                </c:pt>
                <c:pt idx="1211">
                  <c:v>659.54728000000568</c:v>
                </c:pt>
                <c:pt idx="1212">
                  <c:v>659.56384000000571</c:v>
                </c:pt>
                <c:pt idx="1213">
                  <c:v>659.58040000000574</c:v>
                </c:pt>
                <c:pt idx="1214">
                  <c:v>659.59696000000577</c:v>
                </c:pt>
                <c:pt idx="1215">
                  <c:v>659.61352000000579</c:v>
                </c:pt>
                <c:pt idx="1216">
                  <c:v>659.63008000000582</c:v>
                </c:pt>
                <c:pt idx="1217">
                  <c:v>659.64664000000585</c:v>
                </c:pt>
                <c:pt idx="1218">
                  <c:v>659.66320000000587</c:v>
                </c:pt>
                <c:pt idx="1219">
                  <c:v>659.6797600000059</c:v>
                </c:pt>
                <c:pt idx="1220">
                  <c:v>659.69632000000593</c:v>
                </c:pt>
                <c:pt idx="1221">
                  <c:v>659.71288000000595</c:v>
                </c:pt>
                <c:pt idx="1222">
                  <c:v>659.72944000000598</c:v>
                </c:pt>
                <c:pt idx="1223">
                  <c:v>659.74600000000601</c:v>
                </c:pt>
                <c:pt idx="1224">
                  <c:v>659.76256000000603</c:v>
                </c:pt>
                <c:pt idx="1225">
                  <c:v>659.77912000000606</c:v>
                </c:pt>
                <c:pt idx="1226">
                  <c:v>659.79568000000609</c:v>
                </c:pt>
                <c:pt idx="1227">
                  <c:v>659.81224000000611</c:v>
                </c:pt>
                <c:pt idx="1228">
                  <c:v>659.82880000000614</c:v>
                </c:pt>
                <c:pt idx="1229">
                  <c:v>659.84536000000617</c:v>
                </c:pt>
                <c:pt idx="1230">
                  <c:v>659.86192000000619</c:v>
                </c:pt>
                <c:pt idx="1231">
                  <c:v>659.87848000000622</c:v>
                </c:pt>
                <c:pt idx="1232">
                  <c:v>659.89504000000625</c:v>
                </c:pt>
                <c:pt idx="1233">
                  <c:v>659.91160000000627</c:v>
                </c:pt>
                <c:pt idx="1234">
                  <c:v>659.9281600000063</c:v>
                </c:pt>
                <c:pt idx="1235">
                  <c:v>659.94472000000633</c:v>
                </c:pt>
                <c:pt idx="1236">
                  <c:v>659.96128000000635</c:v>
                </c:pt>
                <c:pt idx="1237">
                  <c:v>659.97784000000638</c:v>
                </c:pt>
                <c:pt idx="1238">
                  <c:v>659.99440000000641</c:v>
                </c:pt>
                <c:pt idx="1239">
                  <c:v>660.01096000000643</c:v>
                </c:pt>
                <c:pt idx="1240">
                  <c:v>660.02752000000646</c:v>
                </c:pt>
                <c:pt idx="1241">
                  <c:v>660.04408000000649</c:v>
                </c:pt>
                <c:pt idx="1242">
                  <c:v>660.06064000000652</c:v>
                </c:pt>
                <c:pt idx="1243">
                  <c:v>660.07720000000654</c:v>
                </c:pt>
                <c:pt idx="1244">
                  <c:v>660.09376000000657</c:v>
                </c:pt>
                <c:pt idx="1245">
                  <c:v>660.1103200000066</c:v>
                </c:pt>
                <c:pt idx="1246">
                  <c:v>660.12688000000662</c:v>
                </c:pt>
                <c:pt idx="1247">
                  <c:v>660.14344000000665</c:v>
                </c:pt>
                <c:pt idx="1248">
                  <c:v>660.16000000000668</c:v>
                </c:pt>
                <c:pt idx="1249">
                  <c:v>660.1765600000067</c:v>
                </c:pt>
                <c:pt idx="1250">
                  <c:v>660.19312000000673</c:v>
                </c:pt>
                <c:pt idx="1251">
                  <c:v>660.20968000000676</c:v>
                </c:pt>
                <c:pt idx="1252">
                  <c:v>660.22624000000678</c:v>
                </c:pt>
                <c:pt idx="1253">
                  <c:v>660.24280000000681</c:v>
                </c:pt>
                <c:pt idx="1254">
                  <c:v>660.25936000000684</c:v>
                </c:pt>
                <c:pt idx="1255">
                  <c:v>660.27592000000686</c:v>
                </c:pt>
                <c:pt idx="1256">
                  <c:v>660.29248000000689</c:v>
                </c:pt>
                <c:pt idx="1257">
                  <c:v>660.30904000000692</c:v>
                </c:pt>
                <c:pt idx="1258">
                  <c:v>660.32560000000694</c:v>
                </c:pt>
                <c:pt idx="1259">
                  <c:v>660.34216000000697</c:v>
                </c:pt>
                <c:pt idx="1260">
                  <c:v>660.358720000007</c:v>
                </c:pt>
                <c:pt idx="1261">
                  <c:v>660.37528000000702</c:v>
                </c:pt>
                <c:pt idx="1262">
                  <c:v>660.39184000000705</c:v>
                </c:pt>
                <c:pt idx="1263">
                  <c:v>660.40840000000708</c:v>
                </c:pt>
                <c:pt idx="1264">
                  <c:v>660.4249600000071</c:v>
                </c:pt>
                <c:pt idx="1265">
                  <c:v>660.44152000000713</c:v>
                </c:pt>
                <c:pt idx="1266">
                  <c:v>660.45808000000716</c:v>
                </c:pt>
                <c:pt idx="1267">
                  <c:v>660.47464000000718</c:v>
                </c:pt>
                <c:pt idx="1268">
                  <c:v>660.49120000000721</c:v>
                </c:pt>
                <c:pt idx="1269">
                  <c:v>660.50776000000724</c:v>
                </c:pt>
                <c:pt idx="1270">
                  <c:v>660.52432000000726</c:v>
                </c:pt>
                <c:pt idx="1271">
                  <c:v>660.54088000000729</c:v>
                </c:pt>
                <c:pt idx="1272">
                  <c:v>660.55744000000732</c:v>
                </c:pt>
                <c:pt idx="1273">
                  <c:v>660.57400000000735</c:v>
                </c:pt>
                <c:pt idx="1274">
                  <c:v>660.59056000000737</c:v>
                </c:pt>
                <c:pt idx="1275">
                  <c:v>660.6071200000074</c:v>
                </c:pt>
                <c:pt idx="1276">
                  <c:v>660.62368000000743</c:v>
                </c:pt>
                <c:pt idx="1277">
                  <c:v>660.64024000000745</c:v>
                </c:pt>
                <c:pt idx="1278">
                  <c:v>660.65680000000748</c:v>
                </c:pt>
                <c:pt idx="1279">
                  <c:v>660.67336000000751</c:v>
                </c:pt>
                <c:pt idx="1280">
                  <c:v>660.68992000000753</c:v>
                </c:pt>
                <c:pt idx="1281">
                  <c:v>660.70648000000756</c:v>
                </c:pt>
                <c:pt idx="1282">
                  <c:v>660.72304000000759</c:v>
                </c:pt>
                <c:pt idx="1283">
                  <c:v>660.73960000000761</c:v>
                </c:pt>
                <c:pt idx="1284">
                  <c:v>660.75616000000764</c:v>
                </c:pt>
                <c:pt idx="1285">
                  <c:v>660.77272000000767</c:v>
                </c:pt>
                <c:pt idx="1286">
                  <c:v>660.78928000000769</c:v>
                </c:pt>
                <c:pt idx="1287">
                  <c:v>660.80584000000772</c:v>
                </c:pt>
                <c:pt idx="1288">
                  <c:v>660.82240000000775</c:v>
                </c:pt>
                <c:pt idx="1289">
                  <c:v>660.83896000000777</c:v>
                </c:pt>
                <c:pt idx="1290">
                  <c:v>660.8555200000078</c:v>
                </c:pt>
                <c:pt idx="1291">
                  <c:v>660.87208000000783</c:v>
                </c:pt>
                <c:pt idx="1292">
                  <c:v>660.88864000000785</c:v>
                </c:pt>
                <c:pt idx="1293">
                  <c:v>660.90520000000788</c:v>
                </c:pt>
                <c:pt idx="1294">
                  <c:v>660.92176000000791</c:v>
                </c:pt>
                <c:pt idx="1295">
                  <c:v>660.93832000000793</c:v>
                </c:pt>
                <c:pt idx="1296">
                  <c:v>660.95488000000796</c:v>
                </c:pt>
                <c:pt idx="1297">
                  <c:v>660.97144000000799</c:v>
                </c:pt>
                <c:pt idx="1298">
                  <c:v>660.98800000000801</c:v>
                </c:pt>
                <c:pt idx="1299">
                  <c:v>661.00456000000804</c:v>
                </c:pt>
                <c:pt idx="1300">
                  <c:v>661.02112000000807</c:v>
                </c:pt>
                <c:pt idx="1301">
                  <c:v>661.03768000000809</c:v>
                </c:pt>
                <c:pt idx="1302">
                  <c:v>661.05424000000812</c:v>
                </c:pt>
                <c:pt idx="1303">
                  <c:v>661.07080000000815</c:v>
                </c:pt>
                <c:pt idx="1304">
                  <c:v>661.08736000000818</c:v>
                </c:pt>
                <c:pt idx="1305">
                  <c:v>661.1039200000082</c:v>
                </c:pt>
                <c:pt idx="1306">
                  <c:v>661.12048000000823</c:v>
                </c:pt>
                <c:pt idx="1307">
                  <c:v>661.13704000000826</c:v>
                </c:pt>
                <c:pt idx="1308">
                  <c:v>661.15360000000828</c:v>
                </c:pt>
                <c:pt idx="1309">
                  <c:v>661.17016000000831</c:v>
                </c:pt>
                <c:pt idx="1310">
                  <c:v>661.18672000000834</c:v>
                </c:pt>
                <c:pt idx="1311">
                  <c:v>661.20328000000836</c:v>
                </c:pt>
                <c:pt idx="1312">
                  <c:v>661.21984000000839</c:v>
                </c:pt>
                <c:pt idx="1313">
                  <c:v>661.23640000000842</c:v>
                </c:pt>
                <c:pt idx="1314">
                  <c:v>661.25296000000844</c:v>
                </c:pt>
                <c:pt idx="1315">
                  <c:v>661.26952000000847</c:v>
                </c:pt>
                <c:pt idx="1316">
                  <c:v>661.2860800000085</c:v>
                </c:pt>
                <c:pt idx="1317">
                  <c:v>661.30264000000852</c:v>
                </c:pt>
                <c:pt idx="1318">
                  <c:v>661.31920000000855</c:v>
                </c:pt>
                <c:pt idx="1319">
                  <c:v>661.33576000000858</c:v>
                </c:pt>
                <c:pt idx="1320">
                  <c:v>661.3523200000086</c:v>
                </c:pt>
                <c:pt idx="1321">
                  <c:v>661.36888000000863</c:v>
                </c:pt>
                <c:pt idx="1322">
                  <c:v>661.38544000000866</c:v>
                </c:pt>
                <c:pt idx="1323">
                  <c:v>661.40200000000868</c:v>
                </c:pt>
                <c:pt idx="1324">
                  <c:v>661.41856000000871</c:v>
                </c:pt>
                <c:pt idx="1325">
                  <c:v>661.43512000000874</c:v>
                </c:pt>
                <c:pt idx="1326">
                  <c:v>661.45168000000876</c:v>
                </c:pt>
                <c:pt idx="1327">
                  <c:v>661.46824000000879</c:v>
                </c:pt>
                <c:pt idx="1328">
                  <c:v>661.48480000000882</c:v>
                </c:pt>
                <c:pt idx="1329">
                  <c:v>661.50136000000884</c:v>
                </c:pt>
                <c:pt idx="1330">
                  <c:v>661.51792000000887</c:v>
                </c:pt>
                <c:pt idx="1331">
                  <c:v>661.5344800000089</c:v>
                </c:pt>
                <c:pt idx="1332">
                  <c:v>661.55104000000892</c:v>
                </c:pt>
                <c:pt idx="1333">
                  <c:v>661.56760000000895</c:v>
                </c:pt>
                <c:pt idx="1334">
                  <c:v>661.58416000000898</c:v>
                </c:pt>
                <c:pt idx="1335">
                  <c:v>661.60072000000901</c:v>
                </c:pt>
                <c:pt idx="1336">
                  <c:v>661.61728000000903</c:v>
                </c:pt>
                <c:pt idx="1337">
                  <c:v>661.63384000000906</c:v>
                </c:pt>
                <c:pt idx="1338">
                  <c:v>661.65040000000909</c:v>
                </c:pt>
                <c:pt idx="1339">
                  <c:v>661.66696000000911</c:v>
                </c:pt>
                <c:pt idx="1340">
                  <c:v>661.68352000000914</c:v>
                </c:pt>
                <c:pt idx="1341">
                  <c:v>661.70008000000917</c:v>
                </c:pt>
                <c:pt idx="1342">
                  <c:v>661.71664000000919</c:v>
                </c:pt>
                <c:pt idx="1343">
                  <c:v>661.73320000000922</c:v>
                </c:pt>
                <c:pt idx="1344">
                  <c:v>661.74976000000925</c:v>
                </c:pt>
                <c:pt idx="1345">
                  <c:v>661.76632000000927</c:v>
                </c:pt>
                <c:pt idx="1346">
                  <c:v>661.7828800000093</c:v>
                </c:pt>
                <c:pt idx="1347">
                  <c:v>661.79944000000933</c:v>
                </c:pt>
                <c:pt idx="1348">
                  <c:v>661.81600000000935</c:v>
                </c:pt>
                <c:pt idx="1349">
                  <c:v>661.83256000000938</c:v>
                </c:pt>
                <c:pt idx="1350">
                  <c:v>661.84912000000941</c:v>
                </c:pt>
                <c:pt idx="1351">
                  <c:v>661.86568000000943</c:v>
                </c:pt>
                <c:pt idx="1352">
                  <c:v>661.88224000000946</c:v>
                </c:pt>
                <c:pt idx="1353">
                  <c:v>661.89880000000949</c:v>
                </c:pt>
                <c:pt idx="1354">
                  <c:v>661.91536000000951</c:v>
                </c:pt>
                <c:pt idx="1355">
                  <c:v>661.93192000000954</c:v>
                </c:pt>
                <c:pt idx="1356">
                  <c:v>661.94848000000957</c:v>
                </c:pt>
                <c:pt idx="1357">
                  <c:v>661.96504000000959</c:v>
                </c:pt>
                <c:pt idx="1358">
                  <c:v>661.98160000000962</c:v>
                </c:pt>
                <c:pt idx="1359">
                  <c:v>661.99816000000965</c:v>
                </c:pt>
                <c:pt idx="1360">
                  <c:v>662.01472000000967</c:v>
                </c:pt>
                <c:pt idx="1361">
                  <c:v>662.0312800000097</c:v>
                </c:pt>
                <c:pt idx="1362">
                  <c:v>662.04784000000973</c:v>
                </c:pt>
                <c:pt idx="1363">
                  <c:v>662.06440000000975</c:v>
                </c:pt>
                <c:pt idx="1364">
                  <c:v>662.08096000000978</c:v>
                </c:pt>
                <c:pt idx="1365">
                  <c:v>662.09752000000981</c:v>
                </c:pt>
                <c:pt idx="1366">
                  <c:v>662.11408000000984</c:v>
                </c:pt>
                <c:pt idx="1367">
                  <c:v>662.13064000000986</c:v>
                </c:pt>
                <c:pt idx="1368">
                  <c:v>662.14720000000989</c:v>
                </c:pt>
                <c:pt idx="1369">
                  <c:v>662.16376000000992</c:v>
                </c:pt>
                <c:pt idx="1370">
                  <c:v>662.18032000000994</c:v>
                </c:pt>
                <c:pt idx="1371">
                  <c:v>662.19688000000997</c:v>
                </c:pt>
                <c:pt idx="1372">
                  <c:v>662.21344000001</c:v>
                </c:pt>
                <c:pt idx="1373">
                  <c:v>662.23000000001002</c:v>
                </c:pt>
                <c:pt idx="1374">
                  <c:v>662.24656000001005</c:v>
                </c:pt>
                <c:pt idx="1375">
                  <c:v>662.26312000001008</c:v>
                </c:pt>
                <c:pt idx="1376">
                  <c:v>662.2796800000101</c:v>
                </c:pt>
                <c:pt idx="1377">
                  <c:v>662.29624000001013</c:v>
                </c:pt>
                <c:pt idx="1378">
                  <c:v>662.31280000001016</c:v>
                </c:pt>
                <c:pt idx="1379">
                  <c:v>662.32936000001018</c:v>
                </c:pt>
                <c:pt idx="1380">
                  <c:v>662.34592000001021</c:v>
                </c:pt>
                <c:pt idx="1381">
                  <c:v>662.36248000001024</c:v>
                </c:pt>
                <c:pt idx="1382">
                  <c:v>662.37904000001026</c:v>
                </c:pt>
                <c:pt idx="1383">
                  <c:v>662.39560000001029</c:v>
                </c:pt>
                <c:pt idx="1384">
                  <c:v>662.41216000001032</c:v>
                </c:pt>
                <c:pt idx="1385">
                  <c:v>662.42872000001034</c:v>
                </c:pt>
                <c:pt idx="1386">
                  <c:v>662.44528000001037</c:v>
                </c:pt>
                <c:pt idx="1387">
                  <c:v>662.4618400000104</c:v>
                </c:pt>
                <c:pt idx="1388">
                  <c:v>662.47840000001042</c:v>
                </c:pt>
                <c:pt idx="1389">
                  <c:v>662.49496000001045</c:v>
                </c:pt>
                <c:pt idx="1390">
                  <c:v>662.51152000001048</c:v>
                </c:pt>
                <c:pt idx="1391">
                  <c:v>662.5280800000105</c:v>
                </c:pt>
                <c:pt idx="1392">
                  <c:v>662.54464000001053</c:v>
                </c:pt>
                <c:pt idx="1393">
                  <c:v>662.56120000001056</c:v>
                </c:pt>
                <c:pt idx="1394">
                  <c:v>662.57776000001058</c:v>
                </c:pt>
                <c:pt idx="1395">
                  <c:v>662.59432000001061</c:v>
                </c:pt>
                <c:pt idx="1396">
                  <c:v>662.61088000001064</c:v>
                </c:pt>
                <c:pt idx="1397">
                  <c:v>662.62744000001067</c:v>
                </c:pt>
                <c:pt idx="1398">
                  <c:v>662.64400000001069</c:v>
                </c:pt>
                <c:pt idx="1399">
                  <c:v>662.66056000001072</c:v>
                </c:pt>
                <c:pt idx="1400">
                  <c:v>662.67712000001075</c:v>
                </c:pt>
                <c:pt idx="1401">
                  <c:v>662.69368000001077</c:v>
                </c:pt>
                <c:pt idx="1402">
                  <c:v>662.7102400000108</c:v>
                </c:pt>
                <c:pt idx="1403">
                  <c:v>662.72680000001083</c:v>
                </c:pt>
                <c:pt idx="1404">
                  <c:v>662.74336000001085</c:v>
                </c:pt>
                <c:pt idx="1405">
                  <c:v>662.75992000001088</c:v>
                </c:pt>
                <c:pt idx="1406">
                  <c:v>662.77648000001091</c:v>
                </c:pt>
                <c:pt idx="1407">
                  <c:v>662.79304000001093</c:v>
                </c:pt>
                <c:pt idx="1408">
                  <c:v>662.80960000001096</c:v>
                </c:pt>
                <c:pt idx="1409">
                  <c:v>662.82616000001099</c:v>
                </c:pt>
                <c:pt idx="1410">
                  <c:v>662.84272000001101</c:v>
                </c:pt>
                <c:pt idx="1411">
                  <c:v>662.85928000001104</c:v>
                </c:pt>
                <c:pt idx="1412">
                  <c:v>662.87584000001107</c:v>
                </c:pt>
                <c:pt idx="1413">
                  <c:v>662.89240000001109</c:v>
                </c:pt>
                <c:pt idx="1414">
                  <c:v>662.90896000001112</c:v>
                </c:pt>
                <c:pt idx="1415">
                  <c:v>662.92552000001115</c:v>
                </c:pt>
                <c:pt idx="1416">
                  <c:v>662.94208000001117</c:v>
                </c:pt>
                <c:pt idx="1417">
                  <c:v>662.9586400000112</c:v>
                </c:pt>
                <c:pt idx="1418">
                  <c:v>662.97520000001123</c:v>
                </c:pt>
                <c:pt idx="1419">
                  <c:v>662.99176000001125</c:v>
                </c:pt>
                <c:pt idx="1420">
                  <c:v>663.00832000001128</c:v>
                </c:pt>
                <c:pt idx="1421">
                  <c:v>663.02488000001131</c:v>
                </c:pt>
                <c:pt idx="1422">
                  <c:v>663.04144000001133</c:v>
                </c:pt>
                <c:pt idx="1423">
                  <c:v>663.05800000001136</c:v>
                </c:pt>
                <c:pt idx="1424">
                  <c:v>663.07456000001139</c:v>
                </c:pt>
                <c:pt idx="1425">
                  <c:v>663.09112000001141</c:v>
                </c:pt>
                <c:pt idx="1426">
                  <c:v>663.10768000001144</c:v>
                </c:pt>
                <c:pt idx="1427">
                  <c:v>663.12424000001147</c:v>
                </c:pt>
                <c:pt idx="1428">
                  <c:v>663.1408000000115</c:v>
                </c:pt>
                <c:pt idx="1429">
                  <c:v>663.15736000001152</c:v>
                </c:pt>
                <c:pt idx="1430">
                  <c:v>663.17392000001155</c:v>
                </c:pt>
                <c:pt idx="1431">
                  <c:v>663.19048000001158</c:v>
                </c:pt>
                <c:pt idx="1432">
                  <c:v>663.2070400000116</c:v>
                </c:pt>
                <c:pt idx="1433">
                  <c:v>663.22360000001163</c:v>
                </c:pt>
                <c:pt idx="1434">
                  <c:v>663.24016000001166</c:v>
                </c:pt>
                <c:pt idx="1435">
                  <c:v>663.25672000001168</c:v>
                </c:pt>
                <c:pt idx="1436">
                  <c:v>663.27328000001171</c:v>
                </c:pt>
                <c:pt idx="1437">
                  <c:v>663.28984000001174</c:v>
                </c:pt>
                <c:pt idx="1438">
                  <c:v>663.30640000001176</c:v>
                </c:pt>
                <c:pt idx="1439">
                  <c:v>663.32296000001179</c:v>
                </c:pt>
                <c:pt idx="1440">
                  <c:v>663.33952000001182</c:v>
                </c:pt>
                <c:pt idx="1441">
                  <c:v>663.35608000001184</c:v>
                </c:pt>
                <c:pt idx="1442">
                  <c:v>663.37264000001187</c:v>
                </c:pt>
                <c:pt idx="1443">
                  <c:v>663.3892000000119</c:v>
                </c:pt>
                <c:pt idx="1444">
                  <c:v>663.40576000001192</c:v>
                </c:pt>
                <c:pt idx="1445">
                  <c:v>663.42232000001195</c:v>
                </c:pt>
                <c:pt idx="1446">
                  <c:v>663.43888000001198</c:v>
                </c:pt>
                <c:pt idx="1447">
                  <c:v>663.455440000012</c:v>
                </c:pt>
                <c:pt idx="1448">
                  <c:v>663.47200000001203</c:v>
                </c:pt>
                <c:pt idx="1449">
                  <c:v>663.48856000001206</c:v>
                </c:pt>
                <c:pt idx="1450">
                  <c:v>663.50512000001208</c:v>
                </c:pt>
                <c:pt idx="1451">
                  <c:v>663.52168000001211</c:v>
                </c:pt>
                <c:pt idx="1452">
                  <c:v>663.53824000001214</c:v>
                </c:pt>
                <c:pt idx="1453">
                  <c:v>663.55480000001216</c:v>
                </c:pt>
                <c:pt idx="1454">
                  <c:v>663.57136000001219</c:v>
                </c:pt>
                <c:pt idx="1455">
                  <c:v>663.58792000001222</c:v>
                </c:pt>
                <c:pt idx="1456">
                  <c:v>663.60448000001225</c:v>
                </c:pt>
                <c:pt idx="1457">
                  <c:v>663.62104000001227</c:v>
                </c:pt>
                <c:pt idx="1458">
                  <c:v>663.6376000000123</c:v>
                </c:pt>
                <c:pt idx="1459">
                  <c:v>663.65416000001233</c:v>
                </c:pt>
                <c:pt idx="1460">
                  <c:v>663.67072000001235</c:v>
                </c:pt>
                <c:pt idx="1461">
                  <c:v>663.68728000001238</c:v>
                </c:pt>
                <c:pt idx="1462">
                  <c:v>663.70384000001241</c:v>
                </c:pt>
                <c:pt idx="1463">
                  <c:v>663.72040000001243</c:v>
                </c:pt>
                <c:pt idx="1464">
                  <c:v>663.73696000001246</c:v>
                </c:pt>
                <c:pt idx="1465">
                  <c:v>663.75352000001249</c:v>
                </c:pt>
                <c:pt idx="1466">
                  <c:v>663.77008000001251</c:v>
                </c:pt>
                <c:pt idx="1467">
                  <c:v>663.78664000001254</c:v>
                </c:pt>
                <c:pt idx="1468">
                  <c:v>663.80320000001257</c:v>
                </c:pt>
                <c:pt idx="1469">
                  <c:v>663.81976000001259</c:v>
                </c:pt>
                <c:pt idx="1470">
                  <c:v>663.83632000001262</c:v>
                </c:pt>
                <c:pt idx="1471">
                  <c:v>663.85288000001265</c:v>
                </c:pt>
                <c:pt idx="1472">
                  <c:v>663.86944000001267</c:v>
                </c:pt>
                <c:pt idx="1473">
                  <c:v>663.8860000000127</c:v>
                </c:pt>
                <c:pt idx="1474">
                  <c:v>663.90256000001273</c:v>
                </c:pt>
                <c:pt idx="1475">
                  <c:v>663.91912000001275</c:v>
                </c:pt>
                <c:pt idx="1476">
                  <c:v>663.93568000001278</c:v>
                </c:pt>
                <c:pt idx="1477">
                  <c:v>663.95224000001281</c:v>
                </c:pt>
                <c:pt idx="1478">
                  <c:v>663.96880000001283</c:v>
                </c:pt>
                <c:pt idx="1479">
                  <c:v>663.98536000001286</c:v>
                </c:pt>
                <c:pt idx="1480">
                  <c:v>664.00192000001289</c:v>
                </c:pt>
                <c:pt idx="1481">
                  <c:v>664.01848000001291</c:v>
                </c:pt>
                <c:pt idx="1482">
                  <c:v>664.03504000001294</c:v>
                </c:pt>
                <c:pt idx="1483">
                  <c:v>664.05160000001297</c:v>
                </c:pt>
                <c:pt idx="1484">
                  <c:v>664.06816000001299</c:v>
                </c:pt>
                <c:pt idx="1485">
                  <c:v>664.08472000001302</c:v>
                </c:pt>
                <c:pt idx="1486">
                  <c:v>664.10128000001305</c:v>
                </c:pt>
                <c:pt idx="1487">
                  <c:v>664.11784000001308</c:v>
                </c:pt>
                <c:pt idx="1488">
                  <c:v>664.1344000000131</c:v>
                </c:pt>
                <c:pt idx="1489">
                  <c:v>664.15096000001313</c:v>
                </c:pt>
                <c:pt idx="1490">
                  <c:v>664.16752000001316</c:v>
                </c:pt>
                <c:pt idx="1491">
                  <c:v>664.18408000001318</c:v>
                </c:pt>
                <c:pt idx="1492">
                  <c:v>664.20064000001321</c:v>
                </c:pt>
                <c:pt idx="1493">
                  <c:v>664.21720000001324</c:v>
                </c:pt>
                <c:pt idx="1494">
                  <c:v>664.23376000001326</c:v>
                </c:pt>
                <c:pt idx="1495">
                  <c:v>664.25032000001329</c:v>
                </c:pt>
                <c:pt idx="1496">
                  <c:v>664.26688000001332</c:v>
                </c:pt>
                <c:pt idx="1497">
                  <c:v>664.28344000001334</c:v>
                </c:pt>
                <c:pt idx="1498">
                  <c:v>664.30000000001337</c:v>
                </c:pt>
                <c:pt idx="1499">
                  <c:v>664.3165600000134</c:v>
                </c:pt>
                <c:pt idx="1500">
                  <c:v>664.33312000001342</c:v>
                </c:pt>
                <c:pt idx="1501">
                  <c:v>664.34968000001345</c:v>
                </c:pt>
                <c:pt idx="1502">
                  <c:v>664.36624000001348</c:v>
                </c:pt>
                <c:pt idx="1503">
                  <c:v>664.3828000000135</c:v>
                </c:pt>
                <c:pt idx="1504">
                  <c:v>664.39936000001353</c:v>
                </c:pt>
                <c:pt idx="1505">
                  <c:v>664.41592000001356</c:v>
                </c:pt>
                <c:pt idx="1506">
                  <c:v>664.43248000001358</c:v>
                </c:pt>
                <c:pt idx="1507">
                  <c:v>664.44904000001361</c:v>
                </c:pt>
                <c:pt idx="1508">
                  <c:v>664.46560000001364</c:v>
                </c:pt>
                <c:pt idx="1509">
                  <c:v>664.48216000001366</c:v>
                </c:pt>
                <c:pt idx="1510">
                  <c:v>664.49872000001369</c:v>
                </c:pt>
                <c:pt idx="1511">
                  <c:v>664.51528000001372</c:v>
                </c:pt>
                <c:pt idx="1512">
                  <c:v>664.53184000001374</c:v>
                </c:pt>
                <c:pt idx="1513">
                  <c:v>664.54840000001377</c:v>
                </c:pt>
                <c:pt idx="1514">
                  <c:v>664.5649600000138</c:v>
                </c:pt>
                <c:pt idx="1515">
                  <c:v>664.58152000001382</c:v>
                </c:pt>
                <c:pt idx="1516">
                  <c:v>664.59808000001385</c:v>
                </c:pt>
                <c:pt idx="1517">
                  <c:v>664.61464000001388</c:v>
                </c:pt>
                <c:pt idx="1518">
                  <c:v>664.63120000001391</c:v>
                </c:pt>
                <c:pt idx="1519">
                  <c:v>664.64776000001393</c:v>
                </c:pt>
                <c:pt idx="1520">
                  <c:v>664.66432000001396</c:v>
                </c:pt>
                <c:pt idx="1521">
                  <c:v>664.68088000001399</c:v>
                </c:pt>
                <c:pt idx="1522">
                  <c:v>664.69744000001401</c:v>
                </c:pt>
                <c:pt idx="1523">
                  <c:v>664.71400000001404</c:v>
                </c:pt>
                <c:pt idx="1524">
                  <c:v>664.73056000001407</c:v>
                </c:pt>
                <c:pt idx="1525">
                  <c:v>664.74712000001409</c:v>
                </c:pt>
                <c:pt idx="1526">
                  <c:v>664.76368000001412</c:v>
                </c:pt>
                <c:pt idx="1527">
                  <c:v>664.78024000001415</c:v>
                </c:pt>
                <c:pt idx="1528">
                  <c:v>664.79680000001417</c:v>
                </c:pt>
                <c:pt idx="1529">
                  <c:v>664.8133600000142</c:v>
                </c:pt>
                <c:pt idx="1530">
                  <c:v>664.82992000001423</c:v>
                </c:pt>
                <c:pt idx="1531">
                  <c:v>664.84648000001425</c:v>
                </c:pt>
                <c:pt idx="1532">
                  <c:v>664.86304000001428</c:v>
                </c:pt>
                <c:pt idx="1533">
                  <c:v>664.87960000001431</c:v>
                </c:pt>
                <c:pt idx="1534">
                  <c:v>664.89616000001433</c:v>
                </c:pt>
                <c:pt idx="1535">
                  <c:v>664.91272000001436</c:v>
                </c:pt>
                <c:pt idx="1536">
                  <c:v>664.92928000001439</c:v>
                </c:pt>
                <c:pt idx="1537">
                  <c:v>664.94584000001441</c:v>
                </c:pt>
                <c:pt idx="1538">
                  <c:v>664.96240000001444</c:v>
                </c:pt>
                <c:pt idx="1539">
                  <c:v>664.97896000001447</c:v>
                </c:pt>
                <c:pt idx="1540">
                  <c:v>664.99552000001449</c:v>
                </c:pt>
                <c:pt idx="1541">
                  <c:v>665.01208000001452</c:v>
                </c:pt>
                <c:pt idx="1542">
                  <c:v>665.02864000001455</c:v>
                </c:pt>
                <c:pt idx="1543">
                  <c:v>665.04520000001457</c:v>
                </c:pt>
                <c:pt idx="1544">
                  <c:v>665.0617600000146</c:v>
                </c:pt>
                <c:pt idx="1545">
                  <c:v>665.07832000001463</c:v>
                </c:pt>
                <c:pt idx="1546">
                  <c:v>665.09488000001465</c:v>
                </c:pt>
                <c:pt idx="1547">
                  <c:v>665.11144000001468</c:v>
                </c:pt>
                <c:pt idx="1548">
                  <c:v>665.12800000001471</c:v>
                </c:pt>
                <c:pt idx="1549">
                  <c:v>665.14456000001474</c:v>
                </c:pt>
                <c:pt idx="1550">
                  <c:v>665.16112000001476</c:v>
                </c:pt>
                <c:pt idx="1551">
                  <c:v>665.17768000001479</c:v>
                </c:pt>
                <c:pt idx="1552">
                  <c:v>665.19424000001482</c:v>
                </c:pt>
                <c:pt idx="1553">
                  <c:v>665.21080000001484</c:v>
                </c:pt>
                <c:pt idx="1554">
                  <c:v>665.22736000001487</c:v>
                </c:pt>
                <c:pt idx="1555">
                  <c:v>665.2439200000149</c:v>
                </c:pt>
                <c:pt idx="1556">
                  <c:v>665.26048000001492</c:v>
                </c:pt>
                <c:pt idx="1557">
                  <c:v>665.27704000001495</c:v>
                </c:pt>
                <c:pt idx="1558">
                  <c:v>665.29360000001498</c:v>
                </c:pt>
                <c:pt idx="1559">
                  <c:v>665.310160000015</c:v>
                </c:pt>
                <c:pt idx="1560">
                  <c:v>665.32672000001503</c:v>
                </c:pt>
                <c:pt idx="1561">
                  <c:v>665.34328000001506</c:v>
                </c:pt>
                <c:pt idx="1562">
                  <c:v>665.35984000001508</c:v>
                </c:pt>
                <c:pt idx="1563">
                  <c:v>665.37640000001511</c:v>
                </c:pt>
                <c:pt idx="1564">
                  <c:v>665.39296000001514</c:v>
                </c:pt>
                <c:pt idx="1565">
                  <c:v>665.40952000001516</c:v>
                </c:pt>
                <c:pt idx="1566">
                  <c:v>665.42608000001519</c:v>
                </c:pt>
                <c:pt idx="1567">
                  <c:v>665.44264000001522</c:v>
                </c:pt>
                <c:pt idx="1568">
                  <c:v>665.45920000001524</c:v>
                </c:pt>
                <c:pt idx="1569">
                  <c:v>665.47576000001527</c:v>
                </c:pt>
                <c:pt idx="1570">
                  <c:v>665.4923200000153</c:v>
                </c:pt>
                <c:pt idx="1571">
                  <c:v>665.50888000001532</c:v>
                </c:pt>
                <c:pt idx="1572">
                  <c:v>665.52544000001535</c:v>
                </c:pt>
                <c:pt idx="1573">
                  <c:v>665.54200000001538</c:v>
                </c:pt>
                <c:pt idx="1574">
                  <c:v>665.5585600000154</c:v>
                </c:pt>
                <c:pt idx="1575">
                  <c:v>665.57512000001543</c:v>
                </c:pt>
                <c:pt idx="1576">
                  <c:v>665.59168000001546</c:v>
                </c:pt>
                <c:pt idx="1577">
                  <c:v>665.60824000001548</c:v>
                </c:pt>
                <c:pt idx="1578">
                  <c:v>665.62480000001551</c:v>
                </c:pt>
                <c:pt idx="1579">
                  <c:v>665.64136000001554</c:v>
                </c:pt>
                <c:pt idx="1580">
                  <c:v>665.65792000001557</c:v>
                </c:pt>
                <c:pt idx="1581">
                  <c:v>665.67448000001559</c:v>
                </c:pt>
                <c:pt idx="1582">
                  <c:v>665.69104000001562</c:v>
                </c:pt>
                <c:pt idx="1583">
                  <c:v>665.70760000001565</c:v>
                </c:pt>
                <c:pt idx="1584">
                  <c:v>665.72416000001567</c:v>
                </c:pt>
                <c:pt idx="1585">
                  <c:v>665.7407200000157</c:v>
                </c:pt>
                <c:pt idx="1586">
                  <c:v>665.75728000001573</c:v>
                </c:pt>
                <c:pt idx="1587">
                  <c:v>665.77384000001575</c:v>
                </c:pt>
                <c:pt idx="1588">
                  <c:v>665.79040000001578</c:v>
                </c:pt>
                <c:pt idx="1589">
                  <c:v>665.80696000001581</c:v>
                </c:pt>
                <c:pt idx="1590">
                  <c:v>665.82352000001583</c:v>
                </c:pt>
                <c:pt idx="1591">
                  <c:v>665.84008000001586</c:v>
                </c:pt>
                <c:pt idx="1592">
                  <c:v>665.85664000001589</c:v>
                </c:pt>
                <c:pt idx="1593">
                  <c:v>665.87320000001591</c:v>
                </c:pt>
                <c:pt idx="1594">
                  <c:v>665.88976000001594</c:v>
                </c:pt>
                <c:pt idx="1595">
                  <c:v>665.90632000001597</c:v>
                </c:pt>
                <c:pt idx="1596">
                  <c:v>665.92288000001599</c:v>
                </c:pt>
                <c:pt idx="1597">
                  <c:v>665.93944000001602</c:v>
                </c:pt>
                <c:pt idx="1598">
                  <c:v>665.95600000001605</c:v>
                </c:pt>
                <c:pt idx="1599">
                  <c:v>665.97256000001607</c:v>
                </c:pt>
                <c:pt idx="1600">
                  <c:v>665.9891200000161</c:v>
                </c:pt>
                <c:pt idx="1601">
                  <c:v>666.00568000001613</c:v>
                </c:pt>
                <c:pt idx="1602">
                  <c:v>666.02224000001615</c:v>
                </c:pt>
                <c:pt idx="1603">
                  <c:v>666.03880000001618</c:v>
                </c:pt>
                <c:pt idx="1604">
                  <c:v>666.05536000001621</c:v>
                </c:pt>
                <c:pt idx="1605">
                  <c:v>666.07192000001623</c:v>
                </c:pt>
                <c:pt idx="1606">
                  <c:v>666.08848000001626</c:v>
                </c:pt>
                <c:pt idx="1607">
                  <c:v>666.10504000001629</c:v>
                </c:pt>
                <c:pt idx="1608">
                  <c:v>666.12160000001631</c:v>
                </c:pt>
                <c:pt idx="1609">
                  <c:v>666.13816000001634</c:v>
                </c:pt>
                <c:pt idx="1610">
                  <c:v>666.15472000001637</c:v>
                </c:pt>
                <c:pt idx="1611">
                  <c:v>666.1712800000164</c:v>
                </c:pt>
                <c:pt idx="1612">
                  <c:v>666.18784000001642</c:v>
                </c:pt>
                <c:pt idx="1613">
                  <c:v>666.20440000001645</c:v>
                </c:pt>
                <c:pt idx="1614">
                  <c:v>666.22096000001648</c:v>
                </c:pt>
                <c:pt idx="1615">
                  <c:v>666.2375200000165</c:v>
                </c:pt>
                <c:pt idx="1616">
                  <c:v>666.25408000001653</c:v>
                </c:pt>
                <c:pt idx="1617">
                  <c:v>666.27064000001656</c:v>
                </c:pt>
                <c:pt idx="1618">
                  <c:v>666.28720000001658</c:v>
                </c:pt>
                <c:pt idx="1619">
                  <c:v>666.30376000001661</c:v>
                </c:pt>
                <c:pt idx="1620">
                  <c:v>666.32032000001664</c:v>
                </c:pt>
                <c:pt idx="1621">
                  <c:v>666.33688000001666</c:v>
                </c:pt>
                <c:pt idx="1622">
                  <c:v>666.35344000001669</c:v>
                </c:pt>
                <c:pt idx="1623">
                  <c:v>666.37000000001672</c:v>
                </c:pt>
                <c:pt idx="1624">
                  <c:v>666.38656000001674</c:v>
                </c:pt>
                <c:pt idx="1625">
                  <c:v>666.40312000001677</c:v>
                </c:pt>
                <c:pt idx="1626">
                  <c:v>666.4196800000168</c:v>
                </c:pt>
                <c:pt idx="1627">
                  <c:v>666.43624000001682</c:v>
                </c:pt>
                <c:pt idx="1628">
                  <c:v>666.45280000001685</c:v>
                </c:pt>
                <c:pt idx="1629">
                  <c:v>666.46936000001688</c:v>
                </c:pt>
                <c:pt idx="1630">
                  <c:v>666.4859200000169</c:v>
                </c:pt>
                <c:pt idx="1631">
                  <c:v>666.50248000001693</c:v>
                </c:pt>
                <c:pt idx="1632">
                  <c:v>666.51904000001696</c:v>
                </c:pt>
                <c:pt idx="1633">
                  <c:v>666.53560000001698</c:v>
                </c:pt>
                <c:pt idx="1634">
                  <c:v>666.55216000001701</c:v>
                </c:pt>
                <c:pt idx="1635">
                  <c:v>666.56872000001704</c:v>
                </c:pt>
                <c:pt idx="1636">
                  <c:v>666.58528000001706</c:v>
                </c:pt>
                <c:pt idx="1637">
                  <c:v>666.60184000001709</c:v>
                </c:pt>
                <c:pt idx="1638">
                  <c:v>666.61840000001712</c:v>
                </c:pt>
                <c:pt idx="1639">
                  <c:v>666.63496000001714</c:v>
                </c:pt>
                <c:pt idx="1640">
                  <c:v>666.65152000001717</c:v>
                </c:pt>
                <c:pt idx="1641">
                  <c:v>666.6680800000172</c:v>
                </c:pt>
                <c:pt idx="1642">
                  <c:v>666.68464000001723</c:v>
                </c:pt>
                <c:pt idx="1643">
                  <c:v>666.70120000001725</c:v>
                </c:pt>
                <c:pt idx="1644">
                  <c:v>666.71776000001728</c:v>
                </c:pt>
                <c:pt idx="1645">
                  <c:v>666.73432000001731</c:v>
                </c:pt>
                <c:pt idx="1646">
                  <c:v>666.75088000001733</c:v>
                </c:pt>
                <c:pt idx="1647">
                  <c:v>666.76744000001736</c:v>
                </c:pt>
                <c:pt idx="1648">
                  <c:v>666.78400000001739</c:v>
                </c:pt>
                <c:pt idx="1649">
                  <c:v>666.80056000001741</c:v>
                </c:pt>
                <c:pt idx="1650">
                  <c:v>666.81712000001744</c:v>
                </c:pt>
                <c:pt idx="1651">
                  <c:v>666.83368000001747</c:v>
                </c:pt>
                <c:pt idx="1652">
                  <c:v>666.85024000001749</c:v>
                </c:pt>
                <c:pt idx="1653">
                  <c:v>666.86680000001752</c:v>
                </c:pt>
                <c:pt idx="1654">
                  <c:v>666.88336000001755</c:v>
                </c:pt>
                <c:pt idx="1655">
                  <c:v>666.89992000001757</c:v>
                </c:pt>
                <c:pt idx="1656">
                  <c:v>666.9164800000176</c:v>
                </c:pt>
                <c:pt idx="1657">
                  <c:v>666.93304000001763</c:v>
                </c:pt>
                <c:pt idx="1658">
                  <c:v>666.94960000001765</c:v>
                </c:pt>
                <c:pt idx="1659">
                  <c:v>666.96616000001768</c:v>
                </c:pt>
                <c:pt idx="1660">
                  <c:v>666.98272000001771</c:v>
                </c:pt>
                <c:pt idx="1661">
                  <c:v>666.99928000001773</c:v>
                </c:pt>
                <c:pt idx="1662">
                  <c:v>667.01584000001776</c:v>
                </c:pt>
                <c:pt idx="1663">
                  <c:v>667.03240000001779</c:v>
                </c:pt>
                <c:pt idx="1664">
                  <c:v>667.04896000001781</c:v>
                </c:pt>
                <c:pt idx="1665">
                  <c:v>667.06552000001784</c:v>
                </c:pt>
                <c:pt idx="1666">
                  <c:v>667.08208000001787</c:v>
                </c:pt>
                <c:pt idx="1667">
                  <c:v>667.09864000001789</c:v>
                </c:pt>
                <c:pt idx="1668">
                  <c:v>667.11520000001792</c:v>
                </c:pt>
                <c:pt idx="1669">
                  <c:v>667.13176000001795</c:v>
                </c:pt>
                <c:pt idx="1670">
                  <c:v>667.14832000001797</c:v>
                </c:pt>
                <c:pt idx="1671">
                  <c:v>667.164880000018</c:v>
                </c:pt>
                <c:pt idx="1672">
                  <c:v>667.18144000001803</c:v>
                </c:pt>
                <c:pt idx="1673">
                  <c:v>667.19800000001806</c:v>
                </c:pt>
                <c:pt idx="1674">
                  <c:v>667.21456000001808</c:v>
                </c:pt>
                <c:pt idx="1675">
                  <c:v>667.23112000001811</c:v>
                </c:pt>
                <c:pt idx="1676">
                  <c:v>667.24768000001814</c:v>
                </c:pt>
                <c:pt idx="1677">
                  <c:v>667.26424000001816</c:v>
                </c:pt>
                <c:pt idx="1678">
                  <c:v>667.28080000001819</c:v>
                </c:pt>
                <c:pt idx="1679">
                  <c:v>667.29736000001822</c:v>
                </c:pt>
                <c:pt idx="1680">
                  <c:v>667.31392000001824</c:v>
                </c:pt>
                <c:pt idx="1681">
                  <c:v>667.33048000001827</c:v>
                </c:pt>
                <c:pt idx="1682">
                  <c:v>667.3470400000183</c:v>
                </c:pt>
                <c:pt idx="1683">
                  <c:v>667.36360000001832</c:v>
                </c:pt>
                <c:pt idx="1684">
                  <c:v>667.38016000001835</c:v>
                </c:pt>
                <c:pt idx="1685">
                  <c:v>667.39672000001838</c:v>
                </c:pt>
                <c:pt idx="1686">
                  <c:v>667.4132800000184</c:v>
                </c:pt>
                <c:pt idx="1687">
                  <c:v>667.42984000001843</c:v>
                </c:pt>
                <c:pt idx="1688">
                  <c:v>667.44640000001846</c:v>
                </c:pt>
                <c:pt idx="1689">
                  <c:v>667.46296000001848</c:v>
                </c:pt>
                <c:pt idx="1690">
                  <c:v>667.47952000001851</c:v>
                </c:pt>
                <c:pt idx="1691">
                  <c:v>667.49608000001854</c:v>
                </c:pt>
                <c:pt idx="1692">
                  <c:v>667.51264000001856</c:v>
                </c:pt>
                <c:pt idx="1693">
                  <c:v>667.52920000001859</c:v>
                </c:pt>
                <c:pt idx="1694">
                  <c:v>667.54576000001862</c:v>
                </c:pt>
                <c:pt idx="1695">
                  <c:v>667.56232000001864</c:v>
                </c:pt>
                <c:pt idx="1696">
                  <c:v>667.57888000001867</c:v>
                </c:pt>
                <c:pt idx="1697">
                  <c:v>667.5954400000187</c:v>
                </c:pt>
                <c:pt idx="1698">
                  <c:v>667.61200000001872</c:v>
                </c:pt>
                <c:pt idx="1699">
                  <c:v>667.62856000001875</c:v>
                </c:pt>
                <c:pt idx="1700">
                  <c:v>667.64512000001878</c:v>
                </c:pt>
                <c:pt idx="1701">
                  <c:v>667.66168000001881</c:v>
                </c:pt>
                <c:pt idx="1702">
                  <c:v>667.67824000001883</c:v>
                </c:pt>
                <c:pt idx="1703">
                  <c:v>667.69480000001886</c:v>
                </c:pt>
                <c:pt idx="1704">
                  <c:v>667.71136000001889</c:v>
                </c:pt>
                <c:pt idx="1705">
                  <c:v>667.72792000001891</c:v>
                </c:pt>
                <c:pt idx="1706">
                  <c:v>667.74448000001894</c:v>
                </c:pt>
                <c:pt idx="1707">
                  <c:v>667.76104000001897</c:v>
                </c:pt>
                <c:pt idx="1708">
                  <c:v>667.77760000001899</c:v>
                </c:pt>
                <c:pt idx="1709">
                  <c:v>667.79416000001902</c:v>
                </c:pt>
                <c:pt idx="1710">
                  <c:v>667.81072000001905</c:v>
                </c:pt>
                <c:pt idx="1711">
                  <c:v>667.82728000001907</c:v>
                </c:pt>
                <c:pt idx="1712">
                  <c:v>667.8438400000191</c:v>
                </c:pt>
                <c:pt idx="1713">
                  <c:v>667.86040000001913</c:v>
                </c:pt>
                <c:pt idx="1714">
                  <c:v>667.87696000001915</c:v>
                </c:pt>
                <c:pt idx="1715">
                  <c:v>667.89352000001918</c:v>
                </c:pt>
                <c:pt idx="1716">
                  <c:v>667.91008000001921</c:v>
                </c:pt>
                <c:pt idx="1717">
                  <c:v>667.92664000001923</c:v>
                </c:pt>
                <c:pt idx="1718">
                  <c:v>667.94320000001926</c:v>
                </c:pt>
                <c:pt idx="1719">
                  <c:v>667.95976000001929</c:v>
                </c:pt>
                <c:pt idx="1720">
                  <c:v>667.97632000001931</c:v>
                </c:pt>
                <c:pt idx="1721">
                  <c:v>667.99288000001934</c:v>
                </c:pt>
                <c:pt idx="1722">
                  <c:v>668.00944000001937</c:v>
                </c:pt>
                <c:pt idx="1723">
                  <c:v>668.02600000001939</c:v>
                </c:pt>
                <c:pt idx="1724">
                  <c:v>668.04256000001942</c:v>
                </c:pt>
                <c:pt idx="1725">
                  <c:v>668.05912000001945</c:v>
                </c:pt>
                <c:pt idx="1726">
                  <c:v>668.07568000001947</c:v>
                </c:pt>
                <c:pt idx="1727">
                  <c:v>668.0922400000195</c:v>
                </c:pt>
                <c:pt idx="1728">
                  <c:v>668.10880000001953</c:v>
                </c:pt>
                <c:pt idx="1729">
                  <c:v>668.12536000001955</c:v>
                </c:pt>
                <c:pt idx="1730">
                  <c:v>668.14192000001958</c:v>
                </c:pt>
                <c:pt idx="1731">
                  <c:v>668.15848000001961</c:v>
                </c:pt>
                <c:pt idx="1732">
                  <c:v>668.17504000001964</c:v>
                </c:pt>
                <c:pt idx="1733">
                  <c:v>668.19160000001966</c:v>
                </c:pt>
                <c:pt idx="1734">
                  <c:v>668.20816000001969</c:v>
                </c:pt>
                <c:pt idx="1735">
                  <c:v>668.22472000001972</c:v>
                </c:pt>
                <c:pt idx="1736">
                  <c:v>668.24128000001974</c:v>
                </c:pt>
                <c:pt idx="1737">
                  <c:v>668.25784000001977</c:v>
                </c:pt>
                <c:pt idx="1738">
                  <c:v>668.2744000000198</c:v>
                </c:pt>
                <c:pt idx="1739">
                  <c:v>668.29096000001982</c:v>
                </c:pt>
                <c:pt idx="1740">
                  <c:v>668.30752000001985</c:v>
                </c:pt>
                <c:pt idx="1741">
                  <c:v>668.32408000001988</c:v>
                </c:pt>
                <c:pt idx="1742">
                  <c:v>668.3406400000199</c:v>
                </c:pt>
                <c:pt idx="1743">
                  <c:v>668.35720000001993</c:v>
                </c:pt>
                <c:pt idx="1744">
                  <c:v>668.37376000001996</c:v>
                </c:pt>
                <c:pt idx="1745">
                  <c:v>668.39032000001998</c:v>
                </c:pt>
                <c:pt idx="1746">
                  <c:v>668.40688000002001</c:v>
                </c:pt>
                <c:pt idx="1747">
                  <c:v>668.42344000002004</c:v>
                </c:pt>
                <c:pt idx="1748">
                  <c:v>668.44000000002006</c:v>
                </c:pt>
                <c:pt idx="1749">
                  <c:v>668.45656000002009</c:v>
                </c:pt>
                <c:pt idx="1750">
                  <c:v>668.47312000002012</c:v>
                </c:pt>
                <c:pt idx="1751">
                  <c:v>668.48968000002014</c:v>
                </c:pt>
                <c:pt idx="1752">
                  <c:v>668.50624000002017</c:v>
                </c:pt>
                <c:pt idx="1753">
                  <c:v>668.5228000000202</c:v>
                </c:pt>
                <c:pt idx="1754">
                  <c:v>668.53936000002022</c:v>
                </c:pt>
                <c:pt idx="1755">
                  <c:v>668.55592000002025</c:v>
                </c:pt>
                <c:pt idx="1756">
                  <c:v>668.57248000002028</c:v>
                </c:pt>
                <c:pt idx="1757">
                  <c:v>668.5890400000203</c:v>
                </c:pt>
                <c:pt idx="1758">
                  <c:v>668.60560000002033</c:v>
                </c:pt>
                <c:pt idx="1759">
                  <c:v>668.62216000002036</c:v>
                </c:pt>
                <c:pt idx="1760">
                  <c:v>668.63872000002038</c:v>
                </c:pt>
                <c:pt idx="1761">
                  <c:v>668.65528000002041</c:v>
                </c:pt>
                <c:pt idx="1762">
                  <c:v>668.67184000002044</c:v>
                </c:pt>
                <c:pt idx="1763">
                  <c:v>668.68840000002047</c:v>
                </c:pt>
                <c:pt idx="1764">
                  <c:v>668.70496000002049</c:v>
                </c:pt>
                <c:pt idx="1765">
                  <c:v>668.72152000002052</c:v>
                </c:pt>
                <c:pt idx="1766">
                  <c:v>668.73808000002055</c:v>
                </c:pt>
                <c:pt idx="1767">
                  <c:v>668.75464000002057</c:v>
                </c:pt>
                <c:pt idx="1768">
                  <c:v>668.7712000000206</c:v>
                </c:pt>
                <c:pt idx="1769">
                  <c:v>668.78776000002063</c:v>
                </c:pt>
                <c:pt idx="1770">
                  <c:v>668.80432000002065</c:v>
                </c:pt>
                <c:pt idx="1771">
                  <c:v>668.82088000002068</c:v>
                </c:pt>
                <c:pt idx="1772">
                  <c:v>668.83744000002071</c:v>
                </c:pt>
                <c:pt idx="1773">
                  <c:v>668.85400000002073</c:v>
                </c:pt>
                <c:pt idx="1774">
                  <c:v>668.87056000002076</c:v>
                </c:pt>
                <c:pt idx="1775">
                  <c:v>668.88712000002079</c:v>
                </c:pt>
                <c:pt idx="1776">
                  <c:v>668.90368000002081</c:v>
                </c:pt>
                <c:pt idx="1777">
                  <c:v>668.92024000002084</c:v>
                </c:pt>
                <c:pt idx="1778">
                  <c:v>668.93680000002087</c:v>
                </c:pt>
                <c:pt idx="1779">
                  <c:v>668.95336000002089</c:v>
                </c:pt>
                <c:pt idx="1780">
                  <c:v>668.96992000002092</c:v>
                </c:pt>
                <c:pt idx="1781">
                  <c:v>668.98648000002095</c:v>
                </c:pt>
                <c:pt idx="1782">
                  <c:v>669.00304000002097</c:v>
                </c:pt>
                <c:pt idx="1783">
                  <c:v>669.019600000021</c:v>
                </c:pt>
                <c:pt idx="1784">
                  <c:v>669.03616000002103</c:v>
                </c:pt>
                <c:pt idx="1785">
                  <c:v>669.05272000002105</c:v>
                </c:pt>
                <c:pt idx="1786">
                  <c:v>669.06928000002108</c:v>
                </c:pt>
                <c:pt idx="1787">
                  <c:v>669.08584000002111</c:v>
                </c:pt>
                <c:pt idx="1788">
                  <c:v>669.10240000002113</c:v>
                </c:pt>
                <c:pt idx="1789">
                  <c:v>669.11896000002116</c:v>
                </c:pt>
                <c:pt idx="1790">
                  <c:v>669.13552000002119</c:v>
                </c:pt>
                <c:pt idx="1791">
                  <c:v>669.15208000002121</c:v>
                </c:pt>
                <c:pt idx="1792">
                  <c:v>669.16864000002124</c:v>
                </c:pt>
                <c:pt idx="1793">
                  <c:v>669.18520000002127</c:v>
                </c:pt>
                <c:pt idx="1794">
                  <c:v>669.2017600000213</c:v>
                </c:pt>
                <c:pt idx="1795">
                  <c:v>669.21832000002132</c:v>
                </c:pt>
                <c:pt idx="1796">
                  <c:v>669.23488000002135</c:v>
                </c:pt>
                <c:pt idx="1797">
                  <c:v>669.25144000002138</c:v>
                </c:pt>
                <c:pt idx="1798">
                  <c:v>669.2680000000214</c:v>
                </c:pt>
                <c:pt idx="1799">
                  <c:v>669.28456000002143</c:v>
                </c:pt>
                <c:pt idx="1800">
                  <c:v>669.30112000002146</c:v>
                </c:pt>
                <c:pt idx="1801">
                  <c:v>669.31768000002148</c:v>
                </c:pt>
                <c:pt idx="1802">
                  <c:v>669.33424000002151</c:v>
                </c:pt>
                <c:pt idx="1803">
                  <c:v>669.35080000002154</c:v>
                </c:pt>
                <c:pt idx="1804">
                  <c:v>669.36736000002156</c:v>
                </c:pt>
                <c:pt idx="1805">
                  <c:v>669.38392000002159</c:v>
                </c:pt>
                <c:pt idx="1806">
                  <c:v>669.40048000002162</c:v>
                </c:pt>
                <c:pt idx="1807">
                  <c:v>669.41704000002164</c:v>
                </c:pt>
                <c:pt idx="1808">
                  <c:v>669.43360000002167</c:v>
                </c:pt>
                <c:pt idx="1809">
                  <c:v>669.4501600000217</c:v>
                </c:pt>
                <c:pt idx="1810">
                  <c:v>669.46672000002172</c:v>
                </c:pt>
                <c:pt idx="1811">
                  <c:v>669.48328000002175</c:v>
                </c:pt>
                <c:pt idx="1812">
                  <c:v>669.49984000002178</c:v>
                </c:pt>
                <c:pt idx="1813">
                  <c:v>669.5164000000218</c:v>
                </c:pt>
                <c:pt idx="1814">
                  <c:v>669.53296000002183</c:v>
                </c:pt>
                <c:pt idx="1815">
                  <c:v>669.54952000002186</c:v>
                </c:pt>
                <c:pt idx="1816">
                  <c:v>669.56608000002188</c:v>
                </c:pt>
                <c:pt idx="1817">
                  <c:v>669.58264000002191</c:v>
                </c:pt>
                <c:pt idx="1818">
                  <c:v>669.59920000002194</c:v>
                </c:pt>
                <c:pt idx="1819">
                  <c:v>669.61576000002196</c:v>
                </c:pt>
                <c:pt idx="1820">
                  <c:v>669.63232000002199</c:v>
                </c:pt>
                <c:pt idx="1821">
                  <c:v>669.64888000002202</c:v>
                </c:pt>
                <c:pt idx="1822">
                  <c:v>669.66544000002204</c:v>
                </c:pt>
                <c:pt idx="1823">
                  <c:v>669.68200000002207</c:v>
                </c:pt>
                <c:pt idx="1824">
                  <c:v>669.6985600000221</c:v>
                </c:pt>
                <c:pt idx="1825">
                  <c:v>669.71512000002213</c:v>
                </c:pt>
                <c:pt idx="1826">
                  <c:v>669.73168000002215</c:v>
                </c:pt>
                <c:pt idx="1827">
                  <c:v>669.74824000002218</c:v>
                </c:pt>
                <c:pt idx="1828">
                  <c:v>669.76480000002221</c:v>
                </c:pt>
                <c:pt idx="1829">
                  <c:v>669.78136000002223</c:v>
                </c:pt>
                <c:pt idx="1830">
                  <c:v>669.79792000002226</c:v>
                </c:pt>
                <c:pt idx="1831">
                  <c:v>669.81448000002229</c:v>
                </c:pt>
                <c:pt idx="1832">
                  <c:v>669.83104000002231</c:v>
                </c:pt>
                <c:pt idx="1833">
                  <c:v>669.84760000002234</c:v>
                </c:pt>
                <c:pt idx="1834">
                  <c:v>669.86416000002237</c:v>
                </c:pt>
                <c:pt idx="1835">
                  <c:v>669.88072000002239</c:v>
                </c:pt>
                <c:pt idx="1836">
                  <c:v>669.89728000002242</c:v>
                </c:pt>
                <c:pt idx="1837">
                  <c:v>669.91384000002245</c:v>
                </c:pt>
                <c:pt idx="1838">
                  <c:v>669.93040000002247</c:v>
                </c:pt>
                <c:pt idx="1839">
                  <c:v>669.9469600000225</c:v>
                </c:pt>
                <c:pt idx="1840">
                  <c:v>669.96352000002253</c:v>
                </c:pt>
                <c:pt idx="1841">
                  <c:v>669.98008000002255</c:v>
                </c:pt>
                <c:pt idx="1842">
                  <c:v>669.99664000002258</c:v>
                </c:pt>
                <c:pt idx="1843">
                  <c:v>670.01320000002261</c:v>
                </c:pt>
                <c:pt idx="1844">
                  <c:v>670.02976000002263</c:v>
                </c:pt>
                <c:pt idx="1845">
                  <c:v>670.04632000002266</c:v>
                </c:pt>
                <c:pt idx="1846">
                  <c:v>670.06288000002269</c:v>
                </c:pt>
                <c:pt idx="1847">
                  <c:v>670.07944000002271</c:v>
                </c:pt>
                <c:pt idx="1848">
                  <c:v>670.09600000002274</c:v>
                </c:pt>
                <c:pt idx="1849">
                  <c:v>670.11256000002277</c:v>
                </c:pt>
                <c:pt idx="1850">
                  <c:v>670.12912000002279</c:v>
                </c:pt>
                <c:pt idx="1851">
                  <c:v>670.14568000002282</c:v>
                </c:pt>
                <c:pt idx="1852">
                  <c:v>670.16224000002285</c:v>
                </c:pt>
                <c:pt idx="1853">
                  <c:v>670.17880000002287</c:v>
                </c:pt>
                <c:pt idx="1854">
                  <c:v>670.1953600000229</c:v>
                </c:pt>
                <c:pt idx="1855">
                  <c:v>670.21192000002293</c:v>
                </c:pt>
                <c:pt idx="1856">
                  <c:v>670.22848000002296</c:v>
                </c:pt>
                <c:pt idx="1857">
                  <c:v>670.24504000002298</c:v>
                </c:pt>
                <c:pt idx="1858">
                  <c:v>670.26160000002301</c:v>
                </c:pt>
                <c:pt idx="1859">
                  <c:v>670.27816000002304</c:v>
                </c:pt>
                <c:pt idx="1860">
                  <c:v>670.29472000002306</c:v>
                </c:pt>
                <c:pt idx="1861">
                  <c:v>670.31128000002309</c:v>
                </c:pt>
                <c:pt idx="1862">
                  <c:v>670.32784000002312</c:v>
                </c:pt>
                <c:pt idx="1863">
                  <c:v>670.34440000002314</c:v>
                </c:pt>
                <c:pt idx="1864">
                  <c:v>670.36096000002317</c:v>
                </c:pt>
                <c:pt idx="1865">
                  <c:v>670.3775200000232</c:v>
                </c:pt>
                <c:pt idx="1866">
                  <c:v>670.39408000002322</c:v>
                </c:pt>
                <c:pt idx="1867">
                  <c:v>670.41064000002325</c:v>
                </c:pt>
                <c:pt idx="1868">
                  <c:v>670.42720000002328</c:v>
                </c:pt>
                <c:pt idx="1869">
                  <c:v>670.4437600000233</c:v>
                </c:pt>
                <c:pt idx="1870">
                  <c:v>670.46032000002333</c:v>
                </c:pt>
                <c:pt idx="1871">
                  <c:v>670.47688000002336</c:v>
                </c:pt>
                <c:pt idx="1872">
                  <c:v>670.49344000002338</c:v>
                </c:pt>
                <c:pt idx="1873">
                  <c:v>670.51000000002341</c:v>
                </c:pt>
                <c:pt idx="1874">
                  <c:v>670.52656000002344</c:v>
                </c:pt>
                <c:pt idx="1875">
                  <c:v>670.54312000002346</c:v>
                </c:pt>
                <c:pt idx="1876">
                  <c:v>670.55968000002349</c:v>
                </c:pt>
                <c:pt idx="1877">
                  <c:v>670.57624000002352</c:v>
                </c:pt>
                <c:pt idx="1878">
                  <c:v>670.59280000002354</c:v>
                </c:pt>
                <c:pt idx="1879">
                  <c:v>670.60936000002357</c:v>
                </c:pt>
                <c:pt idx="1880">
                  <c:v>670.6259200000236</c:v>
                </c:pt>
                <c:pt idx="1881">
                  <c:v>670.64248000002362</c:v>
                </c:pt>
                <c:pt idx="1882">
                  <c:v>670.65904000002365</c:v>
                </c:pt>
                <c:pt idx="1883">
                  <c:v>670.67560000002368</c:v>
                </c:pt>
                <c:pt idx="1884">
                  <c:v>670.6921600000237</c:v>
                </c:pt>
                <c:pt idx="1885">
                  <c:v>670.70872000002373</c:v>
                </c:pt>
                <c:pt idx="1886">
                  <c:v>670.72528000002376</c:v>
                </c:pt>
                <c:pt idx="1887">
                  <c:v>670.74184000002379</c:v>
                </c:pt>
                <c:pt idx="1888">
                  <c:v>670.75840000002381</c:v>
                </c:pt>
                <c:pt idx="1889">
                  <c:v>670.77496000002384</c:v>
                </c:pt>
                <c:pt idx="1890">
                  <c:v>670.79152000002387</c:v>
                </c:pt>
                <c:pt idx="1891">
                  <c:v>670.80808000002389</c:v>
                </c:pt>
                <c:pt idx="1892">
                  <c:v>670.82464000002392</c:v>
                </c:pt>
                <c:pt idx="1893">
                  <c:v>670.84120000002395</c:v>
                </c:pt>
                <c:pt idx="1894">
                  <c:v>670.85776000002397</c:v>
                </c:pt>
                <c:pt idx="1895">
                  <c:v>670.874320000024</c:v>
                </c:pt>
                <c:pt idx="1896">
                  <c:v>670.89088000002403</c:v>
                </c:pt>
                <c:pt idx="1897">
                  <c:v>670.90744000002405</c:v>
                </c:pt>
                <c:pt idx="1898">
                  <c:v>670.92400000002408</c:v>
                </c:pt>
                <c:pt idx="1899">
                  <c:v>670.94056000002411</c:v>
                </c:pt>
                <c:pt idx="1900">
                  <c:v>670.95712000002413</c:v>
                </c:pt>
                <c:pt idx="1901">
                  <c:v>670.97368000002416</c:v>
                </c:pt>
                <c:pt idx="1902">
                  <c:v>670.99024000002419</c:v>
                </c:pt>
                <c:pt idx="1903">
                  <c:v>671.00680000002421</c:v>
                </c:pt>
                <c:pt idx="1904">
                  <c:v>671.02336000002424</c:v>
                </c:pt>
                <c:pt idx="1905">
                  <c:v>671.03992000002427</c:v>
                </c:pt>
                <c:pt idx="1906">
                  <c:v>671.05648000002429</c:v>
                </c:pt>
                <c:pt idx="1907">
                  <c:v>671.07304000002432</c:v>
                </c:pt>
                <c:pt idx="1908">
                  <c:v>671.08960000002435</c:v>
                </c:pt>
                <c:pt idx="1909">
                  <c:v>671.10616000002437</c:v>
                </c:pt>
                <c:pt idx="1910">
                  <c:v>671.1227200000244</c:v>
                </c:pt>
                <c:pt idx="1911">
                  <c:v>671.13928000002443</c:v>
                </c:pt>
                <c:pt idx="1912">
                  <c:v>671.15584000002445</c:v>
                </c:pt>
                <c:pt idx="1913">
                  <c:v>671.17240000002448</c:v>
                </c:pt>
                <c:pt idx="1914">
                  <c:v>671.18896000002451</c:v>
                </c:pt>
                <c:pt idx="1915">
                  <c:v>671.20552000002453</c:v>
                </c:pt>
                <c:pt idx="1916">
                  <c:v>671.22208000002456</c:v>
                </c:pt>
                <c:pt idx="1917">
                  <c:v>671.23864000002459</c:v>
                </c:pt>
                <c:pt idx="1918">
                  <c:v>671.25520000002462</c:v>
                </c:pt>
                <c:pt idx="1919">
                  <c:v>671.27176000002464</c:v>
                </c:pt>
                <c:pt idx="1920">
                  <c:v>671.28832000002467</c:v>
                </c:pt>
                <c:pt idx="1921">
                  <c:v>671.3048800000247</c:v>
                </c:pt>
                <c:pt idx="1922">
                  <c:v>671.32144000002472</c:v>
                </c:pt>
                <c:pt idx="1923">
                  <c:v>671.33800000002475</c:v>
                </c:pt>
                <c:pt idx="1924">
                  <c:v>671.35456000002478</c:v>
                </c:pt>
                <c:pt idx="1925">
                  <c:v>671.3711200000248</c:v>
                </c:pt>
                <c:pt idx="1926">
                  <c:v>671.38768000002483</c:v>
                </c:pt>
                <c:pt idx="1927">
                  <c:v>671.40424000002486</c:v>
                </c:pt>
                <c:pt idx="1928">
                  <c:v>671.42080000002488</c:v>
                </c:pt>
                <c:pt idx="1929">
                  <c:v>671.43736000002491</c:v>
                </c:pt>
                <c:pt idx="1930">
                  <c:v>671.45392000002494</c:v>
                </c:pt>
                <c:pt idx="1931">
                  <c:v>671.47048000002496</c:v>
                </c:pt>
                <c:pt idx="1932">
                  <c:v>671.48704000002499</c:v>
                </c:pt>
                <c:pt idx="1933">
                  <c:v>671.50360000002502</c:v>
                </c:pt>
                <c:pt idx="1934">
                  <c:v>671.52016000002504</c:v>
                </c:pt>
                <c:pt idx="1935">
                  <c:v>671.53672000002507</c:v>
                </c:pt>
                <c:pt idx="1936">
                  <c:v>671.5532800000251</c:v>
                </c:pt>
                <c:pt idx="1937">
                  <c:v>671.56984000002512</c:v>
                </c:pt>
                <c:pt idx="1938">
                  <c:v>671.58640000002515</c:v>
                </c:pt>
                <c:pt idx="1939">
                  <c:v>671.60296000002518</c:v>
                </c:pt>
                <c:pt idx="1940">
                  <c:v>671.6195200000252</c:v>
                </c:pt>
                <c:pt idx="1941">
                  <c:v>671.63608000002523</c:v>
                </c:pt>
                <c:pt idx="1942">
                  <c:v>671.65264000002526</c:v>
                </c:pt>
                <c:pt idx="1943">
                  <c:v>671.66920000002528</c:v>
                </c:pt>
                <c:pt idx="1944">
                  <c:v>671.68576000002531</c:v>
                </c:pt>
                <c:pt idx="1945">
                  <c:v>671.70232000002534</c:v>
                </c:pt>
                <c:pt idx="1946">
                  <c:v>671.71888000002537</c:v>
                </c:pt>
                <c:pt idx="1947">
                  <c:v>671.73544000002539</c:v>
                </c:pt>
                <c:pt idx="1948">
                  <c:v>671.75200000002542</c:v>
                </c:pt>
                <c:pt idx="1949">
                  <c:v>671.76856000002545</c:v>
                </c:pt>
                <c:pt idx="1950">
                  <c:v>671.78512000002547</c:v>
                </c:pt>
                <c:pt idx="1951">
                  <c:v>671.8016800000255</c:v>
                </c:pt>
                <c:pt idx="1952">
                  <c:v>671.81824000002553</c:v>
                </c:pt>
                <c:pt idx="1953">
                  <c:v>671.83480000002555</c:v>
                </c:pt>
                <c:pt idx="1954">
                  <c:v>671.85136000002558</c:v>
                </c:pt>
                <c:pt idx="1955">
                  <c:v>671.86792000002561</c:v>
                </c:pt>
                <c:pt idx="1956">
                  <c:v>671.88448000002563</c:v>
                </c:pt>
                <c:pt idx="1957">
                  <c:v>671.90104000002566</c:v>
                </c:pt>
                <c:pt idx="1958">
                  <c:v>671.91760000002569</c:v>
                </c:pt>
                <c:pt idx="1959">
                  <c:v>671.93416000002571</c:v>
                </c:pt>
                <c:pt idx="1960">
                  <c:v>671.95072000002574</c:v>
                </c:pt>
                <c:pt idx="1961">
                  <c:v>671.96728000002577</c:v>
                </c:pt>
                <c:pt idx="1962">
                  <c:v>671.98384000002579</c:v>
                </c:pt>
                <c:pt idx="1963">
                  <c:v>672.00040000002582</c:v>
                </c:pt>
                <c:pt idx="1964">
                  <c:v>672.01696000002585</c:v>
                </c:pt>
                <c:pt idx="1965">
                  <c:v>672.03352000002587</c:v>
                </c:pt>
                <c:pt idx="1966">
                  <c:v>672.0500800000259</c:v>
                </c:pt>
                <c:pt idx="1967">
                  <c:v>672.06664000002593</c:v>
                </c:pt>
                <c:pt idx="1968">
                  <c:v>672.08320000002595</c:v>
                </c:pt>
                <c:pt idx="1969">
                  <c:v>672.09976000002598</c:v>
                </c:pt>
                <c:pt idx="1970">
                  <c:v>672.11632000002601</c:v>
                </c:pt>
                <c:pt idx="1971">
                  <c:v>672.13288000002603</c:v>
                </c:pt>
                <c:pt idx="1972">
                  <c:v>672.14944000002606</c:v>
                </c:pt>
                <c:pt idx="1973">
                  <c:v>672.16600000002609</c:v>
                </c:pt>
                <c:pt idx="1974">
                  <c:v>672.18256000002611</c:v>
                </c:pt>
                <c:pt idx="1975">
                  <c:v>672.19912000002614</c:v>
                </c:pt>
                <c:pt idx="1976">
                  <c:v>672.21568000002617</c:v>
                </c:pt>
                <c:pt idx="1977">
                  <c:v>672.2322400000262</c:v>
                </c:pt>
                <c:pt idx="1978">
                  <c:v>672.24880000002622</c:v>
                </c:pt>
                <c:pt idx="1979">
                  <c:v>672.26536000002625</c:v>
                </c:pt>
                <c:pt idx="1980">
                  <c:v>672.28192000002628</c:v>
                </c:pt>
                <c:pt idx="1981">
                  <c:v>672.2984800000263</c:v>
                </c:pt>
                <c:pt idx="1982">
                  <c:v>672.31504000002633</c:v>
                </c:pt>
                <c:pt idx="1983">
                  <c:v>672.33160000002636</c:v>
                </c:pt>
                <c:pt idx="1984">
                  <c:v>672.34816000002638</c:v>
                </c:pt>
                <c:pt idx="1985">
                  <c:v>672.36472000002641</c:v>
                </c:pt>
                <c:pt idx="1986">
                  <c:v>672.38128000002644</c:v>
                </c:pt>
                <c:pt idx="1987">
                  <c:v>672.39784000002646</c:v>
                </c:pt>
                <c:pt idx="1988">
                  <c:v>672.41440000002649</c:v>
                </c:pt>
                <c:pt idx="1989">
                  <c:v>672.43096000002652</c:v>
                </c:pt>
                <c:pt idx="1990">
                  <c:v>672.44752000002654</c:v>
                </c:pt>
                <c:pt idx="1991">
                  <c:v>672.46408000002657</c:v>
                </c:pt>
                <c:pt idx="1992">
                  <c:v>672.4806400000266</c:v>
                </c:pt>
                <c:pt idx="1993">
                  <c:v>672.49720000002662</c:v>
                </c:pt>
                <c:pt idx="1994">
                  <c:v>672.51376000002665</c:v>
                </c:pt>
                <c:pt idx="1995">
                  <c:v>672.53032000002668</c:v>
                </c:pt>
                <c:pt idx="1996">
                  <c:v>672.5468800000267</c:v>
                </c:pt>
                <c:pt idx="1997">
                  <c:v>672.56344000002673</c:v>
                </c:pt>
                <c:pt idx="1998">
                  <c:v>672.58000000002676</c:v>
                </c:pt>
                <c:pt idx="1999">
                  <c:v>672.59656000002678</c:v>
                </c:pt>
                <c:pt idx="2000">
                  <c:v>672.61312000002681</c:v>
                </c:pt>
                <c:pt idx="2001">
                  <c:v>672.62968000002684</c:v>
                </c:pt>
                <c:pt idx="2002">
                  <c:v>672.64624000002686</c:v>
                </c:pt>
                <c:pt idx="2003">
                  <c:v>672.66280000002689</c:v>
                </c:pt>
                <c:pt idx="2004">
                  <c:v>672.67936000002692</c:v>
                </c:pt>
                <c:pt idx="2005">
                  <c:v>672.69592000002694</c:v>
                </c:pt>
                <c:pt idx="2006">
                  <c:v>672.71248000002697</c:v>
                </c:pt>
                <c:pt idx="2007">
                  <c:v>672.729040000027</c:v>
                </c:pt>
                <c:pt idx="2008">
                  <c:v>672.74560000002703</c:v>
                </c:pt>
                <c:pt idx="2009">
                  <c:v>672.76216000002705</c:v>
                </c:pt>
                <c:pt idx="2010">
                  <c:v>672.77872000002708</c:v>
                </c:pt>
                <c:pt idx="2011">
                  <c:v>672.79528000002711</c:v>
                </c:pt>
                <c:pt idx="2012">
                  <c:v>672.81184000002713</c:v>
                </c:pt>
                <c:pt idx="2013">
                  <c:v>672.82840000002716</c:v>
                </c:pt>
                <c:pt idx="2014">
                  <c:v>672.84496000002719</c:v>
                </c:pt>
                <c:pt idx="2015">
                  <c:v>672.86152000002721</c:v>
                </c:pt>
                <c:pt idx="2016">
                  <c:v>672.87808000002724</c:v>
                </c:pt>
                <c:pt idx="2017">
                  <c:v>672.89464000002727</c:v>
                </c:pt>
                <c:pt idx="2018">
                  <c:v>672.91120000002729</c:v>
                </c:pt>
                <c:pt idx="2019">
                  <c:v>672.92776000002732</c:v>
                </c:pt>
                <c:pt idx="2020">
                  <c:v>672.94432000002735</c:v>
                </c:pt>
                <c:pt idx="2021">
                  <c:v>672.96088000002737</c:v>
                </c:pt>
                <c:pt idx="2022">
                  <c:v>672.9774400000274</c:v>
                </c:pt>
                <c:pt idx="2023">
                  <c:v>672.99400000002743</c:v>
                </c:pt>
                <c:pt idx="2024">
                  <c:v>673.01056000002745</c:v>
                </c:pt>
                <c:pt idx="2025">
                  <c:v>673.02712000002748</c:v>
                </c:pt>
                <c:pt idx="2026">
                  <c:v>673.04368000002751</c:v>
                </c:pt>
                <c:pt idx="2027">
                  <c:v>673.06024000002753</c:v>
                </c:pt>
                <c:pt idx="2028">
                  <c:v>673.07680000002756</c:v>
                </c:pt>
                <c:pt idx="2029">
                  <c:v>673.09336000002759</c:v>
                </c:pt>
                <c:pt idx="2030">
                  <c:v>673.10992000002761</c:v>
                </c:pt>
                <c:pt idx="2031">
                  <c:v>673.12648000002764</c:v>
                </c:pt>
                <c:pt idx="2032">
                  <c:v>673.14304000002767</c:v>
                </c:pt>
                <c:pt idx="2033">
                  <c:v>673.15960000002769</c:v>
                </c:pt>
                <c:pt idx="2034">
                  <c:v>673.17616000002772</c:v>
                </c:pt>
                <c:pt idx="2035">
                  <c:v>673.19272000002775</c:v>
                </c:pt>
                <c:pt idx="2036">
                  <c:v>673.20928000002777</c:v>
                </c:pt>
                <c:pt idx="2037">
                  <c:v>673.2258400000278</c:v>
                </c:pt>
                <c:pt idx="2038">
                  <c:v>673.24240000002783</c:v>
                </c:pt>
                <c:pt idx="2039">
                  <c:v>673.25896000002786</c:v>
                </c:pt>
                <c:pt idx="2040">
                  <c:v>673.27552000002788</c:v>
                </c:pt>
                <c:pt idx="2041">
                  <c:v>673.29208000002791</c:v>
                </c:pt>
                <c:pt idx="2042">
                  <c:v>673.30864000002794</c:v>
                </c:pt>
                <c:pt idx="2043">
                  <c:v>673.32520000002796</c:v>
                </c:pt>
                <c:pt idx="2044">
                  <c:v>673.34176000002799</c:v>
                </c:pt>
                <c:pt idx="2045">
                  <c:v>673.35832000002802</c:v>
                </c:pt>
                <c:pt idx="2046">
                  <c:v>673.37488000002804</c:v>
                </c:pt>
                <c:pt idx="2047">
                  <c:v>673.39144000002807</c:v>
                </c:pt>
                <c:pt idx="2048">
                  <c:v>673.4080000000281</c:v>
                </c:pt>
              </c:numCache>
            </c:numRef>
          </c:xVal>
          <c:yVal>
            <c:numRef>
              <c:f>Voigt!$I$2:$I$2050</c:f>
              <c:numCache>
                <c:formatCode>General</c:formatCode>
                <c:ptCount val="2049"/>
                <c:pt idx="0">
                  <c:v>0</c:v>
                </c:pt>
                <c:pt idx="1">
                  <c:v>2233.9619089355424</c:v>
                </c:pt>
                <c:pt idx="2">
                  <c:v>2233.9621475816689</c:v>
                </c:pt>
                <c:pt idx="3">
                  <c:v>2233.9623869364677</c:v>
                </c:pt>
                <c:pt idx="4">
                  <c:v>2233.9626270027484</c:v>
                </c:pt>
                <c:pt idx="5">
                  <c:v>2233.962867783333</c:v>
                </c:pt>
                <c:pt idx="6">
                  <c:v>2233.9631092810578</c:v>
                </c:pt>
                <c:pt idx="7">
                  <c:v>2233.9633514987745</c:v>
                </c:pt>
                <c:pt idx="8">
                  <c:v>2233.9635944393472</c:v>
                </c:pt>
                <c:pt idx="9">
                  <c:v>2233.9638381056552</c:v>
                </c:pt>
                <c:pt idx="10">
                  <c:v>2233.9640825005922</c:v>
                </c:pt>
                <c:pt idx="11">
                  <c:v>2233.9643276270658</c:v>
                </c:pt>
                <c:pt idx="12">
                  <c:v>2233.9645734879987</c:v>
                </c:pt>
                <c:pt idx="13">
                  <c:v>2233.9648200863276</c:v>
                </c:pt>
                <c:pt idx="14">
                  <c:v>2233.9650674250047</c:v>
                </c:pt>
                <c:pt idx="15">
                  <c:v>2233.9653155069964</c:v>
                </c:pt>
                <c:pt idx="16">
                  <c:v>2233.9655643352839</c:v>
                </c:pt>
                <c:pt idx="17">
                  <c:v>2233.9658139128642</c:v>
                </c:pt>
                <c:pt idx="18">
                  <c:v>2233.966064242748</c:v>
                </c:pt>
                <c:pt idx="19">
                  <c:v>2233.9663153279621</c:v>
                </c:pt>
                <c:pt idx="20">
                  <c:v>2233.9665671715484</c:v>
                </c:pt>
                <c:pt idx="21">
                  <c:v>2233.9668197765636</c:v>
                </c:pt>
                <c:pt idx="22">
                  <c:v>2233.967073146081</c:v>
                </c:pt>
                <c:pt idx="23">
                  <c:v>2233.9673272831883</c:v>
                </c:pt>
                <c:pt idx="24">
                  <c:v>2233.9675821909887</c:v>
                </c:pt>
                <c:pt idx="25">
                  <c:v>2233.9678378726026</c:v>
                </c:pt>
                <c:pt idx="26">
                  <c:v>2233.9680943311641</c:v>
                </c:pt>
                <c:pt idx="27">
                  <c:v>2233.9683515698252</c:v>
                </c:pt>
                <c:pt idx="28">
                  <c:v>2233.9686095917523</c:v>
                </c:pt>
                <c:pt idx="29">
                  <c:v>2233.9688684001285</c:v>
                </c:pt>
                <c:pt idx="30">
                  <c:v>2233.9691279981539</c:v>
                </c:pt>
                <c:pt idx="31">
                  <c:v>2233.9693883890432</c:v>
                </c:pt>
                <c:pt idx="32">
                  <c:v>2233.969649576029</c:v>
                </c:pt>
                <c:pt idx="33">
                  <c:v>2233.9699115623598</c:v>
                </c:pt>
                <c:pt idx="34">
                  <c:v>2233.9701743513001</c:v>
                </c:pt>
                <c:pt idx="35">
                  <c:v>2233.9704379461323</c:v>
                </c:pt>
                <c:pt idx="36">
                  <c:v>2233.9707023501546</c:v>
                </c:pt>
                <c:pt idx="37">
                  <c:v>2233.9709675666827</c:v>
                </c:pt>
                <c:pt idx="38">
                  <c:v>2233.9712335990484</c:v>
                </c:pt>
                <c:pt idx="39">
                  <c:v>2233.971500450602</c:v>
                </c:pt>
                <c:pt idx="40">
                  <c:v>2233.9717681247098</c:v>
                </c:pt>
                <c:pt idx="41">
                  <c:v>2233.9720366247566</c:v>
                </c:pt>
                <c:pt idx="42">
                  <c:v>2233.9723059541425</c:v>
                </c:pt>
                <c:pt idx="43">
                  <c:v>2233.9725761162877</c:v>
                </c:pt>
                <c:pt idx="44">
                  <c:v>2233.9728471146286</c:v>
                </c:pt>
                <c:pt idx="45">
                  <c:v>2233.9731189526192</c:v>
                </c:pt>
                <c:pt idx="46">
                  <c:v>2233.9733916337323</c:v>
                </c:pt>
                <c:pt idx="47">
                  <c:v>2233.973665161458</c:v>
                </c:pt>
                <c:pt idx="48">
                  <c:v>2233.973939539304</c:v>
                </c:pt>
                <c:pt idx="49">
                  <c:v>2233.9742147707975</c:v>
                </c:pt>
                <c:pt idx="50">
                  <c:v>2233.974490859483</c:v>
                </c:pt>
                <c:pt idx="51">
                  <c:v>2233.9747678089234</c:v>
                </c:pt>
                <c:pt idx="52">
                  <c:v>2233.9750456227011</c:v>
                </c:pt>
                <c:pt idx="53">
                  <c:v>2233.9753243044161</c:v>
                </c:pt>
                <c:pt idx="54">
                  <c:v>2233.9756038576879</c:v>
                </c:pt>
                <c:pt idx="55">
                  <c:v>2233.9758842861538</c:v>
                </c:pt>
                <c:pt idx="56">
                  <c:v>2233.9761655934717</c:v>
                </c:pt>
                <c:pt idx="57">
                  <c:v>2233.9764477833173</c:v>
                </c:pt>
                <c:pt idx="58">
                  <c:v>2233.9767308593864</c:v>
                </c:pt>
                <c:pt idx="59">
                  <c:v>2233.9770148253929</c:v>
                </c:pt>
                <c:pt idx="60">
                  <c:v>2233.977299685072</c:v>
                </c:pt>
                <c:pt idx="61">
                  <c:v>2233.9775854421773</c:v>
                </c:pt>
                <c:pt idx="62">
                  <c:v>2233.9778721004823</c:v>
                </c:pt>
                <c:pt idx="63">
                  <c:v>2233.9781596637804</c:v>
                </c:pt>
                <c:pt idx="64">
                  <c:v>2233.9784481358847</c:v>
                </c:pt>
                <c:pt idx="65">
                  <c:v>2233.9787375206297</c:v>
                </c:pt>
                <c:pt idx="66">
                  <c:v>2233.9790278218684</c:v>
                </c:pt>
                <c:pt idx="67">
                  <c:v>2233.9793190434748</c:v>
                </c:pt>
                <c:pt idx="68">
                  <c:v>2233.9796111893443</c:v>
                </c:pt>
                <c:pt idx="69">
                  <c:v>2233.9799042633913</c:v>
                </c:pt>
                <c:pt idx="70">
                  <c:v>2233.9801982695526</c:v>
                </c:pt>
                <c:pt idx="71">
                  <c:v>2233.9804932117845</c:v>
                </c:pt>
                <c:pt idx="72">
                  <c:v>2233.9807890940651</c:v>
                </c:pt>
                <c:pt idx="73">
                  <c:v>2233.9810859203935</c:v>
                </c:pt>
                <c:pt idx="74">
                  <c:v>2233.9813836947897</c:v>
                </c:pt>
                <c:pt idx="75">
                  <c:v>2233.9816824212962</c:v>
                </c:pt>
                <c:pt idx="76">
                  <c:v>2233.9819821039755</c:v>
                </c:pt>
                <c:pt idx="77">
                  <c:v>2233.9822827469134</c:v>
                </c:pt>
                <c:pt idx="78">
                  <c:v>2233.9825843542158</c:v>
                </c:pt>
                <c:pt idx="79">
                  <c:v>2233.9828869300127</c:v>
                </c:pt>
                <c:pt idx="80">
                  <c:v>2233.9831904784542</c:v>
                </c:pt>
                <c:pt idx="81">
                  <c:v>2233.9834950037139</c:v>
                </c:pt>
                <c:pt idx="82">
                  <c:v>2233.9838005099878</c:v>
                </c:pt>
                <c:pt idx="83">
                  <c:v>2233.9841070014932</c:v>
                </c:pt>
                <c:pt idx="84">
                  <c:v>2233.9844144824715</c:v>
                </c:pt>
                <c:pt idx="85">
                  <c:v>2233.984722957186</c:v>
                </c:pt>
                <c:pt idx="86">
                  <c:v>2233.9850324299241</c:v>
                </c:pt>
                <c:pt idx="87">
                  <c:v>2233.9853429049954</c:v>
                </c:pt>
                <c:pt idx="88">
                  <c:v>2233.9856543867331</c:v>
                </c:pt>
                <c:pt idx="89">
                  <c:v>2233.9859668794934</c:v>
                </c:pt>
                <c:pt idx="90">
                  <c:v>2233.9862803876567</c:v>
                </c:pt>
                <c:pt idx="91">
                  <c:v>2233.9865949156269</c:v>
                </c:pt>
                <c:pt idx="92">
                  <c:v>2233.9869104678323</c:v>
                </c:pt>
                <c:pt idx="93">
                  <c:v>2233.987227048724</c:v>
                </c:pt>
                <c:pt idx="94">
                  <c:v>2233.9875446627784</c:v>
                </c:pt>
                <c:pt idx="95">
                  <c:v>2233.9878633144963</c:v>
                </c:pt>
                <c:pt idx="96">
                  <c:v>2233.9881830084023</c:v>
                </c:pt>
                <c:pt idx="97">
                  <c:v>2233.9885037490458</c:v>
                </c:pt>
                <c:pt idx="98">
                  <c:v>2233.9888255410019</c:v>
                </c:pt>
                <c:pt idx="99">
                  <c:v>2233.9891483888705</c:v>
                </c:pt>
                <c:pt idx="100">
                  <c:v>2233.9894722972754</c:v>
                </c:pt>
                <c:pt idx="101">
                  <c:v>2233.9897972708673</c:v>
                </c:pt>
                <c:pt idx="102">
                  <c:v>2233.9901233143214</c:v>
                </c:pt>
                <c:pt idx="103">
                  <c:v>2233.990450432339</c:v>
                </c:pt>
                <c:pt idx="104">
                  <c:v>2233.990778629648</c:v>
                </c:pt>
                <c:pt idx="105">
                  <c:v>2233.9911079110007</c:v>
                </c:pt>
                <c:pt idx="106">
                  <c:v>2233.9914382811771</c:v>
                </c:pt>
                <c:pt idx="107">
                  <c:v>2233.9917697449823</c:v>
                </c:pt>
                <c:pt idx="108">
                  <c:v>2233.9921023072488</c:v>
                </c:pt>
                <c:pt idx="109">
                  <c:v>2233.9924359728357</c:v>
                </c:pt>
                <c:pt idx="110">
                  <c:v>2233.9927707466286</c:v>
                </c:pt>
                <c:pt idx="111">
                  <c:v>2233.9931066335407</c:v>
                </c:pt>
                <c:pt idx="112">
                  <c:v>2233.9934436385124</c:v>
                </c:pt>
                <c:pt idx="113">
                  <c:v>2233.9937817665109</c:v>
                </c:pt>
                <c:pt idx="114">
                  <c:v>2233.994121022532</c:v>
                </c:pt>
                <c:pt idx="115">
                  <c:v>2233.994461411598</c:v>
                </c:pt>
                <c:pt idx="116">
                  <c:v>2233.9948029387606</c:v>
                </c:pt>
                <c:pt idx="117">
                  <c:v>2233.9951456090989</c:v>
                </c:pt>
                <c:pt idx="118">
                  <c:v>2233.9954894277203</c:v>
                </c:pt>
                <c:pt idx="119">
                  <c:v>2233.995834399761</c:v>
                </c:pt>
                <c:pt idx="120">
                  <c:v>2233.996180530386</c:v>
                </c:pt>
                <c:pt idx="121">
                  <c:v>2233.9965278247896</c:v>
                </c:pt>
                <c:pt idx="122">
                  <c:v>2233.996876288194</c:v>
                </c:pt>
                <c:pt idx="123">
                  <c:v>2233.9972259258516</c:v>
                </c:pt>
                <c:pt idx="124">
                  <c:v>2233.9975767430451</c:v>
                </c:pt>
                <c:pt idx="125">
                  <c:v>2233.9979287450851</c:v>
                </c:pt>
                <c:pt idx="126">
                  <c:v>2233.9982819373135</c:v>
                </c:pt>
                <c:pt idx="127">
                  <c:v>2233.9986363251019</c:v>
                </c:pt>
                <c:pt idx="128">
                  <c:v>2233.9989919138525</c:v>
                </c:pt>
                <c:pt idx="129">
                  <c:v>2233.9993487089978</c:v>
                </c:pt>
                <c:pt idx="130">
                  <c:v>2233.9997067160007</c:v>
                </c:pt>
                <c:pt idx="131">
                  <c:v>2234.0000659403559</c:v>
                </c:pt>
                <c:pt idx="132">
                  <c:v>2234.000426387588</c:v>
                </c:pt>
                <c:pt idx="133">
                  <c:v>2234.0007880632552</c:v>
                </c:pt>
                <c:pt idx="134">
                  <c:v>2234.0011509729447</c:v>
                </c:pt>
                <c:pt idx="135">
                  <c:v>2234.0015151222769</c:v>
                </c:pt>
                <c:pt idx="136">
                  <c:v>2234.0018805169047</c:v>
                </c:pt>
                <c:pt idx="137">
                  <c:v>2234.002247162512</c:v>
                </c:pt>
                <c:pt idx="138">
                  <c:v>2234.0026150648159</c:v>
                </c:pt>
                <c:pt idx="139">
                  <c:v>2234.0029842295658</c:v>
                </c:pt>
                <c:pt idx="140">
                  <c:v>2234.003354662545</c:v>
                </c:pt>
                <c:pt idx="141">
                  <c:v>2234.0037263695681</c:v>
                </c:pt>
                <c:pt idx="142">
                  <c:v>2234.0040993564853</c:v>
                </c:pt>
                <c:pt idx="143">
                  <c:v>2234.0044736291788</c:v>
                </c:pt>
                <c:pt idx="144">
                  <c:v>2234.0048491935654</c:v>
                </c:pt>
                <c:pt idx="145">
                  <c:v>2234.0052260555954</c:v>
                </c:pt>
                <c:pt idx="146">
                  <c:v>2234.0056042212541</c:v>
                </c:pt>
                <c:pt idx="147">
                  <c:v>2234.0059836965602</c:v>
                </c:pt>
                <c:pt idx="148">
                  <c:v>2234.0063644875686</c:v>
                </c:pt>
                <c:pt idx="149">
                  <c:v>2234.0067466003684</c:v>
                </c:pt>
                <c:pt idx="150">
                  <c:v>2234.0071300410841</c:v>
                </c:pt>
                <c:pt idx="151">
                  <c:v>2234.0075148158762</c:v>
                </c:pt>
                <c:pt idx="152">
                  <c:v>2234.0079009309397</c:v>
                </c:pt>
                <c:pt idx="153">
                  <c:v>2234.008288392507</c:v>
                </c:pt>
                <c:pt idx="154">
                  <c:v>2234.0086772068457</c:v>
                </c:pt>
                <c:pt idx="155">
                  <c:v>2234.0090673802611</c:v>
                </c:pt>
                <c:pt idx="156">
                  <c:v>2234.0094589190935</c:v>
                </c:pt>
                <c:pt idx="157">
                  <c:v>2234.0098518297223</c:v>
                </c:pt>
                <c:pt idx="158">
                  <c:v>2234.0102461185629</c:v>
                </c:pt>
                <c:pt idx="159">
                  <c:v>2234.0106417920683</c:v>
                </c:pt>
                <c:pt idx="160">
                  <c:v>2234.01103885673</c:v>
                </c:pt>
                <c:pt idx="161">
                  <c:v>2234.0114373190768</c:v>
                </c:pt>
                <c:pt idx="162">
                  <c:v>2234.0118371856756</c:v>
                </c:pt>
                <c:pt idx="163">
                  <c:v>2234.0122384631336</c:v>
                </c:pt>
                <c:pt idx="164">
                  <c:v>2234.012641158095</c:v>
                </c:pt>
                <c:pt idx="165">
                  <c:v>2234.0130452772441</c:v>
                </c:pt>
                <c:pt idx="166">
                  <c:v>2234.013450827305</c:v>
                </c:pt>
                <c:pt idx="167">
                  <c:v>2234.0138578150404</c:v>
                </c:pt>
                <c:pt idx="168">
                  <c:v>2234.014266247254</c:v>
                </c:pt>
                <c:pt idx="169">
                  <c:v>2234.0146761307892</c:v>
                </c:pt>
                <c:pt idx="170">
                  <c:v>2234.01508747253</c:v>
                </c:pt>
                <c:pt idx="171">
                  <c:v>2234.0155002794017</c:v>
                </c:pt>
                <c:pt idx="172">
                  <c:v>2234.0159145583707</c:v>
                </c:pt>
                <c:pt idx="173">
                  <c:v>2234.0163303164445</c:v>
                </c:pt>
                <c:pt idx="174">
                  <c:v>2234.0167475606722</c:v>
                </c:pt>
                <c:pt idx="175">
                  <c:v>2234.0171662981456</c:v>
                </c:pt>
                <c:pt idx="176">
                  <c:v>2234.0175865359984</c:v>
                </c:pt>
                <c:pt idx="177">
                  <c:v>2234.0180082814072</c:v>
                </c:pt>
                <c:pt idx="178">
                  <c:v>2234.0184315415913</c:v>
                </c:pt>
                <c:pt idx="179">
                  <c:v>2234.0188563238135</c:v>
                </c:pt>
                <c:pt idx="180">
                  <c:v>2234.01928263538</c:v>
                </c:pt>
                <c:pt idx="181">
                  <c:v>2234.0197104836407</c:v>
                </c:pt>
                <c:pt idx="182">
                  <c:v>2234.02013987599</c:v>
                </c:pt>
                <c:pt idx="183">
                  <c:v>2234.0205708198673</c:v>
                </c:pt>
                <c:pt idx="184">
                  <c:v>2234.0210033227559</c:v>
                </c:pt>
                <c:pt idx="185">
                  <c:v>2234.0214373921845</c:v>
                </c:pt>
                <c:pt idx="186">
                  <c:v>2234.0218730357278</c:v>
                </c:pt>
                <c:pt idx="187">
                  <c:v>2234.0223102610062</c:v>
                </c:pt>
                <c:pt idx="188">
                  <c:v>2234.0227490756861</c:v>
                </c:pt>
                <c:pt idx="189">
                  <c:v>2234.0231894874801</c:v>
                </c:pt>
                <c:pt idx="190">
                  <c:v>2234.0236315041484</c:v>
                </c:pt>
                <c:pt idx="191">
                  <c:v>2234.0240751334977</c:v>
                </c:pt>
                <c:pt idx="192">
                  <c:v>2234.024520383382</c:v>
                </c:pt>
                <c:pt idx="193">
                  <c:v>2234.0249672617047</c:v>
                </c:pt>
                <c:pt idx="194">
                  <c:v>2234.0254157764152</c:v>
                </c:pt>
                <c:pt idx="195">
                  <c:v>2234.0258659355136</c:v>
                </c:pt>
                <c:pt idx="196">
                  <c:v>2234.0263177470474</c:v>
                </c:pt>
                <c:pt idx="197">
                  <c:v>2234.0267712191148</c:v>
                </c:pt>
                <c:pt idx="198">
                  <c:v>2234.0272263598617</c:v>
                </c:pt>
                <c:pt idx="199">
                  <c:v>2234.0276831774859</c:v>
                </c:pt>
                <c:pt idx="200">
                  <c:v>2234.028141680235</c:v>
                </c:pt>
                <c:pt idx="201">
                  <c:v>2234.0286018764064</c:v>
                </c:pt>
                <c:pt idx="202">
                  <c:v>2234.0290637743506</c:v>
                </c:pt>
                <c:pt idx="203">
                  <c:v>2234.0295273824677</c:v>
                </c:pt>
                <c:pt idx="204">
                  <c:v>2234.0299927092105</c:v>
                </c:pt>
                <c:pt idx="205">
                  <c:v>2234.0304597630843</c:v>
                </c:pt>
                <c:pt idx="206">
                  <c:v>2234.0309285526469</c:v>
                </c:pt>
                <c:pt idx="207">
                  <c:v>2234.0313990865093</c:v>
                </c:pt>
                <c:pt idx="208">
                  <c:v>2234.0318713733354</c:v>
                </c:pt>
                <c:pt idx="209">
                  <c:v>2234.0323454218437</c:v>
                </c:pt>
                <c:pt idx="210">
                  <c:v>2234.0328212408062</c:v>
                </c:pt>
                <c:pt idx="211">
                  <c:v>2234.0332988390505</c:v>
                </c:pt>
                <c:pt idx="212">
                  <c:v>2234.0337782254587</c:v>
                </c:pt>
                <c:pt idx="213">
                  <c:v>2234.034259408968</c:v>
                </c:pt>
                <c:pt idx="214">
                  <c:v>2234.0347423985722</c:v>
                </c:pt>
                <c:pt idx="215">
                  <c:v>2234.0352272033215</c:v>
                </c:pt>
                <c:pt idx="216">
                  <c:v>2234.035713832322</c:v>
                </c:pt>
                <c:pt idx="217">
                  <c:v>2234.0362022947384</c:v>
                </c:pt>
                <c:pt idx="218">
                  <c:v>2234.036692599791</c:v>
                </c:pt>
                <c:pt idx="219">
                  <c:v>2234.0371847567603</c:v>
                </c:pt>
                <c:pt idx="220">
                  <c:v>2234.0376787749838</c:v>
                </c:pt>
                <c:pt idx="221">
                  <c:v>2234.0381746638582</c:v>
                </c:pt>
                <c:pt idx="222">
                  <c:v>2234.0386724328405</c:v>
                </c:pt>
                <c:pt idx="223">
                  <c:v>2234.0391720914458</c:v>
                </c:pt>
                <c:pt idx="224">
                  <c:v>2234.0396736492517</c:v>
                </c:pt>
                <c:pt idx="225">
                  <c:v>2234.0401771158945</c:v>
                </c:pt>
                <c:pt idx="226">
                  <c:v>2234.0406825010732</c:v>
                </c:pt>
                <c:pt idx="227">
                  <c:v>2234.0411898145467</c:v>
                </c:pt>
                <c:pt idx="228">
                  <c:v>2234.0416990661383</c:v>
                </c:pt>
                <c:pt idx="229">
                  <c:v>2234.0422102657326</c:v>
                </c:pt>
                <c:pt idx="230">
                  <c:v>2234.0427234232766</c:v>
                </c:pt>
                <c:pt idx="231">
                  <c:v>2234.0432385487829</c:v>
                </c:pt>
                <c:pt idx="232">
                  <c:v>2234.0437556523261</c:v>
                </c:pt>
                <c:pt idx="233">
                  <c:v>2234.0442747440466</c:v>
                </c:pt>
                <c:pt idx="234">
                  <c:v>2234.0447958341501</c:v>
                </c:pt>
                <c:pt idx="235">
                  <c:v>2234.0453189329064</c:v>
                </c:pt>
                <c:pt idx="236">
                  <c:v>2234.0458440506527</c:v>
                </c:pt>
                <c:pt idx="237">
                  <c:v>2234.0463711977923</c:v>
                </c:pt>
                <c:pt idx="238">
                  <c:v>2234.0469003847961</c:v>
                </c:pt>
                <c:pt idx="239">
                  <c:v>2234.0474316222012</c:v>
                </c:pt>
                <c:pt idx="240">
                  <c:v>2234.0479649206145</c:v>
                </c:pt>
                <c:pt idx="241">
                  <c:v>2234.0485002907103</c:v>
                </c:pt>
                <c:pt idx="242">
                  <c:v>2234.0490377432334</c:v>
                </c:pt>
                <c:pt idx="243">
                  <c:v>2234.0495772889972</c:v>
                </c:pt>
                <c:pt idx="244">
                  <c:v>2234.0501189388856</c:v>
                </c:pt>
                <c:pt idx="245">
                  <c:v>2234.050662703854</c:v>
                </c:pt>
                <c:pt idx="246">
                  <c:v>2234.0512085949281</c:v>
                </c:pt>
                <c:pt idx="247">
                  <c:v>2234.0517566232061</c:v>
                </c:pt>
                <c:pt idx="248">
                  <c:v>2234.0523067998593</c:v>
                </c:pt>
                <c:pt idx="249">
                  <c:v>2234.0528591361312</c:v>
                </c:pt>
                <c:pt idx="250">
                  <c:v>2234.0534136433398</c:v>
                </c:pt>
                <c:pt idx="251">
                  <c:v>2234.0539703328759</c:v>
                </c:pt>
                <c:pt idx="252">
                  <c:v>2234.0545292162064</c:v>
                </c:pt>
                <c:pt idx="253">
                  <c:v>2234.0550903048734</c:v>
                </c:pt>
                <c:pt idx="254">
                  <c:v>2234.055653610495</c:v>
                </c:pt>
                <c:pt idx="255">
                  <c:v>2234.0562191447652</c:v>
                </c:pt>
                <c:pt idx="256">
                  <c:v>2234.0567869194565</c:v>
                </c:pt>
                <c:pt idx="257">
                  <c:v>2234.0573569464173</c:v>
                </c:pt>
                <c:pt idx="258">
                  <c:v>2234.0579292375769</c:v>
                </c:pt>
                <c:pt idx="259">
                  <c:v>2234.0585038049417</c:v>
                </c:pt>
                <c:pt idx="260">
                  <c:v>2234.0590806605983</c:v>
                </c:pt>
                <c:pt idx="261">
                  <c:v>2234.0596598167144</c:v>
                </c:pt>
                <c:pt idx="262">
                  <c:v>2234.0602412855378</c:v>
                </c:pt>
                <c:pt idx="263">
                  <c:v>2234.0608250793985</c:v>
                </c:pt>
                <c:pt idx="264">
                  <c:v>2234.0614112107078</c:v>
                </c:pt>
                <c:pt idx="265">
                  <c:v>2234.0619996919609</c:v>
                </c:pt>
                <c:pt idx="266">
                  <c:v>2234.0625905357365</c:v>
                </c:pt>
                <c:pt idx="267">
                  <c:v>2234.0631837546975</c:v>
                </c:pt>
                <c:pt idx="268">
                  <c:v>2234.0637793615915</c:v>
                </c:pt>
                <c:pt idx="269">
                  <c:v>2234.0643773692514</c:v>
                </c:pt>
                <c:pt idx="270">
                  <c:v>2234.0649777905978</c:v>
                </c:pt>
                <c:pt idx="271">
                  <c:v>2234.0655806386367</c:v>
                </c:pt>
                <c:pt idx="272">
                  <c:v>2234.0661859264628</c:v>
                </c:pt>
                <c:pt idx="273">
                  <c:v>2234.0667936672589</c:v>
                </c:pt>
                <c:pt idx="274">
                  <c:v>2234.0674038742973</c:v>
                </c:pt>
                <c:pt idx="275">
                  <c:v>2234.0680165609397</c:v>
                </c:pt>
                <c:pt idx="276">
                  <c:v>2234.0686317406385</c:v>
                </c:pt>
                <c:pt idx="277">
                  <c:v>2234.0692494269383</c:v>
                </c:pt>
                <c:pt idx="278">
                  <c:v>2234.0698696334739</c:v>
                </c:pt>
                <c:pt idx="279">
                  <c:v>2234.0704923739754</c:v>
                </c:pt>
                <c:pt idx="280">
                  <c:v>2234.0711176622644</c:v>
                </c:pt>
                <c:pt idx="281">
                  <c:v>2234.0717455122581</c:v>
                </c:pt>
                <c:pt idx="282">
                  <c:v>2234.0723759379684</c:v>
                </c:pt>
                <c:pt idx="283">
                  <c:v>2234.0730089535027</c:v>
                </c:pt>
                <c:pt idx="284">
                  <c:v>2234.0736445730668</c:v>
                </c:pt>
                <c:pt idx="285">
                  <c:v>2234.0742828109619</c:v>
                </c:pt>
                <c:pt idx="286">
                  <c:v>2234.0749236815886</c:v>
                </c:pt>
                <c:pt idx="287">
                  <c:v>2234.0755671994466</c:v>
                </c:pt>
                <c:pt idx="288">
                  <c:v>2234.0762133791354</c:v>
                </c:pt>
                <c:pt idx="289">
                  <c:v>2234.0768622353557</c:v>
                </c:pt>
                <c:pt idx="290">
                  <c:v>2234.0775137829091</c:v>
                </c:pt>
                <c:pt idx="291">
                  <c:v>2234.0781680366999</c:v>
                </c:pt>
                <c:pt idx="292">
                  <c:v>2234.0788250117362</c:v>
                </c:pt>
                <c:pt idx="293">
                  <c:v>2234.0794847231296</c:v>
                </c:pt>
                <c:pt idx="294">
                  <c:v>2234.0801471860973</c:v>
                </c:pt>
                <c:pt idx="295">
                  <c:v>2234.0808124159621</c:v>
                </c:pt>
                <c:pt idx="296">
                  <c:v>2234.081480428154</c:v>
                </c:pt>
                <c:pt idx="297">
                  <c:v>2234.0821512382095</c:v>
                </c:pt>
                <c:pt idx="298">
                  <c:v>2234.0828248617754</c:v>
                </c:pt>
                <c:pt idx="299">
                  <c:v>2234.083501314607</c:v>
                </c:pt>
                <c:pt idx="300">
                  <c:v>2234.08418061257</c:v>
                </c:pt>
                <c:pt idx="301">
                  <c:v>2234.0848627716423</c:v>
                </c:pt>
                <c:pt idx="302">
                  <c:v>2234.0855478079129</c:v>
                </c:pt>
                <c:pt idx="303">
                  <c:v>2234.086235737585</c:v>
                </c:pt>
                <c:pt idx="304">
                  <c:v>2234.0869265769757</c:v>
                </c:pt>
                <c:pt idx="305">
                  <c:v>2234.0876203425173</c:v>
                </c:pt>
                <c:pt idx="306">
                  <c:v>2234.0883170507582</c:v>
                </c:pt>
                <c:pt idx="307">
                  <c:v>2234.0890167183638</c:v>
                </c:pt>
                <c:pt idx="308">
                  <c:v>2234.0897193621181</c:v>
                </c:pt>
                <c:pt idx="309">
                  <c:v>2234.0904249989244</c:v>
                </c:pt>
                <c:pt idx="310">
                  <c:v>2234.0911336458048</c:v>
                </c:pt>
                <c:pt idx="311">
                  <c:v>2234.0918453199038</c:v>
                </c:pt>
                <c:pt idx="312">
                  <c:v>2234.0925600384885</c:v>
                </c:pt>
                <c:pt idx="313">
                  <c:v>2234.0932778189481</c:v>
                </c:pt>
                <c:pt idx="314">
                  <c:v>2234.0939986787971</c:v>
                </c:pt>
                <c:pt idx="315">
                  <c:v>2234.0947226356743</c:v>
                </c:pt>
                <c:pt idx="316">
                  <c:v>2234.0954497073462</c:v>
                </c:pt>
                <c:pt idx="317">
                  <c:v>2234.0961799117067</c:v>
                </c:pt>
                <c:pt idx="318">
                  <c:v>2234.0969132667769</c:v>
                </c:pt>
                <c:pt idx="319">
                  <c:v>2234.09764979071</c:v>
                </c:pt>
                <c:pt idx="320">
                  <c:v>2234.0983895017885</c:v>
                </c:pt>
                <c:pt idx="321">
                  <c:v>2234.0991324184265</c:v>
                </c:pt>
                <c:pt idx="322">
                  <c:v>2234.0998785591732</c:v>
                </c:pt>
                <c:pt idx="323">
                  <c:v>2234.1006279427111</c:v>
                </c:pt>
                <c:pt idx="324">
                  <c:v>2234.1013805878574</c:v>
                </c:pt>
                <c:pt idx="325">
                  <c:v>2234.1021365135675</c:v>
                </c:pt>
                <c:pt idx="326">
                  <c:v>2234.102895738934</c:v>
                </c:pt>
                <c:pt idx="327">
                  <c:v>2234.1036582831875</c:v>
                </c:pt>
                <c:pt idx="328">
                  <c:v>2234.1044241657014</c:v>
                </c:pt>
                <c:pt idx="329">
                  <c:v>2234.1051934059888</c:v>
                </c:pt>
                <c:pt idx="330">
                  <c:v>2234.1059660237056</c:v>
                </c:pt>
                <c:pt idx="331">
                  <c:v>2234.1067420386521</c:v>
                </c:pt>
                <c:pt idx="332">
                  <c:v>2234.1075214707748</c:v>
                </c:pt>
                <c:pt idx="333">
                  <c:v>2234.1083043401654</c:v>
                </c:pt>
                <c:pt idx="334">
                  <c:v>2234.1090906670638</c:v>
                </c:pt>
                <c:pt idx="335">
                  <c:v>2234.1098804718599</c:v>
                </c:pt>
                <c:pt idx="336">
                  <c:v>2234.1106737750933</c:v>
                </c:pt>
                <c:pt idx="337">
                  <c:v>2234.111470597456</c:v>
                </c:pt>
                <c:pt idx="338">
                  <c:v>2234.1122709597921</c:v>
                </c:pt>
                <c:pt idx="339">
                  <c:v>2234.1130748831019</c:v>
                </c:pt>
                <c:pt idx="340">
                  <c:v>2234.1138823885403</c:v>
                </c:pt>
                <c:pt idx="341">
                  <c:v>2234.1146934974204</c:v>
                </c:pt>
                <c:pt idx="342">
                  <c:v>2234.1155082312139</c:v>
                </c:pt>
                <c:pt idx="343">
                  <c:v>2234.1163266115518</c:v>
                </c:pt>
                <c:pt idx="344">
                  <c:v>2234.1171486602275</c:v>
                </c:pt>
                <c:pt idx="345">
                  <c:v>2234.1179743991975</c:v>
                </c:pt>
                <c:pt idx="346">
                  <c:v>2234.1188038505825</c:v>
                </c:pt>
                <c:pt idx="347">
                  <c:v>2234.1196370366697</c:v>
                </c:pt>
                <c:pt idx="348">
                  <c:v>2234.1204739799123</c:v>
                </c:pt>
                <c:pt idx="349">
                  <c:v>2234.1213147029348</c:v>
                </c:pt>
                <c:pt idx="350">
                  <c:v>2234.1221592285301</c:v>
                </c:pt>
                <c:pt idx="351">
                  <c:v>2234.1230075796648</c:v>
                </c:pt>
                <c:pt idx="352">
                  <c:v>2234.1238597794782</c:v>
                </c:pt>
                <c:pt idx="353">
                  <c:v>2234.1247158512842</c:v>
                </c:pt>
                <c:pt idx="354">
                  <c:v>2234.1255758185757</c:v>
                </c:pt>
                <c:pt idx="355">
                  <c:v>2234.1264397050218</c:v>
                </c:pt>
                <c:pt idx="356">
                  <c:v>2234.1273075344725</c:v>
                </c:pt>
                <c:pt idx="357">
                  <c:v>2234.1281793309604</c:v>
                </c:pt>
                <c:pt idx="358">
                  <c:v>2234.1290551186994</c:v>
                </c:pt>
                <c:pt idx="359">
                  <c:v>2234.1299349220903</c:v>
                </c:pt>
                <c:pt idx="360">
                  <c:v>2234.1308187657196</c:v>
                </c:pt>
                <c:pt idx="361">
                  <c:v>2234.1317066743632</c:v>
                </c:pt>
                <c:pt idx="362">
                  <c:v>2234.1325986729858</c:v>
                </c:pt>
                <c:pt idx="363">
                  <c:v>2234.1334947867454</c:v>
                </c:pt>
                <c:pt idx="364">
                  <c:v>2234.1343950409928</c:v>
                </c:pt>
                <c:pt idx="365">
                  <c:v>2234.1352994612748</c:v>
                </c:pt>
                <c:pt idx="366">
                  <c:v>2234.1362080733361</c:v>
                </c:pt>
                <c:pt idx="367">
                  <c:v>2234.1371209031186</c:v>
                </c:pt>
                <c:pt idx="368">
                  <c:v>2234.1380379767675</c:v>
                </c:pt>
                <c:pt idx="369">
                  <c:v>2234.1389593206291</c:v>
                </c:pt>
                <c:pt idx="370">
                  <c:v>2234.139884961256</c:v>
                </c:pt>
                <c:pt idx="371">
                  <c:v>2234.1408149254062</c:v>
                </c:pt>
                <c:pt idx="372">
                  <c:v>2234.1417492400469</c:v>
                </c:pt>
                <c:pt idx="373">
                  <c:v>2234.1426879323558</c:v>
                </c:pt>
                <c:pt idx="374">
                  <c:v>2234.1436310297231</c:v>
                </c:pt>
                <c:pt idx="375">
                  <c:v>2234.1445785597539</c:v>
                </c:pt>
                <c:pt idx="376">
                  <c:v>2234.1455305502691</c:v>
                </c:pt>
                <c:pt idx="377">
                  <c:v>2234.1464870293094</c:v>
                </c:pt>
                <c:pt idx="378">
                  <c:v>2234.147448025135</c:v>
                </c:pt>
                <c:pt idx="379">
                  <c:v>2234.148413566229</c:v>
                </c:pt>
                <c:pt idx="380">
                  <c:v>2234.1493836813006</c:v>
                </c:pt>
                <c:pt idx="381">
                  <c:v>2234.150358399284</c:v>
                </c:pt>
                <c:pt idx="382">
                  <c:v>2234.1513377493443</c:v>
                </c:pt>
                <c:pt idx="383">
                  <c:v>2234.1523217608774</c:v>
                </c:pt>
                <c:pt idx="384">
                  <c:v>2234.1533104635123</c:v>
                </c:pt>
                <c:pt idx="385">
                  <c:v>2234.1543038871146</c:v>
                </c:pt>
                <c:pt idx="386">
                  <c:v>2234.1553020617871</c:v>
                </c:pt>
                <c:pt idx="387">
                  <c:v>2234.1563050178734</c:v>
                </c:pt>
                <c:pt idx="388">
                  <c:v>2234.1573127859592</c:v>
                </c:pt>
                <c:pt idx="389">
                  <c:v>2234.1583253968765</c:v>
                </c:pt>
                <c:pt idx="390">
                  <c:v>2234.1593428817027</c:v>
                </c:pt>
                <c:pt idx="391">
                  <c:v>2234.1603652717668</c:v>
                </c:pt>
                <c:pt idx="392">
                  <c:v>2234.161392598648</c:v>
                </c:pt>
                <c:pt idx="393">
                  <c:v>2234.1624248941816</c:v>
                </c:pt>
                <c:pt idx="394">
                  <c:v>2234.1634621904591</c:v>
                </c:pt>
                <c:pt idx="395">
                  <c:v>2234.164504519832</c:v>
                </c:pt>
                <c:pt idx="396">
                  <c:v>2234.1655519149135</c:v>
                </c:pt>
                <c:pt idx="397">
                  <c:v>2234.166604408581</c:v>
                </c:pt>
                <c:pt idx="398">
                  <c:v>2234.1676620339804</c:v>
                </c:pt>
                <c:pt idx="399">
                  <c:v>2234.1687248245253</c:v>
                </c:pt>
                <c:pt idx="400">
                  <c:v>2234.1697928139038</c:v>
                </c:pt>
                <c:pt idx="401">
                  <c:v>2234.1708660360778</c:v>
                </c:pt>
                <c:pt idx="402">
                  <c:v>2234.1719445252875</c:v>
                </c:pt>
                <c:pt idx="403">
                  <c:v>2234.1730283160528</c:v>
                </c:pt>
                <c:pt idx="404">
                  <c:v>2234.1741174431781</c:v>
                </c:pt>
                <c:pt idx="405">
                  <c:v>2234.1752119417533</c:v>
                </c:pt>
                <c:pt idx="406">
                  <c:v>2234.1763118471567</c:v>
                </c:pt>
                <c:pt idx="407">
                  <c:v>2234.1774171950588</c:v>
                </c:pt>
                <c:pt idx="408">
                  <c:v>2234.1785280214253</c:v>
                </c:pt>
                <c:pt idx="409">
                  <c:v>2234.179644362518</c:v>
                </c:pt>
                <c:pt idx="410">
                  <c:v>2234.1807662549008</c:v>
                </c:pt>
                <c:pt idx="411">
                  <c:v>2234.1818937354406</c:v>
                </c:pt>
                <c:pt idx="412">
                  <c:v>2234.1830268413096</c:v>
                </c:pt>
                <c:pt idx="413">
                  <c:v>2234.1841656099914</c:v>
                </c:pt>
                <c:pt idx="414">
                  <c:v>2234.1853100792814</c:v>
                </c:pt>
                <c:pt idx="415">
                  <c:v>2234.1864602872915</c:v>
                </c:pt>
                <c:pt idx="416">
                  <c:v>2234.1876162724511</c:v>
                </c:pt>
                <c:pt idx="417">
                  <c:v>2234.1887780735137</c:v>
                </c:pt>
                <c:pt idx="418">
                  <c:v>2234.1899457295572</c:v>
                </c:pt>
                <c:pt idx="419">
                  <c:v>2234.191119279988</c:v>
                </c:pt>
                <c:pt idx="420">
                  <c:v>2234.1922987645457</c:v>
                </c:pt>
                <c:pt idx="421">
                  <c:v>2234.1934842233045</c:v>
                </c:pt>
                <c:pt idx="422">
                  <c:v>2234.1946756966777</c:v>
                </c:pt>
                <c:pt idx="423">
                  <c:v>2234.1958732254202</c:v>
                </c:pt>
                <c:pt idx="424">
                  <c:v>2234.1970768506344</c:v>
                </c:pt>
                <c:pt idx="425">
                  <c:v>2234.1982866137701</c:v>
                </c:pt>
                <c:pt idx="426">
                  <c:v>2234.1995025566307</c:v>
                </c:pt>
                <c:pt idx="427">
                  <c:v>2234.2007247213764</c:v>
                </c:pt>
                <c:pt idx="428">
                  <c:v>2234.201953150528</c:v>
                </c:pt>
                <c:pt idx="429">
                  <c:v>2234.2031878869684</c:v>
                </c:pt>
                <c:pt idx="430">
                  <c:v>2234.2044289739497</c:v>
                </c:pt>
                <c:pt idx="431">
                  <c:v>2234.2056764550944</c:v>
                </c:pt>
                <c:pt idx="432">
                  <c:v>2234.2069303744006</c:v>
                </c:pt>
                <c:pt idx="433">
                  <c:v>2234.2081907762458</c:v>
                </c:pt>
                <c:pt idx="434">
                  <c:v>2234.2094577053899</c:v>
                </c:pt>
                <c:pt idx="435">
                  <c:v>2234.2107312069802</c:v>
                </c:pt>
                <c:pt idx="436">
                  <c:v>2234.2120113265541</c:v>
                </c:pt>
                <c:pt idx="437">
                  <c:v>2234.2132981100458</c:v>
                </c:pt>
                <c:pt idx="438">
                  <c:v>2234.2145916037871</c:v>
                </c:pt>
                <c:pt idx="439">
                  <c:v>2234.2158918545138</c:v>
                </c:pt>
                <c:pt idx="440">
                  <c:v>2234.217198909369</c:v>
                </c:pt>
                <c:pt idx="441">
                  <c:v>2234.2185128159081</c:v>
                </c:pt>
                <c:pt idx="442">
                  <c:v>2234.2198336221022</c:v>
                </c:pt>
                <c:pt idx="443">
                  <c:v>2234.2211613763438</c:v>
                </c:pt>
                <c:pt idx="444">
                  <c:v>2234.2224961274487</c:v>
                </c:pt>
                <c:pt idx="445">
                  <c:v>2234.2238379246642</c:v>
                </c:pt>
                <c:pt idx="446">
                  <c:v>2234.2251868176695</c:v>
                </c:pt>
                <c:pt idx="447">
                  <c:v>2234.2265428565847</c:v>
                </c:pt>
                <c:pt idx="448">
                  <c:v>2234.2279060919714</c:v>
                </c:pt>
                <c:pt idx="449">
                  <c:v>2234.2292765748402</c:v>
                </c:pt>
                <c:pt idx="450">
                  <c:v>2234.2306543566533</c:v>
                </c:pt>
                <c:pt idx="451">
                  <c:v>2234.2320394893318</c:v>
                </c:pt>
                <c:pt idx="452">
                  <c:v>2234.2334320252585</c:v>
                </c:pt>
                <c:pt idx="453">
                  <c:v>2234.2348320172837</c:v>
                </c:pt>
                <c:pt idx="454">
                  <c:v>2234.2362395187301</c:v>
                </c:pt>
                <c:pt idx="455">
                  <c:v>2234.2376545833986</c:v>
                </c:pt>
                <c:pt idx="456">
                  <c:v>2234.2390772655717</c:v>
                </c:pt>
                <c:pt idx="457">
                  <c:v>2234.2405076200203</c:v>
                </c:pt>
                <c:pt idx="458">
                  <c:v>2234.2419457020087</c:v>
                </c:pt>
                <c:pt idx="459">
                  <c:v>2234.2433915672991</c:v>
                </c:pt>
                <c:pt idx="460">
                  <c:v>2234.2448452721574</c:v>
                </c:pt>
                <c:pt idx="461">
                  <c:v>2234.24630687336</c:v>
                </c:pt>
                <c:pt idx="462">
                  <c:v>2234.2477764281971</c:v>
                </c:pt>
                <c:pt idx="463">
                  <c:v>2234.2492539944797</c:v>
                </c:pt>
                <c:pt idx="464">
                  <c:v>2234.250739630545</c:v>
                </c:pt>
                <c:pt idx="465">
                  <c:v>2234.252233395262</c:v>
                </c:pt>
                <c:pt idx="466">
                  <c:v>2234.2537353480379</c:v>
                </c:pt>
                <c:pt idx="467">
                  <c:v>2234.2552455488235</c:v>
                </c:pt>
                <c:pt idx="468">
                  <c:v>2234.2567640581187</c:v>
                </c:pt>
                <c:pt idx="469">
                  <c:v>2234.2582909369794</c:v>
                </c:pt>
                <c:pt idx="470">
                  <c:v>2234.2598262470237</c:v>
                </c:pt>
                <c:pt idx="471">
                  <c:v>2234.2613700504376</c:v>
                </c:pt>
                <c:pt idx="472">
                  <c:v>2234.262922409981</c:v>
                </c:pt>
                <c:pt idx="473">
                  <c:v>2234.2644833889949</c:v>
                </c:pt>
                <c:pt idx="474">
                  <c:v>2234.2660530514077</c:v>
                </c:pt>
                <c:pt idx="475">
                  <c:v>2234.2676314617415</c:v>
                </c:pt>
                <c:pt idx="476">
                  <c:v>2234.2692186851186</c:v>
                </c:pt>
                <c:pt idx="477">
                  <c:v>2234.2708147872681</c:v>
                </c:pt>
                <c:pt idx="478">
                  <c:v>2234.2724198345336</c:v>
                </c:pt>
                <c:pt idx="479">
                  <c:v>2234.2740338938793</c:v>
                </c:pt>
                <c:pt idx="480">
                  <c:v>2234.2756570328966</c:v>
                </c:pt>
                <c:pt idx="481">
                  <c:v>2234.2772893198126</c:v>
                </c:pt>
                <c:pt idx="482">
                  <c:v>2234.278930823496</c:v>
                </c:pt>
                <c:pt idx="483">
                  <c:v>2234.2805816134646</c:v>
                </c:pt>
                <c:pt idx="484">
                  <c:v>2234.2822417598932</c:v>
                </c:pt>
                <c:pt idx="485">
                  <c:v>2234.2839113336208</c:v>
                </c:pt>
                <c:pt idx="486">
                  <c:v>2234.2855904061576</c:v>
                </c:pt>
                <c:pt idx="487">
                  <c:v>2234.2872790496931</c:v>
                </c:pt>
                <c:pt idx="488">
                  <c:v>2234.2889773371039</c:v>
                </c:pt>
                <c:pt idx="489">
                  <c:v>2234.2906853419627</c:v>
                </c:pt>
                <c:pt idx="490">
                  <c:v>2234.2924031385428</c:v>
                </c:pt>
                <c:pt idx="491">
                  <c:v>2234.2941308018308</c:v>
                </c:pt>
                <c:pt idx="492">
                  <c:v>2234.2958684075306</c:v>
                </c:pt>
                <c:pt idx="493">
                  <c:v>2234.297616032075</c:v>
                </c:pt>
                <c:pt idx="494">
                  <c:v>2234.2993737526317</c:v>
                </c:pt>
                <c:pt idx="495">
                  <c:v>2234.3011416471127</c:v>
                </c:pt>
                <c:pt idx="496">
                  <c:v>2234.3029197941837</c:v>
                </c:pt>
                <c:pt idx="497">
                  <c:v>2234.3047082732714</c:v>
                </c:pt>
                <c:pt idx="498">
                  <c:v>2234.3065071645742</c:v>
                </c:pt>
                <c:pt idx="499">
                  <c:v>2234.3083165490684</c:v>
                </c:pt>
                <c:pt idx="500">
                  <c:v>2234.3101365085208</c:v>
                </c:pt>
                <c:pt idx="501">
                  <c:v>2234.3119671254949</c:v>
                </c:pt>
                <c:pt idx="502">
                  <c:v>2234.3138084833622</c:v>
                </c:pt>
                <c:pt idx="503">
                  <c:v>2234.3156606663101</c:v>
                </c:pt>
                <c:pt idx="504">
                  <c:v>2234.3175237593541</c:v>
                </c:pt>
                <c:pt idx="505">
                  <c:v>2234.3193978483437</c:v>
                </c:pt>
                <c:pt idx="506">
                  <c:v>2234.3212830199764</c:v>
                </c:pt>
                <c:pt idx="507">
                  <c:v>2234.3231793618043</c:v>
                </c:pt>
                <c:pt idx="508">
                  <c:v>2234.325086962247</c:v>
                </c:pt>
                <c:pt idx="509">
                  <c:v>2234.3270059105998</c:v>
                </c:pt>
                <c:pt idx="510">
                  <c:v>2234.3289362970454</c:v>
                </c:pt>
                <c:pt idx="511">
                  <c:v>2234.3308782126637</c:v>
                </c:pt>
                <c:pt idx="512">
                  <c:v>2234.3328317494434</c:v>
                </c:pt>
                <c:pt idx="513">
                  <c:v>2234.3347970002919</c:v>
                </c:pt>
                <c:pt idx="514">
                  <c:v>2234.3367740590479</c:v>
                </c:pt>
                <c:pt idx="515">
                  <c:v>2234.3387630204902</c:v>
                </c:pt>
                <c:pt idx="516">
                  <c:v>2234.3407639803513</c:v>
                </c:pt>
                <c:pt idx="517">
                  <c:v>2234.3427770353278</c:v>
                </c:pt>
                <c:pt idx="518">
                  <c:v>2234.3448022830926</c:v>
                </c:pt>
                <c:pt idx="519">
                  <c:v>2234.3468398223058</c:v>
                </c:pt>
                <c:pt idx="520">
                  <c:v>2234.3488897526286</c:v>
                </c:pt>
                <c:pt idx="521">
                  <c:v>2234.3509521747328</c:v>
                </c:pt>
                <c:pt idx="522">
                  <c:v>2234.3530271903155</c:v>
                </c:pt>
                <c:pt idx="523">
                  <c:v>2234.3551149021105</c:v>
                </c:pt>
                <c:pt idx="524">
                  <c:v>2234.3572154139015</c:v>
                </c:pt>
                <c:pt idx="525">
                  <c:v>2234.3593288305347</c:v>
                </c:pt>
                <c:pt idx="526">
                  <c:v>2234.3614552579315</c:v>
                </c:pt>
                <c:pt idx="527">
                  <c:v>2234.3635948031033</c:v>
                </c:pt>
                <c:pt idx="528">
                  <c:v>2234.3657475741625</c:v>
                </c:pt>
                <c:pt idx="529">
                  <c:v>2234.3679136803385</c:v>
                </c:pt>
                <c:pt idx="530">
                  <c:v>2234.3700932319898</c:v>
                </c:pt>
                <c:pt idx="531">
                  <c:v>2234.3722863406201</c:v>
                </c:pt>
                <c:pt idx="532">
                  <c:v>2234.3744931188903</c:v>
                </c:pt>
                <c:pt idx="533">
                  <c:v>2234.3767136806341</c:v>
                </c:pt>
                <c:pt idx="534">
                  <c:v>2234.378948140873</c:v>
                </c:pt>
                <c:pt idx="535">
                  <c:v>2234.3811966158296</c:v>
                </c:pt>
                <c:pt idx="536">
                  <c:v>2234.383459222945</c:v>
                </c:pt>
                <c:pt idx="537">
                  <c:v>2234.3857360808929</c:v>
                </c:pt>
                <c:pt idx="538">
                  <c:v>2234.3880273095947</c:v>
                </c:pt>
                <c:pt idx="539">
                  <c:v>2234.390333030236</c:v>
                </c:pt>
                <c:pt idx="540">
                  <c:v>2234.3926533652821</c:v>
                </c:pt>
                <c:pt idx="541">
                  <c:v>2234.3949884384956</c:v>
                </c:pt>
                <c:pt idx="542">
                  <c:v>2234.3973383749512</c:v>
                </c:pt>
                <c:pt idx="543">
                  <c:v>2234.3997033010533</c:v>
                </c:pt>
                <c:pt idx="544">
                  <c:v>2234.4020833445525</c:v>
                </c:pt>
                <c:pt idx="545">
                  <c:v>2234.4044786345635</c:v>
                </c:pt>
                <c:pt idx="546">
                  <c:v>2234.4068893015824</c:v>
                </c:pt>
                <c:pt idx="547">
                  <c:v>2234.4093154775037</c:v>
                </c:pt>
                <c:pt idx="548">
                  <c:v>2234.4117572956402</c:v>
                </c:pt>
                <c:pt idx="549">
                  <c:v>2234.4142148907395</c:v>
                </c:pt>
                <c:pt idx="550">
                  <c:v>2234.4166883990024</c:v>
                </c:pt>
                <c:pt idx="551">
                  <c:v>2234.4191779581033</c:v>
                </c:pt>
                <c:pt idx="552">
                  <c:v>2234.4216837072095</c:v>
                </c:pt>
                <c:pt idx="553">
                  <c:v>2234.4242057869983</c:v>
                </c:pt>
                <c:pt idx="554">
                  <c:v>2234.4267443396784</c:v>
                </c:pt>
                <c:pt idx="555">
                  <c:v>2234.4292995090109</c:v>
                </c:pt>
                <c:pt idx="556">
                  <c:v>2234.4318714403271</c:v>
                </c:pt>
                <c:pt idx="557">
                  <c:v>2234.4344602805509</c:v>
                </c:pt>
                <c:pt idx="558">
                  <c:v>2234.4370661782204</c:v>
                </c:pt>
                <c:pt idx="559">
                  <c:v>2234.4396892835075</c:v>
                </c:pt>
                <c:pt idx="560">
                  <c:v>2234.4423297482394</c:v>
                </c:pt>
                <c:pt idx="561">
                  <c:v>2234.4449877259231</c:v>
                </c:pt>
                <c:pt idx="562">
                  <c:v>2234.447663371765</c:v>
                </c:pt>
                <c:pt idx="563">
                  <c:v>2234.4503568426944</c:v>
                </c:pt>
                <c:pt idx="564">
                  <c:v>2234.4530682973877</c:v>
                </c:pt>
                <c:pt idx="565">
                  <c:v>2234.4557978962903</c:v>
                </c:pt>
                <c:pt idx="566">
                  <c:v>2234.4585458016395</c:v>
                </c:pt>
                <c:pt idx="567">
                  <c:v>2234.4613121774919</c:v>
                </c:pt>
                <c:pt idx="568">
                  <c:v>2234.4640971897447</c:v>
                </c:pt>
                <c:pt idx="569">
                  <c:v>2234.4669010061625</c:v>
                </c:pt>
                <c:pt idx="570">
                  <c:v>2234.4697237964006</c:v>
                </c:pt>
                <c:pt idx="571">
                  <c:v>2234.4725657320328</c:v>
                </c:pt>
                <c:pt idx="572">
                  <c:v>2234.4754269865762</c:v>
                </c:pt>
                <c:pt idx="573">
                  <c:v>2234.4783077355182</c:v>
                </c:pt>
                <c:pt idx="574">
                  <c:v>2234.4812081563427</c:v>
                </c:pt>
                <c:pt idx="575">
                  <c:v>2234.4841284285585</c:v>
                </c:pt>
                <c:pt idx="576">
                  <c:v>2234.4870687337266</c:v>
                </c:pt>
                <c:pt idx="577">
                  <c:v>2234.4900292554871</c:v>
                </c:pt>
                <c:pt idx="578">
                  <c:v>2234.4930101795908</c:v>
                </c:pt>
                <c:pt idx="579">
                  <c:v>2234.4960116939246</c:v>
                </c:pt>
                <c:pt idx="580">
                  <c:v>2234.4990339885458</c:v>
                </c:pt>
                <c:pt idx="581">
                  <c:v>2234.5020772557064</c:v>
                </c:pt>
                <c:pt idx="582">
                  <c:v>2234.5051416898887</c:v>
                </c:pt>
                <c:pt idx="583">
                  <c:v>2234.5082274878341</c:v>
                </c:pt>
                <c:pt idx="584">
                  <c:v>2234.5113348485747</c:v>
                </c:pt>
                <c:pt idx="585">
                  <c:v>2234.5144639734663</c:v>
                </c:pt>
                <c:pt idx="586">
                  <c:v>2234.5176150662187</c:v>
                </c:pt>
                <c:pt idx="587">
                  <c:v>2234.5207883329326</c:v>
                </c:pt>
                <c:pt idx="588">
                  <c:v>2234.5239839821302</c:v>
                </c:pt>
                <c:pt idx="589">
                  <c:v>2234.52720222479</c:v>
                </c:pt>
                <c:pt idx="590">
                  <c:v>2234.5304432743828</c:v>
                </c:pt>
                <c:pt idx="591">
                  <c:v>2234.5337073469063</c:v>
                </c:pt>
                <c:pt idx="592">
                  <c:v>2234.5369946609212</c:v>
                </c:pt>
                <c:pt idx="593">
                  <c:v>2234.540305437587</c:v>
                </c:pt>
                <c:pt idx="594">
                  <c:v>2234.5436399007008</c:v>
                </c:pt>
                <c:pt idx="595">
                  <c:v>2234.5469982767336</c:v>
                </c:pt>
                <c:pt idx="596">
                  <c:v>2234.5503807948694</c:v>
                </c:pt>
                <c:pt idx="597">
                  <c:v>2234.5537876870449</c:v>
                </c:pt>
                <c:pt idx="598">
                  <c:v>2234.5572191879878</c:v>
                </c:pt>
                <c:pt idx="599">
                  <c:v>2234.5606755352583</c:v>
                </c:pt>
                <c:pt idx="600">
                  <c:v>2234.5641569692903</c:v>
                </c:pt>
                <c:pt idx="601">
                  <c:v>2234.5676637334318</c:v>
                </c:pt>
                <c:pt idx="602">
                  <c:v>2234.57119607399</c:v>
                </c:pt>
                <c:pt idx="603">
                  <c:v>2234.5747542402714</c:v>
                </c:pt>
                <c:pt idx="604">
                  <c:v>2234.5783384846281</c:v>
                </c:pt>
                <c:pt idx="605">
                  <c:v>2234.5819490625017</c:v>
                </c:pt>
                <c:pt idx="606">
                  <c:v>2234.5855862324688</c:v>
                </c:pt>
                <c:pt idx="607">
                  <c:v>2234.5892502562879</c:v>
                </c:pt>
                <c:pt idx="608">
                  <c:v>2234.5929413989447</c:v>
                </c:pt>
                <c:pt idx="609">
                  <c:v>2234.596659928703</c:v>
                </c:pt>
                <c:pt idx="610">
                  <c:v>2234.6004061171493</c:v>
                </c:pt>
                <c:pt idx="611">
                  <c:v>2234.6041802392474</c:v>
                </c:pt>
                <c:pt idx="612">
                  <c:v>2234.6079825733841</c:v>
                </c:pt>
                <c:pt idx="613">
                  <c:v>2234.6118134014241</c:v>
                </c:pt>
                <c:pt idx="614">
                  <c:v>2234.6156730087591</c:v>
                </c:pt>
                <c:pt idx="615">
                  <c:v>2234.6195616843638</c:v>
                </c:pt>
                <c:pt idx="616">
                  <c:v>2234.6234797208485</c:v>
                </c:pt>
                <c:pt idx="617">
                  <c:v>2234.6274274145144</c:v>
                </c:pt>
                <c:pt idx="618">
                  <c:v>2234.6314050654091</c:v>
                </c:pt>
                <c:pt idx="619">
                  <c:v>2234.6354129773845</c:v>
                </c:pt>
                <c:pt idx="620">
                  <c:v>2234.6394514581543</c:v>
                </c:pt>
                <c:pt idx="621">
                  <c:v>2234.6435208193534</c:v>
                </c:pt>
                <c:pt idx="622">
                  <c:v>2234.6476213765968</c:v>
                </c:pt>
                <c:pt idx="623">
                  <c:v>2234.6517534495424</c:v>
                </c:pt>
                <c:pt idx="624">
                  <c:v>2234.6559173619521</c:v>
                </c:pt>
                <c:pt idx="625">
                  <c:v>2234.6601134417569</c:v>
                </c:pt>
                <c:pt idx="626">
                  <c:v>2234.664342021119</c:v>
                </c:pt>
                <c:pt idx="627">
                  <c:v>2234.6686034364984</c:v>
                </c:pt>
                <c:pt idx="628">
                  <c:v>2234.6728980287216</c:v>
                </c:pt>
                <c:pt idx="629">
                  <c:v>2234.6772261430474</c:v>
                </c:pt>
                <c:pt idx="630">
                  <c:v>2234.6815881292368</c:v>
                </c:pt>
                <c:pt idx="631">
                  <c:v>2234.6859843416246</c:v>
                </c:pt>
                <c:pt idx="632">
                  <c:v>2234.6904151391905</c:v>
                </c:pt>
                <c:pt idx="633">
                  <c:v>2234.6948808856323</c:v>
                </c:pt>
                <c:pt idx="634">
                  <c:v>2234.6993819494414</c:v>
                </c:pt>
                <c:pt idx="635">
                  <c:v>2234.7039187039777</c:v>
                </c:pt>
                <c:pt idx="636">
                  <c:v>2234.7084915275473</c:v>
                </c:pt>
                <c:pt idx="637">
                  <c:v>2234.7131008034821</c:v>
                </c:pt>
                <c:pt idx="638">
                  <c:v>2234.7177469202193</c:v>
                </c:pt>
                <c:pt idx="639">
                  <c:v>2234.722430271383</c:v>
                </c:pt>
                <c:pt idx="640">
                  <c:v>2234.7271512558682</c:v>
                </c:pt>
                <c:pt idx="641">
                  <c:v>2234.7319102779261</c:v>
                </c:pt>
                <c:pt idx="642">
                  <c:v>2234.7367077472486</c:v>
                </c:pt>
                <c:pt idx="643">
                  <c:v>2234.7415440790596</c:v>
                </c:pt>
                <c:pt idx="644">
                  <c:v>2234.7464196942014</c:v>
                </c:pt>
                <c:pt idx="645">
                  <c:v>2234.7513350192294</c:v>
                </c:pt>
                <c:pt idx="646">
                  <c:v>2234.7562904865017</c:v>
                </c:pt>
                <c:pt idx="647">
                  <c:v>2234.761286534279</c:v>
                </c:pt>
                <c:pt idx="648">
                  <c:v>2234.7663236068161</c:v>
                </c:pt>
                <c:pt idx="649">
                  <c:v>2234.7714021544652</c:v>
                </c:pt>
                <c:pt idx="650">
                  <c:v>2234.7765226337738</c:v>
                </c:pt>
                <c:pt idx="651">
                  <c:v>2234.781685507588</c:v>
                </c:pt>
                <c:pt idx="652">
                  <c:v>2234.7868912451568</c:v>
                </c:pt>
                <c:pt idx="653">
                  <c:v>2234.7921403222399</c:v>
                </c:pt>
                <c:pt idx="654">
                  <c:v>2234.7974332212152</c:v>
                </c:pt>
                <c:pt idx="655">
                  <c:v>2234.8027704311889</c:v>
                </c:pt>
                <c:pt idx="656">
                  <c:v>2234.8081524481104</c:v>
                </c:pt>
                <c:pt idx="657">
                  <c:v>2234.8135797748864</c:v>
                </c:pt>
                <c:pt idx="658">
                  <c:v>2234.819052921498</c:v>
                </c:pt>
                <c:pt idx="659">
                  <c:v>2234.8245724051208</c:v>
                </c:pt>
                <c:pt idx="660">
                  <c:v>2234.8301387502474</c:v>
                </c:pt>
                <c:pt idx="661">
                  <c:v>2234.8357524888115</c:v>
                </c:pt>
                <c:pt idx="662">
                  <c:v>2234.8414141603153</c:v>
                </c:pt>
                <c:pt idx="663">
                  <c:v>2234.8471243119589</c:v>
                </c:pt>
                <c:pt idx="664">
                  <c:v>2234.8528834987715</c:v>
                </c:pt>
                <c:pt idx="665">
                  <c:v>2234.858692283748</c:v>
                </c:pt>
                <c:pt idx="666">
                  <c:v>2234.8645512379853</c:v>
                </c:pt>
                <c:pt idx="667">
                  <c:v>2234.8704609408237</c:v>
                </c:pt>
                <c:pt idx="668">
                  <c:v>2234.8764219799887</c:v>
                </c:pt>
                <c:pt idx="669">
                  <c:v>2234.8824349517372</c:v>
                </c:pt>
                <c:pt idx="670">
                  <c:v>2234.8885004610079</c:v>
                </c:pt>
                <c:pt idx="671">
                  <c:v>2234.8946191215728</c:v>
                </c:pt>
                <c:pt idx="672">
                  <c:v>2234.9007915561911</c:v>
                </c:pt>
                <c:pt idx="673">
                  <c:v>2234.9070183967688</c:v>
                </c:pt>
                <c:pt idx="674">
                  <c:v>2234.9133002845215</c:v>
                </c:pt>
                <c:pt idx="675">
                  <c:v>2234.9196378701367</c:v>
                </c:pt>
                <c:pt idx="676">
                  <c:v>2234.9260318139441</c:v>
                </c:pt>
                <c:pt idx="677">
                  <c:v>2234.9324827860873</c:v>
                </c:pt>
                <c:pt idx="678">
                  <c:v>2234.938991466699</c:v>
                </c:pt>
                <c:pt idx="679">
                  <c:v>2234.9455585460796</c:v>
                </c:pt>
                <c:pt idx="680">
                  <c:v>2234.9521847248825</c:v>
                </c:pt>
                <c:pt idx="681">
                  <c:v>2234.9588707142971</c:v>
                </c:pt>
                <c:pt idx="682">
                  <c:v>2234.9656172362434</c:v>
                </c:pt>
                <c:pt idx="683">
                  <c:v>2234.9724250235645</c:v>
                </c:pt>
                <c:pt idx="684">
                  <c:v>2234.9792948202257</c:v>
                </c:pt>
                <c:pt idx="685">
                  <c:v>2234.9862273815193</c:v>
                </c:pt>
                <c:pt idx="686">
                  <c:v>2234.9932234742691</c:v>
                </c:pt>
                <c:pt idx="687">
                  <c:v>2235.0002838770456</c:v>
                </c:pt>
                <c:pt idx="688">
                  <c:v>2235.007409380381</c:v>
                </c:pt>
                <c:pt idx="689">
                  <c:v>2235.0146007869889</c:v>
                </c:pt>
                <c:pt idx="690">
                  <c:v>2235.0218589119941</c:v>
                </c:pt>
                <c:pt idx="691">
                  <c:v>2235.0291845831593</c:v>
                </c:pt>
                <c:pt idx="692">
                  <c:v>2235.0365786411239</c:v>
                </c:pt>
                <c:pt idx="693">
                  <c:v>2235.0440419396441</c:v>
                </c:pt>
                <c:pt idx="694">
                  <c:v>2235.0515753458385</c:v>
                </c:pt>
                <c:pt idx="695">
                  <c:v>2235.0591797404404</c:v>
                </c:pt>
                <c:pt idx="696">
                  <c:v>2235.0668560180566</c:v>
                </c:pt>
                <c:pt idx="697">
                  <c:v>2235.0746050874282</c:v>
                </c:pt>
                <c:pt idx="698">
                  <c:v>2235.0824278716991</c:v>
                </c:pt>
                <c:pt idx="699">
                  <c:v>2235.090325308694</c:v>
                </c:pt>
                <c:pt idx="700">
                  <c:v>2235.0982983511963</c:v>
                </c:pt>
                <c:pt idx="701">
                  <c:v>2235.1063479672357</c:v>
                </c:pt>
                <c:pt idx="702">
                  <c:v>2235.1144751403835</c:v>
                </c:pt>
                <c:pt idx="703">
                  <c:v>2235.1226808700512</c:v>
                </c:pt>
                <c:pt idx="704">
                  <c:v>2235.1309661717996</c:v>
                </c:pt>
                <c:pt idx="705">
                  <c:v>2235.1393320776497</c:v>
                </c:pt>
                <c:pt idx="706">
                  <c:v>2235.147779636407</c:v>
                </c:pt>
                <c:pt idx="707">
                  <c:v>2235.1563099139885</c:v>
                </c:pt>
                <c:pt idx="708">
                  <c:v>2235.1649239937592</c:v>
                </c:pt>
                <c:pt idx="709">
                  <c:v>2235.1736229768758</c:v>
                </c:pt>
                <c:pt idx="710">
                  <c:v>2235.1824079826388</c:v>
                </c:pt>
                <c:pt idx="711">
                  <c:v>2235.1912801488511</c:v>
                </c:pt>
                <c:pt idx="712">
                  <c:v>2235.2002406321876</c:v>
                </c:pt>
                <c:pt idx="713">
                  <c:v>2235.2092906085722</c:v>
                </c:pt>
                <c:pt idx="714">
                  <c:v>2235.2184312735612</c:v>
                </c:pt>
                <c:pt idx="715">
                  <c:v>2235.2276638427415</c:v>
                </c:pt>
                <c:pt idx="716">
                  <c:v>2235.236989552131</c:v>
                </c:pt>
                <c:pt idx="717">
                  <c:v>2235.2464096585936</c:v>
                </c:pt>
                <c:pt idx="718">
                  <c:v>2235.2559254402631</c:v>
                </c:pt>
                <c:pt idx="719">
                  <c:v>2235.2655381969757</c:v>
                </c:pt>
                <c:pt idx="720">
                  <c:v>2235.2752492507138</c:v>
                </c:pt>
                <c:pt idx="721">
                  <c:v>2235.2850599460594</c:v>
                </c:pt>
                <c:pt idx="722">
                  <c:v>2235.294971650661</c:v>
                </c:pt>
                <c:pt idx="723">
                  <c:v>2235.3049857557094</c:v>
                </c:pt>
                <c:pt idx="724">
                  <c:v>2235.3151036764243</c:v>
                </c:pt>
                <c:pt idx="725">
                  <c:v>2235.3253268525555</c:v>
                </c:pt>
                <c:pt idx="726">
                  <c:v>2235.3356567488941</c:v>
                </c:pt>
                <c:pt idx="727">
                  <c:v>2235.3460948557972</c:v>
                </c:pt>
                <c:pt idx="728">
                  <c:v>2235.3566426897255</c:v>
                </c:pt>
                <c:pt idx="729">
                  <c:v>2235.3673017937926</c:v>
                </c:pt>
                <c:pt idx="730">
                  <c:v>2235.3780737383304</c:v>
                </c:pt>
                <c:pt idx="731">
                  <c:v>2235.3889601214655</c:v>
                </c:pt>
                <c:pt idx="732">
                  <c:v>2235.3999625697134</c:v>
                </c:pt>
                <c:pt idx="733">
                  <c:v>2235.4110827385848</c:v>
                </c:pt>
                <c:pt idx="734">
                  <c:v>2235.422322313208</c:v>
                </c:pt>
                <c:pt idx="735">
                  <c:v>2235.433683008966</c:v>
                </c:pt>
                <c:pt idx="736">
                  <c:v>2235.4451665721535</c:v>
                </c:pt>
                <c:pt idx="737">
                  <c:v>2235.4567747806436</c:v>
                </c:pt>
                <c:pt idx="738">
                  <c:v>2235.468509444579</c:v>
                </c:pt>
                <c:pt idx="739">
                  <c:v>2235.4803724070753</c:v>
                </c:pt>
                <c:pt idx="740">
                  <c:v>2235.4923655449438</c:v>
                </c:pt>
                <c:pt idx="741">
                  <c:v>2235.5044907694355</c:v>
                </c:pt>
                <c:pt idx="742">
                  <c:v>2235.5167500270004</c:v>
                </c:pt>
                <c:pt idx="743">
                  <c:v>2235.5291453000691</c:v>
                </c:pt>
                <c:pt idx="744">
                  <c:v>2235.5416786078517</c:v>
                </c:pt>
                <c:pt idx="745">
                  <c:v>2235.5543520071628</c:v>
                </c:pt>
                <c:pt idx="746">
                  <c:v>2235.5671675932626</c:v>
                </c:pt>
                <c:pt idx="747">
                  <c:v>2235.580127500722</c:v>
                </c:pt>
                <c:pt idx="748">
                  <c:v>2235.5932339043134</c:v>
                </c:pt>
                <c:pt idx="749">
                  <c:v>2235.6064890199191</c:v>
                </c:pt>
                <c:pt idx="750">
                  <c:v>2235.6198951054698</c:v>
                </c:pt>
                <c:pt idx="751">
                  <c:v>2235.6334544619044</c:v>
                </c:pt>
                <c:pt idx="752">
                  <c:v>2235.6471694341571</c:v>
                </c:pt>
                <c:pt idx="753">
                  <c:v>2235.66104241217</c:v>
                </c:pt>
                <c:pt idx="754">
                  <c:v>2235.6750758319336</c:v>
                </c:pt>
                <c:pt idx="755">
                  <c:v>2235.6892721765566</c:v>
                </c:pt>
                <c:pt idx="756">
                  <c:v>2235.7036339773613</c:v>
                </c:pt>
                <c:pt idx="757">
                  <c:v>2235.7181638150137</c:v>
                </c:pt>
                <c:pt idx="758">
                  <c:v>2235.7328643206793</c:v>
                </c:pt>
                <c:pt idx="759">
                  <c:v>2235.7477381772164</c:v>
                </c:pt>
                <c:pt idx="760">
                  <c:v>2235.7627881203966</c:v>
                </c:pt>
                <c:pt idx="761">
                  <c:v>2235.7780169401635</c:v>
                </c:pt>
                <c:pt idx="762">
                  <c:v>2235.7934274819245</c:v>
                </c:pt>
                <c:pt idx="763">
                  <c:v>2235.809022647878</c:v>
                </c:pt>
                <c:pt idx="764">
                  <c:v>2235.8248053983793</c:v>
                </c:pt>
                <c:pt idx="765">
                  <c:v>2235.8407787533456</c:v>
                </c:pt>
                <c:pt idx="766">
                  <c:v>2235.8569457936978</c:v>
                </c:pt>
                <c:pt idx="767">
                  <c:v>2235.8733096628453</c:v>
                </c:pt>
                <c:pt idx="768">
                  <c:v>2235.8898735682133</c:v>
                </c:pt>
                <c:pt idx="769">
                  <c:v>2235.9066407828136</c:v>
                </c:pt>
                <c:pt idx="770">
                  <c:v>2235.9236146468588</c:v>
                </c:pt>
                <c:pt idx="771">
                  <c:v>2235.9407985694256</c:v>
                </c:pt>
                <c:pt idx="772">
                  <c:v>2235.9581960301657</c:v>
                </c:pt>
                <c:pt idx="773">
                  <c:v>2235.9758105810643</c:v>
                </c:pt>
                <c:pt idx="774">
                  <c:v>2235.9936458482521</c:v>
                </c:pt>
                <c:pt idx="775">
                  <c:v>2236.011705533871</c:v>
                </c:pt>
                <c:pt idx="776">
                  <c:v>2236.029993417993</c:v>
                </c:pt>
                <c:pt idx="777">
                  <c:v>2236.0485133605957</c:v>
                </c:pt>
                <c:pt idx="778">
                  <c:v>2236.0672693035995</c:v>
                </c:pt>
                <c:pt idx="779">
                  <c:v>2236.0862652729606</c:v>
                </c:pt>
                <c:pt idx="780">
                  <c:v>2236.1055053808323</c:v>
                </c:pt>
                <c:pt idx="781">
                  <c:v>2236.124993827787</c:v>
                </c:pt>
                <c:pt idx="782">
                  <c:v>2236.1447349051068</c:v>
                </c:pt>
                <c:pt idx="783">
                  <c:v>2236.1647329971447</c:v>
                </c:pt>
                <c:pt idx="784">
                  <c:v>2236.184992583756</c:v>
                </c:pt>
                <c:pt idx="785">
                  <c:v>2236.2055182428048</c:v>
                </c:pt>
                <c:pt idx="786">
                  <c:v>2236.2263146527494</c:v>
                </c:pt>
                <c:pt idx="787">
                  <c:v>2236.2473865953034</c:v>
                </c:pt>
                <c:pt idx="788">
                  <c:v>2236.2687389581829</c:v>
                </c:pt>
                <c:pt idx="789">
                  <c:v>2236.2903767379385</c:v>
                </c:pt>
                <c:pt idx="790">
                  <c:v>2236.3123050428758</c:v>
                </c:pt>
                <c:pt idx="791">
                  <c:v>2236.3345290960665</c:v>
                </c:pt>
                <c:pt idx="792">
                  <c:v>2236.3570542384564</c:v>
                </c:pt>
                <c:pt idx="793">
                  <c:v>2236.3798859320714</c:v>
                </c:pt>
                <c:pt idx="794">
                  <c:v>2236.403029763324</c:v>
                </c:pt>
                <c:pt idx="795">
                  <c:v>2236.4264914464297</c:v>
                </c:pt>
                <c:pt idx="796">
                  <c:v>2236.4502768269281</c:v>
                </c:pt>
                <c:pt idx="797">
                  <c:v>2236.4743918853214</c:v>
                </c:pt>
                <c:pt idx="798">
                  <c:v>2236.4988427408312</c:v>
                </c:pt>
                <c:pt idx="799">
                  <c:v>2236.5236356552737</c:v>
                </c:pt>
                <c:pt idx="800">
                  <c:v>2236.5487770370669</c:v>
                </c:pt>
                <c:pt idx="801">
                  <c:v>2236.574273445367</c:v>
                </c:pt>
                <c:pt idx="802">
                  <c:v>2236.6001315943413</c:v>
                </c:pt>
                <c:pt idx="803">
                  <c:v>2236.6263583575846</c:v>
                </c:pt>
                <c:pt idx="804">
                  <c:v>2236.6529607726816</c:v>
                </c:pt>
                <c:pt idx="805">
                  <c:v>2236.6799460459238</c:v>
                </c:pt>
                <c:pt idx="806">
                  <c:v>2236.7073215571827</c:v>
                </c:pt>
                <c:pt idx="807">
                  <c:v>2236.7350948649528</c:v>
                </c:pt>
                <c:pt idx="808">
                  <c:v>2236.7632737115596</c:v>
                </c:pt>
                <c:pt idx="809">
                  <c:v>2236.7918660285527</c:v>
                </c:pt>
                <c:pt idx="810">
                  <c:v>2236.8208799422787</c:v>
                </c:pt>
                <c:pt idx="811">
                  <c:v>2236.8503237796494</c:v>
                </c:pt>
                <c:pt idx="812">
                  <c:v>2236.8802060741095</c:v>
                </c:pt>
                <c:pt idx="813">
                  <c:v>2236.9105355718129</c:v>
                </c:pt>
                <c:pt idx="814">
                  <c:v>2236.9413212380136</c:v>
                </c:pt>
                <c:pt idx="815">
                  <c:v>2236.9725722636845</c:v>
                </c:pt>
                <c:pt idx="816">
                  <c:v>2237.0042980723679</c:v>
                </c:pt>
                <c:pt idx="817">
                  <c:v>2237.0365083272718</c:v>
                </c:pt>
                <c:pt idx="818">
                  <c:v>2237.0692129386189</c:v>
                </c:pt>
                <c:pt idx="819">
                  <c:v>2237.1024220712607</c:v>
                </c:pt>
                <c:pt idx="820">
                  <c:v>2237.1361461525639</c:v>
                </c:pt>
                <c:pt idx="821">
                  <c:v>2237.1703958805883</c:v>
                </c:pt>
                <c:pt idx="822">
                  <c:v>2237.2051822325575</c:v>
                </c:pt>
                <c:pt idx="823">
                  <c:v>2237.2405164736456</c:v>
                </c:pt>
                <c:pt idx="824">
                  <c:v>2237.2764101660837</c:v>
                </c:pt>
                <c:pt idx="825">
                  <c:v>2237.3128751786076</c:v>
                </c:pt>
                <c:pt idx="826">
                  <c:v>2237.3499236962557</c:v>
                </c:pt>
                <c:pt idx="827">
                  <c:v>2237.3875682305352</c:v>
                </c:pt>
                <c:pt idx="828">
                  <c:v>2237.4258216299695</c:v>
                </c:pt>
                <c:pt idx="829">
                  <c:v>2237.4646970910489</c:v>
                </c:pt>
                <c:pt idx="830">
                  <c:v>2237.5042081695933</c:v>
                </c:pt>
                <c:pt idx="831">
                  <c:v>2237.5443687925558</c:v>
                </c:pt>
                <c:pt idx="832">
                  <c:v>2237.5851932702758</c:v>
                </c:pt>
                <c:pt idx="833">
                  <c:v>2237.6266963092107</c:v>
                </c:pt>
                <c:pt idx="834">
                  <c:v>2237.6688930251594</c:v>
                </c:pt>
                <c:pt idx="835">
                  <c:v>2237.7117989570065</c:v>
                </c:pt>
                <c:pt idx="836">
                  <c:v>2237.755430081007</c:v>
                </c:pt>
                <c:pt idx="837">
                  <c:v>2237.7998028256361</c:v>
                </c:pt>
                <c:pt idx="838">
                  <c:v>2237.8449340870302</c:v>
                </c:pt>
                <c:pt idx="839">
                  <c:v>2237.8908412450473</c:v>
                </c:pt>
                <c:pt idx="840">
                  <c:v>2237.9375421799723</c:v>
                </c:pt>
                <c:pt idx="841">
                  <c:v>2237.9850552899015</c:v>
                </c:pt>
                <c:pt idx="842">
                  <c:v>2238.0333995088345</c:v>
                </c:pt>
                <c:pt idx="843">
                  <c:v>2238.0825943255045</c:v>
                </c:pt>
                <c:pt idx="844">
                  <c:v>2238.1326598029918</c:v>
                </c:pt>
                <c:pt idx="845">
                  <c:v>2238.1836165991426</c:v>
                </c:pt>
                <c:pt idx="846">
                  <c:v>2238.2354859878451</c:v>
                </c:pt>
                <c:pt idx="847">
                  <c:v>2238.2882898811963</c:v>
                </c:pt>
                <c:pt idx="848">
                  <c:v>2238.3420508526046</c:v>
                </c:pt>
                <c:pt idx="849">
                  <c:v>2238.3967921608728</c:v>
                </c:pt>
                <c:pt idx="850">
                  <c:v>2238.452537775313</c:v>
                </c:pt>
                <c:pt idx="851">
                  <c:v>2238.5093124019359</c:v>
                </c:pt>
                <c:pt idx="852">
                  <c:v>2238.5671415107795</c:v>
                </c:pt>
                <c:pt idx="853">
                  <c:v>2238.6260513644211</c:v>
                </c:pt>
                <c:pt idx="854">
                  <c:v>2238.6860690477415</c:v>
                </c:pt>
                <c:pt idx="855">
                  <c:v>2238.7472224989988</c:v>
                </c:pt>
                <c:pt idx="856">
                  <c:v>2238.8095405422828</c:v>
                </c:pt>
                <c:pt idx="857">
                  <c:v>2238.873052921414</c:v>
                </c:pt>
                <c:pt idx="858">
                  <c:v>2238.9377903353675</c:v>
                </c:pt>
                <c:pt idx="859">
                  <c:v>2239.0037844752978</c:v>
                </c:pt>
                <c:pt idx="860">
                  <c:v>2239.0710680632478</c:v>
                </c:pt>
                <c:pt idx="861">
                  <c:v>2239.139674892629</c:v>
                </c:pt>
                <c:pt idx="862">
                  <c:v>2239.2096398705698</c:v>
                </c:pt>
                <c:pt idx="863">
                  <c:v>2239.2809990622241</c:v>
                </c:pt>
                <c:pt idx="864">
                  <c:v>2239.3537897371557</c:v>
                </c:pt>
                <c:pt idx="865">
                  <c:v>2239.4280504178964</c:v>
                </c:pt>
                <c:pt idx="866">
                  <c:v>2239.5038209308082</c:v>
                </c:pt>
                <c:pt idx="867">
                  <c:v>2239.5811424593639</c:v>
                </c:pt>
                <c:pt idx="868">
                  <c:v>2239.6600575999878</c:v>
                </c:pt>
                <c:pt idx="869">
                  <c:v>2239.7406104205907</c:v>
                </c:pt>
                <c:pt idx="870">
                  <c:v>2239.8228465219559</c:v>
                </c:pt>
                <c:pt idx="871">
                  <c:v>2239.9068131021268</c:v>
                </c:pt>
                <c:pt idx="872">
                  <c:v>2239.9925590239723</c:v>
                </c:pt>
                <c:pt idx="873">
                  <c:v>2240.08013488611</c:v>
                </c:pt>
                <c:pt idx="874">
                  <c:v>2240.1695930973742</c:v>
                </c:pt>
                <c:pt idx="875">
                  <c:v>2240.2609879550359</c:v>
                </c:pt>
                <c:pt idx="876">
                  <c:v>2240.3543757269931</c:v>
                </c:pt>
                <c:pt idx="877">
                  <c:v>2240.4498147381614</c:v>
                </c:pt>
                <c:pt idx="878">
                  <c:v>2240.5473654613124</c:v>
                </c:pt>
                <c:pt idx="879">
                  <c:v>2240.647090612621</c:v>
                </c:pt>
                <c:pt idx="880">
                  <c:v>2240.7490552522108</c:v>
                </c:pt>
                <c:pt idx="881">
                  <c:v>2240.8533268899851</c:v>
                </c:pt>
                <c:pt idx="882">
                  <c:v>2240.9599755970758</c:v>
                </c:pt>
                <c:pt idx="883">
                  <c:v>2241.0690741232465</c:v>
                </c:pt>
                <c:pt idx="884">
                  <c:v>2241.1806980206147</c:v>
                </c:pt>
                <c:pt idx="885">
                  <c:v>2241.2949257740938</c:v>
                </c:pt>
                <c:pt idx="886">
                  <c:v>2241.4118389389596</c:v>
                </c:pt>
                <c:pt idx="887">
                  <c:v>2241.5315222860063</c:v>
                </c:pt>
                <c:pt idx="888">
                  <c:v>2241.6540639547588</c:v>
                </c:pt>
                <c:pt idx="889">
                  <c:v>2241.7795556152687</c:v>
                </c:pt>
                <c:pt idx="890">
                  <c:v>2241.9080926390347</c:v>
                </c:pt>
                <c:pt idx="891">
                  <c:v>2242.0397742796522</c:v>
                </c:pt>
                <c:pt idx="892">
                  <c:v>2242.1747038638227</c:v>
                </c:pt>
                <c:pt idx="893">
                  <c:v>2242.3129889934048</c:v>
                </c:pt>
                <c:pt idx="894">
                  <c:v>2242.4547417592494</c:v>
                </c:pt>
                <c:pt idx="895">
                  <c:v>2242.6000789676036</c:v>
                </c:pt>
                <c:pt idx="896">
                  <c:v>2242.7491223799379</c:v>
                </c:pt>
                <c:pt idx="897">
                  <c:v>2242.9019989671083</c:v>
                </c:pt>
                <c:pt idx="898">
                  <c:v>2243.0588411788476</c:v>
                </c:pt>
                <c:pt idx="899">
                  <c:v>2243.2197872296433</c:v>
                </c:pt>
                <c:pt idx="900">
                  <c:v>2243.3849814021532</c:v>
                </c:pt>
                <c:pt idx="901">
                  <c:v>2243.5545743693979</c:v>
                </c:pt>
                <c:pt idx="902">
                  <c:v>2243.7287235370663</c:v>
                </c:pt>
                <c:pt idx="903">
                  <c:v>2243.9075934073835</c:v>
                </c:pt>
                <c:pt idx="904">
                  <c:v>2244.0913559661035</c:v>
                </c:pt>
                <c:pt idx="905">
                  <c:v>2244.2801910943181</c:v>
                </c:pt>
                <c:pt idx="906">
                  <c:v>2244.4742870069235</c:v>
                </c:pt>
                <c:pt idx="907">
                  <c:v>2244.673840719719</c:v>
                </c:pt>
                <c:pt idx="908">
                  <c:v>2244.8790585473071</c:v>
                </c:pt>
                <c:pt idx="909">
                  <c:v>2245.0901566341231</c:v>
                </c:pt>
                <c:pt idx="910">
                  <c:v>2245.307361521141</c:v>
                </c:pt>
                <c:pt idx="911">
                  <c:v>2245.5309107510202</c:v>
                </c:pt>
                <c:pt idx="912">
                  <c:v>2245.7610535146873</c:v>
                </c:pt>
                <c:pt idx="913">
                  <c:v>2245.9980513426372</c:v>
                </c:pt>
                <c:pt idx="914">
                  <c:v>2246.2421788445067</c:v>
                </c:pt>
                <c:pt idx="915">
                  <c:v>2246.4937245008146</c:v>
                </c:pt>
                <c:pt idx="916">
                  <c:v>2246.7529915111049</c:v>
                </c:pt>
                <c:pt idx="917">
                  <c:v>2247.0202987031271</c:v>
                </c:pt>
                <c:pt idx="918">
                  <c:v>2247.2959815081213</c:v>
                </c:pt>
                <c:pt idx="919">
                  <c:v>2247.5803930077445</c:v>
                </c:pt>
                <c:pt idx="920">
                  <c:v>2247.8739050587128</c:v>
                </c:pt>
                <c:pt idx="921">
                  <c:v>2248.1769095018062</c:v>
                </c:pt>
                <c:pt idx="922">
                  <c:v>2248.4898194625425</c:v>
                </c:pt>
                <c:pt idx="923">
                  <c:v>2248.8130707515284</c:v>
                </c:pt>
                <c:pt idx="924">
                  <c:v>2249.1471233733068</c:v>
                </c:pt>
                <c:pt idx="925">
                  <c:v>2249.4924631533941</c:v>
                </c:pt>
                <c:pt idx="926">
                  <c:v>2249.8496034941886</c:v>
                </c:pt>
                <c:pt idx="927">
                  <c:v>2250.2190872715264</c:v>
                </c:pt>
                <c:pt idx="928">
                  <c:v>2250.6014888848895</c:v>
                </c:pt>
                <c:pt idx="929">
                  <c:v>2250.9974164756254</c:v>
                </c:pt>
                <c:pt idx="930">
                  <c:v>2251.4075143290684</c:v>
                </c:pt>
                <c:pt idx="931">
                  <c:v>2251.8324654781682</c:v>
                </c:pt>
                <c:pt idx="932">
                  <c:v>2252.2729945281262</c:v>
                </c:pt>
                <c:pt idx="933">
                  <c:v>2252.7298707237042</c:v>
                </c:pt>
                <c:pt idx="934">
                  <c:v>2253.2039112832754</c:v>
                </c:pt>
                <c:pt idx="935">
                  <c:v>2253.6959850263961</c:v>
                </c:pt>
                <c:pt idx="936">
                  <c:v>2254.2070163247422</c:v>
                </c:pt>
                <c:pt idx="937">
                  <c:v>2254.7379894096953</c:v>
                </c:pt>
                <c:pt idx="938">
                  <c:v>2255.2899530737618</c:v>
                </c:pt>
                <c:pt idx="939">
                  <c:v>2255.8640258074224</c:v>
                </c:pt>
                <c:pt idx="940">
                  <c:v>2256.4614014179838</c:v>
                </c:pt>
                <c:pt idx="941">
                  <c:v>2257.0833551826972</c:v>
                </c:pt>
                <c:pt idx="942">
                  <c:v>2257.7312505948344</c:v>
                </c:pt>
                <c:pt idx="943">
                  <c:v>2258.4065467687424</c:v>
                </c:pt>
                <c:pt idx="944">
                  <c:v>2259.1108065782814</c:v>
                </c:pt>
                <c:pt idx="945">
                  <c:v>2259.8457056125776</c:v>
                </c:pt>
                <c:pt idx="946">
                  <c:v>2260.6130420439772</c:v>
                </c:pt>
                <c:pt idx="947">
                  <c:v>2261.4147475156028</c:v>
                </c:pt>
                <c:pt idx="948">
                  <c:v>2262.2528991703157</c:v>
                </c:pt>
                <c:pt idx="949">
                  <c:v>2263.1297329594377</c:v>
                </c:pt>
                <c:pt idx="950">
                  <c:v>2264.0476583886802</c:v>
                </c:pt>
                <c:pt idx="951">
                  <c:v>2265.0092748807738</c:v>
                </c:pt>
                <c:pt idx="952">
                  <c:v>2266.0173899598099</c:v>
                </c:pt>
                <c:pt idx="953">
                  <c:v>2267.0750394919069</c:v>
                </c:pt>
                <c:pt idx="954">
                  <c:v>2268.1855102512145</c:v>
                </c:pt>
                <c:pt idx="955">
                  <c:v>2269.3523651203423</c:v>
                </c:pt>
                <c:pt idx="956">
                  <c:v>2270.5794712810898</c:v>
                </c:pt>
                <c:pt idx="957">
                  <c:v>2271.8710318061112</c:v>
                </c:pt>
                <c:pt idx="958">
                  <c:v>2273.2316211263642</c:v>
                </c:pt>
                <c:pt idx="959">
                  <c:v>2274.6662249247333</c:v>
                </c:pt>
                <c:pt idx="960">
                  <c:v>2276.1802850952467</c:v>
                </c:pt>
                <c:pt idx="961">
                  <c:v>2277.7797505125495</c:v>
                </c:pt>
                <c:pt idx="962">
                  <c:v>2279.4711344810294</c:v>
                </c:pt>
                <c:pt idx="963">
                  <c:v>2281.2615798812153</c:v>
                </c:pt>
                <c:pt idx="964">
                  <c:v>2283.1589332077328</c:v>
                </c:pt>
                <c:pt idx="965">
                  <c:v>2285.1718289042719</c:v>
                </c:pt>
                <c:pt idx="966">
                  <c:v>2287.3097856541872</c:v>
                </c:pt>
                <c:pt idx="967">
                  <c:v>2289.5833165898375</c:v>
                </c:pt>
                <c:pt idx="968">
                  <c:v>2292.0040557511124</c:v>
                </c:pt>
                <c:pt idx="969">
                  <c:v>2294.5849035682995</c:v>
                </c:pt>
                <c:pt idx="970">
                  <c:v>2297.3401946845388</c:v>
                </c:pt>
                <c:pt idx="971">
                  <c:v>2300.2858920914882</c:v>
                </c:pt>
                <c:pt idx="972">
                  <c:v>2303.4398123571505</c:v>
                </c:pt>
                <c:pt idx="973">
                  <c:v>2306.8218877136851</c:v>
                </c:pt>
                <c:pt idx="974">
                  <c:v>2310.4544719918649</c:v>
                </c:pt>
                <c:pt idx="975">
                  <c:v>2314.3626988971478</c:v>
                </c:pt>
                <c:pt idx="976">
                  <c:v>2318.5749029966146</c:v>
                </c:pt>
                <c:pt idx="977">
                  <c:v>2323.1231161254314</c:v>
                </c:pt>
                <c:pt idx="978">
                  <c:v>2328.04365485577</c:v>
                </c:pt>
                <c:pt idx="979">
                  <c:v>2333.377818373106</c:v>
                </c:pt>
                <c:pt idx="980">
                  <c:v>2339.1727208108737</c:v>
                </c:pt>
                <c:pt idx="981">
                  <c:v>2345.4822881416962</c:v>
                </c:pt>
                <c:pt idx="982">
                  <c:v>2352.3684576205806</c:v>
                </c:pt>
                <c:pt idx="983">
                  <c:v>2359.9026283402163</c:v>
                </c:pt>
                <c:pt idx="984">
                  <c:v>2368.1674260799873</c:v>
                </c:pt>
                <c:pt idx="985">
                  <c:v>2377.2588667476257</c:v>
                </c:pt>
                <c:pt idx="986">
                  <c:v>2387.289034625458</c:v>
                </c:pt>
                <c:pt idx="987">
                  <c:v>2398.3894417382753</c:v>
                </c:pt>
                <c:pt idx="988">
                  <c:v>2410.7153150452782</c:v>
                </c:pt>
                <c:pt idx="989">
                  <c:v>2424.4511870828128</c:v>
                </c:pt>
                <c:pt idx="990">
                  <c:v>2439.8183676682884</c:v>
                </c:pt>
                <c:pt idx="991">
                  <c:v>2457.0851763893556</c:v>
                </c:pt>
                <c:pt idx="992">
                  <c:v>2476.5812364123444</c:v>
                </c:pt>
                <c:pt idx="993">
                  <c:v>2498.7176577084283</c:v>
                </c:pt>
                <c:pt idx="994">
                  <c:v>2524.015495786181</c:v>
                </c:pt>
                <c:pt idx="995">
                  <c:v>2553.1452802679673</c:v>
                </c:pt>
                <c:pt idx="996">
                  <c:v>2586.9803555040507</c:v>
                </c:pt>
                <c:pt idx="997">
                  <c:v>2626.6658395015602</c:v>
                </c:pt>
                <c:pt idx="998">
                  <c:v>2673.7027497934896</c:v>
                </c:pt>
                <c:pt idx="999">
                  <c:v>2730.043007342952</c:v>
                </c:pt>
                <c:pt idx="1000">
                  <c:v>2798.1857800123635</c:v>
                </c:pt>
                <c:pt idx="1001">
                  <c:v>2881.2597082865955</c:v>
                </c:pt>
                <c:pt idx="1002">
                  <c:v>2983.0700601931353</c:v>
                </c:pt>
                <c:pt idx="1003">
                  <c:v>3108.0852550119143</c:v>
                </c:pt>
                <c:pt idx="1004">
                  <c:v>3261.3312191891014</c:v>
                </c:pt>
                <c:pt idx="1005">
                  <c:v>3448.1464009250021</c:v>
                </c:pt>
                <c:pt idx="1006">
                  <c:v>3673.7069987076111</c:v>
                </c:pt>
                <c:pt idx="1007">
                  <c:v>3942.1335251697155</c:v>
                </c:pt>
                <c:pt idx="1008">
                  <c:v>4254.8168211639995</c:v>
                </c:pt>
                <c:pt idx="1009">
                  <c:v>4607.4141082769183</c:v>
                </c:pt>
                <c:pt idx="1010">
                  <c:v>4985.0851174997551</c:v>
                </c:pt>
                <c:pt idx="1011">
                  <c:v>5356.7808265317171</c:v>
                </c:pt>
                <c:pt idx="1012">
                  <c:v>5672.6605765027616</c:v>
                </c:pt>
                <c:pt idx="1013">
                  <c:v>5872.3173656025883</c:v>
                </c:pt>
                <c:pt idx="1014">
                  <c:v>5907.8731556302673</c:v>
                </c:pt>
                <c:pt idx="1015">
                  <c:v>5769.9591078590656</c:v>
                </c:pt>
                <c:pt idx="1016">
                  <c:v>5493.4772504799748</c:v>
                </c:pt>
                <c:pt idx="1017">
                  <c:v>5137.2327962067666</c:v>
                </c:pt>
                <c:pt idx="1018">
                  <c:v>4757.1568293594137</c:v>
                </c:pt>
                <c:pt idx="1019">
                  <c:v>4391.9379744927537</c:v>
                </c:pt>
                <c:pt idx="1020">
                  <c:v>4062.2661111453663</c:v>
                </c:pt>
                <c:pt idx="1021">
                  <c:v>3776.0249883322731</c:v>
                </c:pt>
                <c:pt idx="1022">
                  <c:v>3533.6673422283575</c:v>
                </c:pt>
                <c:pt idx="1023">
                  <c:v>3331.9052587829519</c:v>
                </c:pt>
                <c:pt idx="1024">
                  <c:v>3165.8451573255561</c:v>
                </c:pt>
                <c:pt idx="1025">
                  <c:v>3030.1388936026287</c:v>
                </c:pt>
                <c:pt idx="1026">
                  <c:v>2919.5956821567447</c:v>
                </c:pt>
                <c:pt idx="1027">
                  <c:v>2829.5043996542058</c:v>
                </c:pt>
                <c:pt idx="1028">
                  <c:v>2755.7878903685223</c:v>
                </c:pt>
                <c:pt idx="1029">
                  <c:v>2695.0490920831949</c:v>
                </c:pt>
                <c:pt idx="1030">
                  <c:v>2644.5448703603033</c:v>
                </c:pt>
                <c:pt idx="1031">
                  <c:v>2602.1150655797319</c:v>
                </c:pt>
                <c:pt idx="1032">
                  <c:v>2566.0896247506307</c:v>
                </c:pt>
                <c:pt idx="1033">
                  <c:v>2535.1915866356212</c:v>
                </c:pt>
                <c:pt idx="1034">
                  <c:v>2508.4478110478585</c:v>
                </c:pt>
                <c:pt idx="1035">
                  <c:v>2485.1137052065237</c:v>
                </c:pt>
                <c:pt idx="1036">
                  <c:v>2464.6137448180466</c:v>
                </c:pt>
                <c:pt idx="1037">
                  <c:v>2446.4967089836246</c:v>
                </c:pt>
                <c:pt idx="1038">
                  <c:v>2430.4031299767753</c:v>
                </c:pt>
                <c:pt idx="1039">
                  <c:v>2416.0421073443786</c:v>
                </c:pt>
                <c:pt idx="1040">
                  <c:v>2403.174904169382</c:v>
                </c:pt>
                <c:pt idx="1041">
                  <c:v>2391.6032699451812</c:v>
                </c:pt>
                <c:pt idx="1042">
                  <c:v>2381.1609884017507</c:v>
                </c:pt>
                <c:pt idx="1043">
                  <c:v>2371.7076164117479</c:v>
                </c:pt>
                <c:pt idx="1044">
                  <c:v>2363.1237286650594</c:v>
                </c:pt>
                <c:pt idx="1045">
                  <c:v>2355.3072218073989</c:v>
                </c:pt>
                <c:pt idx="1046">
                  <c:v>2348.1703867255164</c:v>
                </c:pt>
                <c:pt idx="1047">
                  <c:v>2341.637554940738</c:v>
                </c:pt>
                <c:pt idx="1048">
                  <c:v>2335.6431855476844</c:v>
                </c:pt>
                <c:pt idx="1049">
                  <c:v>2330.1302972291146</c:v>
                </c:pt>
                <c:pt idx="1050">
                  <c:v>2325.0491746663042</c:v>
                </c:pt>
                <c:pt idx="1051">
                  <c:v>2320.3562955156449</c:v>
                </c:pt>
                <c:pt idx="1052">
                  <c:v>2316.0134361015448</c:v>
                </c:pt>
                <c:pt idx="1053">
                  <c:v>2311.9869228199309</c:v>
                </c:pt>
                <c:pt idx="1054">
                  <c:v>2308.2470029613291</c:v>
                </c:pt>
                <c:pt idx="1055">
                  <c:v>2304.7673138583173</c:v>
                </c:pt>
                <c:pt idx="1056">
                  <c:v>2301.5244333337678</c:v>
                </c:pt>
                <c:pt idx="1057">
                  <c:v>2298.4974976446924</c:v>
                </c:pt>
                <c:pt idx="1058">
                  <c:v>2295.6678756767442</c:v>
                </c:pt>
                <c:pt idx="1059">
                  <c:v>2293.0188901918232</c:v>
                </c:pt>
                <c:pt idx="1060">
                  <c:v>2290.535578575963</c:v>
                </c:pt>
                <c:pt idx="1061">
                  <c:v>2288.2044868615935</c:v>
                </c:pt>
                <c:pt idx="1062">
                  <c:v>2286.0134918731105</c:v>
                </c:pt>
                <c:pt idx="1063">
                  <c:v>2283.9516472187329</c:v>
                </c:pt>
                <c:pt idx="1064">
                  <c:v>2282.0090495650761</c:v>
                </c:pt>
                <c:pt idx="1065">
                  <c:v>2280.1767222153439</c:v>
                </c:pt>
                <c:pt idx="1066">
                  <c:v>2278.4465134925999</c:v>
                </c:pt>
                <c:pt idx="1067">
                  <c:v>2276.8110078260024</c:v>
                </c:pt>
                <c:pt idx="1068">
                  <c:v>2275.2634477660499</c:v>
                </c:pt>
                <c:pt idx="1069">
                  <c:v>2273.7976654273943</c:v>
                </c:pt>
                <c:pt idx="1070">
                  <c:v>2272.4080220847945</c:v>
                </c:pt>
                <c:pt idx="1071">
                  <c:v>2271.0893548374743</c:v>
                </c:pt>
                <c:pt idx="1072">
                  <c:v>2269.8369294161407</c:v>
                </c:pt>
                <c:pt idx="1073">
                  <c:v>2268.6463983405288</c:v>
                </c:pt>
                <c:pt idx="1074">
                  <c:v>2267.513763747967</c:v>
                </c:pt>
                <c:pt idx="1075">
                  <c:v>2266.4353443086466</c:v>
                </c:pt>
                <c:pt idx="1076">
                  <c:v>2265.407745723915</c:v>
                </c:pt>
                <c:pt idx="1077">
                  <c:v>2264.4278343724582</c:v>
                </c:pt>
                <c:pt idx="1078">
                  <c:v>2263.4927137275572</c:v>
                </c:pt>
                <c:pt idx="1079">
                  <c:v>2262.5997032184637</c:v>
                </c:pt>
                <c:pt idx="1080">
                  <c:v>2261.7463192515252</c:v>
                </c:pt>
                <c:pt idx="1081">
                  <c:v>2260.9302581432971</c:v>
                </c:pt>
                <c:pt idx="1082">
                  <c:v>2260.1493807492739</c:v>
                </c:pt>
                <c:pt idx="1083">
                  <c:v>2259.4016985989688</c:v>
                </c:pt>
                <c:pt idx="1084">
                  <c:v>2258.6853613714366</c:v>
                </c:pt>
                <c:pt idx="1085">
                  <c:v>2257.9986455655585</c:v>
                </c:pt>
                <c:pt idx="1086">
                  <c:v>2257.3399442369209</c:v>
                </c:pt>
                <c:pt idx="1087">
                  <c:v>2256.7077576883612</c:v>
                </c:pt>
                <c:pt idx="1088">
                  <c:v>2256.100685014474</c:v>
                </c:pt>
                <c:pt idx="1089">
                  <c:v>2255.517416411938</c:v>
                </c:pt>
                <c:pt idx="1090">
                  <c:v>2254.9567261775837</c:v>
                </c:pt>
                <c:pt idx="1091">
                  <c:v>2254.4174663249601</c:v>
                </c:pt>
                <c:pt idx="1092">
                  <c:v>2253.8985607578757</c:v>
                </c:pt>
                <c:pt idx="1093">
                  <c:v>2253.3989999461801</c:v>
                </c:pt>
                <c:pt idx="1094">
                  <c:v>2252.9178360550136</c:v>
                </c:pt>
                <c:pt idx="1095">
                  <c:v>2252.4541784840071</c:v>
                </c:pt>
                <c:pt idx="1096">
                  <c:v>2252.007189777547</c:v>
                </c:pt>
                <c:pt idx="1097">
                  <c:v>2251.5760818713115</c:v>
                </c:pt>
                <c:pt idx="1098">
                  <c:v>2251.16011264391</c:v>
                </c:pt>
                <c:pt idx="1099">
                  <c:v>2250.7585827456533</c:v>
                </c:pt>
                <c:pt idx="1100">
                  <c:v>2250.3708326793444</c:v>
                </c:pt>
                <c:pt idx="1101">
                  <c:v>2249.9962401104926</c:v>
                </c:pt>
                <c:pt idx="1102">
                  <c:v>2249.6342173866087</c:v>
                </c:pt>
                <c:pt idx="1103">
                  <c:v>2249.2842092472474</c:v>
                </c:pt>
                <c:pt idx="1104">
                  <c:v>2248.9456907082395</c:v>
                </c:pt>
                <c:pt idx="1105">
                  <c:v>2248.6181651051606</c:v>
                </c:pt>
                <c:pt idx="1106">
                  <c:v>2248.3011622825088</c:v>
                </c:pt>
                <c:pt idx="1107">
                  <c:v>2247.9942369163346</c:v>
                </c:pt>
                <c:pt idx="1108">
                  <c:v>2247.6969669592222</c:v>
                </c:pt>
                <c:pt idx="1109">
                  <c:v>2247.4089521975388</c:v>
                </c:pt>
                <c:pt idx="1110">
                  <c:v>2247.1298129118022</c:v>
                </c:pt>
                <c:pt idx="1111">
                  <c:v>2246.8591886318318</c:v>
                </c:pt>
                <c:pt idx="1112">
                  <c:v>2246.596736979116</c:v>
                </c:pt>
                <c:pt idx="1113">
                  <c:v>2246.3421325894828</c:v>
                </c:pt>
                <c:pt idx="1114">
                  <c:v>2246.0950661097845</c:v>
                </c:pt>
                <c:pt idx="1115">
                  <c:v>2245.8552432628453</c:v>
                </c:pt>
                <c:pt idx="1116">
                  <c:v>2245.6223839754216</c:v>
                </c:pt>
                <c:pt idx="1117">
                  <c:v>2245.3962215643805</c:v>
                </c:pt>
                <c:pt idx="1118">
                  <c:v>2245.1765019766917</c:v>
                </c:pt>
                <c:pt idx="1119">
                  <c:v>2244.9629830792196</c:v>
                </c:pt>
                <c:pt idx="1120">
                  <c:v>2244.7554339946146</c:v>
                </c:pt>
                <c:pt idx="1121">
                  <c:v>2244.5536344799316</c:v>
                </c:pt>
                <c:pt idx="1122">
                  <c:v>2244.3573743448546</c:v>
                </c:pt>
                <c:pt idx="1123">
                  <c:v>2244.1664529066775</c:v>
                </c:pt>
                <c:pt idx="1124">
                  <c:v>2243.9806784794141</c:v>
                </c:pt>
                <c:pt idx="1125">
                  <c:v>2243.799867894616</c:v>
                </c:pt>
                <c:pt idx="1126">
                  <c:v>2243.6238460516743</c:v>
                </c:pt>
                <c:pt idx="1127">
                  <c:v>2243.4524454955517</c:v>
                </c:pt>
                <c:pt idx="1128">
                  <c:v>2243.2855060200468</c:v>
                </c:pt>
                <c:pt idx="1129">
                  <c:v>2243.1228742948529</c:v>
                </c:pt>
                <c:pt idx="1130">
                  <c:v>2242.9644035147835</c:v>
                </c:pt>
                <c:pt idx="1131">
                  <c:v>2242.8099530696827</c:v>
                </c:pt>
                <c:pt idx="1132">
                  <c:v>2242.6593882336365</c:v>
                </c:pt>
                <c:pt idx="1133">
                  <c:v>2242.5125798722033</c:v>
                </c:pt>
                <c:pt idx="1134">
                  <c:v>2242.3694041664858</c:v>
                </c:pt>
                <c:pt idx="1135">
                  <c:v>2242.2297423529453</c:v>
                </c:pt>
                <c:pt idx="1136">
                  <c:v>2242.0934804779399</c:v>
                </c:pt>
                <c:pt idx="1137">
                  <c:v>2241.9605091660437</c:v>
                </c:pt>
                <c:pt idx="1138">
                  <c:v>2241.8307234012709</c:v>
                </c:pt>
                <c:pt idx="1139">
                  <c:v>2241.7040223203921</c:v>
                </c:pt>
                <c:pt idx="1140">
                  <c:v>2241.58030901758</c:v>
                </c:pt>
                <c:pt idx="1141">
                  <c:v>2241.4594903596867</c:v>
                </c:pt>
                <c:pt idx="1142">
                  <c:v>2241.3414768114958</c:v>
                </c:pt>
                <c:pt idx="1143">
                  <c:v>2241.2261822703358</c:v>
                </c:pt>
                <c:pt idx="1144">
                  <c:v>2241.1135239094892</c:v>
                </c:pt>
                <c:pt idx="1145">
                  <c:v>2241.0034220298685</c:v>
                </c:pt>
                <c:pt idx="1146">
                  <c:v>2240.895799919459</c:v>
                </c:pt>
                <c:pt idx="1147">
                  <c:v>2240.7905837200751</c:v>
                </c:pt>
                <c:pt idx="1148">
                  <c:v>2240.6877023009893</c:v>
                </c:pt>
                <c:pt idx="1149">
                  <c:v>2240.5870871390425</c:v>
                </c:pt>
                <c:pt idx="1150">
                  <c:v>2240.4886722048504</c:v>
                </c:pt>
                <c:pt idx="1151">
                  <c:v>2240.3923938547582</c:v>
                </c:pt>
                <c:pt idx="1152">
                  <c:v>2240.2981907282142</c:v>
                </c:pt>
                <c:pt idx="1153">
                  <c:v>2240.2060036502526</c:v>
                </c:pt>
                <c:pt idx="1154">
                  <c:v>2240.1157755387999</c:v>
                </c:pt>
                <c:pt idx="1155">
                  <c:v>2240.0274513165309</c:v>
                </c:pt>
                <c:pt idx="1156">
                  <c:v>2239.9409778270242</c:v>
                </c:pt>
                <c:pt idx="1157">
                  <c:v>2239.8563037549752</c:v>
                </c:pt>
                <c:pt idx="1158">
                  <c:v>2239.7733795502504</c:v>
                </c:pt>
                <c:pt idx="1159">
                  <c:v>2239.6921573555655</c:v>
                </c:pt>
                <c:pt idx="1160">
                  <c:v>2239.6125909375983</c:v>
                </c:pt>
                <c:pt idx="1161">
                  <c:v>2239.5346356213445</c:v>
                </c:pt>
                <c:pt idx="1162">
                  <c:v>2239.4582482275491</c:v>
                </c:pt>
                <c:pt idx="1163">
                  <c:v>2239.3833870130475</c:v>
                </c:pt>
                <c:pt idx="1164">
                  <c:v>2239.3100116138626</c:v>
                </c:pt>
                <c:pt idx="1165">
                  <c:v>2239.2380829909107</c:v>
                </c:pt>
                <c:pt idx="1166">
                  <c:v>2239.1675633781892</c:v>
                </c:pt>
                <c:pt idx="1167">
                  <c:v>2239.0984162333066</c:v>
                </c:pt>
                <c:pt idx="1168">
                  <c:v>2239.0306061902393</c:v>
                </c:pt>
                <c:pt idx="1169">
                  <c:v>2238.9640990142079</c:v>
                </c:pt>
                <c:pt idx="1170">
                  <c:v>2238.8988615585508</c:v>
                </c:pt>
                <c:pt idx="1171">
                  <c:v>2238.8348617235083</c:v>
                </c:pt>
                <c:pt idx="1172">
                  <c:v>2238.7720684168139</c:v>
                </c:pt>
                <c:pt idx="1173">
                  <c:v>2238.710451516004</c:v>
                </c:pt>
                <c:pt idx="1174">
                  <c:v>2238.6499818323637</c:v>
                </c:pt>
                <c:pt idx="1175">
                  <c:v>2238.5906310764231</c:v>
                </c:pt>
                <c:pt idx="1176">
                  <c:v>2238.5323718249333</c:v>
                </c:pt>
                <c:pt idx="1177">
                  <c:v>2238.4751774892484</c:v>
                </c:pt>
                <c:pt idx="1178">
                  <c:v>2238.4190222850416</c:v>
                </c:pt>
                <c:pt idx="1179">
                  <c:v>2238.3638812033</c:v>
                </c:pt>
                <c:pt idx="1180">
                  <c:v>2238.3097299825286</c:v>
                </c:pt>
                <c:pt idx="1181">
                  <c:v>2238.2565450821098</c:v>
                </c:pt>
                <c:pt idx="1182">
                  <c:v>2238.2043036567634</c:v>
                </c:pt>
                <c:pt idx="1183">
                  <c:v>2238.1529835320584</c:v>
                </c:pt>
                <c:pt idx="1184">
                  <c:v>2238.1025631809198</c:v>
                </c:pt>
                <c:pt idx="1185">
                  <c:v>2238.0530217010928</c:v>
                </c:pt>
                <c:pt idx="1186">
                  <c:v>2238.004338793517</c:v>
                </c:pt>
                <c:pt idx="1187">
                  <c:v>2237.9564947415638</c:v>
                </c:pt>
                <c:pt idx="1188">
                  <c:v>2237.9094703911096</c:v>
                </c:pt>
                <c:pt idx="1189">
                  <c:v>2237.8632471313922</c:v>
                </c:pt>
                <c:pt idx="1190">
                  <c:v>2237.8178068766283</c:v>
                </c:pt>
                <c:pt idx="1191">
                  <c:v>2237.7731320483495</c:v>
                </c:pt>
                <c:pt idx="1192">
                  <c:v>2237.729205558428</c:v>
                </c:pt>
                <c:pt idx="1193">
                  <c:v>2237.6860107927605</c:v>
                </c:pt>
                <c:pt idx="1194">
                  <c:v>2237.6435315955828</c:v>
                </c:pt>
                <c:pt idx="1195">
                  <c:v>2237.6017522543871</c:v>
                </c:pt>
                <c:pt idx="1196">
                  <c:v>2237.5606574854105</c:v>
                </c:pt>
                <c:pt idx="1197">
                  <c:v>2237.5202324196812</c:v>
                </c:pt>
                <c:pt idx="1198">
                  <c:v>2237.4804625895858</c:v>
                </c:pt>
                <c:pt idx="1199">
                  <c:v>2237.4413339159441</c:v>
                </c:pt>
                <c:pt idx="1200">
                  <c:v>2237.4028326955672</c:v>
                </c:pt>
                <c:pt idx="1201">
                  <c:v>2237.3649455892737</c:v>
                </c:pt>
                <c:pt idx="1202">
                  <c:v>2237.3276596103556</c:v>
                </c:pt>
                <c:pt idx="1203">
                  <c:v>2237.2909621134627</c:v>
                </c:pt>
                <c:pt idx="1204">
                  <c:v>2237.2548407838954</c:v>
                </c:pt>
                <c:pt idx="1205">
                  <c:v>2237.2192836272889</c:v>
                </c:pt>
                <c:pt idx="1206">
                  <c:v>2237.1842789596672</c:v>
                </c:pt>
                <c:pt idx="1207">
                  <c:v>2237.1498153978587</c:v>
                </c:pt>
                <c:pt idx="1208">
                  <c:v>2237.1158818502549</c:v>
                </c:pt>
                <c:pt idx="1209">
                  <c:v>2237.0824675078952</c:v>
                </c:pt>
                <c:pt idx="1210">
                  <c:v>2237.0495618358723</c:v>
                </c:pt>
                <c:pt idx="1211">
                  <c:v>2237.0171545650383</c:v>
                </c:pt>
                <c:pt idx="1212">
                  <c:v>2236.9852356840029</c:v>
                </c:pt>
                <c:pt idx="1213">
                  <c:v>2236.9537954314105</c:v>
                </c:pt>
                <c:pt idx="1214">
                  <c:v>2236.9228242884865</c:v>
                </c:pt>
                <c:pt idx="1215">
                  <c:v>2236.8923129718428</c:v>
                </c:pt>
                <c:pt idx="1216">
                  <c:v>2236.8622524265261</c:v>
                </c:pt>
                <c:pt idx="1217">
                  <c:v>2236.8326338193124</c:v>
                </c:pt>
                <c:pt idx="1218">
                  <c:v>2236.8034485322205</c:v>
                </c:pt>
                <c:pt idx="1219">
                  <c:v>2236.7746881562543</c:v>
                </c:pt>
                <c:pt idx="1220">
                  <c:v>2236.7463444853511</c:v>
                </c:pt>
                <c:pt idx="1221">
                  <c:v>2236.7184095105345</c:v>
                </c:pt>
                <c:pt idx="1222">
                  <c:v>2236.6908754142642</c:v>
                </c:pt>
                <c:pt idx="1223">
                  <c:v>2236.6637345649706</c:v>
                </c:pt>
                <c:pt idx="1224">
                  <c:v>2236.6369795117762</c:v>
                </c:pt>
                <c:pt idx="1225">
                  <c:v>2236.6106029793837</c:v>
                </c:pt>
                <c:pt idx="1226">
                  <c:v>2236.5845978631382</c:v>
                </c:pt>
                <c:pt idx="1227">
                  <c:v>2236.558957224247</c:v>
                </c:pt>
                <c:pt idx="1228">
                  <c:v>2236.5336742851559</c:v>
                </c:pt>
                <c:pt idx="1229">
                  <c:v>2236.508742425076</c:v>
                </c:pt>
                <c:pt idx="1230">
                  <c:v>2236.4841551756522</c:v>
                </c:pt>
                <c:pt idx="1231">
                  <c:v>2236.4599062167745</c:v>
                </c:pt>
                <c:pt idx="1232">
                  <c:v>2236.4359893725186</c:v>
                </c:pt>
                <c:pt idx="1233">
                  <c:v>2236.4123986072177</c:v>
                </c:pt>
                <c:pt idx="1234">
                  <c:v>2236.3891280216608</c:v>
                </c:pt>
                <c:pt idx="1235">
                  <c:v>2236.3661718494054</c:v>
                </c:pt>
                <c:pt idx="1236">
                  <c:v>2236.3435244532097</c:v>
                </c:pt>
                <c:pt idx="1237">
                  <c:v>2236.3211803215763</c:v>
                </c:pt>
                <c:pt idx="1238">
                  <c:v>2236.2991340654016</c:v>
                </c:pt>
                <c:pt idx="1239">
                  <c:v>2236.2773804147287</c:v>
                </c:pt>
                <c:pt idx="1240">
                  <c:v>2236.255914215601</c:v>
                </c:pt>
                <c:pt idx="1241">
                  <c:v>2236.2347304270147</c:v>
                </c:pt>
                <c:pt idx="1242">
                  <c:v>2236.2138241179596</c:v>
                </c:pt>
                <c:pt idx="1243">
                  <c:v>2236.1931904645521</c:v>
                </c:pt>
                <c:pt idx="1244">
                  <c:v>2236.1728247472579</c:v>
                </c:pt>
                <c:pt idx="1245">
                  <c:v>2236.1527223481921</c:v>
                </c:pt>
                <c:pt idx="1246">
                  <c:v>2236.1328787485063</c:v>
                </c:pt>
                <c:pt idx="1247">
                  <c:v>2236.1132895258511</c:v>
                </c:pt>
                <c:pt idx="1248">
                  <c:v>2236.0939503519126</c:v>
                </c:pt>
                <c:pt idx="1249">
                  <c:v>2236.0748569900265</c:v>
                </c:pt>
                <c:pt idx="1250">
                  <c:v>2236.0560052928577</c:v>
                </c:pt>
                <c:pt idx="1251">
                  <c:v>2236.0373912001496</c:v>
                </c:pt>
                <c:pt idx="1252">
                  <c:v>2236.019010736542</c:v>
                </c:pt>
                <c:pt idx="1253">
                  <c:v>2236.0008600094488</c:v>
                </c:pt>
                <c:pt idx="1254">
                  <c:v>2235.9829352069992</c:v>
                </c:pt>
                <c:pt idx="1255">
                  <c:v>2235.9652325960374</c:v>
                </c:pt>
                <c:pt idx="1256">
                  <c:v>2235.9477485201819</c:v>
                </c:pt>
                <c:pt idx="1257">
                  <c:v>2235.9304793979381</c:v>
                </c:pt>
                <c:pt idx="1258">
                  <c:v>2235.9134217208652</c:v>
                </c:pt>
                <c:pt idx="1259">
                  <c:v>2235.8965720517967</c:v>
                </c:pt>
                <c:pt idx="1260">
                  <c:v>2235.8799270231102</c:v>
                </c:pt>
                <c:pt idx="1261">
                  <c:v>2235.8634833350447</c:v>
                </c:pt>
                <c:pt idx="1262">
                  <c:v>2235.8472377540688</c:v>
                </c:pt>
                <c:pt idx="1263">
                  <c:v>2235.8311871112901</c:v>
                </c:pt>
                <c:pt idx="1264">
                  <c:v>2235.8153283009128</c:v>
                </c:pt>
                <c:pt idx="1265">
                  <c:v>2235.799658278735</c:v>
                </c:pt>
                <c:pt idx="1266">
                  <c:v>2235.7841740606896</c:v>
                </c:pt>
                <c:pt idx="1267">
                  <c:v>2235.7688727214254</c:v>
                </c:pt>
                <c:pt idx="1268">
                  <c:v>2235.7537513929256</c:v>
                </c:pt>
                <c:pt idx="1269">
                  <c:v>2235.7388072631647</c:v>
                </c:pt>
                <c:pt idx="1270">
                  <c:v>2235.7240375748024</c:v>
                </c:pt>
                <c:pt idx="1271">
                  <c:v>2235.7094396239131</c:v>
                </c:pt>
                <c:pt idx="1272">
                  <c:v>2235.6950107587486</c:v>
                </c:pt>
                <c:pt idx="1273">
                  <c:v>2235.680748378536</c:v>
                </c:pt>
                <c:pt idx="1274">
                  <c:v>2235.6666499323042</c:v>
                </c:pt>
                <c:pt idx="1275">
                  <c:v>2235.6527129177462</c:v>
                </c:pt>
                <c:pt idx="1276">
                  <c:v>2235.6389348801085</c:v>
                </c:pt>
                <c:pt idx="1277">
                  <c:v>2235.6253134111121</c:v>
                </c:pt>
                <c:pt idx="1278">
                  <c:v>2235.6118461478986</c:v>
                </c:pt>
                <c:pt idx="1279">
                  <c:v>2235.5985307720093</c:v>
                </c:pt>
                <c:pt idx="1280">
                  <c:v>2235.5853650083855</c:v>
                </c:pt>
                <c:pt idx="1281">
                  <c:v>2235.5723466243976</c:v>
                </c:pt>
                <c:pt idx="1282">
                  <c:v>2235.5594734289011</c:v>
                </c:pt>
                <c:pt idx="1283">
                  <c:v>2235.546743271314</c:v>
                </c:pt>
                <c:pt idx="1284">
                  <c:v>2235.534154040718</c:v>
                </c:pt>
                <c:pt idx="1285">
                  <c:v>2235.5217036649869</c:v>
                </c:pt>
                <c:pt idx="1286">
                  <c:v>2235.5093901099312</c:v>
                </c:pt>
                <c:pt idx="1287">
                  <c:v>2235.4972113784711</c:v>
                </c:pt>
                <c:pt idx="1288">
                  <c:v>2235.4851655098241</c:v>
                </c:pt>
                <c:pt idx="1289">
                  <c:v>2235.4732505787183</c:v>
                </c:pt>
                <c:pt idx="1290">
                  <c:v>2235.4614646946229</c:v>
                </c:pt>
                <c:pt idx="1291">
                  <c:v>2235.4498060010001</c:v>
                </c:pt>
                <c:pt idx="1292">
                  <c:v>2235.4382726745712</c:v>
                </c:pt>
                <c:pt idx="1293">
                  <c:v>2235.426862924608</c:v>
                </c:pt>
                <c:pt idx="1294">
                  <c:v>2235.4155749922352</c:v>
                </c:pt>
                <c:pt idx="1295">
                  <c:v>2235.4044071497551</c:v>
                </c:pt>
                <c:pt idx="1296">
                  <c:v>2235.3933576999852</c:v>
                </c:pt>
                <c:pt idx="1297">
                  <c:v>2235.3824249756153</c:v>
                </c:pt>
                <c:pt idx="1298">
                  <c:v>2235.3716073385776</c:v>
                </c:pt>
                <c:pt idx="1299">
                  <c:v>2235.3609031794344</c:v>
                </c:pt>
                <c:pt idx="1300">
                  <c:v>2235.3503109167787</c:v>
                </c:pt>
                <c:pt idx="1301">
                  <c:v>2235.3398289966526</c:v>
                </c:pt>
                <c:pt idx="1302">
                  <c:v>2235.3294558919747</c:v>
                </c:pt>
                <c:pt idx="1303">
                  <c:v>2235.3191901019868</c:v>
                </c:pt>
                <c:pt idx="1304">
                  <c:v>2235.3090301517109</c:v>
                </c:pt>
                <c:pt idx="1305">
                  <c:v>2235.2989745914178</c:v>
                </c:pt>
                <c:pt idx="1306">
                  <c:v>2235.2890219961128</c:v>
                </c:pt>
                <c:pt idx="1307">
                  <c:v>2235.2791709650301</c:v>
                </c:pt>
                <c:pt idx="1308">
                  <c:v>2235.2694201211393</c:v>
                </c:pt>
                <c:pt idx="1309">
                  <c:v>2235.2597681106658</c:v>
                </c:pt>
                <c:pt idx="1310">
                  <c:v>2235.2502136026205</c:v>
                </c:pt>
                <c:pt idx="1311">
                  <c:v>2235.2407552883415</c:v>
                </c:pt>
                <c:pt idx="1312">
                  <c:v>2235.231391881046</c:v>
                </c:pt>
                <c:pt idx="1313">
                  <c:v>2235.2221221153923</c:v>
                </c:pt>
                <c:pt idx="1314">
                  <c:v>2235.2129447470543</c:v>
                </c:pt>
                <c:pt idx="1315">
                  <c:v>2235.2038585523023</c:v>
                </c:pt>
                <c:pt idx="1316">
                  <c:v>2235.1948623275957</c:v>
                </c:pt>
                <c:pt idx="1317">
                  <c:v>2235.1859548891866</c:v>
                </c:pt>
                <c:pt idx="1318">
                  <c:v>2235.1771350727267</c:v>
                </c:pt>
                <c:pt idx="1319">
                  <c:v>2235.1684017328912</c:v>
                </c:pt>
                <c:pt idx="1320">
                  <c:v>2235.1597537430043</c:v>
                </c:pt>
                <c:pt idx="1321">
                  <c:v>2235.1511899946768</c:v>
                </c:pt>
                <c:pt idx="1322">
                  <c:v>2235.1427093974517</c:v>
                </c:pt>
                <c:pt idx="1323">
                  <c:v>2235.1343108784567</c:v>
                </c:pt>
                <c:pt idx="1324">
                  <c:v>2235.1259933820652</c:v>
                </c:pt>
                <c:pt idx="1325">
                  <c:v>2235.1177558695649</c:v>
                </c:pt>
                <c:pt idx="1326">
                  <c:v>2235.109597318833</c:v>
                </c:pt>
                <c:pt idx="1327">
                  <c:v>2235.1015167240207</c:v>
                </c:pt>
                <c:pt idx="1328">
                  <c:v>2235.0935130952412</c:v>
                </c:pt>
                <c:pt idx="1329">
                  <c:v>2235.0855854582687</c:v>
                </c:pt>
                <c:pt idx="1330">
                  <c:v>2235.0777328542417</c:v>
                </c:pt>
                <c:pt idx="1331">
                  <c:v>2235.0699543393712</c:v>
                </c:pt>
                <c:pt idx="1332">
                  <c:v>2235.062248984661</c:v>
                </c:pt>
                <c:pt idx="1333">
                  <c:v>2235.0546158756265</c:v>
                </c:pt>
                <c:pt idx="1334">
                  <c:v>2235.0470541120262</c:v>
                </c:pt>
                <c:pt idx="1335">
                  <c:v>2235.0395628075953</c:v>
                </c:pt>
                <c:pt idx="1336">
                  <c:v>2235.0321410897859</c:v>
                </c:pt>
                <c:pt idx="1337">
                  <c:v>2235.0247880995144</c:v>
                </c:pt>
                <c:pt idx="1338">
                  <c:v>2235.017502990911</c:v>
                </c:pt>
                <c:pt idx="1339">
                  <c:v>2235.0102849310788</c:v>
                </c:pt>
                <c:pt idx="1340">
                  <c:v>2235.0031330998536</c:v>
                </c:pt>
                <c:pt idx="1341">
                  <c:v>2234.9960466895727</c:v>
                </c:pt>
                <c:pt idx="1342">
                  <c:v>2234.9890249048458</c:v>
                </c:pt>
                <c:pt idx="1343">
                  <c:v>2234.9820669623336</c:v>
                </c:pt>
                <c:pt idx="1344">
                  <c:v>2234.9751720905269</c:v>
                </c:pt>
                <c:pt idx="1345">
                  <c:v>2234.9683395295351</c:v>
                </c:pt>
                <c:pt idx="1346">
                  <c:v>2234.9615685308763</c:v>
                </c:pt>
                <c:pt idx="1347">
                  <c:v>2234.9548583572714</c:v>
                </c:pt>
                <c:pt idx="1348">
                  <c:v>2234.9482082824447</c:v>
                </c:pt>
                <c:pt idx="1349">
                  <c:v>2234.9416175909269</c:v>
                </c:pt>
                <c:pt idx="1350">
                  <c:v>2234.9350855778625</c:v>
                </c:pt>
                <c:pt idx="1351">
                  <c:v>2234.9286115488226</c:v>
                </c:pt>
                <c:pt idx="1352">
                  <c:v>2234.9221948196187</c:v>
                </c:pt>
                <c:pt idx="1353">
                  <c:v>2234.9158347161238</c:v>
                </c:pt>
                <c:pt idx="1354">
                  <c:v>2234.9095305740939</c:v>
                </c:pt>
                <c:pt idx="1355">
                  <c:v>2234.9032817389952</c:v>
                </c:pt>
                <c:pt idx="1356">
                  <c:v>2234.8970875658351</c:v>
                </c:pt>
                <c:pt idx="1357">
                  <c:v>2234.8909474189936</c:v>
                </c:pt>
                <c:pt idx="1358">
                  <c:v>2234.8848606720635</c:v>
                </c:pt>
                <c:pt idx="1359">
                  <c:v>2234.8788267076879</c:v>
                </c:pt>
                <c:pt idx="1360">
                  <c:v>2234.872844917405</c:v>
                </c:pt>
                <c:pt idx="1361">
                  <c:v>2234.8669147014944</c:v>
                </c:pt>
                <c:pt idx="1362">
                  <c:v>2234.8610354688276</c:v>
                </c:pt>
                <c:pt idx="1363">
                  <c:v>2234.8552066367197</c:v>
                </c:pt>
                <c:pt idx="1364">
                  <c:v>2234.8494276307852</c:v>
                </c:pt>
                <c:pt idx="1365">
                  <c:v>2234.8436978847981</c:v>
                </c:pt>
                <c:pt idx="1366">
                  <c:v>2234.8380168405502</c:v>
                </c:pt>
                <c:pt idx="1367">
                  <c:v>2234.8323839477193</c:v>
                </c:pt>
                <c:pt idx="1368">
                  <c:v>2234.8267986637316</c:v>
                </c:pt>
                <c:pt idx="1369">
                  <c:v>2234.8212604536343</c:v>
                </c:pt>
                <c:pt idx="1370">
                  <c:v>2234.8157687899666</c:v>
                </c:pt>
                <c:pt idx="1371">
                  <c:v>2234.8103231526338</c:v>
                </c:pt>
                <c:pt idx="1372">
                  <c:v>2234.8049230287843</c:v>
                </c:pt>
                <c:pt idx="1373">
                  <c:v>2234.7995679126884</c:v>
                </c:pt>
                <c:pt idx="1374">
                  <c:v>2234.7942573056225</c:v>
                </c:pt>
                <c:pt idx="1375">
                  <c:v>2234.7889907157492</c:v>
                </c:pt>
                <c:pt idx="1376">
                  <c:v>2234.7837676580061</c:v>
                </c:pt>
                <c:pt idx="1377">
                  <c:v>2234.7785876539938</c:v>
                </c:pt>
                <c:pt idx="1378">
                  <c:v>2234.7734502318649</c:v>
                </c:pt>
                <c:pt idx="1379">
                  <c:v>2234.7683549262188</c:v>
                </c:pt>
                <c:pt idx="1380">
                  <c:v>2234.7633012779947</c:v>
                </c:pt>
                <c:pt idx="1381">
                  <c:v>2234.7582888343695</c:v>
                </c:pt>
                <c:pt idx="1382">
                  <c:v>2234.7533171486539</c:v>
                </c:pt>
                <c:pt idx="1383">
                  <c:v>2234.7483857801972</c:v>
                </c:pt>
                <c:pt idx="1384">
                  <c:v>2234.743494294285</c:v>
                </c:pt>
                <c:pt idx="1385">
                  <c:v>2234.7386422620466</c:v>
                </c:pt>
                <c:pt idx="1386">
                  <c:v>2234.7338292603604</c:v>
                </c:pt>
                <c:pt idx="1387">
                  <c:v>2234.7290548717601</c:v>
                </c:pt>
                <c:pt idx="1388">
                  <c:v>2234.7243186843466</c:v>
                </c:pt>
                <c:pt idx="1389">
                  <c:v>2234.719620291698</c:v>
                </c:pt>
                <c:pt idx="1390">
                  <c:v>2234.7149592927813</c:v>
                </c:pt>
                <c:pt idx="1391">
                  <c:v>2234.7103352918693</c:v>
                </c:pt>
                <c:pt idx="1392">
                  <c:v>2234.7057478984552</c:v>
                </c:pt>
                <c:pt idx="1393">
                  <c:v>2234.7011967271696</c:v>
                </c:pt>
                <c:pt idx="1394">
                  <c:v>2234.6966813977006</c:v>
                </c:pt>
                <c:pt idx="1395">
                  <c:v>2234.6922015347145</c:v>
                </c:pt>
                <c:pt idx="1396">
                  <c:v>2234.687756767777</c:v>
                </c:pt>
                <c:pt idx="1397">
                  <c:v>2234.6833467312772</c:v>
                </c:pt>
                <c:pt idx="1398">
                  <c:v>2234.6789710643529</c:v>
                </c:pt>
                <c:pt idx="1399">
                  <c:v>2234.6746294108152</c:v>
                </c:pt>
                <c:pt idx="1400">
                  <c:v>2234.6703214190775</c:v>
                </c:pt>
                <c:pt idx="1401">
                  <c:v>2234.6660467420847</c:v>
                </c:pt>
                <c:pt idx="1402">
                  <c:v>2234.6618050372408</c:v>
                </c:pt>
                <c:pt idx="1403">
                  <c:v>2234.6575959663437</c:v>
                </c:pt>
                <c:pt idx="1404">
                  <c:v>2234.6534191955152</c:v>
                </c:pt>
                <c:pt idx="1405">
                  <c:v>2234.6492743951362</c:v>
                </c:pt>
                <c:pt idx="1406">
                  <c:v>2234.6451612397805</c:v>
                </c:pt>
                <c:pt idx="1407">
                  <c:v>2234.6410794081521</c:v>
                </c:pt>
                <c:pt idx="1408">
                  <c:v>2234.6370285830226</c:v>
                </c:pt>
                <c:pt idx="1409">
                  <c:v>2234.6330084511683</c:v>
                </c:pt>
                <c:pt idx="1410">
                  <c:v>2234.6290187033101</c:v>
                </c:pt>
                <c:pt idx="1411">
                  <c:v>2234.6250590340551</c:v>
                </c:pt>
                <c:pt idx="1412">
                  <c:v>2234.6211291418372</c:v>
                </c:pt>
                <c:pt idx="1413">
                  <c:v>2234.6172287288591</c:v>
                </c:pt>
                <c:pt idx="1414">
                  <c:v>2234.6133575010385</c:v>
                </c:pt>
                <c:pt idx="1415">
                  <c:v>2234.6095151679488</c:v>
                </c:pt>
                <c:pt idx="1416">
                  <c:v>2234.6057014427679</c:v>
                </c:pt>
                <c:pt idx="1417">
                  <c:v>2234.6019160422238</c:v>
                </c:pt>
                <c:pt idx="1418">
                  <c:v>2234.5981586865405</c:v>
                </c:pt>
                <c:pt idx="1419">
                  <c:v>2234.5944290993884</c:v>
                </c:pt>
                <c:pt idx="1420">
                  <c:v>2234.5907270078328</c:v>
                </c:pt>
                <c:pt idx="1421">
                  <c:v>2234.587052142283</c:v>
                </c:pt>
                <c:pt idx="1422">
                  <c:v>2234.5834042364459</c:v>
                </c:pt>
                <c:pt idx="1423">
                  <c:v>2234.5797830272732</c:v>
                </c:pt>
                <c:pt idx="1424">
                  <c:v>2234.5761882549191</c:v>
                </c:pt>
                <c:pt idx="1425">
                  <c:v>2234.5726196626902</c:v>
                </c:pt>
                <c:pt idx="1426">
                  <c:v>2234.569076997001</c:v>
                </c:pt>
                <c:pt idx="1427">
                  <c:v>2234.5655600073292</c:v>
                </c:pt>
                <c:pt idx="1428">
                  <c:v>2234.5620684461696</c:v>
                </c:pt>
                <c:pt idx="1429">
                  <c:v>2234.5586020689939</c:v>
                </c:pt>
                <c:pt idx="1430">
                  <c:v>2234.5551606342042</c:v>
                </c:pt>
                <c:pt idx="1431">
                  <c:v>2234.5517439030928</c:v>
                </c:pt>
                <c:pt idx="1432">
                  <c:v>2234.5483516398017</c:v>
                </c:pt>
                <c:pt idx="1433">
                  <c:v>2234.5449836112793</c:v>
                </c:pt>
                <c:pt idx="1434">
                  <c:v>2234.5416395872435</c:v>
                </c:pt>
                <c:pt idx="1435">
                  <c:v>2234.5383193401394</c:v>
                </c:pt>
                <c:pt idx="1436">
                  <c:v>2234.5350226451023</c:v>
                </c:pt>
                <c:pt idx="1437">
                  <c:v>2234.5317492799199</c:v>
                </c:pt>
                <c:pt idx="1438">
                  <c:v>2234.5284990249938</c:v>
                </c:pt>
                <c:pt idx="1439">
                  <c:v>2234.5252716633031</c:v>
                </c:pt>
                <c:pt idx="1440">
                  <c:v>2234.522066980368</c:v>
                </c:pt>
                <c:pt idx="1441">
                  <c:v>2234.5188847642148</c:v>
                </c:pt>
                <c:pt idx="1442">
                  <c:v>2234.5157248053406</c:v>
                </c:pt>
                <c:pt idx="1443">
                  <c:v>2234.5125868966779</c:v>
                </c:pt>
                <c:pt idx="1444">
                  <c:v>2234.5094708335623</c:v>
                </c:pt>
                <c:pt idx="1445">
                  <c:v>2234.5063764136976</c:v>
                </c:pt>
                <c:pt idx="1446">
                  <c:v>2234.503303437124</c:v>
                </c:pt>
                <c:pt idx="1447">
                  <c:v>2234.5002517061862</c:v>
                </c:pt>
                <c:pt idx="1448">
                  <c:v>2234.4972210254991</c:v>
                </c:pt>
                <c:pt idx="1449">
                  <c:v>2234.4942112019203</c:v>
                </c:pt>
                <c:pt idx="1450">
                  <c:v>2234.4912220445162</c:v>
                </c:pt>
                <c:pt idx="1451">
                  <c:v>2234.4882533645332</c:v>
                </c:pt>
                <c:pt idx="1452">
                  <c:v>2234.4853049753674</c:v>
                </c:pt>
                <c:pt idx="1453">
                  <c:v>2234.482376692536</c:v>
                </c:pt>
                <c:pt idx="1454">
                  <c:v>2234.4794683336477</c:v>
                </c:pt>
                <c:pt idx="1455">
                  <c:v>2234.4765797183741</c:v>
                </c:pt>
                <c:pt idx="1456">
                  <c:v>2234.4737106684229</c:v>
                </c:pt>
                <c:pt idx="1457">
                  <c:v>2234.470861007509</c:v>
                </c:pt>
                <c:pt idx="1458">
                  <c:v>2234.4680305613292</c:v>
                </c:pt>
                <c:pt idx="1459">
                  <c:v>2234.4652191575333</c:v>
                </c:pt>
                <c:pt idx="1460">
                  <c:v>2234.4624266256997</c:v>
                </c:pt>
                <c:pt idx="1461">
                  <c:v>2234.4596527973085</c:v>
                </c:pt>
                <c:pt idx="1462">
                  <c:v>2234.4568975057168</c:v>
                </c:pt>
                <c:pt idx="1463">
                  <c:v>2234.4541605861341</c:v>
                </c:pt>
                <c:pt idx="1464">
                  <c:v>2234.4514418755957</c:v>
                </c:pt>
                <c:pt idx="1465">
                  <c:v>2234.4487412129401</c:v>
                </c:pt>
                <c:pt idx="1466">
                  <c:v>2234.4460584387848</c:v>
                </c:pt>
                <c:pt idx="1467">
                  <c:v>2234.4433933955029</c:v>
                </c:pt>
                <c:pt idx="1468">
                  <c:v>2234.4407459271997</c:v>
                </c:pt>
                <c:pt idx="1469">
                  <c:v>2234.43811587969</c:v>
                </c:pt>
                <c:pt idx="1470">
                  <c:v>2234.4355031004752</c:v>
                </c:pt>
                <c:pt idx="1471">
                  <c:v>2234.4329074387224</c:v>
                </c:pt>
                <c:pt idx="1472">
                  <c:v>2234.4303287452412</c:v>
                </c:pt>
                <c:pt idx="1473">
                  <c:v>2234.4277668724626</c:v>
                </c:pt>
                <c:pt idx="1474">
                  <c:v>2234.4252216744194</c:v>
                </c:pt>
                <c:pt idx="1475">
                  <c:v>2234.4226930067239</c:v>
                </c:pt>
                <c:pt idx="1476">
                  <c:v>2234.4201807265463</c:v>
                </c:pt>
                <c:pt idx="1477">
                  <c:v>2234.4176846925984</c:v>
                </c:pt>
                <c:pt idx="1478">
                  <c:v>2234.4152047651096</c:v>
                </c:pt>
                <c:pt idx="1479">
                  <c:v>2234.4127408058093</c:v>
                </c:pt>
                <c:pt idx="1480">
                  <c:v>2234.4102926779083</c:v>
                </c:pt>
                <c:pt idx="1481">
                  <c:v>2234.4078602460777</c:v>
                </c:pt>
                <c:pt idx="1482">
                  <c:v>2234.4054433764327</c:v>
                </c:pt>
                <c:pt idx="1483">
                  <c:v>2234.4030419365117</c:v>
                </c:pt>
                <c:pt idx="1484">
                  <c:v>2234.4006557952603</c:v>
                </c:pt>
                <c:pt idx="1485">
                  <c:v>2234.3982848230116</c:v>
                </c:pt>
                <c:pt idx="1486">
                  <c:v>2234.3959288914707</c:v>
                </c:pt>
                <c:pt idx="1487">
                  <c:v>2234.3935878736947</c:v>
                </c:pt>
                <c:pt idx="1488">
                  <c:v>2234.3912616440784</c:v>
                </c:pt>
                <c:pt idx="1489">
                  <c:v>2234.3889500783348</c:v>
                </c:pt>
                <c:pt idx="1490">
                  <c:v>2234.3866530534806</c:v>
                </c:pt>
                <c:pt idx="1491">
                  <c:v>2234.384370447819</c:v>
                </c:pt>
                <c:pt idx="1492">
                  <c:v>2234.382102140924</c:v>
                </c:pt>
                <c:pt idx="1493">
                  <c:v>2234.3798480136224</c:v>
                </c:pt>
                <c:pt idx="1494">
                  <c:v>2234.3776079479817</c:v>
                </c:pt>
                <c:pt idx="1495">
                  <c:v>2234.3753818272921</c:v>
                </c:pt>
                <c:pt idx="1496">
                  <c:v>2234.3731695360525</c:v>
                </c:pt>
                <c:pt idx="1497">
                  <c:v>2234.3709709599543</c:v>
                </c:pt>
                <c:pt idx="1498">
                  <c:v>2234.3687859858683</c:v>
                </c:pt>
                <c:pt idx="1499">
                  <c:v>2234.3666145018287</c:v>
                </c:pt>
                <c:pt idx="1500">
                  <c:v>2234.3644563970197</c:v>
                </c:pt>
                <c:pt idx="1501">
                  <c:v>2234.3623115617606</c:v>
                </c:pt>
                <c:pt idx="1502">
                  <c:v>2234.3601798874929</c:v>
                </c:pt>
                <c:pt idx="1503">
                  <c:v>2234.3580612667652</c:v>
                </c:pt>
                <c:pt idx="1504">
                  <c:v>2234.3559555932202</c:v>
                </c:pt>
                <c:pt idx="1505">
                  <c:v>2234.3538627615831</c:v>
                </c:pt>
                <c:pt idx="1506">
                  <c:v>2234.3517826676448</c:v>
                </c:pt>
                <c:pt idx="1507">
                  <c:v>2234.3497152082532</c:v>
                </c:pt>
                <c:pt idx="1508">
                  <c:v>2234.3476602812962</c:v>
                </c:pt>
                <c:pt idx="1509">
                  <c:v>2234.3456177856924</c:v>
                </c:pt>
                <c:pt idx="1510">
                  <c:v>2234.3435876213766</c:v>
                </c:pt>
                <c:pt idx="1511">
                  <c:v>2234.3415696892898</c:v>
                </c:pt>
                <c:pt idx="1512">
                  <c:v>2234.3395638913635</c:v>
                </c:pt>
                <c:pt idx="1513">
                  <c:v>2234.3375701305122</c:v>
                </c:pt>
                <c:pt idx="1514">
                  <c:v>2234.3355883106174</c:v>
                </c:pt>
                <c:pt idx="1515">
                  <c:v>2234.3336183365191</c:v>
                </c:pt>
                <c:pt idx="1516">
                  <c:v>2234.3316601140036</c:v>
                </c:pt>
                <c:pt idx="1517">
                  <c:v>2234.3297135497914</c:v>
                </c:pt>
                <c:pt idx="1518">
                  <c:v>2234.327778551527</c:v>
                </c:pt>
                <c:pt idx="1519">
                  <c:v>2234.3258550277665</c:v>
                </c:pt>
                <c:pt idx="1520">
                  <c:v>2234.3239428879692</c:v>
                </c:pt>
                <c:pt idx="1521">
                  <c:v>2234.322042042485</c:v>
                </c:pt>
                <c:pt idx="1522">
                  <c:v>2234.3201524025449</c:v>
                </c:pt>
                <c:pt idx="1523">
                  <c:v>2234.3182738802498</c:v>
                </c:pt>
                <c:pt idx="1524">
                  <c:v>2234.3164063885611</c:v>
                </c:pt>
                <c:pt idx="1525">
                  <c:v>2234.31454984129</c:v>
                </c:pt>
                <c:pt idx="1526">
                  <c:v>2234.3127041530884</c:v>
                </c:pt>
                <c:pt idx="1527">
                  <c:v>2234.3108692394376</c:v>
                </c:pt>
                <c:pt idx="1528">
                  <c:v>2234.3090450166401</c:v>
                </c:pt>
                <c:pt idx="1529">
                  <c:v>2234.3072314018095</c:v>
                </c:pt>
                <c:pt idx="1530">
                  <c:v>2234.3054283128608</c:v>
                </c:pt>
                <c:pt idx="1531">
                  <c:v>2234.303635668502</c:v>
                </c:pt>
                <c:pt idx="1532">
                  <c:v>2234.3018533882237</c:v>
                </c:pt>
                <c:pt idx="1533">
                  <c:v>2234.3000813922904</c:v>
                </c:pt>
                <c:pt idx="1534">
                  <c:v>2234.2983196017335</c:v>
                </c:pt>
                <c:pt idx="1535">
                  <c:v>2234.2965679383387</c:v>
                </c:pt>
                <c:pt idx="1536">
                  <c:v>2234.2948263246412</c:v>
                </c:pt>
                <c:pt idx="1537">
                  <c:v>2234.2930946839147</c:v>
                </c:pt>
                <c:pt idx="1538">
                  <c:v>2234.2913729401639</c:v>
                </c:pt>
                <c:pt idx="1539">
                  <c:v>2234.289661018116</c:v>
                </c:pt>
                <c:pt idx="1540">
                  <c:v>2234.287958843212</c:v>
                </c:pt>
                <c:pt idx="1541">
                  <c:v>2234.2862663415995</c:v>
                </c:pt>
                <c:pt idx="1542">
                  <c:v>2234.2845834401237</c:v>
                </c:pt>
                <c:pt idx="1543">
                  <c:v>2234.2829100663212</c:v>
                </c:pt>
                <c:pt idx="1544">
                  <c:v>2234.2812461484095</c:v>
                </c:pt>
                <c:pt idx="1545">
                  <c:v>2234.2795916152813</c:v>
                </c:pt>
                <c:pt idx="1546">
                  <c:v>2234.2779463964971</c:v>
                </c:pt>
                <c:pt idx="1547">
                  <c:v>2234.2763104222763</c:v>
                </c:pt>
                <c:pt idx="1548">
                  <c:v>2234.2746836234905</c:v>
                </c:pt>
                <c:pt idx="1549">
                  <c:v>2234.2730659316567</c:v>
                </c:pt>
                <c:pt idx="1550">
                  <c:v>2234.2714572789291</c:v>
                </c:pt>
                <c:pt idx="1551">
                  <c:v>2234.2698575980926</c:v>
                </c:pt>
                <c:pt idx="1552">
                  <c:v>2234.2682668225561</c:v>
                </c:pt>
                <c:pt idx="1553">
                  <c:v>2234.266684886345</c:v>
                </c:pt>
                <c:pt idx="1554">
                  <c:v>2234.2651117240939</c:v>
                </c:pt>
                <c:pt idx="1555">
                  <c:v>2234.2635472710413</c:v>
                </c:pt>
                <c:pt idx="1556">
                  <c:v>2234.2619914630213</c:v>
                </c:pt>
                <c:pt idx="1557">
                  <c:v>2234.2604442364586</c:v>
                </c:pt>
                <c:pt idx="1558">
                  <c:v>2234.2589055283611</c:v>
                </c:pt>
                <c:pt idx="1559">
                  <c:v>2234.2573752763124</c:v>
                </c:pt>
                <c:pt idx="1560">
                  <c:v>2234.2558534184686</c:v>
                </c:pt>
                <c:pt idx="1561">
                  <c:v>2234.2543398935486</c:v>
                </c:pt>
                <c:pt idx="1562">
                  <c:v>2234.2528346408303</c:v>
                </c:pt>
                <c:pt idx="1563">
                  <c:v>2234.251337600143</c:v>
                </c:pt>
                <c:pt idx="1564">
                  <c:v>2234.2498487118633</c:v>
                </c:pt>
                <c:pt idx="1565">
                  <c:v>2234.2483679169068</c:v>
                </c:pt>
                <c:pt idx="1566">
                  <c:v>2234.246895156723</c:v>
                </c:pt>
                <c:pt idx="1567">
                  <c:v>2234.2454303732916</c:v>
                </c:pt>
                <c:pt idx="1568">
                  <c:v>2234.2439735091134</c:v>
                </c:pt>
                <c:pt idx="1569">
                  <c:v>2234.2425245072072</c:v>
                </c:pt>
                <c:pt idx="1570">
                  <c:v>2234.241083311103</c:v>
                </c:pt>
                <c:pt idx="1571">
                  <c:v>2234.2396498648372</c:v>
                </c:pt>
                <c:pt idx="1572">
                  <c:v>2234.2382241129462</c:v>
                </c:pt>
                <c:pt idx="1573">
                  <c:v>2234.2368060004624</c:v>
                </c:pt>
                <c:pt idx="1574">
                  <c:v>2234.2353954729078</c:v>
                </c:pt>
                <c:pt idx="1575">
                  <c:v>2234.2339924762891</c:v>
                </c:pt>
                <c:pt idx="1576">
                  <c:v>2234.2325969570925</c:v>
                </c:pt>
                <c:pt idx="1577">
                  <c:v>2234.2312088622789</c:v>
                </c:pt>
                <c:pt idx="1578">
                  <c:v>2234.2298281392787</c:v>
                </c:pt>
                <c:pt idx="1579">
                  <c:v>2234.2284547359864</c:v>
                </c:pt>
                <c:pt idx="1580">
                  <c:v>2234.2270886007559</c:v>
                </c:pt>
                <c:pt idx="1581">
                  <c:v>2234.2257296823964</c:v>
                </c:pt>
                <c:pt idx="1582">
                  <c:v>2234.2243779301662</c:v>
                </c:pt>
                <c:pt idx="1583">
                  <c:v>2234.2230332937702</c:v>
                </c:pt>
                <c:pt idx="1584">
                  <c:v>2234.2216957233518</c:v>
                </c:pt>
                <c:pt idx="1585">
                  <c:v>2234.2203651694913</c:v>
                </c:pt>
                <c:pt idx="1586">
                  <c:v>2234.2190415832006</c:v>
                </c:pt>
                <c:pt idx="1587">
                  <c:v>2234.2177249159176</c:v>
                </c:pt>
                <c:pt idx="1588">
                  <c:v>2234.2164151195034</c:v>
                </c:pt>
                <c:pt idx="1589">
                  <c:v>2234.2151121462357</c:v>
                </c:pt>
                <c:pt idx="1590">
                  <c:v>2234.2138159488077</c:v>
                </c:pt>
                <c:pt idx="1591">
                  <c:v>2234.2125264803194</c:v>
                </c:pt>
                <c:pt idx="1592">
                  <c:v>2234.2112436942784</c:v>
                </c:pt>
                <c:pt idx="1593">
                  <c:v>2234.2099675445916</c:v>
                </c:pt>
                <c:pt idx="1594">
                  <c:v>2234.2086979855626</c:v>
                </c:pt>
                <c:pt idx="1595">
                  <c:v>2234.2074349718887</c:v>
                </c:pt>
                <c:pt idx="1596">
                  <c:v>2234.2061784586544</c:v>
                </c:pt>
                <c:pt idx="1597">
                  <c:v>2234.2049284013297</c:v>
                </c:pt>
                <c:pt idx="1598">
                  <c:v>2234.2036847557652</c:v>
                </c:pt>
                <c:pt idx="1599">
                  <c:v>2234.2024474781874</c:v>
                </c:pt>
                <c:pt idx="1600">
                  <c:v>2234.2012165251972</c:v>
                </c:pt>
                <c:pt idx="1601">
                  <c:v>2234.1999918537635</c:v>
                </c:pt>
                <c:pt idx="1602">
                  <c:v>2234.1987734212203</c:v>
                </c:pt>
                <c:pt idx="1603">
                  <c:v>2234.1975611852645</c:v>
                </c:pt>
                <c:pt idx="1604">
                  <c:v>2234.1963551039494</c:v>
                </c:pt>
                <c:pt idx="1605">
                  <c:v>2234.1951551356833</c:v>
                </c:pt>
                <c:pt idx="1606">
                  <c:v>2234.1939612392257</c:v>
                </c:pt>
                <c:pt idx="1607">
                  <c:v>2234.1927733736825</c:v>
                </c:pt>
                <c:pt idx="1608">
                  <c:v>2234.1915914985038</c:v>
                </c:pt>
                <c:pt idx="1609">
                  <c:v>2234.1904155734801</c:v>
                </c:pt>
                <c:pt idx="1610">
                  <c:v>2234.1892455587376</c:v>
                </c:pt>
                <c:pt idx="1611">
                  <c:v>2234.1880814147376</c:v>
                </c:pt>
                <c:pt idx="1612">
                  <c:v>2234.1869231022697</c:v>
                </c:pt>
                <c:pt idx="1613">
                  <c:v>2234.1857705824514</c:v>
                </c:pt>
                <c:pt idx="1614">
                  <c:v>2234.1846238167236</c:v>
                </c:pt>
                <c:pt idx="1615">
                  <c:v>2234.1834827668472</c:v>
                </c:pt>
                <c:pt idx="1616">
                  <c:v>2234.1823473949007</c:v>
                </c:pt>
                <c:pt idx="1617">
                  <c:v>2234.1812176632757</c:v>
                </c:pt>
                <c:pt idx="1618">
                  <c:v>2234.180093534676</c:v>
                </c:pt>
                <c:pt idx="1619">
                  <c:v>2234.1789749721115</c:v>
                </c:pt>
                <c:pt idx="1620">
                  <c:v>2234.1778619388979</c:v>
                </c:pt>
                <c:pt idx="1621">
                  <c:v>2234.176754398653</c:v>
                </c:pt>
                <c:pt idx="1622">
                  <c:v>2234.1756523152917</c:v>
                </c:pt>
                <c:pt idx="1623">
                  <c:v>2234.1745556530263</c:v>
                </c:pt>
                <c:pt idx="1624">
                  <c:v>2234.1734643763616</c:v>
                </c:pt>
                <c:pt idx="1625">
                  <c:v>2234.1723784500923</c:v>
                </c:pt>
                <c:pt idx="1626">
                  <c:v>2234.1712978392998</c:v>
                </c:pt>
                <c:pt idx="1627">
                  <c:v>2234.1702225093504</c:v>
                </c:pt>
                <c:pt idx="1628">
                  <c:v>2234.1691524258922</c:v>
                </c:pt>
                <c:pt idx="1629">
                  <c:v>2234.1680875548518</c:v>
                </c:pt>
                <c:pt idx="1630">
                  <c:v>2234.167027862432</c:v>
                </c:pt>
                <c:pt idx="1631">
                  <c:v>2234.1659733151091</c:v>
                </c:pt>
                <c:pt idx="1632">
                  <c:v>2234.1649238796304</c:v>
                </c:pt>
                <c:pt idx="1633">
                  <c:v>2234.163879523011</c:v>
                </c:pt>
                <c:pt idx="1634">
                  <c:v>2234.1628402125325</c:v>
                </c:pt>
                <c:pt idx="1635">
                  <c:v>2234.1618059157381</c:v>
                </c:pt>
                <c:pt idx="1636">
                  <c:v>2234.1607766004331</c:v>
                </c:pt>
                <c:pt idx="1637">
                  <c:v>2234.1597522346792</c:v>
                </c:pt>
                <c:pt idx="1638">
                  <c:v>2234.1587327867951</c:v>
                </c:pt>
                <c:pt idx="1639">
                  <c:v>2234.1577182253513</c:v>
                </c:pt>
                <c:pt idx="1640">
                  <c:v>2234.1567085191705</c:v>
                </c:pt>
                <c:pt idx="1641">
                  <c:v>2234.1557036373219</c:v>
                </c:pt>
                <c:pt idx="1642">
                  <c:v>2234.1547035491221</c:v>
                </c:pt>
                <c:pt idx="1643">
                  <c:v>2234.1537082241298</c:v>
                </c:pt>
                <c:pt idx="1644">
                  <c:v>2234.152717632147</c:v>
                </c:pt>
                <c:pt idx="1645">
                  <c:v>2234.1517317432122</c:v>
                </c:pt>
                <c:pt idx="1646">
                  <c:v>2234.1507505276022</c:v>
                </c:pt>
                <c:pt idx="1647">
                  <c:v>2234.1497739558276</c:v>
                </c:pt>
                <c:pt idx="1648">
                  <c:v>2234.1488019986323</c:v>
                </c:pt>
                <c:pt idx="1649">
                  <c:v>2234.1478346269882</c:v>
                </c:pt>
                <c:pt idx="1650">
                  <c:v>2234.1468718120968</c:v>
                </c:pt>
                <c:pt idx="1651">
                  <c:v>2234.1459135253849</c:v>
                </c:pt>
                <c:pt idx="1652">
                  <c:v>2234.1449597385031</c:v>
                </c:pt>
                <c:pt idx="1653">
                  <c:v>2234.144010423322</c:v>
                </c:pt>
                <c:pt idx="1654">
                  <c:v>2234.1430655519339</c:v>
                </c:pt>
                <c:pt idx="1655">
                  <c:v>2234.1421250966469</c:v>
                </c:pt>
                <c:pt idx="1656">
                  <c:v>2234.1411890299851</c:v>
                </c:pt>
                <c:pt idx="1657">
                  <c:v>2234.140257324686</c:v>
                </c:pt>
                <c:pt idx="1658">
                  <c:v>2234.1393299536976</c:v>
                </c:pt>
                <c:pt idx="1659">
                  <c:v>2234.1384068901789</c:v>
                </c:pt>
                <c:pt idx="1660">
                  <c:v>2234.1374881074944</c:v>
                </c:pt>
                <c:pt idx="1661">
                  <c:v>2234.136573579216</c:v>
                </c:pt>
                <c:pt idx="1662">
                  <c:v>2234.1356632791185</c:v>
                </c:pt>
                <c:pt idx="1663">
                  <c:v>2234.1347571811775</c:v>
                </c:pt>
                <c:pt idx="1664">
                  <c:v>2234.1338552595698</c:v>
                </c:pt>
                <c:pt idx="1665">
                  <c:v>2234.1329574886704</c:v>
                </c:pt>
                <c:pt idx="1666">
                  <c:v>2234.1320638430489</c:v>
                </c:pt>
                <c:pt idx="1667">
                  <c:v>2234.1311742974713</c:v>
                </c:pt>
                <c:pt idx="1668">
                  <c:v>2234.1302888268947</c:v>
                </c:pt>
                <c:pt idx="1669">
                  <c:v>2234.1294074064681</c:v>
                </c:pt>
                <c:pt idx="1670">
                  <c:v>2234.1285300115292</c:v>
                </c:pt>
                <c:pt idx="1671">
                  <c:v>2234.1276566176034</c:v>
                </c:pt>
                <c:pt idx="1672">
                  <c:v>2234.1267872004014</c:v>
                </c:pt>
                <c:pt idx="1673">
                  <c:v>2234.1259217358179</c:v>
                </c:pt>
                <c:pt idx="1674">
                  <c:v>2234.1250601999309</c:v>
                </c:pt>
                <c:pt idx="1675">
                  <c:v>2234.124202568998</c:v>
                </c:pt>
                <c:pt idx="1676">
                  <c:v>2234.1233488194562</c:v>
                </c:pt>
                <c:pt idx="1677">
                  <c:v>2234.1224989279208</c:v>
                </c:pt>
                <c:pt idx="1678">
                  <c:v>2234.1216528711811</c:v>
                </c:pt>
                <c:pt idx="1679">
                  <c:v>2234.1208106262029</c:v>
                </c:pt>
                <c:pt idx="1680">
                  <c:v>2234.1199721701223</c:v>
                </c:pt>
                <c:pt idx="1681">
                  <c:v>2234.1191374802493</c:v>
                </c:pt>
                <c:pt idx="1682">
                  <c:v>2234.118306534061</c:v>
                </c:pt>
                <c:pt idx="1683">
                  <c:v>2234.1174793092041</c:v>
                </c:pt>
                <c:pt idx="1684">
                  <c:v>2234.1166557834908</c:v>
                </c:pt>
                <c:pt idx="1685">
                  <c:v>2234.1158359349001</c:v>
                </c:pt>
                <c:pt idx="1686">
                  <c:v>2234.1150197415727</c:v>
                </c:pt>
                <c:pt idx="1687">
                  <c:v>2234.1142071818126</c:v>
                </c:pt>
                <c:pt idx="1688">
                  <c:v>2234.1133982340839</c:v>
                </c:pt>
                <c:pt idx="1689">
                  <c:v>2234.1125928770111</c:v>
                </c:pt>
                <c:pt idx="1690">
                  <c:v>2234.1117910893759</c:v>
                </c:pt>
                <c:pt idx="1691">
                  <c:v>2234.1109928501155</c:v>
                </c:pt>
                <c:pt idx="1692">
                  <c:v>2234.110198138324</c:v>
                </c:pt>
                <c:pt idx="1693">
                  <c:v>2234.109406933248</c:v>
                </c:pt>
                <c:pt idx="1694">
                  <c:v>2234.1086192142875</c:v>
                </c:pt>
                <c:pt idx="1695">
                  <c:v>2234.107834960992</c:v>
                </c:pt>
                <c:pt idx="1696">
                  <c:v>2234.1070541530626</c:v>
                </c:pt>
                <c:pt idx="1697">
                  <c:v>2234.1062767703474</c:v>
                </c:pt>
                <c:pt idx="1698">
                  <c:v>2234.1055027928423</c:v>
                </c:pt>
                <c:pt idx="1699">
                  <c:v>2234.1047322006889</c:v>
                </c:pt>
                <c:pt idx="1700">
                  <c:v>2234.1039649741729</c:v>
                </c:pt>
                <c:pt idx="1701">
                  <c:v>2234.1032010937242</c:v>
                </c:pt>
                <c:pt idx="1702">
                  <c:v>2234.1024405399135</c:v>
                </c:pt>
                <c:pt idx="1703">
                  <c:v>2234.1016832934538</c:v>
                </c:pt>
                <c:pt idx="1704">
                  <c:v>2234.1009293351963</c:v>
                </c:pt>
                <c:pt idx="1705">
                  <c:v>2234.1001786461316</c:v>
                </c:pt>
                <c:pt idx="1706">
                  <c:v>2234.0994312073867</c:v>
                </c:pt>
                <c:pt idx="1707">
                  <c:v>2234.0986870002248</c:v>
                </c:pt>
                <c:pt idx="1708">
                  <c:v>2234.0979460060444</c:v>
                </c:pt>
                <c:pt idx="1709">
                  <c:v>2234.0972082063772</c:v>
                </c:pt>
                <c:pt idx="1710">
                  <c:v>2234.096473582887</c:v>
                </c:pt>
                <c:pt idx="1711">
                  <c:v>2234.0957421173703</c:v>
                </c:pt>
                <c:pt idx="1712">
                  <c:v>2234.0950137917525</c:v>
                </c:pt>
                <c:pt idx="1713">
                  <c:v>2234.0942885880886</c:v>
                </c:pt>
                <c:pt idx="1714">
                  <c:v>2234.0935664885615</c:v>
                </c:pt>
                <c:pt idx="1715">
                  <c:v>2234.092847475481</c:v>
                </c:pt>
                <c:pt idx="1716">
                  <c:v>2234.0921315312835</c:v>
                </c:pt>
                <c:pt idx="1717">
                  <c:v>2234.0914186385294</c:v>
                </c:pt>
                <c:pt idx="1718">
                  <c:v>2234.0907087799023</c:v>
                </c:pt>
                <c:pt idx="1719">
                  <c:v>2234.0900019382093</c:v>
                </c:pt>
                <c:pt idx="1720">
                  <c:v>2234.089298096379</c:v>
                </c:pt>
                <c:pt idx="1721">
                  <c:v>2234.0885972374608</c:v>
                </c:pt>
                <c:pt idx="1722">
                  <c:v>2234.0878993446227</c:v>
                </c:pt>
                <c:pt idx="1723">
                  <c:v>2234.0872044011521</c:v>
                </c:pt>
                <c:pt idx="1724">
                  <c:v>2234.0865123904541</c:v>
                </c:pt>
                <c:pt idx="1725">
                  <c:v>2234.0858232960491</c:v>
                </c:pt>
                <c:pt idx="1726">
                  <c:v>2234.0851371015747</c:v>
                </c:pt>
                <c:pt idx="1727">
                  <c:v>2234.0844537907819</c:v>
                </c:pt>
                <c:pt idx="1728">
                  <c:v>2234.083773347536</c:v>
                </c:pt>
                <c:pt idx="1729">
                  <c:v>2234.0830957558142</c:v>
                </c:pt>
                <c:pt idx="1730">
                  <c:v>2234.0824209997068</c:v>
                </c:pt>
                <c:pt idx="1731">
                  <c:v>2234.081749063414</c:v>
                </c:pt>
                <c:pt idx="1732">
                  <c:v>2234.0810799312453</c:v>
                </c:pt>
                <c:pt idx="1733">
                  <c:v>2234.080413587621</c:v>
                </c:pt>
                <c:pt idx="1734">
                  <c:v>2234.079750017067</c:v>
                </c:pt>
                <c:pt idx="1735">
                  <c:v>2234.0790892042187</c:v>
                </c:pt>
                <c:pt idx="1736">
                  <c:v>2234.0784311338166</c:v>
                </c:pt>
                <c:pt idx="1737">
                  <c:v>2234.0777757907067</c:v>
                </c:pt>
                <c:pt idx="1738">
                  <c:v>2234.0771231598392</c:v>
                </c:pt>
                <c:pt idx="1739">
                  <c:v>2234.0764732262687</c:v>
                </c:pt>
                <c:pt idx="1740">
                  <c:v>2234.0758259751524</c:v>
                </c:pt>
                <c:pt idx="1741">
                  <c:v>2234.0751813917491</c:v>
                </c:pt>
                <c:pt idx="1742">
                  <c:v>2234.0745394614191</c:v>
                </c:pt>
                <c:pt idx="1743">
                  <c:v>2234.0739001696229</c:v>
                </c:pt>
                <c:pt idx="1744">
                  <c:v>2234.0732635019199</c:v>
                </c:pt>
                <c:pt idx="1745">
                  <c:v>2234.0726294439687</c:v>
                </c:pt>
                <c:pt idx="1746">
                  <c:v>2234.0719979815262</c:v>
                </c:pt>
                <c:pt idx="1747">
                  <c:v>2234.0713691004457</c:v>
                </c:pt>
                <c:pt idx="1748">
                  <c:v>2234.0707427866764</c:v>
                </c:pt>
                <c:pt idx="1749">
                  <c:v>2234.0701190262635</c:v>
                </c:pt>
                <c:pt idx="1750">
                  <c:v>2234.0694978053471</c:v>
                </c:pt>
                <c:pt idx="1751">
                  <c:v>2234.0688791101611</c:v>
                </c:pt>
                <c:pt idx="1752">
                  <c:v>2234.0682629270318</c:v>
                </c:pt>
                <c:pt idx="1753">
                  <c:v>2234.0676492423786</c:v>
                </c:pt>
                <c:pt idx="1754">
                  <c:v>2234.0670380427127</c:v>
                </c:pt>
                <c:pt idx="1755">
                  <c:v>2234.066429314636</c:v>
                </c:pt>
                <c:pt idx="1756">
                  <c:v>2234.0658230448398</c:v>
                </c:pt>
                <c:pt idx="1757">
                  <c:v>2234.0652192201064</c:v>
                </c:pt>
                <c:pt idx="1758">
                  <c:v>2234.0646178273055</c:v>
                </c:pt>
                <c:pt idx="1759">
                  <c:v>2234.0640188533953</c:v>
                </c:pt>
                <c:pt idx="1760">
                  <c:v>2234.0634222854214</c:v>
                </c:pt>
                <c:pt idx="1761">
                  <c:v>2234.062828110516</c:v>
                </c:pt>
                <c:pt idx="1762">
                  <c:v>2234.0622363158968</c:v>
                </c:pt>
                <c:pt idx="1763">
                  <c:v>2234.061646888867</c:v>
                </c:pt>
                <c:pt idx="1764">
                  <c:v>2234.061059816815</c:v>
                </c:pt>
                <c:pt idx="1765">
                  <c:v>2234.0604750872117</c:v>
                </c:pt>
                <c:pt idx="1766">
                  <c:v>2234.0598926876128</c:v>
                </c:pt>
                <c:pt idx="1767">
                  <c:v>2234.0593126056547</c:v>
                </c:pt>
                <c:pt idx="1768">
                  <c:v>2234.0587348290574</c:v>
                </c:pt>
                <c:pt idx="1769">
                  <c:v>2234.0581593456209</c:v>
                </c:pt>
                <c:pt idx="1770">
                  <c:v>2234.0575861432262</c:v>
                </c:pt>
                <c:pt idx="1771">
                  <c:v>2234.0570152098353</c:v>
                </c:pt>
                <c:pt idx="1772">
                  <c:v>2234.0564465334874</c:v>
                </c:pt>
                <c:pt idx="1773">
                  <c:v>2234.0558801023026</c:v>
                </c:pt>
                <c:pt idx="1774">
                  <c:v>2234.0553159044771</c:v>
                </c:pt>
                <c:pt idx="1775">
                  <c:v>2234.0547539282857</c:v>
                </c:pt>
                <c:pt idx="1776">
                  <c:v>2234.05419416208</c:v>
                </c:pt>
                <c:pt idx="1777">
                  <c:v>2234.0536365942876</c:v>
                </c:pt>
                <c:pt idx="1778">
                  <c:v>2234.053081213412</c:v>
                </c:pt>
                <c:pt idx="1779">
                  <c:v>2234.0525280080315</c:v>
                </c:pt>
                <c:pt idx="1780">
                  <c:v>2234.0519769667985</c:v>
                </c:pt>
                <c:pt idx="1781">
                  <c:v>2234.05142807844</c:v>
                </c:pt>
                <c:pt idx="1782">
                  <c:v>2234.0508813317565</c:v>
                </c:pt>
                <c:pt idx="1783">
                  <c:v>2234.0503367156198</c:v>
                </c:pt>
                <c:pt idx="1784">
                  <c:v>2234.0497942189759</c:v>
                </c:pt>
                <c:pt idx="1785">
                  <c:v>2234.0492538308404</c:v>
                </c:pt>
                <c:pt idx="1786">
                  <c:v>2234.0487155403011</c:v>
                </c:pt>
                <c:pt idx="1787">
                  <c:v>2234.0481793365166</c:v>
                </c:pt>
                <c:pt idx="1788">
                  <c:v>2234.0476452087141</c:v>
                </c:pt>
                <c:pt idx="1789">
                  <c:v>2234.0471131461923</c:v>
                </c:pt>
                <c:pt idx="1790">
                  <c:v>2234.0465831383162</c:v>
                </c:pt>
                <c:pt idx="1791">
                  <c:v>2234.0460551745214</c:v>
                </c:pt>
                <c:pt idx="1792">
                  <c:v>2234.0455292443103</c:v>
                </c:pt>
                <c:pt idx="1793">
                  <c:v>2234.045005337252</c:v>
                </c:pt>
                <c:pt idx="1794">
                  <c:v>2234.0444834429841</c:v>
                </c:pt>
                <c:pt idx="1795">
                  <c:v>2234.0439635512089</c:v>
                </c:pt>
                <c:pt idx="1796">
                  <c:v>2234.043445651695</c:v>
                </c:pt>
                <c:pt idx="1797">
                  <c:v>2234.0429297342766</c:v>
                </c:pt>
                <c:pt idx="1798">
                  <c:v>2234.0424157888519</c:v>
                </c:pt>
                <c:pt idx="1799">
                  <c:v>2234.0419038053847</c:v>
                </c:pt>
                <c:pt idx="1800">
                  <c:v>2234.0413937739004</c:v>
                </c:pt>
                <c:pt idx="1801">
                  <c:v>2234.0408856844901</c:v>
                </c:pt>
                <c:pt idx="1802">
                  <c:v>2234.040379527306</c:v>
                </c:pt>
                <c:pt idx="1803">
                  <c:v>2234.0398752925635</c:v>
                </c:pt>
                <c:pt idx="1804">
                  <c:v>2234.0393729705393</c:v>
                </c:pt>
                <c:pt idx="1805">
                  <c:v>2234.0388725515722</c:v>
                </c:pt>
                <c:pt idx="1806">
                  <c:v>2234.0383740260613</c:v>
                </c:pt>
                <c:pt idx="1807">
                  <c:v>2234.0378773844659</c:v>
                </c:pt>
                <c:pt idx="1808">
                  <c:v>2234.0373826173068</c:v>
                </c:pt>
                <c:pt idx="1809">
                  <c:v>2234.036889715162</c:v>
                </c:pt>
                <c:pt idx="1810">
                  <c:v>2234.0363986686712</c:v>
                </c:pt>
                <c:pt idx="1811">
                  <c:v>2234.0359094685309</c:v>
                </c:pt>
                <c:pt idx="1812">
                  <c:v>2234.0354221054963</c:v>
                </c:pt>
                <c:pt idx="1813">
                  <c:v>2234.034936570381</c:v>
                </c:pt>
                <c:pt idx="1814">
                  <c:v>2234.034452854055</c:v>
                </c:pt>
                <c:pt idx="1815">
                  <c:v>2234.0339709474461</c:v>
                </c:pt>
                <c:pt idx="1816">
                  <c:v>2234.0334908415375</c:v>
                </c:pt>
                <c:pt idx="1817">
                  <c:v>2234.0330125273699</c:v>
                </c:pt>
                <c:pt idx="1818">
                  <c:v>2234.0325359960389</c:v>
                </c:pt>
                <c:pt idx="1819">
                  <c:v>2234.0320612386945</c:v>
                </c:pt>
                <c:pt idx="1820">
                  <c:v>2234.0315882465438</c:v>
                </c:pt>
                <c:pt idx="1821">
                  <c:v>2234.0311170108457</c:v>
                </c:pt>
                <c:pt idx="1822">
                  <c:v>2234.0306475229149</c:v>
                </c:pt>
                <c:pt idx="1823">
                  <c:v>2234.030179774119</c:v>
                </c:pt>
                <c:pt idx="1824">
                  <c:v>2234.0297137558796</c:v>
                </c:pt>
                <c:pt idx="1825">
                  <c:v>2234.0292494596697</c:v>
                </c:pt>
                <c:pt idx="1826">
                  <c:v>2234.028786877016</c:v>
                </c:pt>
                <c:pt idx="1827">
                  <c:v>2234.0283259994967</c:v>
                </c:pt>
                <c:pt idx="1828">
                  <c:v>2234.027866818742</c:v>
                </c:pt>
                <c:pt idx="1829">
                  <c:v>2234.0274093264334</c:v>
                </c:pt>
                <c:pt idx="1830">
                  <c:v>2234.0269535143025</c:v>
                </c:pt>
                <c:pt idx="1831">
                  <c:v>2234.0264993741321</c:v>
                </c:pt>
                <c:pt idx="1832">
                  <c:v>2234.0260468977558</c:v>
                </c:pt>
                <c:pt idx="1833">
                  <c:v>2234.025596077056</c:v>
                </c:pt>
                <c:pt idx="1834">
                  <c:v>2234.0251469039649</c:v>
                </c:pt>
                <c:pt idx="1835">
                  <c:v>2234.0246993704636</c:v>
                </c:pt>
                <c:pt idx="1836">
                  <c:v>2234.0242534685822</c:v>
                </c:pt>
                <c:pt idx="1837">
                  <c:v>2234.0238091903993</c:v>
                </c:pt>
                <c:pt idx="1838">
                  <c:v>2234.0233665280407</c:v>
                </c:pt>
                <c:pt idx="1839">
                  <c:v>2234.022925473681</c:v>
                </c:pt>
                <c:pt idx="1840">
                  <c:v>2234.0224860195412</c:v>
                </c:pt>
                <c:pt idx="1841">
                  <c:v>2234.0220481578899</c:v>
                </c:pt>
                <c:pt idx="1842">
                  <c:v>2234.0216118810422</c:v>
                </c:pt>
                <c:pt idx="1843">
                  <c:v>2234.0211771813588</c:v>
                </c:pt>
                <c:pt idx="1844">
                  <c:v>2234.0207440512472</c:v>
                </c:pt>
                <c:pt idx="1845">
                  <c:v>2234.0203124831605</c:v>
                </c:pt>
                <c:pt idx="1846">
                  <c:v>2234.0198824695972</c:v>
                </c:pt>
                <c:pt idx="1847">
                  <c:v>2234.0194540030993</c:v>
                </c:pt>
                <c:pt idx="1848">
                  <c:v>2234.019027076256</c:v>
                </c:pt>
                <c:pt idx="1849">
                  <c:v>2234.0186016816983</c:v>
                </c:pt>
                <c:pt idx="1850">
                  <c:v>2234.0181778121032</c:v>
                </c:pt>
                <c:pt idx="1851">
                  <c:v>2234.0177554601901</c:v>
                </c:pt>
                <c:pt idx="1852">
                  <c:v>2234.0173346187225</c:v>
                </c:pt>
                <c:pt idx="1853">
                  <c:v>2234.0169152805065</c:v>
                </c:pt>
                <c:pt idx="1854">
                  <c:v>2234.016497438392</c:v>
                </c:pt>
                <c:pt idx="1855">
                  <c:v>2234.0160810852694</c:v>
                </c:pt>
                <c:pt idx="1856">
                  <c:v>2234.0156662140735</c:v>
                </c:pt>
                <c:pt idx="1857">
                  <c:v>2234.0152528177796</c:v>
                </c:pt>
                <c:pt idx="1858">
                  <c:v>2234.0148408894047</c:v>
                </c:pt>
                <c:pt idx="1859">
                  <c:v>2234.0144304220075</c:v>
                </c:pt>
                <c:pt idx="1860">
                  <c:v>2234.0140214086873</c:v>
                </c:pt>
                <c:pt idx="1861">
                  <c:v>2234.0136138425842</c:v>
                </c:pt>
                <c:pt idx="1862">
                  <c:v>2234.0132077168792</c:v>
                </c:pt>
                <c:pt idx="1863">
                  <c:v>2234.0128030247924</c:v>
                </c:pt>
                <c:pt idx="1864">
                  <c:v>2234.0123997595847</c:v>
                </c:pt>
                <c:pt idx="1865">
                  <c:v>2234.0119979145561</c:v>
                </c:pt>
                <c:pt idx="1866">
                  <c:v>2234.011597483046</c:v>
                </c:pt>
                <c:pt idx="1867">
                  <c:v>2234.0111984584323</c:v>
                </c:pt>
                <c:pt idx="1868">
                  <c:v>2234.0108008341326</c:v>
                </c:pt>
                <c:pt idx="1869">
                  <c:v>2234.0104046036022</c:v>
                </c:pt>
                <c:pt idx="1870">
                  <c:v>2234.0100097603349</c:v>
                </c:pt>
                <c:pt idx="1871">
                  <c:v>2234.0096162978625</c:v>
                </c:pt>
                <c:pt idx="1872">
                  <c:v>2234.0092242097539</c:v>
                </c:pt>
                <c:pt idx="1873">
                  <c:v>2234.0088334896163</c:v>
                </c:pt>
                <c:pt idx="1874">
                  <c:v>2234.0084441310928</c:v>
                </c:pt>
                <c:pt idx="1875">
                  <c:v>2234.0080561278651</c:v>
                </c:pt>
                <c:pt idx="1876">
                  <c:v>2234.0076694736495</c:v>
                </c:pt>
                <c:pt idx="1877">
                  <c:v>2234.0072841622</c:v>
                </c:pt>
                <c:pt idx="1878">
                  <c:v>2234.0069001873067</c:v>
                </c:pt>
                <c:pt idx="1879">
                  <c:v>2234.0065175427949</c:v>
                </c:pt>
                <c:pt idx="1880">
                  <c:v>2234.006136222526</c:v>
                </c:pt>
                <c:pt idx="1881">
                  <c:v>2234.005756220397</c:v>
                </c:pt>
                <c:pt idx="1882">
                  <c:v>2234.0053775303386</c:v>
                </c:pt>
                <c:pt idx="1883">
                  <c:v>2234.0050001463187</c:v>
                </c:pt>
                <c:pt idx="1884">
                  <c:v>2234.0046240623374</c:v>
                </c:pt>
                <c:pt idx="1885">
                  <c:v>2234.004249272431</c:v>
                </c:pt>
                <c:pt idx="1886">
                  <c:v>2234.0038757706693</c:v>
                </c:pt>
                <c:pt idx="1887">
                  <c:v>2234.0035035511564</c:v>
                </c:pt>
                <c:pt idx="1888">
                  <c:v>2234.0031326080289</c:v>
                </c:pt>
                <c:pt idx="1889">
                  <c:v>2234.0027629354581</c:v>
                </c:pt>
                <c:pt idx="1890">
                  <c:v>2234.0023945276484</c:v>
                </c:pt>
                <c:pt idx="1891">
                  <c:v>2234.0020273788368</c:v>
                </c:pt>
                <c:pt idx="1892">
                  <c:v>2234.001661483293</c:v>
                </c:pt>
                <c:pt idx="1893">
                  <c:v>2234.0012968353199</c:v>
                </c:pt>
                <c:pt idx="1894">
                  <c:v>2234.0009334292522</c:v>
                </c:pt>
                <c:pt idx="1895">
                  <c:v>2234.000571259457</c:v>
                </c:pt>
                <c:pt idx="1896">
                  <c:v>2234.0002103203333</c:v>
                </c:pt>
                <c:pt idx="1897">
                  <c:v>2233.9998506063107</c:v>
                </c:pt>
                <c:pt idx="1898">
                  <c:v>2233.9994921118523</c:v>
                </c:pt>
                <c:pt idx="1899">
                  <c:v>2233.9991348314511</c:v>
                </c:pt>
                <c:pt idx="1900">
                  <c:v>2233.9987787596315</c:v>
                </c:pt>
                <c:pt idx="1901">
                  <c:v>2233.9984238909483</c:v>
                </c:pt>
                <c:pt idx="1902">
                  <c:v>2233.9980702199873</c:v>
                </c:pt>
                <c:pt idx="1903">
                  <c:v>2233.9977177413652</c:v>
                </c:pt>
                <c:pt idx="1904">
                  <c:v>2233.9973664497279</c:v>
                </c:pt>
                <c:pt idx="1905">
                  <c:v>2233.9970163397525</c:v>
                </c:pt>
                <c:pt idx="1906">
                  <c:v>2233.9966674061443</c:v>
                </c:pt>
                <c:pt idx="1907">
                  <c:v>2233.9963196436402</c:v>
                </c:pt>
                <c:pt idx="1908">
                  <c:v>2233.9959730470046</c:v>
                </c:pt>
                <c:pt idx="1909">
                  <c:v>2233.9956276110324</c:v>
                </c:pt>
                <c:pt idx="1910">
                  <c:v>2233.9952833305474</c:v>
                </c:pt>
                <c:pt idx="1911">
                  <c:v>2233.9949402004017</c:v>
                </c:pt>
                <c:pt idx="1912">
                  <c:v>2233.9945982154759</c:v>
                </c:pt>
                <c:pt idx="1913">
                  <c:v>2233.9942573706794</c:v>
                </c:pt>
                <c:pt idx="1914">
                  <c:v>2233.9939176609505</c:v>
                </c:pt>
                <c:pt idx="1915">
                  <c:v>2233.9935790812547</c:v>
                </c:pt>
                <c:pt idx="1916">
                  <c:v>2233.9932416265856</c:v>
                </c:pt>
                <c:pt idx="1917">
                  <c:v>2233.9929052919642</c:v>
                </c:pt>
                <c:pt idx="1918">
                  <c:v>2233.9925700724393</c:v>
                </c:pt>
                <c:pt idx="1919">
                  <c:v>2233.9922359630878</c:v>
                </c:pt>
                <c:pt idx="1920">
                  <c:v>2233.9919029590119</c:v>
                </c:pt>
                <c:pt idx="1921">
                  <c:v>2233.9915710553428</c:v>
                </c:pt>
                <c:pt idx="1922">
                  <c:v>2233.9912402472369</c:v>
                </c:pt>
                <c:pt idx="1923">
                  <c:v>2233.9909105298784</c:v>
                </c:pt>
                <c:pt idx="1924">
                  <c:v>2233.9905818984771</c:v>
                </c:pt>
                <c:pt idx="1925">
                  <c:v>2233.990254348269</c:v>
                </c:pt>
                <c:pt idx="1926">
                  <c:v>2233.989927874517</c:v>
                </c:pt>
                <c:pt idx="1927">
                  <c:v>2233.9896024725094</c:v>
                </c:pt>
                <c:pt idx="1928">
                  <c:v>2233.9892781375606</c:v>
                </c:pt>
                <c:pt idx="1929">
                  <c:v>2233.9889548650099</c:v>
                </c:pt>
                <c:pt idx="1930">
                  <c:v>2233.9886326502224</c:v>
                </c:pt>
                <c:pt idx="1931">
                  <c:v>2233.9883114885888</c:v>
                </c:pt>
                <c:pt idx="1932">
                  <c:v>2233.987991375524</c:v>
                </c:pt>
                <c:pt idx="1933">
                  <c:v>2233.987672306469</c:v>
                </c:pt>
                <c:pt idx="1934">
                  <c:v>2233.9873542768887</c:v>
                </c:pt>
                <c:pt idx="1935">
                  <c:v>2233.9870372822725</c:v>
                </c:pt>
                <c:pt idx="1936">
                  <c:v>2233.9867213181346</c:v>
                </c:pt>
                <c:pt idx="1937">
                  <c:v>2233.9864063800142</c:v>
                </c:pt>
                <c:pt idx="1938">
                  <c:v>2233.9860924634727</c:v>
                </c:pt>
                <c:pt idx="1939">
                  <c:v>2233.9857795640974</c:v>
                </c:pt>
                <c:pt idx="1940">
                  <c:v>2233.9854676774985</c:v>
                </c:pt>
                <c:pt idx="1941">
                  <c:v>2233.9851567993101</c:v>
                </c:pt>
                <c:pt idx="1942">
                  <c:v>2233.9848469251888</c:v>
                </c:pt>
                <c:pt idx="1943">
                  <c:v>2233.9845380508168</c:v>
                </c:pt>
                <c:pt idx="1944">
                  <c:v>2233.9842301718968</c:v>
                </c:pt>
                <c:pt idx="1945">
                  <c:v>2233.9839232841568</c:v>
                </c:pt>
                <c:pt idx="1946">
                  <c:v>2233.9836173833464</c:v>
                </c:pt>
                <c:pt idx="1947">
                  <c:v>2233.9833124652387</c:v>
                </c:pt>
                <c:pt idx="1948">
                  <c:v>2233.9830085256285</c:v>
                </c:pt>
                <c:pt idx="1949">
                  <c:v>2233.9827055603337</c:v>
                </c:pt>
                <c:pt idx="1950">
                  <c:v>2233.9824035651945</c:v>
                </c:pt>
                <c:pt idx="1951">
                  <c:v>2233.9821025360739</c:v>
                </c:pt>
                <c:pt idx="1952">
                  <c:v>2233.9818024688548</c:v>
                </c:pt>
                <c:pt idx="1953">
                  <c:v>2233.9815033594446</c:v>
                </c:pt>
                <c:pt idx="1954">
                  <c:v>2233.981205203771</c:v>
                </c:pt>
                <c:pt idx="1955">
                  <c:v>2233.9809079977836</c:v>
                </c:pt>
                <c:pt idx="1956">
                  <c:v>2233.9806117374533</c:v>
                </c:pt>
                <c:pt idx="1957">
                  <c:v>2233.9803164187724</c:v>
                </c:pt>
                <c:pt idx="1958">
                  <c:v>2233.9800220377551</c:v>
                </c:pt>
                <c:pt idx="1959">
                  <c:v>2233.9797285904356</c:v>
                </c:pt>
                <c:pt idx="1960">
                  <c:v>2233.9794360728697</c:v>
                </c:pt>
                <c:pt idx="1961">
                  <c:v>2233.979144481134</c:v>
                </c:pt>
                <c:pt idx="1962">
                  <c:v>2233.9788538113253</c:v>
                </c:pt>
                <c:pt idx="1963">
                  <c:v>2233.9785640595614</c:v>
                </c:pt>
                <c:pt idx="1964">
                  <c:v>2233.9782752219803</c:v>
                </c:pt>
                <c:pt idx="1965">
                  <c:v>2233.9779872947406</c:v>
                </c:pt>
                <c:pt idx="1966">
                  <c:v>2233.9777002740207</c:v>
                </c:pt>
                <c:pt idx="1967">
                  <c:v>2233.9774141560192</c:v>
                </c:pt>
                <c:pt idx="1968">
                  <c:v>2233.9771289369546</c:v>
                </c:pt>
                <c:pt idx="1969">
                  <c:v>2233.9768446130652</c:v>
                </c:pt>
                <c:pt idx="1970">
                  <c:v>2233.9765611806083</c:v>
                </c:pt>
                <c:pt idx="1971">
                  <c:v>2233.9762786358624</c:v>
                </c:pt>
                <c:pt idx="1972">
                  <c:v>2233.9759969751231</c:v>
                </c:pt>
                <c:pt idx="1973">
                  <c:v>2233.9757161947073</c:v>
                </c:pt>
                <c:pt idx="1974">
                  <c:v>2233.9754362909503</c:v>
                </c:pt>
                <c:pt idx="1975">
                  <c:v>2233.9751572602063</c:v>
                </c:pt>
                <c:pt idx="1976">
                  <c:v>2233.9748790988488</c:v>
                </c:pt>
                <c:pt idx="1977">
                  <c:v>2233.9746018032693</c:v>
                </c:pt>
                <c:pt idx="1978">
                  <c:v>2233.9743253698789</c:v>
                </c:pt>
                <c:pt idx="1979">
                  <c:v>2233.9740497951075</c:v>
                </c:pt>
                <c:pt idx="1980">
                  <c:v>2233.973775075402</c:v>
                </c:pt>
                <c:pt idx="1981">
                  <c:v>2233.9735012072292</c:v>
                </c:pt>
                <c:pt idx="1982">
                  <c:v>2233.9732281870733</c:v>
                </c:pt>
                <c:pt idx="1983">
                  <c:v>2233.9729560114374</c:v>
                </c:pt>
                <c:pt idx="1984">
                  <c:v>2233.9726846768413</c:v>
                </c:pt>
                <c:pt idx="1985">
                  <c:v>2233.9724141798233</c:v>
                </c:pt>
                <c:pt idx="1986">
                  <c:v>2233.9721445169407</c:v>
                </c:pt>
                <c:pt idx="1987">
                  <c:v>2233.9718756847665</c:v>
                </c:pt>
                <c:pt idx="1988">
                  <c:v>2233.9716076798927</c:v>
                </c:pt>
                <c:pt idx="1989">
                  <c:v>2233.9713404989279</c:v>
                </c:pt>
                <c:pt idx="1990">
                  <c:v>2233.9710741384984</c:v>
                </c:pt>
                <c:pt idx="1991">
                  <c:v>2233.9708085952484</c:v>
                </c:pt>
                <c:pt idx="1992">
                  <c:v>2233.970543865838</c:v>
                </c:pt>
                <c:pt idx="1993">
                  <c:v>2233.9702799469451</c:v>
                </c:pt>
                <c:pt idx="1994">
                  <c:v>2233.9700168352642</c:v>
                </c:pt>
                <c:pt idx="1995">
                  <c:v>2233.9697545275071</c:v>
                </c:pt>
                <c:pt idx="1996">
                  <c:v>2233.9694930204023</c:v>
                </c:pt>
                <c:pt idx="1997">
                  <c:v>2233.9692323106942</c:v>
                </c:pt>
                <c:pt idx="1998">
                  <c:v>2233.9689723951442</c:v>
                </c:pt>
                <c:pt idx="1999">
                  <c:v>2233.9687132705308</c:v>
                </c:pt>
                <c:pt idx="2000">
                  <c:v>2233.9684549336471</c:v>
                </c:pt>
                <c:pt idx="2001">
                  <c:v>2233.968197381304</c:v>
                </c:pt>
                <c:pt idx="2002">
                  <c:v>2233.9679406103282</c:v>
                </c:pt>
                <c:pt idx="2003">
                  <c:v>2233.9676846175621</c:v>
                </c:pt>
                <c:pt idx="2004">
                  <c:v>2233.9674293998642</c:v>
                </c:pt>
                <c:pt idx="2005">
                  <c:v>2233.9671749541085</c:v>
                </c:pt>
                <c:pt idx="2006">
                  <c:v>2233.9669212771855</c:v>
                </c:pt>
                <c:pt idx="2007">
                  <c:v>2233.9666683660002</c:v>
                </c:pt>
                <c:pt idx="2008">
                  <c:v>2233.9664162174749</c:v>
                </c:pt>
                <c:pt idx="2009">
                  <c:v>2233.9661648285455</c:v>
                </c:pt>
                <c:pt idx="2010">
                  <c:v>2233.9659141961642</c:v>
                </c:pt>
                <c:pt idx="2011">
                  <c:v>2233.965664317298</c:v>
                </c:pt>
                <c:pt idx="2012">
                  <c:v>2233.9654151889304</c:v>
                </c:pt>
                <c:pt idx="2013">
                  <c:v>2233.9651668080583</c:v>
                </c:pt>
                <c:pt idx="2014">
                  <c:v>2233.964919171694</c:v>
                </c:pt>
                <c:pt idx="2015">
                  <c:v>2233.9646722768657</c:v>
                </c:pt>
                <c:pt idx="2016">
                  <c:v>2233.9644261206154</c:v>
                </c:pt>
                <c:pt idx="2017">
                  <c:v>2233.9641807000003</c:v>
                </c:pt>
                <c:pt idx="2018">
                  <c:v>2233.9639360120918</c:v>
                </c:pt>
                <c:pt idx="2019">
                  <c:v>2233.963692053977</c:v>
                </c:pt>
                <c:pt idx="2020">
                  <c:v>2233.9634488227553</c:v>
                </c:pt>
                <c:pt idx="2021">
                  <c:v>2233.9632063155427</c:v>
                </c:pt>
                <c:pt idx="2022">
                  <c:v>2233.9629645294685</c:v>
                </c:pt>
                <c:pt idx="2023">
                  <c:v>2233.9627234616764</c:v>
                </c:pt>
                <c:pt idx="2024">
                  <c:v>2233.9624831093238</c:v>
                </c:pt>
                <c:pt idx="2025">
                  <c:v>2233.962243469583</c:v>
                </c:pt>
                <c:pt idx="2026">
                  <c:v>2233.9620045396391</c:v>
                </c:pt>
                <c:pt idx="2027">
                  <c:v>2233.9617663166923</c:v>
                </c:pt>
                <c:pt idx="2028">
                  <c:v>2233.9615287979559</c:v>
                </c:pt>
                <c:pt idx="2029">
                  <c:v>2233.9612919806568</c:v>
                </c:pt>
                <c:pt idx="2030">
                  <c:v>2233.9610558620361</c:v>
                </c:pt>
                <c:pt idx="2031">
                  <c:v>2233.960820439348</c:v>
                </c:pt>
                <c:pt idx="2032">
                  <c:v>2233.9605857098604</c:v>
                </c:pt>
                <c:pt idx="2033">
                  <c:v>2233.9603516708544</c:v>
                </c:pt>
                <c:pt idx="2034">
                  <c:v>2233.9601183196246</c:v>
                </c:pt>
                <c:pt idx="2035">
                  <c:v>2233.9598856534785</c:v>
                </c:pt>
                <c:pt idx="2036">
                  <c:v>2233.9596536697372</c:v>
                </c:pt>
                <c:pt idx="2037">
                  <c:v>2233.9594223657346</c:v>
                </c:pt>
                <c:pt idx="2038">
                  <c:v>2233.9591917388179</c:v>
                </c:pt>
                <c:pt idx="2039">
                  <c:v>2233.9589617863471</c:v>
                </c:pt>
                <c:pt idx="2040">
                  <c:v>2233.958732505695</c:v>
                </c:pt>
                <c:pt idx="2041">
                  <c:v>2233.9585038942469</c:v>
                </c:pt>
                <c:pt idx="2042">
                  <c:v>2233.958275949401</c:v>
                </c:pt>
                <c:pt idx="2043">
                  <c:v>2233.9580486685686</c:v>
                </c:pt>
                <c:pt idx="2044">
                  <c:v>2233.957822049173</c:v>
                </c:pt>
                <c:pt idx="2045">
                  <c:v>2233.9575960886505</c:v>
                </c:pt>
                <c:pt idx="2046">
                  <c:v>2233.9573707844484</c:v>
                </c:pt>
                <c:pt idx="2047">
                  <c:v>2233.9571461340288</c:v>
                </c:pt>
                <c:pt idx="2048">
                  <c:v>2233.9569221348634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EB2-490E-B569-92D32286AC67}"/>
            </c:ext>
          </c:extLst>
        </c:ser>
        <c:ser>
          <c:idx val="4"/>
          <c:order val="4"/>
          <c:tx>
            <c:strRef>
              <c:f>Voigt!$J$1</c:f>
              <c:strCache>
                <c:ptCount val="1"/>
              </c:strCache>
            </c:strRef>
          </c:tx>
          <c:spPr>
            <a:ln w="3175" cap="rnd">
              <a:solidFill>
                <a:srgbClr val="00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639.50967999997329</c:v>
                </c:pt>
                <c:pt idx="2">
                  <c:v>639.52623999997331</c:v>
                </c:pt>
                <c:pt idx="3">
                  <c:v>639.54279999997334</c:v>
                </c:pt>
                <c:pt idx="4">
                  <c:v>639.55935999997337</c:v>
                </c:pt>
                <c:pt idx="5">
                  <c:v>639.57591999997339</c:v>
                </c:pt>
                <c:pt idx="6">
                  <c:v>639.59247999997342</c:v>
                </c:pt>
                <c:pt idx="7">
                  <c:v>639.60903999997345</c:v>
                </c:pt>
                <c:pt idx="8">
                  <c:v>639.62559999997347</c:v>
                </c:pt>
                <c:pt idx="9">
                  <c:v>639.6421599999735</c:v>
                </c:pt>
                <c:pt idx="10">
                  <c:v>639.65871999997353</c:v>
                </c:pt>
                <c:pt idx="11">
                  <c:v>639.67527999997355</c:v>
                </c:pt>
                <c:pt idx="12">
                  <c:v>639.69183999997358</c:v>
                </c:pt>
                <c:pt idx="13">
                  <c:v>639.70839999997361</c:v>
                </c:pt>
                <c:pt idx="14">
                  <c:v>639.72495999997363</c:v>
                </c:pt>
                <c:pt idx="15">
                  <c:v>639.74151999997366</c:v>
                </c:pt>
                <c:pt idx="16">
                  <c:v>639.75807999997369</c:v>
                </c:pt>
                <c:pt idx="17">
                  <c:v>639.77463999997372</c:v>
                </c:pt>
                <c:pt idx="18">
                  <c:v>639.79119999997374</c:v>
                </c:pt>
                <c:pt idx="19">
                  <c:v>639.80775999997377</c:v>
                </c:pt>
                <c:pt idx="20">
                  <c:v>639.8243199999738</c:v>
                </c:pt>
                <c:pt idx="21">
                  <c:v>639.84087999997382</c:v>
                </c:pt>
                <c:pt idx="22">
                  <c:v>639.85743999997385</c:v>
                </c:pt>
                <c:pt idx="23">
                  <c:v>639.87399999997388</c:v>
                </c:pt>
                <c:pt idx="24">
                  <c:v>639.8905599999739</c:v>
                </c:pt>
                <c:pt idx="25">
                  <c:v>639.90711999997393</c:v>
                </c:pt>
                <c:pt idx="26">
                  <c:v>639.92367999997396</c:v>
                </c:pt>
                <c:pt idx="27">
                  <c:v>639.94023999997398</c:v>
                </c:pt>
                <c:pt idx="28">
                  <c:v>639.95679999997401</c:v>
                </c:pt>
                <c:pt idx="29">
                  <c:v>639.97335999997404</c:v>
                </c:pt>
                <c:pt idx="30">
                  <c:v>639.98991999997406</c:v>
                </c:pt>
                <c:pt idx="31">
                  <c:v>640.00647999997409</c:v>
                </c:pt>
                <c:pt idx="32">
                  <c:v>640.02303999997412</c:v>
                </c:pt>
                <c:pt idx="33">
                  <c:v>640.03959999997414</c:v>
                </c:pt>
                <c:pt idx="34">
                  <c:v>640.05615999997417</c:v>
                </c:pt>
                <c:pt idx="35">
                  <c:v>640.0727199999742</c:v>
                </c:pt>
                <c:pt idx="36">
                  <c:v>640.08927999997422</c:v>
                </c:pt>
                <c:pt idx="37">
                  <c:v>640.10583999997425</c:v>
                </c:pt>
                <c:pt idx="38">
                  <c:v>640.12239999997428</c:v>
                </c:pt>
                <c:pt idx="39">
                  <c:v>640.1389599999743</c:v>
                </c:pt>
                <c:pt idx="40">
                  <c:v>640.15551999997433</c:v>
                </c:pt>
                <c:pt idx="41">
                  <c:v>640.17207999997436</c:v>
                </c:pt>
                <c:pt idx="42">
                  <c:v>640.18863999997438</c:v>
                </c:pt>
                <c:pt idx="43">
                  <c:v>640.20519999997441</c:v>
                </c:pt>
                <c:pt idx="44">
                  <c:v>640.22175999997444</c:v>
                </c:pt>
                <c:pt idx="45">
                  <c:v>640.23831999997446</c:v>
                </c:pt>
                <c:pt idx="46">
                  <c:v>640.25487999997449</c:v>
                </c:pt>
                <c:pt idx="47">
                  <c:v>640.27143999997452</c:v>
                </c:pt>
                <c:pt idx="48">
                  <c:v>640.28799999997455</c:v>
                </c:pt>
                <c:pt idx="49">
                  <c:v>640.30455999997457</c:v>
                </c:pt>
                <c:pt idx="50">
                  <c:v>640.3211199999746</c:v>
                </c:pt>
                <c:pt idx="51">
                  <c:v>640.33767999997463</c:v>
                </c:pt>
                <c:pt idx="52">
                  <c:v>640.35423999997465</c:v>
                </c:pt>
                <c:pt idx="53">
                  <c:v>640.37079999997468</c:v>
                </c:pt>
                <c:pt idx="54">
                  <c:v>640.38735999997471</c:v>
                </c:pt>
                <c:pt idx="55">
                  <c:v>640.40391999997473</c:v>
                </c:pt>
                <c:pt idx="56">
                  <c:v>640.42047999997476</c:v>
                </c:pt>
                <c:pt idx="57">
                  <c:v>640.43703999997479</c:v>
                </c:pt>
                <c:pt idx="58">
                  <c:v>640.45359999997481</c:v>
                </c:pt>
                <c:pt idx="59">
                  <c:v>640.47015999997484</c:v>
                </c:pt>
                <c:pt idx="60">
                  <c:v>640.48671999997487</c:v>
                </c:pt>
                <c:pt idx="61">
                  <c:v>640.50327999997489</c:v>
                </c:pt>
                <c:pt idx="62">
                  <c:v>640.51983999997492</c:v>
                </c:pt>
                <c:pt idx="63">
                  <c:v>640.53639999997495</c:v>
                </c:pt>
                <c:pt idx="64">
                  <c:v>640.55295999997497</c:v>
                </c:pt>
                <c:pt idx="65">
                  <c:v>640.569519999975</c:v>
                </c:pt>
                <c:pt idx="66">
                  <c:v>640.58607999997503</c:v>
                </c:pt>
                <c:pt idx="67">
                  <c:v>640.60263999997505</c:v>
                </c:pt>
                <c:pt idx="68">
                  <c:v>640.61919999997508</c:v>
                </c:pt>
                <c:pt idx="69">
                  <c:v>640.63575999997511</c:v>
                </c:pt>
                <c:pt idx="70">
                  <c:v>640.65231999997513</c:v>
                </c:pt>
                <c:pt idx="71">
                  <c:v>640.66887999997516</c:v>
                </c:pt>
                <c:pt idx="72">
                  <c:v>640.68543999997519</c:v>
                </c:pt>
                <c:pt idx="73">
                  <c:v>640.70199999997521</c:v>
                </c:pt>
                <c:pt idx="74">
                  <c:v>640.71855999997524</c:v>
                </c:pt>
                <c:pt idx="75">
                  <c:v>640.73511999997527</c:v>
                </c:pt>
                <c:pt idx="76">
                  <c:v>640.75167999997529</c:v>
                </c:pt>
                <c:pt idx="77">
                  <c:v>640.76823999997532</c:v>
                </c:pt>
                <c:pt idx="78">
                  <c:v>640.78479999997535</c:v>
                </c:pt>
                <c:pt idx="79">
                  <c:v>640.80135999997538</c:v>
                </c:pt>
                <c:pt idx="80">
                  <c:v>640.8179199999754</c:v>
                </c:pt>
                <c:pt idx="81">
                  <c:v>640.83447999997543</c:v>
                </c:pt>
                <c:pt idx="82">
                  <c:v>640.85103999997546</c:v>
                </c:pt>
                <c:pt idx="83">
                  <c:v>640.86759999997548</c:v>
                </c:pt>
                <c:pt idx="84">
                  <c:v>640.88415999997551</c:v>
                </c:pt>
                <c:pt idx="85">
                  <c:v>640.90071999997554</c:v>
                </c:pt>
                <c:pt idx="86">
                  <c:v>640.91727999997556</c:v>
                </c:pt>
                <c:pt idx="87">
                  <c:v>640.93383999997559</c:v>
                </c:pt>
                <c:pt idx="88">
                  <c:v>640.95039999997562</c:v>
                </c:pt>
                <c:pt idx="89">
                  <c:v>640.96695999997564</c:v>
                </c:pt>
                <c:pt idx="90">
                  <c:v>640.98351999997567</c:v>
                </c:pt>
                <c:pt idx="91">
                  <c:v>641.0000799999757</c:v>
                </c:pt>
                <c:pt idx="92">
                  <c:v>641.01663999997572</c:v>
                </c:pt>
                <c:pt idx="93">
                  <c:v>641.03319999997575</c:v>
                </c:pt>
                <c:pt idx="94">
                  <c:v>641.04975999997578</c:v>
                </c:pt>
                <c:pt idx="95">
                  <c:v>641.0663199999758</c:v>
                </c:pt>
                <c:pt idx="96">
                  <c:v>641.08287999997583</c:v>
                </c:pt>
                <c:pt idx="97">
                  <c:v>641.09943999997586</c:v>
                </c:pt>
                <c:pt idx="98">
                  <c:v>641.11599999997588</c:v>
                </c:pt>
                <c:pt idx="99">
                  <c:v>641.13255999997591</c:v>
                </c:pt>
                <c:pt idx="100">
                  <c:v>641.14911999997594</c:v>
                </c:pt>
                <c:pt idx="101">
                  <c:v>641.16567999997596</c:v>
                </c:pt>
                <c:pt idx="102">
                  <c:v>641.18223999997599</c:v>
                </c:pt>
                <c:pt idx="103">
                  <c:v>641.19879999997602</c:v>
                </c:pt>
                <c:pt idx="104">
                  <c:v>641.21535999997604</c:v>
                </c:pt>
                <c:pt idx="105">
                  <c:v>641.23191999997607</c:v>
                </c:pt>
                <c:pt idx="106">
                  <c:v>641.2484799999761</c:v>
                </c:pt>
                <c:pt idx="107">
                  <c:v>641.26503999997612</c:v>
                </c:pt>
                <c:pt idx="108">
                  <c:v>641.28159999997615</c:v>
                </c:pt>
                <c:pt idx="109">
                  <c:v>641.29815999997618</c:v>
                </c:pt>
                <c:pt idx="110">
                  <c:v>641.31471999997621</c:v>
                </c:pt>
                <c:pt idx="111">
                  <c:v>641.33127999997623</c:v>
                </c:pt>
                <c:pt idx="112">
                  <c:v>641.34783999997626</c:v>
                </c:pt>
                <c:pt idx="113">
                  <c:v>641.36439999997629</c:v>
                </c:pt>
                <c:pt idx="114">
                  <c:v>641.38095999997631</c:v>
                </c:pt>
                <c:pt idx="115">
                  <c:v>641.39751999997634</c:v>
                </c:pt>
                <c:pt idx="116">
                  <c:v>641.41407999997637</c:v>
                </c:pt>
                <c:pt idx="117">
                  <c:v>641.43063999997639</c:v>
                </c:pt>
                <c:pt idx="118">
                  <c:v>641.44719999997642</c:v>
                </c:pt>
                <c:pt idx="119">
                  <c:v>641.46375999997645</c:v>
                </c:pt>
                <c:pt idx="120">
                  <c:v>641.48031999997647</c:v>
                </c:pt>
                <c:pt idx="121">
                  <c:v>641.4968799999765</c:v>
                </c:pt>
                <c:pt idx="122">
                  <c:v>641.51343999997653</c:v>
                </c:pt>
                <c:pt idx="123">
                  <c:v>641.52999999997655</c:v>
                </c:pt>
                <c:pt idx="124">
                  <c:v>641.54655999997658</c:v>
                </c:pt>
                <c:pt idx="125">
                  <c:v>641.56311999997661</c:v>
                </c:pt>
                <c:pt idx="126">
                  <c:v>641.57967999997663</c:v>
                </c:pt>
                <c:pt idx="127">
                  <c:v>641.59623999997666</c:v>
                </c:pt>
                <c:pt idx="128">
                  <c:v>641.61279999997669</c:v>
                </c:pt>
                <c:pt idx="129">
                  <c:v>641.62935999997671</c:v>
                </c:pt>
                <c:pt idx="130">
                  <c:v>641.64591999997674</c:v>
                </c:pt>
                <c:pt idx="131">
                  <c:v>641.66247999997677</c:v>
                </c:pt>
                <c:pt idx="132">
                  <c:v>641.67903999997679</c:v>
                </c:pt>
                <c:pt idx="133">
                  <c:v>641.69559999997682</c:v>
                </c:pt>
                <c:pt idx="134">
                  <c:v>641.71215999997685</c:v>
                </c:pt>
                <c:pt idx="135">
                  <c:v>641.72871999997687</c:v>
                </c:pt>
                <c:pt idx="136">
                  <c:v>641.7452799999769</c:v>
                </c:pt>
                <c:pt idx="137">
                  <c:v>641.76183999997693</c:v>
                </c:pt>
                <c:pt idx="138">
                  <c:v>641.77839999997695</c:v>
                </c:pt>
                <c:pt idx="139">
                  <c:v>641.79495999997698</c:v>
                </c:pt>
                <c:pt idx="140">
                  <c:v>641.81151999997701</c:v>
                </c:pt>
                <c:pt idx="141">
                  <c:v>641.82807999997704</c:v>
                </c:pt>
                <c:pt idx="142">
                  <c:v>641.84463999997706</c:v>
                </c:pt>
                <c:pt idx="143">
                  <c:v>641.86119999997709</c:v>
                </c:pt>
                <c:pt idx="144">
                  <c:v>641.87775999997712</c:v>
                </c:pt>
                <c:pt idx="145">
                  <c:v>641.89431999997714</c:v>
                </c:pt>
                <c:pt idx="146">
                  <c:v>641.91087999997717</c:v>
                </c:pt>
                <c:pt idx="147">
                  <c:v>641.9274399999772</c:v>
                </c:pt>
                <c:pt idx="148">
                  <c:v>641.94399999997722</c:v>
                </c:pt>
                <c:pt idx="149">
                  <c:v>641.96055999997725</c:v>
                </c:pt>
                <c:pt idx="150">
                  <c:v>641.97711999997728</c:v>
                </c:pt>
                <c:pt idx="151">
                  <c:v>641.9936799999773</c:v>
                </c:pt>
                <c:pt idx="152">
                  <c:v>642.01023999997733</c:v>
                </c:pt>
                <c:pt idx="153">
                  <c:v>642.02679999997736</c:v>
                </c:pt>
                <c:pt idx="154">
                  <c:v>642.04335999997738</c:v>
                </c:pt>
                <c:pt idx="155">
                  <c:v>642.05991999997741</c:v>
                </c:pt>
                <c:pt idx="156">
                  <c:v>642.07647999997744</c:v>
                </c:pt>
                <c:pt idx="157">
                  <c:v>642.09303999997746</c:v>
                </c:pt>
                <c:pt idx="158">
                  <c:v>642.10959999997749</c:v>
                </c:pt>
                <c:pt idx="159">
                  <c:v>642.12615999997752</c:v>
                </c:pt>
                <c:pt idx="160">
                  <c:v>642.14271999997754</c:v>
                </c:pt>
                <c:pt idx="161">
                  <c:v>642.15927999997757</c:v>
                </c:pt>
                <c:pt idx="162">
                  <c:v>642.1758399999776</c:v>
                </c:pt>
                <c:pt idx="163">
                  <c:v>642.19239999997762</c:v>
                </c:pt>
                <c:pt idx="164">
                  <c:v>642.20895999997765</c:v>
                </c:pt>
                <c:pt idx="165">
                  <c:v>642.22551999997768</c:v>
                </c:pt>
                <c:pt idx="166">
                  <c:v>642.2420799999777</c:v>
                </c:pt>
                <c:pt idx="167">
                  <c:v>642.25863999997773</c:v>
                </c:pt>
                <c:pt idx="168">
                  <c:v>642.27519999997776</c:v>
                </c:pt>
                <c:pt idx="169">
                  <c:v>642.29175999997778</c:v>
                </c:pt>
                <c:pt idx="170">
                  <c:v>642.30831999997781</c:v>
                </c:pt>
                <c:pt idx="171">
                  <c:v>642.32487999997784</c:v>
                </c:pt>
                <c:pt idx="172">
                  <c:v>642.34143999997787</c:v>
                </c:pt>
                <c:pt idx="173">
                  <c:v>642.35799999997789</c:v>
                </c:pt>
                <c:pt idx="174">
                  <c:v>642.37455999997792</c:v>
                </c:pt>
                <c:pt idx="175">
                  <c:v>642.39111999997795</c:v>
                </c:pt>
                <c:pt idx="176">
                  <c:v>642.40767999997797</c:v>
                </c:pt>
                <c:pt idx="177">
                  <c:v>642.424239999978</c:v>
                </c:pt>
                <c:pt idx="178">
                  <c:v>642.44079999997803</c:v>
                </c:pt>
                <c:pt idx="179">
                  <c:v>642.45735999997805</c:v>
                </c:pt>
                <c:pt idx="180">
                  <c:v>642.47391999997808</c:v>
                </c:pt>
                <c:pt idx="181">
                  <c:v>642.49047999997811</c:v>
                </c:pt>
                <c:pt idx="182">
                  <c:v>642.50703999997813</c:v>
                </c:pt>
                <c:pt idx="183">
                  <c:v>642.52359999997816</c:v>
                </c:pt>
                <c:pt idx="184">
                  <c:v>642.54015999997819</c:v>
                </c:pt>
                <c:pt idx="185">
                  <c:v>642.55671999997821</c:v>
                </c:pt>
                <c:pt idx="186">
                  <c:v>642.57327999997824</c:v>
                </c:pt>
                <c:pt idx="187">
                  <c:v>642.58983999997827</c:v>
                </c:pt>
                <c:pt idx="188">
                  <c:v>642.60639999997829</c:v>
                </c:pt>
                <c:pt idx="189">
                  <c:v>642.62295999997832</c:v>
                </c:pt>
                <c:pt idx="190">
                  <c:v>642.63951999997835</c:v>
                </c:pt>
                <c:pt idx="191">
                  <c:v>642.65607999997837</c:v>
                </c:pt>
                <c:pt idx="192">
                  <c:v>642.6726399999784</c:v>
                </c:pt>
                <c:pt idx="193">
                  <c:v>642.68919999997843</c:v>
                </c:pt>
                <c:pt idx="194">
                  <c:v>642.70575999997845</c:v>
                </c:pt>
                <c:pt idx="195">
                  <c:v>642.72231999997848</c:v>
                </c:pt>
                <c:pt idx="196">
                  <c:v>642.73887999997851</c:v>
                </c:pt>
                <c:pt idx="197">
                  <c:v>642.75543999997853</c:v>
                </c:pt>
                <c:pt idx="198">
                  <c:v>642.77199999997856</c:v>
                </c:pt>
                <c:pt idx="199">
                  <c:v>642.78855999997859</c:v>
                </c:pt>
                <c:pt idx="200">
                  <c:v>642.80511999997861</c:v>
                </c:pt>
                <c:pt idx="201">
                  <c:v>642.82167999997864</c:v>
                </c:pt>
                <c:pt idx="202">
                  <c:v>642.83823999997867</c:v>
                </c:pt>
                <c:pt idx="203">
                  <c:v>642.8547999999787</c:v>
                </c:pt>
                <c:pt idx="204">
                  <c:v>642.87135999997872</c:v>
                </c:pt>
                <c:pt idx="205">
                  <c:v>642.88791999997875</c:v>
                </c:pt>
                <c:pt idx="206">
                  <c:v>642.90447999997878</c:v>
                </c:pt>
                <c:pt idx="207">
                  <c:v>642.9210399999788</c:v>
                </c:pt>
                <c:pt idx="208">
                  <c:v>642.93759999997883</c:v>
                </c:pt>
                <c:pt idx="209">
                  <c:v>642.95415999997886</c:v>
                </c:pt>
                <c:pt idx="210">
                  <c:v>642.97071999997888</c:v>
                </c:pt>
                <c:pt idx="211">
                  <c:v>642.98727999997891</c:v>
                </c:pt>
                <c:pt idx="212">
                  <c:v>643.00383999997894</c:v>
                </c:pt>
                <c:pt idx="213">
                  <c:v>643.02039999997896</c:v>
                </c:pt>
                <c:pt idx="214">
                  <c:v>643.03695999997899</c:v>
                </c:pt>
                <c:pt idx="215">
                  <c:v>643.05351999997902</c:v>
                </c:pt>
                <c:pt idx="216">
                  <c:v>643.07007999997904</c:v>
                </c:pt>
                <c:pt idx="217">
                  <c:v>643.08663999997907</c:v>
                </c:pt>
                <c:pt idx="218">
                  <c:v>643.1031999999791</c:v>
                </c:pt>
                <c:pt idx="219">
                  <c:v>643.11975999997912</c:v>
                </c:pt>
                <c:pt idx="220">
                  <c:v>643.13631999997915</c:v>
                </c:pt>
                <c:pt idx="221">
                  <c:v>643.15287999997918</c:v>
                </c:pt>
                <c:pt idx="222">
                  <c:v>643.1694399999792</c:v>
                </c:pt>
                <c:pt idx="223">
                  <c:v>643.18599999997923</c:v>
                </c:pt>
                <c:pt idx="224">
                  <c:v>643.20255999997926</c:v>
                </c:pt>
                <c:pt idx="225">
                  <c:v>643.21911999997928</c:v>
                </c:pt>
                <c:pt idx="226">
                  <c:v>643.23567999997931</c:v>
                </c:pt>
                <c:pt idx="227">
                  <c:v>643.25223999997934</c:v>
                </c:pt>
                <c:pt idx="228">
                  <c:v>643.26879999997936</c:v>
                </c:pt>
                <c:pt idx="229">
                  <c:v>643.28535999997939</c:v>
                </c:pt>
                <c:pt idx="230">
                  <c:v>643.30191999997942</c:v>
                </c:pt>
                <c:pt idx="231">
                  <c:v>643.31847999997944</c:v>
                </c:pt>
                <c:pt idx="232">
                  <c:v>643.33503999997947</c:v>
                </c:pt>
                <c:pt idx="233">
                  <c:v>643.3515999999795</c:v>
                </c:pt>
                <c:pt idx="234">
                  <c:v>643.36815999997953</c:v>
                </c:pt>
                <c:pt idx="235">
                  <c:v>643.38471999997955</c:v>
                </c:pt>
                <c:pt idx="236">
                  <c:v>643.40127999997958</c:v>
                </c:pt>
                <c:pt idx="237">
                  <c:v>643.41783999997961</c:v>
                </c:pt>
                <c:pt idx="238">
                  <c:v>643.43439999997963</c:v>
                </c:pt>
                <c:pt idx="239">
                  <c:v>643.45095999997966</c:v>
                </c:pt>
                <c:pt idx="240">
                  <c:v>643.46751999997969</c:v>
                </c:pt>
                <c:pt idx="241">
                  <c:v>643.48407999997971</c:v>
                </c:pt>
                <c:pt idx="242">
                  <c:v>643.50063999997974</c:v>
                </c:pt>
                <c:pt idx="243">
                  <c:v>643.51719999997977</c:v>
                </c:pt>
                <c:pt idx="244">
                  <c:v>643.53375999997979</c:v>
                </c:pt>
                <c:pt idx="245">
                  <c:v>643.55031999997982</c:v>
                </c:pt>
                <c:pt idx="246">
                  <c:v>643.56687999997985</c:v>
                </c:pt>
                <c:pt idx="247">
                  <c:v>643.58343999997987</c:v>
                </c:pt>
                <c:pt idx="248">
                  <c:v>643.5999999999799</c:v>
                </c:pt>
                <c:pt idx="249">
                  <c:v>643.61655999997993</c:v>
                </c:pt>
                <c:pt idx="250">
                  <c:v>643.63311999997995</c:v>
                </c:pt>
                <c:pt idx="251">
                  <c:v>643.64967999997998</c:v>
                </c:pt>
                <c:pt idx="252">
                  <c:v>643.66623999998001</c:v>
                </c:pt>
                <c:pt idx="253">
                  <c:v>643.68279999998003</c:v>
                </c:pt>
                <c:pt idx="254">
                  <c:v>643.69935999998006</c:v>
                </c:pt>
                <c:pt idx="255">
                  <c:v>643.71591999998009</c:v>
                </c:pt>
                <c:pt idx="256">
                  <c:v>643.73247999998011</c:v>
                </c:pt>
                <c:pt idx="257">
                  <c:v>643.74903999998014</c:v>
                </c:pt>
                <c:pt idx="258">
                  <c:v>643.76559999998017</c:v>
                </c:pt>
                <c:pt idx="259">
                  <c:v>643.78215999998019</c:v>
                </c:pt>
                <c:pt idx="260">
                  <c:v>643.79871999998022</c:v>
                </c:pt>
                <c:pt idx="261">
                  <c:v>643.81527999998025</c:v>
                </c:pt>
                <c:pt idx="262">
                  <c:v>643.83183999998028</c:v>
                </c:pt>
                <c:pt idx="263">
                  <c:v>643.8483999999803</c:v>
                </c:pt>
                <c:pt idx="264">
                  <c:v>643.86495999998033</c:v>
                </c:pt>
                <c:pt idx="265">
                  <c:v>643.88151999998036</c:v>
                </c:pt>
                <c:pt idx="266">
                  <c:v>643.89807999998038</c:v>
                </c:pt>
                <c:pt idx="267">
                  <c:v>643.91463999998041</c:v>
                </c:pt>
                <c:pt idx="268">
                  <c:v>643.93119999998044</c:v>
                </c:pt>
                <c:pt idx="269">
                  <c:v>643.94775999998046</c:v>
                </c:pt>
                <c:pt idx="270">
                  <c:v>643.96431999998049</c:v>
                </c:pt>
                <c:pt idx="271">
                  <c:v>643.98087999998052</c:v>
                </c:pt>
                <c:pt idx="272">
                  <c:v>643.99743999998054</c:v>
                </c:pt>
                <c:pt idx="273">
                  <c:v>644.01399999998057</c:v>
                </c:pt>
                <c:pt idx="274">
                  <c:v>644.0305599999806</c:v>
                </c:pt>
                <c:pt idx="275">
                  <c:v>644.04711999998062</c:v>
                </c:pt>
                <c:pt idx="276">
                  <c:v>644.06367999998065</c:v>
                </c:pt>
                <c:pt idx="277">
                  <c:v>644.08023999998068</c:v>
                </c:pt>
                <c:pt idx="278">
                  <c:v>644.0967999999807</c:v>
                </c:pt>
                <c:pt idx="279">
                  <c:v>644.11335999998073</c:v>
                </c:pt>
                <c:pt idx="280">
                  <c:v>644.12991999998076</c:v>
                </c:pt>
                <c:pt idx="281">
                  <c:v>644.14647999998078</c:v>
                </c:pt>
                <c:pt idx="282">
                  <c:v>644.16303999998081</c:v>
                </c:pt>
                <c:pt idx="283">
                  <c:v>644.17959999998084</c:v>
                </c:pt>
                <c:pt idx="284">
                  <c:v>644.19615999998086</c:v>
                </c:pt>
                <c:pt idx="285">
                  <c:v>644.21271999998089</c:v>
                </c:pt>
                <c:pt idx="286">
                  <c:v>644.22927999998092</c:v>
                </c:pt>
                <c:pt idx="287">
                  <c:v>644.24583999998094</c:v>
                </c:pt>
                <c:pt idx="288">
                  <c:v>644.26239999998097</c:v>
                </c:pt>
                <c:pt idx="289">
                  <c:v>644.278959999981</c:v>
                </c:pt>
                <c:pt idx="290">
                  <c:v>644.29551999998102</c:v>
                </c:pt>
                <c:pt idx="291">
                  <c:v>644.31207999998105</c:v>
                </c:pt>
                <c:pt idx="292">
                  <c:v>644.32863999998108</c:v>
                </c:pt>
                <c:pt idx="293">
                  <c:v>644.34519999998111</c:v>
                </c:pt>
                <c:pt idx="294">
                  <c:v>644.36175999998113</c:v>
                </c:pt>
                <c:pt idx="295">
                  <c:v>644.37831999998116</c:v>
                </c:pt>
                <c:pt idx="296">
                  <c:v>644.39487999998119</c:v>
                </c:pt>
                <c:pt idx="297">
                  <c:v>644.41143999998121</c:v>
                </c:pt>
                <c:pt idx="298">
                  <c:v>644.42799999998124</c:v>
                </c:pt>
                <c:pt idx="299">
                  <c:v>644.44455999998127</c:v>
                </c:pt>
                <c:pt idx="300">
                  <c:v>644.46111999998129</c:v>
                </c:pt>
                <c:pt idx="301">
                  <c:v>644.47767999998132</c:v>
                </c:pt>
                <c:pt idx="302">
                  <c:v>644.49423999998135</c:v>
                </c:pt>
                <c:pt idx="303">
                  <c:v>644.51079999998137</c:v>
                </c:pt>
                <c:pt idx="304">
                  <c:v>644.5273599999814</c:v>
                </c:pt>
                <c:pt idx="305">
                  <c:v>644.54391999998143</c:v>
                </c:pt>
                <c:pt idx="306">
                  <c:v>644.56047999998145</c:v>
                </c:pt>
                <c:pt idx="307">
                  <c:v>644.57703999998148</c:v>
                </c:pt>
                <c:pt idx="308">
                  <c:v>644.59359999998151</c:v>
                </c:pt>
                <c:pt idx="309">
                  <c:v>644.61015999998153</c:v>
                </c:pt>
                <c:pt idx="310">
                  <c:v>644.62671999998156</c:v>
                </c:pt>
                <c:pt idx="311">
                  <c:v>644.64327999998159</c:v>
                </c:pt>
                <c:pt idx="312">
                  <c:v>644.65983999998161</c:v>
                </c:pt>
                <c:pt idx="313">
                  <c:v>644.67639999998164</c:v>
                </c:pt>
                <c:pt idx="314">
                  <c:v>644.69295999998167</c:v>
                </c:pt>
                <c:pt idx="315">
                  <c:v>644.70951999998169</c:v>
                </c:pt>
                <c:pt idx="316">
                  <c:v>644.72607999998172</c:v>
                </c:pt>
                <c:pt idx="317">
                  <c:v>644.74263999998175</c:v>
                </c:pt>
                <c:pt idx="318">
                  <c:v>644.75919999998177</c:v>
                </c:pt>
                <c:pt idx="319">
                  <c:v>644.7757599999818</c:v>
                </c:pt>
                <c:pt idx="320">
                  <c:v>644.79231999998183</c:v>
                </c:pt>
                <c:pt idx="321">
                  <c:v>644.80887999998185</c:v>
                </c:pt>
                <c:pt idx="322">
                  <c:v>644.82543999998188</c:v>
                </c:pt>
                <c:pt idx="323">
                  <c:v>644.84199999998191</c:v>
                </c:pt>
                <c:pt idx="324">
                  <c:v>644.85855999998194</c:v>
                </c:pt>
                <c:pt idx="325">
                  <c:v>644.87511999998196</c:v>
                </c:pt>
                <c:pt idx="326">
                  <c:v>644.89167999998199</c:v>
                </c:pt>
                <c:pt idx="327">
                  <c:v>644.90823999998202</c:v>
                </c:pt>
                <c:pt idx="328">
                  <c:v>644.92479999998204</c:v>
                </c:pt>
                <c:pt idx="329">
                  <c:v>644.94135999998207</c:v>
                </c:pt>
                <c:pt idx="330">
                  <c:v>644.9579199999821</c:v>
                </c:pt>
                <c:pt idx="331">
                  <c:v>644.97447999998212</c:v>
                </c:pt>
                <c:pt idx="332">
                  <c:v>644.99103999998215</c:v>
                </c:pt>
                <c:pt idx="333">
                  <c:v>645.00759999998218</c:v>
                </c:pt>
                <c:pt idx="334">
                  <c:v>645.0241599999822</c:v>
                </c:pt>
                <c:pt idx="335">
                  <c:v>645.04071999998223</c:v>
                </c:pt>
                <c:pt idx="336">
                  <c:v>645.05727999998226</c:v>
                </c:pt>
                <c:pt idx="337">
                  <c:v>645.07383999998228</c:v>
                </c:pt>
                <c:pt idx="338">
                  <c:v>645.09039999998231</c:v>
                </c:pt>
                <c:pt idx="339">
                  <c:v>645.10695999998234</c:v>
                </c:pt>
                <c:pt idx="340">
                  <c:v>645.12351999998236</c:v>
                </c:pt>
                <c:pt idx="341">
                  <c:v>645.14007999998239</c:v>
                </c:pt>
                <c:pt idx="342">
                  <c:v>645.15663999998242</c:v>
                </c:pt>
                <c:pt idx="343">
                  <c:v>645.17319999998244</c:v>
                </c:pt>
                <c:pt idx="344">
                  <c:v>645.18975999998247</c:v>
                </c:pt>
                <c:pt idx="345">
                  <c:v>645.2063199999825</c:v>
                </c:pt>
                <c:pt idx="346">
                  <c:v>645.22287999998252</c:v>
                </c:pt>
                <c:pt idx="347">
                  <c:v>645.23943999998255</c:v>
                </c:pt>
                <c:pt idx="348">
                  <c:v>645.25599999998258</c:v>
                </c:pt>
                <c:pt idx="349">
                  <c:v>645.2725599999826</c:v>
                </c:pt>
                <c:pt idx="350">
                  <c:v>645.28911999998263</c:v>
                </c:pt>
                <c:pt idx="351">
                  <c:v>645.30567999998266</c:v>
                </c:pt>
                <c:pt idx="352">
                  <c:v>645.32223999998268</c:v>
                </c:pt>
                <c:pt idx="353">
                  <c:v>645.33879999998271</c:v>
                </c:pt>
                <c:pt idx="354">
                  <c:v>645.35535999998274</c:v>
                </c:pt>
                <c:pt idx="355">
                  <c:v>645.37191999998277</c:v>
                </c:pt>
                <c:pt idx="356">
                  <c:v>645.38847999998279</c:v>
                </c:pt>
                <c:pt idx="357">
                  <c:v>645.40503999998282</c:v>
                </c:pt>
                <c:pt idx="358">
                  <c:v>645.42159999998285</c:v>
                </c:pt>
                <c:pt idx="359">
                  <c:v>645.43815999998287</c:v>
                </c:pt>
                <c:pt idx="360">
                  <c:v>645.4547199999829</c:v>
                </c:pt>
                <c:pt idx="361">
                  <c:v>645.47127999998293</c:v>
                </c:pt>
                <c:pt idx="362">
                  <c:v>645.48783999998295</c:v>
                </c:pt>
                <c:pt idx="363">
                  <c:v>645.50439999998298</c:v>
                </c:pt>
                <c:pt idx="364">
                  <c:v>645.52095999998301</c:v>
                </c:pt>
                <c:pt idx="365">
                  <c:v>645.53751999998303</c:v>
                </c:pt>
                <c:pt idx="366">
                  <c:v>645.55407999998306</c:v>
                </c:pt>
                <c:pt idx="367">
                  <c:v>645.57063999998309</c:v>
                </c:pt>
                <c:pt idx="368">
                  <c:v>645.58719999998311</c:v>
                </c:pt>
                <c:pt idx="369">
                  <c:v>645.60375999998314</c:v>
                </c:pt>
                <c:pt idx="370">
                  <c:v>645.62031999998317</c:v>
                </c:pt>
                <c:pt idx="371">
                  <c:v>645.63687999998319</c:v>
                </c:pt>
                <c:pt idx="372">
                  <c:v>645.65343999998322</c:v>
                </c:pt>
                <c:pt idx="373">
                  <c:v>645.66999999998325</c:v>
                </c:pt>
                <c:pt idx="374">
                  <c:v>645.68655999998327</c:v>
                </c:pt>
                <c:pt idx="375">
                  <c:v>645.7031199999833</c:v>
                </c:pt>
                <c:pt idx="376">
                  <c:v>645.71967999998333</c:v>
                </c:pt>
                <c:pt idx="377">
                  <c:v>645.73623999998335</c:v>
                </c:pt>
                <c:pt idx="378">
                  <c:v>645.75279999998338</c:v>
                </c:pt>
                <c:pt idx="379">
                  <c:v>645.76935999998341</c:v>
                </c:pt>
                <c:pt idx="380">
                  <c:v>645.78591999998343</c:v>
                </c:pt>
                <c:pt idx="381">
                  <c:v>645.80247999998346</c:v>
                </c:pt>
                <c:pt idx="382">
                  <c:v>645.81903999998349</c:v>
                </c:pt>
                <c:pt idx="383">
                  <c:v>645.83559999998351</c:v>
                </c:pt>
                <c:pt idx="384">
                  <c:v>645.85215999998354</c:v>
                </c:pt>
                <c:pt idx="385">
                  <c:v>645.86871999998357</c:v>
                </c:pt>
                <c:pt idx="386">
                  <c:v>645.8852799999836</c:v>
                </c:pt>
                <c:pt idx="387">
                  <c:v>645.90183999998362</c:v>
                </c:pt>
                <c:pt idx="388">
                  <c:v>645.91839999998365</c:v>
                </c:pt>
                <c:pt idx="389">
                  <c:v>645.93495999998368</c:v>
                </c:pt>
                <c:pt idx="390">
                  <c:v>645.9515199999837</c:v>
                </c:pt>
                <c:pt idx="391">
                  <c:v>645.96807999998373</c:v>
                </c:pt>
                <c:pt idx="392">
                  <c:v>645.98463999998376</c:v>
                </c:pt>
                <c:pt idx="393">
                  <c:v>646.00119999998378</c:v>
                </c:pt>
                <c:pt idx="394">
                  <c:v>646.01775999998381</c:v>
                </c:pt>
                <c:pt idx="395">
                  <c:v>646.03431999998384</c:v>
                </c:pt>
                <c:pt idx="396">
                  <c:v>646.05087999998386</c:v>
                </c:pt>
                <c:pt idx="397">
                  <c:v>646.06743999998389</c:v>
                </c:pt>
                <c:pt idx="398">
                  <c:v>646.08399999998392</c:v>
                </c:pt>
                <c:pt idx="399">
                  <c:v>646.10055999998394</c:v>
                </c:pt>
                <c:pt idx="400">
                  <c:v>646.11711999998397</c:v>
                </c:pt>
                <c:pt idx="401">
                  <c:v>646.133679999984</c:v>
                </c:pt>
                <c:pt idx="402">
                  <c:v>646.15023999998402</c:v>
                </c:pt>
                <c:pt idx="403">
                  <c:v>646.16679999998405</c:v>
                </c:pt>
                <c:pt idx="404">
                  <c:v>646.18335999998408</c:v>
                </c:pt>
                <c:pt idx="405">
                  <c:v>646.1999199999841</c:v>
                </c:pt>
                <c:pt idx="406">
                  <c:v>646.21647999998413</c:v>
                </c:pt>
                <c:pt idx="407">
                  <c:v>646.23303999998416</c:v>
                </c:pt>
                <c:pt idx="408">
                  <c:v>646.24959999998418</c:v>
                </c:pt>
                <c:pt idx="409">
                  <c:v>646.26615999998421</c:v>
                </c:pt>
                <c:pt idx="410">
                  <c:v>646.28271999998424</c:v>
                </c:pt>
                <c:pt idx="411">
                  <c:v>646.29927999998426</c:v>
                </c:pt>
                <c:pt idx="412">
                  <c:v>646.31583999998429</c:v>
                </c:pt>
                <c:pt idx="413">
                  <c:v>646.33239999998432</c:v>
                </c:pt>
                <c:pt idx="414">
                  <c:v>646.34895999998434</c:v>
                </c:pt>
                <c:pt idx="415">
                  <c:v>646.36551999998437</c:v>
                </c:pt>
                <c:pt idx="416">
                  <c:v>646.3820799999844</c:v>
                </c:pt>
                <c:pt idx="417">
                  <c:v>646.39863999998443</c:v>
                </c:pt>
                <c:pt idx="418">
                  <c:v>646.41519999998445</c:v>
                </c:pt>
                <c:pt idx="419">
                  <c:v>646.43175999998448</c:v>
                </c:pt>
                <c:pt idx="420">
                  <c:v>646.44831999998451</c:v>
                </c:pt>
                <c:pt idx="421">
                  <c:v>646.46487999998453</c:v>
                </c:pt>
                <c:pt idx="422">
                  <c:v>646.48143999998456</c:v>
                </c:pt>
                <c:pt idx="423">
                  <c:v>646.49799999998459</c:v>
                </c:pt>
                <c:pt idx="424">
                  <c:v>646.51455999998461</c:v>
                </c:pt>
                <c:pt idx="425">
                  <c:v>646.53111999998464</c:v>
                </c:pt>
                <c:pt idx="426">
                  <c:v>646.54767999998467</c:v>
                </c:pt>
                <c:pt idx="427">
                  <c:v>646.56423999998469</c:v>
                </c:pt>
                <c:pt idx="428">
                  <c:v>646.58079999998472</c:v>
                </c:pt>
                <c:pt idx="429">
                  <c:v>646.59735999998475</c:v>
                </c:pt>
                <c:pt idx="430">
                  <c:v>646.61391999998477</c:v>
                </c:pt>
                <c:pt idx="431">
                  <c:v>646.6304799999848</c:v>
                </c:pt>
                <c:pt idx="432">
                  <c:v>646.64703999998483</c:v>
                </c:pt>
                <c:pt idx="433">
                  <c:v>646.66359999998485</c:v>
                </c:pt>
                <c:pt idx="434">
                  <c:v>646.68015999998488</c:v>
                </c:pt>
                <c:pt idx="435">
                  <c:v>646.69671999998491</c:v>
                </c:pt>
                <c:pt idx="436">
                  <c:v>646.71327999998493</c:v>
                </c:pt>
                <c:pt idx="437">
                  <c:v>646.72983999998496</c:v>
                </c:pt>
                <c:pt idx="438">
                  <c:v>646.74639999998499</c:v>
                </c:pt>
                <c:pt idx="439">
                  <c:v>646.76295999998501</c:v>
                </c:pt>
                <c:pt idx="440">
                  <c:v>646.77951999998504</c:v>
                </c:pt>
                <c:pt idx="441">
                  <c:v>646.79607999998507</c:v>
                </c:pt>
                <c:pt idx="442">
                  <c:v>646.81263999998509</c:v>
                </c:pt>
                <c:pt idx="443">
                  <c:v>646.82919999998512</c:v>
                </c:pt>
                <c:pt idx="444">
                  <c:v>646.84575999998515</c:v>
                </c:pt>
                <c:pt idx="445">
                  <c:v>646.86231999998517</c:v>
                </c:pt>
                <c:pt idx="446">
                  <c:v>646.8788799999852</c:v>
                </c:pt>
                <c:pt idx="447">
                  <c:v>646.89543999998523</c:v>
                </c:pt>
                <c:pt idx="448">
                  <c:v>646.91199999998526</c:v>
                </c:pt>
                <c:pt idx="449">
                  <c:v>646.92855999998528</c:v>
                </c:pt>
                <c:pt idx="450">
                  <c:v>646.94511999998531</c:v>
                </c:pt>
                <c:pt idx="451">
                  <c:v>646.96167999998534</c:v>
                </c:pt>
                <c:pt idx="452">
                  <c:v>646.97823999998536</c:v>
                </c:pt>
                <c:pt idx="453">
                  <c:v>646.99479999998539</c:v>
                </c:pt>
                <c:pt idx="454">
                  <c:v>647.01135999998542</c:v>
                </c:pt>
                <c:pt idx="455">
                  <c:v>647.02791999998544</c:v>
                </c:pt>
                <c:pt idx="456">
                  <c:v>647.04447999998547</c:v>
                </c:pt>
                <c:pt idx="457">
                  <c:v>647.0610399999855</c:v>
                </c:pt>
                <c:pt idx="458">
                  <c:v>647.07759999998552</c:v>
                </c:pt>
                <c:pt idx="459">
                  <c:v>647.09415999998555</c:v>
                </c:pt>
                <c:pt idx="460">
                  <c:v>647.11071999998558</c:v>
                </c:pt>
                <c:pt idx="461">
                  <c:v>647.1272799999856</c:v>
                </c:pt>
                <c:pt idx="462">
                  <c:v>647.14383999998563</c:v>
                </c:pt>
                <c:pt idx="463">
                  <c:v>647.16039999998566</c:v>
                </c:pt>
                <c:pt idx="464">
                  <c:v>647.17695999998568</c:v>
                </c:pt>
                <c:pt idx="465">
                  <c:v>647.19351999998571</c:v>
                </c:pt>
                <c:pt idx="466">
                  <c:v>647.21007999998574</c:v>
                </c:pt>
                <c:pt idx="467">
                  <c:v>647.22663999998576</c:v>
                </c:pt>
                <c:pt idx="468">
                  <c:v>647.24319999998579</c:v>
                </c:pt>
                <c:pt idx="469">
                  <c:v>647.25975999998582</c:v>
                </c:pt>
                <c:pt idx="470">
                  <c:v>647.27631999998584</c:v>
                </c:pt>
                <c:pt idx="471">
                  <c:v>647.29287999998587</c:v>
                </c:pt>
                <c:pt idx="472">
                  <c:v>647.3094399999859</c:v>
                </c:pt>
                <c:pt idx="473">
                  <c:v>647.32599999998592</c:v>
                </c:pt>
                <c:pt idx="474">
                  <c:v>647.34255999998595</c:v>
                </c:pt>
                <c:pt idx="475">
                  <c:v>647.35911999998598</c:v>
                </c:pt>
                <c:pt idx="476">
                  <c:v>647.375679999986</c:v>
                </c:pt>
                <c:pt idx="477">
                  <c:v>647.39223999998603</c:v>
                </c:pt>
                <c:pt idx="478">
                  <c:v>647.40879999998606</c:v>
                </c:pt>
                <c:pt idx="479">
                  <c:v>647.42535999998609</c:v>
                </c:pt>
                <c:pt idx="480">
                  <c:v>647.44191999998611</c:v>
                </c:pt>
                <c:pt idx="481">
                  <c:v>647.45847999998614</c:v>
                </c:pt>
                <c:pt idx="482">
                  <c:v>647.47503999998617</c:v>
                </c:pt>
                <c:pt idx="483">
                  <c:v>647.49159999998619</c:v>
                </c:pt>
                <c:pt idx="484">
                  <c:v>647.50815999998622</c:v>
                </c:pt>
                <c:pt idx="485">
                  <c:v>647.52471999998625</c:v>
                </c:pt>
                <c:pt idx="486">
                  <c:v>647.54127999998627</c:v>
                </c:pt>
                <c:pt idx="487">
                  <c:v>647.5578399999863</c:v>
                </c:pt>
                <c:pt idx="488">
                  <c:v>647.57439999998633</c:v>
                </c:pt>
                <c:pt idx="489">
                  <c:v>647.59095999998635</c:v>
                </c:pt>
                <c:pt idx="490">
                  <c:v>647.60751999998638</c:v>
                </c:pt>
                <c:pt idx="491">
                  <c:v>647.62407999998641</c:v>
                </c:pt>
                <c:pt idx="492">
                  <c:v>647.64063999998643</c:v>
                </c:pt>
                <c:pt idx="493">
                  <c:v>647.65719999998646</c:v>
                </c:pt>
                <c:pt idx="494">
                  <c:v>647.67375999998649</c:v>
                </c:pt>
                <c:pt idx="495">
                  <c:v>647.69031999998651</c:v>
                </c:pt>
                <c:pt idx="496">
                  <c:v>647.70687999998654</c:v>
                </c:pt>
                <c:pt idx="497">
                  <c:v>647.72343999998657</c:v>
                </c:pt>
                <c:pt idx="498">
                  <c:v>647.73999999998659</c:v>
                </c:pt>
                <c:pt idx="499">
                  <c:v>647.75655999998662</c:v>
                </c:pt>
                <c:pt idx="500">
                  <c:v>647.77311999998665</c:v>
                </c:pt>
                <c:pt idx="501">
                  <c:v>647.78967999998667</c:v>
                </c:pt>
                <c:pt idx="502">
                  <c:v>647.8062399999867</c:v>
                </c:pt>
                <c:pt idx="503">
                  <c:v>647.82279999998673</c:v>
                </c:pt>
                <c:pt idx="504">
                  <c:v>647.83935999998675</c:v>
                </c:pt>
                <c:pt idx="505">
                  <c:v>647.85591999998678</c:v>
                </c:pt>
                <c:pt idx="506">
                  <c:v>647.87247999998681</c:v>
                </c:pt>
                <c:pt idx="507">
                  <c:v>647.88903999998684</c:v>
                </c:pt>
                <c:pt idx="508">
                  <c:v>647.90559999998686</c:v>
                </c:pt>
                <c:pt idx="509">
                  <c:v>647.92215999998689</c:v>
                </c:pt>
                <c:pt idx="510">
                  <c:v>647.93871999998692</c:v>
                </c:pt>
                <c:pt idx="511">
                  <c:v>647.95527999998694</c:v>
                </c:pt>
                <c:pt idx="512">
                  <c:v>647.97183999998697</c:v>
                </c:pt>
                <c:pt idx="513">
                  <c:v>647.988399999987</c:v>
                </c:pt>
                <c:pt idx="514">
                  <c:v>648.00495999998702</c:v>
                </c:pt>
                <c:pt idx="515">
                  <c:v>648.02151999998705</c:v>
                </c:pt>
                <c:pt idx="516">
                  <c:v>648.03807999998708</c:v>
                </c:pt>
                <c:pt idx="517">
                  <c:v>648.0546399999871</c:v>
                </c:pt>
                <c:pt idx="518">
                  <c:v>648.07119999998713</c:v>
                </c:pt>
                <c:pt idx="519">
                  <c:v>648.08775999998716</c:v>
                </c:pt>
                <c:pt idx="520">
                  <c:v>648.10431999998718</c:v>
                </c:pt>
                <c:pt idx="521">
                  <c:v>648.12087999998721</c:v>
                </c:pt>
                <c:pt idx="522">
                  <c:v>648.13743999998724</c:v>
                </c:pt>
                <c:pt idx="523">
                  <c:v>648.15399999998726</c:v>
                </c:pt>
                <c:pt idx="524">
                  <c:v>648.17055999998729</c:v>
                </c:pt>
                <c:pt idx="525">
                  <c:v>648.18711999998732</c:v>
                </c:pt>
                <c:pt idx="526">
                  <c:v>648.20367999998734</c:v>
                </c:pt>
                <c:pt idx="527">
                  <c:v>648.22023999998737</c:v>
                </c:pt>
                <c:pt idx="528">
                  <c:v>648.2367999999874</c:v>
                </c:pt>
                <c:pt idx="529">
                  <c:v>648.25335999998742</c:v>
                </c:pt>
                <c:pt idx="530">
                  <c:v>648.26991999998745</c:v>
                </c:pt>
                <c:pt idx="531">
                  <c:v>648.28647999998748</c:v>
                </c:pt>
                <c:pt idx="532">
                  <c:v>648.3030399999875</c:v>
                </c:pt>
                <c:pt idx="533">
                  <c:v>648.31959999998753</c:v>
                </c:pt>
                <c:pt idx="534">
                  <c:v>648.33615999998756</c:v>
                </c:pt>
                <c:pt idx="535">
                  <c:v>648.35271999998758</c:v>
                </c:pt>
                <c:pt idx="536">
                  <c:v>648.36927999998761</c:v>
                </c:pt>
                <c:pt idx="537">
                  <c:v>648.38583999998764</c:v>
                </c:pt>
                <c:pt idx="538">
                  <c:v>648.40239999998767</c:v>
                </c:pt>
                <c:pt idx="539">
                  <c:v>648.41895999998769</c:v>
                </c:pt>
                <c:pt idx="540">
                  <c:v>648.43551999998772</c:v>
                </c:pt>
                <c:pt idx="541">
                  <c:v>648.45207999998775</c:v>
                </c:pt>
                <c:pt idx="542">
                  <c:v>648.46863999998777</c:v>
                </c:pt>
                <c:pt idx="543">
                  <c:v>648.4851999999878</c:v>
                </c:pt>
                <c:pt idx="544">
                  <c:v>648.50175999998783</c:v>
                </c:pt>
                <c:pt idx="545">
                  <c:v>648.51831999998785</c:v>
                </c:pt>
                <c:pt idx="546">
                  <c:v>648.53487999998788</c:v>
                </c:pt>
                <c:pt idx="547">
                  <c:v>648.55143999998791</c:v>
                </c:pt>
                <c:pt idx="548">
                  <c:v>648.56799999998793</c:v>
                </c:pt>
                <c:pt idx="549">
                  <c:v>648.58455999998796</c:v>
                </c:pt>
                <c:pt idx="550">
                  <c:v>648.60111999998799</c:v>
                </c:pt>
                <c:pt idx="551">
                  <c:v>648.61767999998801</c:v>
                </c:pt>
                <c:pt idx="552">
                  <c:v>648.63423999998804</c:v>
                </c:pt>
                <c:pt idx="553">
                  <c:v>648.65079999998807</c:v>
                </c:pt>
                <c:pt idx="554">
                  <c:v>648.66735999998809</c:v>
                </c:pt>
                <c:pt idx="555">
                  <c:v>648.68391999998812</c:v>
                </c:pt>
                <c:pt idx="556">
                  <c:v>648.70047999998815</c:v>
                </c:pt>
                <c:pt idx="557">
                  <c:v>648.71703999998817</c:v>
                </c:pt>
                <c:pt idx="558">
                  <c:v>648.7335999999882</c:v>
                </c:pt>
                <c:pt idx="559">
                  <c:v>648.75015999998823</c:v>
                </c:pt>
                <c:pt idx="560">
                  <c:v>648.76671999998825</c:v>
                </c:pt>
                <c:pt idx="561">
                  <c:v>648.78327999998828</c:v>
                </c:pt>
                <c:pt idx="562">
                  <c:v>648.79983999998831</c:v>
                </c:pt>
                <c:pt idx="563">
                  <c:v>648.81639999998833</c:v>
                </c:pt>
                <c:pt idx="564">
                  <c:v>648.83295999998836</c:v>
                </c:pt>
                <c:pt idx="565">
                  <c:v>648.84951999998839</c:v>
                </c:pt>
                <c:pt idx="566">
                  <c:v>648.86607999998841</c:v>
                </c:pt>
                <c:pt idx="567">
                  <c:v>648.88263999998844</c:v>
                </c:pt>
                <c:pt idx="568">
                  <c:v>648.89919999998847</c:v>
                </c:pt>
                <c:pt idx="569">
                  <c:v>648.9157599999885</c:v>
                </c:pt>
                <c:pt idx="570">
                  <c:v>648.93231999998852</c:v>
                </c:pt>
                <c:pt idx="571">
                  <c:v>648.94887999998855</c:v>
                </c:pt>
                <c:pt idx="572">
                  <c:v>648.96543999998858</c:v>
                </c:pt>
                <c:pt idx="573">
                  <c:v>648.9819999999886</c:v>
                </c:pt>
                <c:pt idx="574">
                  <c:v>648.99855999998863</c:v>
                </c:pt>
                <c:pt idx="575">
                  <c:v>649.01511999998866</c:v>
                </c:pt>
                <c:pt idx="576">
                  <c:v>649.03167999998868</c:v>
                </c:pt>
                <c:pt idx="577">
                  <c:v>649.04823999998871</c:v>
                </c:pt>
                <c:pt idx="578">
                  <c:v>649.06479999998874</c:v>
                </c:pt>
                <c:pt idx="579">
                  <c:v>649.08135999998876</c:v>
                </c:pt>
                <c:pt idx="580">
                  <c:v>649.09791999998879</c:v>
                </c:pt>
                <c:pt idx="581">
                  <c:v>649.11447999998882</c:v>
                </c:pt>
                <c:pt idx="582">
                  <c:v>649.13103999998884</c:v>
                </c:pt>
                <c:pt idx="583">
                  <c:v>649.14759999998887</c:v>
                </c:pt>
                <c:pt idx="584">
                  <c:v>649.1641599999889</c:v>
                </c:pt>
                <c:pt idx="585">
                  <c:v>649.18071999998892</c:v>
                </c:pt>
                <c:pt idx="586">
                  <c:v>649.19727999998895</c:v>
                </c:pt>
                <c:pt idx="587">
                  <c:v>649.21383999998898</c:v>
                </c:pt>
                <c:pt idx="588">
                  <c:v>649.230399999989</c:v>
                </c:pt>
                <c:pt idx="589">
                  <c:v>649.24695999998903</c:v>
                </c:pt>
                <c:pt idx="590">
                  <c:v>649.26351999998906</c:v>
                </c:pt>
                <c:pt idx="591">
                  <c:v>649.28007999998908</c:v>
                </c:pt>
                <c:pt idx="592">
                  <c:v>649.29663999998911</c:v>
                </c:pt>
                <c:pt idx="593">
                  <c:v>649.31319999998914</c:v>
                </c:pt>
                <c:pt idx="594">
                  <c:v>649.32975999998916</c:v>
                </c:pt>
                <c:pt idx="595">
                  <c:v>649.34631999998919</c:v>
                </c:pt>
                <c:pt idx="596">
                  <c:v>649.36287999998922</c:v>
                </c:pt>
                <c:pt idx="597">
                  <c:v>649.37943999998924</c:v>
                </c:pt>
                <c:pt idx="598">
                  <c:v>649.39599999998927</c:v>
                </c:pt>
                <c:pt idx="599">
                  <c:v>649.4125599999893</c:v>
                </c:pt>
                <c:pt idx="600">
                  <c:v>649.42911999998933</c:v>
                </c:pt>
                <c:pt idx="601">
                  <c:v>649.44567999998935</c:v>
                </c:pt>
                <c:pt idx="602">
                  <c:v>649.46223999998938</c:v>
                </c:pt>
                <c:pt idx="603">
                  <c:v>649.47879999998941</c:v>
                </c:pt>
                <c:pt idx="604">
                  <c:v>649.49535999998943</c:v>
                </c:pt>
                <c:pt idx="605">
                  <c:v>649.51191999998946</c:v>
                </c:pt>
                <c:pt idx="606">
                  <c:v>649.52847999998949</c:v>
                </c:pt>
                <c:pt idx="607">
                  <c:v>649.54503999998951</c:v>
                </c:pt>
                <c:pt idx="608">
                  <c:v>649.56159999998954</c:v>
                </c:pt>
                <c:pt idx="609">
                  <c:v>649.57815999998957</c:v>
                </c:pt>
                <c:pt idx="610">
                  <c:v>649.59471999998959</c:v>
                </c:pt>
                <c:pt idx="611">
                  <c:v>649.61127999998962</c:v>
                </c:pt>
                <c:pt idx="612">
                  <c:v>649.62783999998965</c:v>
                </c:pt>
                <c:pt idx="613">
                  <c:v>649.64439999998967</c:v>
                </c:pt>
                <c:pt idx="614">
                  <c:v>649.6609599999897</c:v>
                </c:pt>
                <c:pt idx="615">
                  <c:v>649.67751999998973</c:v>
                </c:pt>
                <c:pt idx="616">
                  <c:v>649.69407999998975</c:v>
                </c:pt>
                <c:pt idx="617">
                  <c:v>649.71063999998978</c:v>
                </c:pt>
                <c:pt idx="618">
                  <c:v>649.72719999998981</c:v>
                </c:pt>
                <c:pt idx="619">
                  <c:v>649.74375999998983</c:v>
                </c:pt>
                <c:pt idx="620">
                  <c:v>649.76031999998986</c:v>
                </c:pt>
                <c:pt idx="621">
                  <c:v>649.77687999998989</c:v>
                </c:pt>
                <c:pt idx="622">
                  <c:v>649.79343999998991</c:v>
                </c:pt>
                <c:pt idx="623">
                  <c:v>649.80999999998994</c:v>
                </c:pt>
                <c:pt idx="624">
                  <c:v>649.82655999998997</c:v>
                </c:pt>
                <c:pt idx="625">
                  <c:v>649.84311999998999</c:v>
                </c:pt>
                <c:pt idx="626">
                  <c:v>649.85967999999002</c:v>
                </c:pt>
                <c:pt idx="627">
                  <c:v>649.87623999999005</c:v>
                </c:pt>
                <c:pt idx="628">
                  <c:v>649.89279999999007</c:v>
                </c:pt>
                <c:pt idx="629">
                  <c:v>649.9093599999901</c:v>
                </c:pt>
                <c:pt idx="630">
                  <c:v>649.92591999999013</c:v>
                </c:pt>
                <c:pt idx="631">
                  <c:v>649.94247999999016</c:v>
                </c:pt>
                <c:pt idx="632">
                  <c:v>649.95903999999018</c:v>
                </c:pt>
                <c:pt idx="633">
                  <c:v>649.97559999999021</c:v>
                </c:pt>
                <c:pt idx="634">
                  <c:v>649.99215999999024</c:v>
                </c:pt>
                <c:pt idx="635">
                  <c:v>650.00871999999026</c:v>
                </c:pt>
                <c:pt idx="636">
                  <c:v>650.02527999999029</c:v>
                </c:pt>
                <c:pt idx="637">
                  <c:v>650.04183999999032</c:v>
                </c:pt>
                <c:pt idx="638">
                  <c:v>650.05839999999034</c:v>
                </c:pt>
                <c:pt idx="639">
                  <c:v>650.07495999999037</c:v>
                </c:pt>
                <c:pt idx="640">
                  <c:v>650.0915199999904</c:v>
                </c:pt>
                <c:pt idx="641">
                  <c:v>650.10807999999042</c:v>
                </c:pt>
                <c:pt idx="642">
                  <c:v>650.12463999999045</c:v>
                </c:pt>
                <c:pt idx="643">
                  <c:v>650.14119999999048</c:v>
                </c:pt>
                <c:pt idx="644">
                  <c:v>650.1577599999905</c:v>
                </c:pt>
                <c:pt idx="645">
                  <c:v>650.17431999999053</c:v>
                </c:pt>
                <c:pt idx="646">
                  <c:v>650.19087999999056</c:v>
                </c:pt>
                <c:pt idx="647">
                  <c:v>650.20743999999058</c:v>
                </c:pt>
                <c:pt idx="648">
                  <c:v>650.22399999999061</c:v>
                </c:pt>
                <c:pt idx="649">
                  <c:v>650.24055999999064</c:v>
                </c:pt>
                <c:pt idx="650">
                  <c:v>650.25711999999066</c:v>
                </c:pt>
                <c:pt idx="651">
                  <c:v>650.27367999999069</c:v>
                </c:pt>
                <c:pt idx="652">
                  <c:v>650.29023999999072</c:v>
                </c:pt>
                <c:pt idx="653">
                  <c:v>650.30679999999074</c:v>
                </c:pt>
                <c:pt idx="654">
                  <c:v>650.32335999999077</c:v>
                </c:pt>
                <c:pt idx="655">
                  <c:v>650.3399199999908</c:v>
                </c:pt>
                <c:pt idx="656">
                  <c:v>650.35647999999082</c:v>
                </c:pt>
                <c:pt idx="657">
                  <c:v>650.37303999999085</c:v>
                </c:pt>
                <c:pt idx="658">
                  <c:v>650.38959999999088</c:v>
                </c:pt>
                <c:pt idx="659">
                  <c:v>650.4061599999909</c:v>
                </c:pt>
                <c:pt idx="660">
                  <c:v>650.42271999999093</c:v>
                </c:pt>
                <c:pt idx="661">
                  <c:v>650.43927999999096</c:v>
                </c:pt>
                <c:pt idx="662">
                  <c:v>650.45583999999099</c:v>
                </c:pt>
                <c:pt idx="663">
                  <c:v>650.47239999999101</c:v>
                </c:pt>
                <c:pt idx="664">
                  <c:v>650.48895999999104</c:v>
                </c:pt>
                <c:pt idx="665">
                  <c:v>650.50551999999107</c:v>
                </c:pt>
                <c:pt idx="666">
                  <c:v>650.52207999999109</c:v>
                </c:pt>
                <c:pt idx="667">
                  <c:v>650.53863999999112</c:v>
                </c:pt>
                <c:pt idx="668">
                  <c:v>650.55519999999115</c:v>
                </c:pt>
                <c:pt idx="669">
                  <c:v>650.57175999999117</c:v>
                </c:pt>
                <c:pt idx="670">
                  <c:v>650.5883199999912</c:v>
                </c:pt>
                <c:pt idx="671">
                  <c:v>650.60487999999123</c:v>
                </c:pt>
                <c:pt idx="672">
                  <c:v>650.62143999999125</c:v>
                </c:pt>
                <c:pt idx="673">
                  <c:v>650.63799999999128</c:v>
                </c:pt>
                <c:pt idx="674">
                  <c:v>650.65455999999131</c:v>
                </c:pt>
                <c:pt idx="675">
                  <c:v>650.67111999999133</c:v>
                </c:pt>
                <c:pt idx="676">
                  <c:v>650.68767999999136</c:v>
                </c:pt>
                <c:pt idx="677">
                  <c:v>650.70423999999139</c:v>
                </c:pt>
                <c:pt idx="678">
                  <c:v>650.72079999999141</c:v>
                </c:pt>
                <c:pt idx="679">
                  <c:v>650.73735999999144</c:v>
                </c:pt>
                <c:pt idx="680">
                  <c:v>650.75391999999147</c:v>
                </c:pt>
                <c:pt idx="681">
                  <c:v>650.77047999999149</c:v>
                </c:pt>
                <c:pt idx="682">
                  <c:v>650.78703999999152</c:v>
                </c:pt>
                <c:pt idx="683">
                  <c:v>650.80359999999155</c:v>
                </c:pt>
                <c:pt idx="684">
                  <c:v>650.82015999999157</c:v>
                </c:pt>
                <c:pt idx="685">
                  <c:v>650.8367199999916</c:v>
                </c:pt>
                <c:pt idx="686">
                  <c:v>650.85327999999163</c:v>
                </c:pt>
                <c:pt idx="687">
                  <c:v>650.86983999999165</c:v>
                </c:pt>
                <c:pt idx="688">
                  <c:v>650.88639999999168</c:v>
                </c:pt>
                <c:pt idx="689">
                  <c:v>650.90295999999171</c:v>
                </c:pt>
                <c:pt idx="690">
                  <c:v>650.91951999999173</c:v>
                </c:pt>
                <c:pt idx="691">
                  <c:v>650.93607999999176</c:v>
                </c:pt>
                <c:pt idx="692">
                  <c:v>650.95263999999179</c:v>
                </c:pt>
                <c:pt idx="693">
                  <c:v>650.96919999999182</c:v>
                </c:pt>
                <c:pt idx="694">
                  <c:v>650.98575999999184</c:v>
                </c:pt>
                <c:pt idx="695">
                  <c:v>651.00231999999187</c:v>
                </c:pt>
                <c:pt idx="696">
                  <c:v>651.0188799999919</c:v>
                </c:pt>
                <c:pt idx="697">
                  <c:v>651.03543999999192</c:v>
                </c:pt>
                <c:pt idx="698">
                  <c:v>651.05199999999195</c:v>
                </c:pt>
                <c:pt idx="699">
                  <c:v>651.06855999999198</c:v>
                </c:pt>
                <c:pt idx="700">
                  <c:v>651.085119999992</c:v>
                </c:pt>
                <c:pt idx="701">
                  <c:v>651.10167999999203</c:v>
                </c:pt>
                <c:pt idx="702">
                  <c:v>651.11823999999206</c:v>
                </c:pt>
                <c:pt idx="703">
                  <c:v>651.13479999999208</c:v>
                </c:pt>
                <c:pt idx="704">
                  <c:v>651.15135999999211</c:v>
                </c:pt>
                <c:pt idx="705">
                  <c:v>651.16791999999214</c:v>
                </c:pt>
                <c:pt idx="706">
                  <c:v>651.18447999999216</c:v>
                </c:pt>
                <c:pt idx="707">
                  <c:v>651.20103999999219</c:v>
                </c:pt>
                <c:pt idx="708">
                  <c:v>651.21759999999222</c:v>
                </c:pt>
                <c:pt idx="709">
                  <c:v>651.23415999999224</c:v>
                </c:pt>
                <c:pt idx="710">
                  <c:v>651.25071999999227</c:v>
                </c:pt>
                <c:pt idx="711">
                  <c:v>651.2672799999923</c:v>
                </c:pt>
                <c:pt idx="712">
                  <c:v>651.28383999999232</c:v>
                </c:pt>
                <c:pt idx="713">
                  <c:v>651.30039999999235</c:v>
                </c:pt>
                <c:pt idx="714">
                  <c:v>651.31695999999238</c:v>
                </c:pt>
                <c:pt idx="715">
                  <c:v>651.3335199999924</c:v>
                </c:pt>
                <c:pt idx="716">
                  <c:v>651.35007999999243</c:v>
                </c:pt>
                <c:pt idx="717">
                  <c:v>651.36663999999246</c:v>
                </c:pt>
                <c:pt idx="718">
                  <c:v>651.38319999999248</c:v>
                </c:pt>
                <c:pt idx="719">
                  <c:v>651.39975999999251</c:v>
                </c:pt>
                <c:pt idx="720">
                  <c:v>651.41631999999254</c:v>
                </c:pt>
                <c:pt idx="721">
                  <c:v>651.43287999999256</c:v>
                </c:pt>
                <c:pt idx="722">
                  <c:v>651.44943999999259</c:v>
                </c:pt>
                <c:pt idx="723">
                  <c:v>651.46599999999262</c:v>
                </c:pt>
                <c:pt idx="724">
                  <c:v>651.48255999999265</c:v>
                </c:pt>
                <c:pt idx="725">
                  <c:v>651.49911999999267</c:v>
                </c:pt>
                <c:pt idx="726">
                  <c:v>651.5156799999927</c:v>
                </c:pt>
                <c:pt idx="727">
                  <c:v>651.53223999999273</c:v>
                </c:pt>
                <c:pt idx="728">
                  <c:v>651.54879999999275</c:v>
                </c:pt>
                <c:pt idx="729">
                  <c:v>651.56535999999278</c:v>
                </c:pt>
                <c:pt idx="730">
                  <c:v>651.58191999999281</c:v>
                </c:pt>
                <c:pt idx="731">
                  <c:v>651.59847999999283</c:v>
                </c:pt>
                <c:pt idx="732">
                  <c:v>651.61503999999286</c:v>
                </c:pt>
                <c:pt idx="733">
                  <c:v>651.63159999999289</c:v>
                </c:pt>
                <c:pt idx="734">
                  <c:v>651.64815999999291</c:v>
                </c:pt>
                <c:pt idx="735">
                  <c:v>651.66471999999294</c:v>
                </c:pt>
                <c:pt idx="736">
                  <c:v>651.68127999999297</c:v>
                </c:pt>
                <c:pt idx="737">
                  <c:v>651.69783999999299</c:v>
                </c:pt>
                <c:pt idx="738">
                  <c:v>651.71439999999302</c:v>
                </c:pt>
                <c:pt idx="739">
                  <c:v>651.73095999999305</c:v>
                </c:pt>
                <c:pt idx="740">
                  <c:v>651.74751999999307</c:v>
                </c:pt>
                <c:pt idx="741">
                  <c:v>651.7640799999931</c:v>
                </c:pt>
                <c:pt idx="742">
                  <c:v>651.78063999999313</c:v>
                </c:pt>
                <c:pt idx="743">
                  <c:v>651.79719999999315</c:v>
                </c:pt>
                <c:pt idx="744">
                  <c:v>651.81375999999318</c:v>
                </c:pt>
                <c:pt idx="745">
                  <c:v>651.83031999999321</c:v>
                </c:pt>
                <c:pt idx="746">
                  <c:v>651.84687999999323</c:v>
                </c:pt>
                <c:pt idx="747">
                  <c:v>651.86343999999326</c:v>
                </c:pt>
                <c:pt idx="748">
                  <c:v>651.87999999999329</c:v>
                </c:pt>
                <c:pt idx="749">
                  <c:v>651.89655999999331</c:v>
                </c:pt>
                <c:pt idx="750">
                  <c:v>651.91311999999334</c:v>
                </c:pt>
                <c:pt idx="751">
                  <c:v>651.92967999999337</c:v>
                </c:pt>
                <c:pt idx="752">
                  <c:v>651.9462399999934</c:v>
                </c:pt>
                <c:pt idx="753">
                  <c:v>651.96279999999342</c:v>
                </c:pt>
                <c:pt idx="754">
                  <c:v>651.97935999999345</c:v>
                </c:pt>
                <c:pt idx="755">
                  <c:v>651.99591999999348</c:v>
                </c:pt>
                <c:pt idx="756">
                  <c:v>652.0124799999935</c:v>
                </c:pt>
                <c:pt idx="757">
                  <c:v>652.02903999999353</c:v>
                </c:pt>
                <c:pt idx="758">
                  <c:v>652.04559999999356</c:v>
                </c:pt>
                <c:pt idx="759">
                  <c:v>652.06215999999358</c:v>
                </c:pt>
                <c:pt idx="760">
                  <c:v>652.07871999999361</c:v>
                </c:pt>
                <c:pt idx="761">
                  <c:v>652.09527999999364</c:v>
                </c:pt>
                <c:pt idx="762">
                  <c:v>652.11183999999366</c:v>
                </c:pt>
                <c:pt idx="763">
                  <c:v>652.12839999999369</c:v>
                </c:pt>
                <c:pt idx="764">
                  <c:v>652.14495999999372</c:v>
                </c:pt>
                <c:pt idx="765">
                  <c:v>652.16151999999374</c:v>
                </c:pt>
                <c:pt idx="766">
                  <c:v>652.17807999999377</c:v>
                </c:pt>
                <c:pt idx="767">
                  <c:v>652.1946399999938</c:v>
                </c:pt>
                <c:pt idx="768">
                  <c:v>652.21119999999382</c:v>
                </c:pt>
                <c:pt idx="769">
                  <c:v>652.22775999999385</c:v>
                </c:pt>
                <c:pt idx="770">
                  <c:v>652.24431999999388</c:v>
                </c:pt>
                <c:pt idx="771">
                  <c:v>652.2608799999939</c:v>
                </c:pt>
                <c:pt idx="772">
                  <c:v>652.27743999999393</c:v>
                </c:pt>
                <c:pt idx="773">
                  <c:v>652.29399999999396</c:v>
                </c:pt>
                <c:pt idx="774">
                  <c:v>652.31055999999398</c:v>
                </c:pt>
                <c:pt idx="775">
                  <c:v>652.32711999999401</c:v>
                </c:pt>
                <c:pt idx="776">
                  <c:v>652.34367999999404</c:v>
                </c:pt>
                <c:pt idx="777">
                  <c:v>652.36023999999406</c:v>
                </c:pt>
                <c:pt idx="778">
                  <c:v>652.37679999999409</c:v>
                </c:pt>
                <c:pt idx="779">
                  <c:v>652.39335999999412</c:v>
                </c:pt>
                <c:pt idx="780">
                  <c:v>652.40991999999414</c:v>
                </c:pt>
                <c:pt idx="781">
                  <c:v>652.42647999999417</c:v>
                </c:pt>
                <c:pt idx="782">
                  <c:v>652.4430399999942</c:v>
                </c:pt>
                <c:pt idx="783">
                  <c:v>652.45959999999423</c:v>
                </c:pt>
                <c:pt idx="784">
                  <c:v>652.47615999999425</c:v>
                </c:pt>
                <c:pt idx="785">
                  <c:v>652.49271999999428</c:v>
                </c:pt>
                <c:pt idx="786">
                  <c:v>652.50927999999431</c:v>
                </c:pt>
                <c:pt idx="787">
                  <c:v>652.52583999999433</c:v>
                </c:pt>
                <c:pt idx="788">
                  <c:v>652.54239999999436</c:v>
                </c:pt>
                <c:pt idx="789">
                  <c:v>652.55895999999439</c:v>
                </c:pt>
                <c:pt idx="790">
                  <c:v>652.57551999999441</c:v>
                </c:pt>
                <c:pt idx="791">
                  <c:v>652.59207999999444</c:v>
                </c:pt>
                <c:pt idx="792">
                  <c:v>652.60863999999447</c:v>
                </c:pt>
                <c:pt idx="793">
                  <c:v>652.62519999999449</c:v>
                </c:pt>
                <c:pt idx="794">
                  <c:v>652.64175999999452</c:v>
                </c:pt>
                <c:pt idx="795">
                  <c:v>652.65831999999455</c:v>
                </c:pt>
                <c:pt idx="796">
                  <c:v>652.67487999999457</c:v>
                </c:pt>
                <c:pt idx="797">
                  <c:v>652.6914399999946</c:v>
                </c:pt>
                <c:pt idx="798">
                  <c:v>652.70799999999463</c:v>
                </c:pt>
                <c:pt idx="799">
                  <c:v>652.72455999999465</c:v>
                </c:pt>
                <c:pt idx="800">
                  <c:v>652.74111999999468</c:v>
                </c:pt>
                <c:pt idx="801">
                  <c:v>652.75767999999471</c:v>
                </c:pt>
                <c:pt idx="802">
                  <c:v>652.77423999999473</c:v>
                </c:pt>
                <c:pt idx="803">
                  <c:v>652.79079999999476</c:v>
                </c:pt>
                <c:pt idx="804">
                  <c:v>652.80735999999479</c:v>
                </c:pt>
                <c:pt idx="805">
                  <c:v>652.82391999999481</c:v>
                </c:pt>
                <c:pt idx="806">
                  <c:v>652.84047999999484</c:v>
                </c:pt>
                <c:pt idx="807">
                  <c:v>652.85703999999487</c:v>
                </c:pt>
                <c:pt idx="808">
                  <c:v>652.87359999999489</c:v>
                </c:pt>
                <c:pt idx="809">
                  <c:v>652.89015999999492</c:v>
                </c:pt>
                <c:pt idx="810">
                  <c:v>652.90671999999495</c:v>
                </c:pt>
                <c:pt idx="811">
                  <c:v>652.92327999999497</c:v>
                </c:pt>
                <c:pt idx="812">
                  <c:v>652.939839999995</c:v>
                </c:pt>
                <c:pt idx="813">
                  <c:v>652.95639999999503</c:v>
                </c:pt>
                <c:pt idx="814">
                  <c:v>652.97295999999506</c:v>
                </c:pt>
                <c:pt idx="815">
                  <c:v>652.98951999999508</c:v>
                </c:pt>
                <c:pt idx="816">
                  <c:v>653.00607999999511</c:v>
                </c:pt>
                <c:pt idx="817">
                  <c:v>653.02263999999514</c:v>
                </c:pt>
                <c:pt idx="818">
                  <c:v>653.03919999999516</c:v>
                </c:pt>
                <c:pt idx="819">
                  <c:v>653.05575999999519</c:v>
                </c:pt>
                <c:pt idx="820">
                  <c:v>653.07231999999522</c:v>
                </c:pt>
                <c:pt idx="821">
                  <c:v>653.08887999999524</c:v>
                </c:pt>
                <c:pt idx="822">
                  <c:v>653.10543999999527</c:v>
                </c:pt>
                <c:pt idx="823">
                  <c:v>653.1219999999953</c:v>
                </c:pt>
                <c:pt idx="824">
                  <c:v>653.13855999999532</c:v>
                </c:pt>
                <c:pt idx="825">
                  <c:v>653.15511999999535</c:v>
                </c:pt>
                <c:pt idx="826">
                  <c:v>653.17167999999538</c:v>
                </c:pt>
                <c:pt idx="827">
                  <c:v>653.1882399999954</c:v>
                </c:pt>
                <c:pt idx="828">
                  <c:v>653.20479999999543</c:v>
                </c:pt>
                <c:pt idx="829">
                  <c:v>653.22135999999546</c:v>
                </c:pt>
                <c:pt idx="830">
                  <c:v>653.23791999999548</c:v>
                </c:pt>
                <c:pt idx="831">
                  <c:v>653.25447999999551</c:v>
                </c:pt>
                <c:pt idx="832">
                  <c:v>653.27103999999554</c:v>
                </c:pt>
                <c:pt idx="833">
                  <c:v>653.28759999999556</c:v>
                </c:pt>
                <c:pt idx="834">
                  <c:v>653.30415999999559</c:v>
                </c:pt>
                <c:pt idx="835">
                  <c:v>653.32071999999562</c:v>
                </c:pt>
                <c:pt idx="836">
                  <c:v>653.33727999999564</c:v>
                </c:pt>
                <c:pt idx="837">
                  <c:v>653.35383999999567</c:v>
                </c:pt>
                <c:pt idx="838">
                  <c:v>653.3703999999957</c:v>
                </c:pt>
                <c:pt idx="839">
                  <c:v>653.38695999999572</c:v>
                </c:pt>
                <c:pt idx="840">
                  <c:v>653.40351999999575</c:v>
                </c:pt>
                <c:pt idx="841">
                  <c:v>653.42007999999578</c:v>
                </c:pt>
                <c:pt idx="842">
                  <c:v>653.4366399999958</c:v>
                </c:pt>
                <c:pt idx="843">
                  <c:v>653.45319999999583</c:v>
                </c:pt>
                <c:pt idx="844">
                  <c:v>653.46975999999586</c:v>
                </c:pt>
                <c:pt idx="845">
                  <c:v>653.48631999999589</c:v>
                </c:pt>
                <c:pt idx="846">
                  <c:v>653.50287999999591</c:v>
                </c:pt>
                <c:pt idx="847">
                  <c:v>653.51943999999594</c:v>
                </c:pt>
                <c:pt idx="848">
                  <c:v>653.53599999999597</c:v>
                </c:pt>
                <c:pt idx="849">
                  <c:v>653.55255999999599</c:v>
                </c:pt>
                <c:pt idx="850">
                  <c:v>653.56911999999602</c:v>
                </c:pt>
                <c:pt idx="851">
                  <c:v>653.58567999999605</c:v>
                </c:pt>
                <c:pt idx="852">
                  <c:v>653.60223999999607</c:v>
                </c:pt>
                <c:pt idx="853">
                  <c:v>653.6187999999961</c:v>
                </c:pt>
                <c:pt idx="854">
                  <c:v>653.63535999999613</c:v>
                </c:pt>
                <c:pt idx="855">
                  <c:v>653.65191999999615</c:v>
                </c:pt>
                <c:pt idx="856">
                  <c:v>653.66847999999618</c:v>
                </c:pt>
                <c:pt idx="857">
                  <c:v>653.68503999999621</c:v>
                </c:pt>
                <c:pt idx="858">
                  <c:v>653.70159999999623</c:v>
                </c:pt>
                <c:pt idx="859">
                  <c:v>653.71815999999626</c:v>
                </c:pt>
                <c:pt idx="860">
                  <c:v>653.73471999999629</c:v>
                </c:pt>
                <c:pt idx="861">
                  <c:v>653.75127999999631</c:v>
                </c:pt>
                <c:pt idx="862">
                  <c:v>653.76783999999634</c:v>
                </c:pt>
                <c:pt idx="863">
                  <c:v>653.78439999999637</c:v>
                </c:pt>
                <c:pt idx="864">
                  <c:v>653.80095999999639</c:v>
                </c:pt>
                <c:pt idx="865">
                  <c:v>653.81751999999642</c:v>
                </c:pt>
                <c:pt idx="866">
                  <c:v>653.83407999999645</c:v>
                </c:pt>
                <c:pt idx="867">
                  <c:v>653.85063999999647</c:v>
                </c:pt>
                <c:pt idx="868">
                  <c:v>653.8671999999965</c:v>
                </c:pt>
                <c:pt idx="869">
                  <c:v>653.88375999999653</c:v>
                </c:pt>
                <c:pt idx="870">
                  <c:v>653.90031999999655</c:v>
                </c:pt>
                <c:pt idx="871">
                  <c:v>653.91687999999658</c:v>
                </c:pt>
                <c:pt idx="872">
                  <c:v>653.93343999999661</c:v>
                </c:pt>
                <c:pt idx="873">
                  <c:v>653.94999999999663</c:v>
                </c:pt>
                <c:pt idx="874">
                  <c:v>653.96655999999666</c:v>
                </c:pt>
                <c:pt idx="875">
                  <c:v>653.98311999999669</c:v>
                </c:pt>
                <c:pt idx="876">
                  <c:v>653.99967999999672</c:v>
                </c:pt>
                <c:pt idx="877">
                  <c:v>654.01623999999674</c:v>
                </c:pt>
                <c:pt idx="878">
                  <c:v>654.03279999999677</c:v>
                </c:pt>
                <c:pt idx="879">
                  <c:v>654.0493599999968</c:v>
                </c:pt>
                <c:pt idx="880">
                  <c:v>654.06591999999682</c:v>
                </c:pt>
                <c:pt idx="881">
                  <c:v>654.08247999999685</c:v>
                </c:pt>
                <c:pt idx="882">
                  <c:v>654.09903999999688</c:v>
                </c:pt>
                <c:pt idx="883">
                  <c:v>654.1155999999969</c:v>
                </c:pt>
                <c:pt idx="884">
                  <c:v>654.13215999999693</c:v>
                </c:pt>
                <c:pt idx="885">
                  <c:v>654.14871999999696</c:v>
                </c:pt>
                <c:pt idx="886">
                  <c:v>654.16527999999698</c:v>
                </c:pt>
                <c:pt idx="887">
                  <c:v>654.18183999999701</c:v>
                </c:pt>
                <c:pt idx="888">
                  <c:v>654.19839999999704</c:v>
                </c:pt>
                <c:pt idx="889">
                  <c:v>654.21495999999706</c:v>
                </c:pt>
                <c:pt idx="890">
                  <c:v>654.23151999999709</c:v>
                </c:pt>
                <c:pt idx="891">
                  <c:v>654.24807999999712</c:v>
                </c:pt>
                <c:pt idx="892">
                  <c:v>654.26463999999714</c:v>
                </c:pt>
                <c:pt idx="893">
                  <c:v>654.28119999999717</c:v>
                </c:pt>
                <c:pt idx="894">
                  <c:v>654.2977599999972</c:v>
                </c:pt>
                <c:pt idx="895">
                  <c:v>654.31431999999722</c:v>
                </c:pt>
                <c:pt idx="896">
                  <c:v>654.33087999999725</c:v>
                </c:pt>
                <c:pt idx="897">
                  <c:v>654.34743999999728</c:v>
                </c:pt>
                <c:pt idx="898">
                  <c:v>654.3639999999973</c:v>
                </c:pt>
                <c:pt idx="899">
                  <c:v>654.38055999999733</c:v>
                </c:pt>
                <c:pt idx="900">
                  <c:v>654.39711999999736</c:v>
                </c:pt>
                <c:pt idx="901">
                  <c:v>654.41367999999738</c:v>
                </c:pt>
                <c:pt idx="902">
                  <c:v>654.43023999999741</c:v>
                </c:pt>
                <c:pt idx="903">
                  <c:v>654.44679999999744</c:v>
                </c:pt>
                <c:pt idx="904">
                  <c:v>654.46335999999746</c:v>
                </c:pt>
                <c:pt idx="905">
                  <c:v>654.47991999999749</c:v>
                </c:pt>
                <c:pt idx="906">
                  <c:v>654.49647999999752</c:v>
                </c:pt>
                <c:pt idx="907">
                  <c:v>654.51303999999755</c:v>
                </c:pt>
                <c:pt idx="908">
                  <c:v>654.52959999999757</c:v>
                </c:pt>
                <c:pt idx="909">
                  <c:v>654.5461599999976</c:v>
                </c:pt>
                <c:pt idx="910">
                  <c:v>654.56271999999763</c:v>
                </c:pt>
                <c:pt idx="911">
                  <c:v>654.57927999999765</c:v>
                </c:pt>
                <c:pt idx="912">
                  <c:v>654.59583999999768</c:v>
                </c:pt>
                <c:pt idx="913">
                  <c:v>654.61239999999771</c:v>
                </c:pt>
                <c:pt idx="914">
                  <c:v>654.62895999999773</c:v>
                </c:pt>
                <c:pt idx="915">
                  <c:v>654.64551999999776</c:v>
                </c:pt>
                <c:pt idx="916">
                  <c:v>654.66207999999779</c:v>
                </c:pt>
                <c:pt idx="917">
                  <c:v>654.67863999999781</c:v>
                </c:pt>
                <c:pt idx="918">
                  <c:v>654.69519999999784</c:v>
                </c:pt>
                <c:pt idx="919">
                  <c:v>654.71175999999787</c:v>
                </c:pt>
                <c:pt idx="920">
                  <c:v>654.72831999999789</c:v>
                </c:pt>
                <c:pt idx="921">
                  <c:v>654.74487999999792</c:v>
                </c:pt>
                <c:pt idx="922">
                  <c:v>654.76143999999795</c:v>
                </c:pt>
                <c:pt idx="923">
                  <c:v>654.77799999999797</c:v>
                </c:pt>
                <c:pt idx="924">
                  <c:v>654.794559999998</c:v>
                </c:pt>
                <c:pt idx="925">
                  <c:v>654.81111999999803</c:v>
                </c:pt>
                <c:pt idx="926">
                  <c:v>654.82767999999805</c:v>
                </c:pt>
                <c:pt idx="927">
                  <c:v>654.84423999999808</c:v>
                </c:pt>
                <c:pt idx="928">
                  <c:v>654.86079999999811</c:v>
                </c:pt>
                <c:pt idx="929">
                  <c:v>654.87735999999813</c:v>
                </c:pt>
                <c:pt idx="930">
                  <c:v>654.89391999999816</c:v>
                </c:pt>
                <c:pt idx="931">
                  <c:v>654.91047999999819</c:v>
                </c:pt>
                <c:pt idx="932">
                  <c:v>654.92703999999821</c:v>
                </c:pt>
                <c:pt idx="933">
                  <c:v>654.94359999999824</c:v>
                </c:pt>
                <c:pt idx="934">
                  <c:v>654.96015999999827</c:v>
                </c:pt>
                <c:pt idx="935">
                  <c:v>654.97671999999829</c:v>
                </c:pt>
                <c:pt idx="936">
                  <c:v>654.99327999999832</c:v>
                </c:pt>
                <c:pt idx="937">
                  <c:v>655.00983999999835</c:v>
                </c:pt>
                <c:pt idx="938">
                  <c:v>655.02639999999838</c:v>
                </c:pt>
                <c:pt idx="939">
                  <c:v>655.0429599999984</c:v>
                </c:pt>
                <c:pt idx="940">
                  <c:v>655.05951999999843</c:v>
                </c:pt>
                <c:pt idx="941">
                  <c:v>655.07607999999846</c:v>
                </c:pt>
                <c:pt idx="942">
                  <c:v>655.09263999999848</c:v>
                </c:pt>
                <c:pt idx="943">
                  <c:v>655.10919999999851</c:v>
                </c:pt>
                <c:pt idx="944">
                  <c:v>655.12575999999854</c:v>
                </c:pt>
                <c:pt idx="945">
                  <c:v>655.14231999999856</c:v>
                </c:pt>
                <c:pt idx="946">
                  <c:v>655.15887999999859</c:v>
                </c:pt>
                <c:pt idx="947">
                  <c:v>655.17543999999862</c:v>
                </c:pt>
                <c:pt idx="948">
                  <c:v>655.19199999999864</c:v>
                </c:pt>
                <c:pt idx="949">
                  <c:v>655.20855999999867</c:v>
                </c:pt>
                <c:pt idx="950">
                  <c:v>655.2251199999987</c:v>
                </c:pt>
                <c:pt idx="951">
                  <c:v>655.24167999999872</c:v>
                </c:pt>
                <c:pt idx="952">
                  <c:v>655.25823999999875</c:v>
                </c:pt>
                <c:pt idx="953">
                  <c:v>655.27479999999878</c:v>
                </c:pt>
                <c:pt idx="954">
                  <c:v>655.2913599999988</c:v>
                </c:pt>
                <c:pt idx="955">
                  <c:v>655.30791999999883</c:v>
                </c:pt>
                <c:pt idx="956">
                  <c:v>655.32447999999886</c:v>
                </c:pt>
                <c:pt idx="957">
                  <c:v>655.34103999999888</c:v>
                </c:pt>
                <c:pt idx="958">
                  <c:v>655.35759999999891</c:v>
                </c:pt>
                <c:pt idx="959">
                  <c:v>655.37415999999894</c:v>
                </c:pt>
                <c:pt idx="960">
                  <c:v>655.39071999999896</c:v>
                </c:pt>
                <c:pt idx="961">
                  <c:v>655.40727999999899</c:v>
                </c:pt>
                <c:pt idx="962">
                  <c:v>655.42383999999902</c:v>
                </c:pt>
                <c:pt idx="963">
                  <c:v>655.44039999999904</c:v>
                </c:pt>
                <c:pt idx="964">
                  <c:v>655.45695999999907</c:v>
                </c:pt>
                <c:pt idx="965">
                  <c:v>655.4735199999991</c:v>
                </c:pt>
                <c:pt idx="966">
                  <c:v>655.49007999999912</c:v>
                </c:pt>
                <c:pt idx="967">
                  <c:v>655.50663999999915</c:v>
                </c:pt>
                <c:pt idx="968">
                  <c:v>655.52319999999918</c:v>
                </c:pt>
                <c:pt idx="969">
                  <c:v>655.53975999999921</c:v>
                </c:pt>
                <c:pt idx="970">
                  <c:v>655.55631999999923</c:v>
                </c:pt>
                <c:pt idx="971">
                  <c:v>655.57287999999926</c:v>
                </c:pt>
                <c:pt idx="972">
                  <c:v>655.58943999999929</c:v>
                </c:pt>
                <c:pt idx="973">
                  <c:v>655.60599999999931</c:v>
                </c:pt>
                <c:pt idx="974">
                  <c:v>655.62255999999934</c:v>
                </c:pt>
                <c:pt idx="975">
                  <c:v>655.63911999999937</c:v>
                </c:pt>
                <c:pt idx="976">
                  <c:v>655.65567999999939</c:v>
                </c:pt>
                <c:pt idx="977">
                  <c:v>655.67223999999942</c:v>
                </c:pt>
                <c:pt idx="978">
                  <c:v>655.68879999999945</c:v>
                </c:pt>
                <c:pt idx="979">
                  <c:v>655.70535999999947</c:v>
                </c:pt>
                <c:pt idx="980">
                  <c:v>655.7219199999995</c:v>
                </c:pt>
                <c:pt idx="981">
                  <c:v>655.73847999999953</c:v>
                </c:pt>
                <c:pt idx="982">
                  <c:v>655.75503999999955</c:v>
                </c:pt>
                <c:pt idx="983">
                  <c:v>655.77159999999958</c:v>
                </c:pt>
                <c:pt idx="984">
                  <c:v>655.78815999999961</c:v>
                </c:pt>
                <c:pt idx="985">
                  <c:v>655.80471999999963</c:v>
                </c:pt>
                <c:pt idx="986">
                  <c:v>655.82127999999966</c:v>
                </c:pt>
                <c:pt idx="987">
                  <c:v>655.83783999999969</c:v>
                </c:pt>
                <c:pt idx="988">
                  <c:v>655.85439999999971</c:v>
                </c:pt>
                <c:pt idx="989">
                  <c:v>655.87095999999974</c:v>
                </c:pt>
                <c:pt idx="990">
                  <c:v>655.88751999999977</c:v>
                </c:pt>
                <c:pt idx="991">
                  <c:v>655.90407999999979</c:v>
                </c:pt>
                <c:pt idx="992">
                  <c:v>655.92063999999982</c:v>
                </c:pt>
                <c:pt idx="993">
                  <c:v>655.93719999999985</c:v>
                </c:pt>
                <c:pt idx="994">
                  <c:v>655.95375999999987</c:v>
                </c:pt>
                <c:pt idx="995">
                  <c:v>655.9703199999999</c:v>
                </c:pt>
                <c:pt idx="996">
                  <c:v>655.98687999999993</c:v>
                </c:pt>
                <c:pt idx="997">
                  <c:v>656.00343999999996</c:v>
                </c:pt>
                <c:pt idx="998">
                  <c:v>656.02</c:v>
                </c:pt>
                <c:pt idx="999">
                  <c:v>656.03656000000001</c:v>
                </c:pt>
                <c:pt idx="1000">
                  <c:v>656.05312000000004</c:v>
                </c:pt>
                <c:pt idx="1001">
                  <c:v>656.06968000000006</c:v>
                </c:pt>
                <c:pt idx="1002">
                  <c:v>656.08624000000009</c:v>
                </c:pt>
                <c:pt idx="1003">
                  <c:v>656.10280000000012</c:v>
                </c:pt>
                <c:pt idx="1004">
                  <c:v>656.11936000000014</c:v>
                </c:pt>
                <c:pt idx="1005">
                  <c:v>656.13592000000017</c:v>
                </c:pt>
                <c:pt idx="1006">
                  <c:v>656.1524800000002</c:v>
                </c:pt>
                <c:pt idx="1007">
                  <c:v>656.16904000000022</c:v>
                </c:pt>
                <c:pt idx="1008">
                  <c:v>656.18560000000025</c:v>
                </c:pt>
                <c:pt idx="1009">
                  <c:v>656.20216000000028</c:v>
                </c:pt>
                <c:pt idx="1010">
                  <c:v>656.2187200000003</c:v>
                </c:pt>
                <c:pt idx="1011">
                  <c:v>656.23528000000033</c:v>
                </c:pt>
                <c:pt idx="1012">
                  <c:v>656.25184000000036</c:v>
                </c:pt>
                <c:pt idx="1013">
                  <c:v>656.26840000000038</c:v>
                </c:pt>
                <c:pt idx="1014">
                  <c:v>656.28496000000041</c:v>
                </c:pt>
                <c:pt idx="1015">
                  <c:v>656.30152000000044</c:v>
                </c:pt>
                <c:pt idx="1016">
                  <c:v>656.31808000000046</c:v>
                </c:pt>
                <c:pt idx="1017">
                  <c:v>656.33464000000049</c:v>
                </c:pt>
                <c:pt idx="1018">
                  <c:v>656.35120000000052</c:v>
                </c:pt>
                <c:pt idx="1019">
                  <c:v>656.36776000000054</c:v>
                </c:pt>
                <c:pt idx="1020">
                  <c:v>656.38432000000057</c:v>
                </c:pt>
                <c:pt idx="1021">
                  <c:v>656.4008800000006</c:v>
                </c:pt>
                <c:pt idx="1022">
                  <c:v>656.41744000000062</c:v>
                </c:pt>
                <c:pt idx="1023">
                  <c:v>656.43400000000065</c:v>
                </c:pt>
                <c:pt idx="1024">
                  <c:v>656.45056000000068</c:v>
                </c:pt>
                <c:pt idx="1025">
                  <c:v>656.4671200000007</c:v>
                </c:pt>
                <c:pt idx="1026">
                  <c:v>656.48368000000073</c:v>
                </c:pt>
                <c:pt idx="1027">
                  <c:v>656.50024000000076</c:v>
                </c:pt>
                <c:pt idx="1028">
                  <c:v>656.51680000000079</c:v>
                </c:pt>
                <c:pt idx="1029">
                  <c:v>656.53336000000081</c:v>
                </c:pt>
                <c:pt idx="1030">
                  <c:v>656.54992000000084</c:v>
                </c:pt>
                <c:pt idx="1031">
                  <c:v>656.56648000000087</c:v>
                </c:pt>
                <c:pt idx="1032">
                  <c:v>656.58304000000089</c:v>
                </c:pt>
                <c:pt idx="1033">
                  <c:v>656.59960000000092</c:v>
                </c:pt>
                <c:pt idx="1034">
                  <c:v>656.61616000000095</c:v>
                </c:pt>
                <c:pt idx="1035">
                  <c:v>656.63272000000097</c:v>
                </c:pt>
                <c:pt idx="1036">
                  <c:v>656.649280000001</c:v>
                </c:pt>
                <c:pt idx="1037">
                  <c:v>656.66584000000103</c:v>
                </c:pt>
                <c:pt idx="1038">
                  <c:v>656.68240000000105</c:v>
                </c:pt>
                <c:pt idx="1039">
                  <c:v>656.69896000000108</c:v>
                </c:pt>
                <c:pt idx="1040">
                  <c:v>656.71552000000111</c:v>
                </c:pt>
                <c:pt idx="1041">
                  <c:v>656.73208000000113</c:v>
                </c:pt>
                <c:pt idx="1042">
                  <c:v>656.74864000000116</c:v>
                </c:pt>
                <c:pt idx="1043">
                  <c:v>656.76520000000119</c:v>
                </c:pt>
                <c:pt idx="1044">
                  <c:v>656.78176000000121</c:v>
                </c:pt>
                <c:pt idx="1045">
                  <c:v>656.79832000000124</c:v>
                </c:pt>
                <c:pt idx="1046">
                  <c:v>656.81488000000127</c:v>
                </c:pt>
                <c:pt idx="1047">
                  <c:v>656.83144000000129</c:v>
                </c:pt>
                <c:pt idx="1048">
                  <c:v>656.84800000000132</c:v>
                </c:pt>
                <c:pt idx="1049">
                  <c:v>656.86456000000135</c:v>
                </c:pt>
                <c:pt idx="1050">
                  <c:v>656.88112000000137</c:v>
                </c:pt>
                <c:pt idx="1051">
                  <c:v>656.8976800000014</c:v>
                </c:pt>
                <c:pt idx="1052">
                  <c:v>656.91424000000143</c:v>
                </c:pt>
                <c:pt idx="1053">
                  <c:v>656.93080000000145</c:v>
                </c:pt>
                <c:pt idx="1054">
                  <c:v>656.94736000000148</c:v>
                </c:pt>
                <c:pt idx="1055">
                  <c:v>656.96392000000151</c:v>
                </c:pt>
                <c:pt idx="1056">
                  <c:v>656.98048000000153</c:v>
                </c:pt>
                <c:pt idx="1057">
                  <c:v>656.99704000000156</c:v>
                </c:pt>
                <c:pt idx="1058">
                  <c:v>657.01360000000159</c:v>
                </c:pt>
                <c:pt idx="1059">
                  <c:v>657.03016000000162</c:v>
                </c:pt>
                <c:pt idx="1060">
                  <c:v>657.04672000000164</c:v>
                </c:pt>
                <c:pt idx="1061">
                  <c:v>657.06328000000167</c:v>
                </c:pt>
                <c:pt idx="1062">
                  <c:v>657.0798400000017</c:v>
                </c:pt>
                <c:pt idx="1063">
                  <c:v>657.09640000000172</c:v>
                </c:pt>
                <c:pt idx="1064">
                  <c:v>657.11296000000175</c:v>
                </c:pt>
                <c:pt idx="1065">
                  <c:v>657.12952000000178</c:v>
                </c:pt>
                <c:pt idx="1066">
                  <c:v>657.1460800000018</c:v>
                </c:pt>
                <c:pt idx="1067">
                  <c:v>657.16264000000183</c:v>
                </c:pt>
                <c:pt idx="1068">
                  <c:v>657.17920000000186</c:v>
                </c:pt>
                <c:pt idx="1069">
                  <c:v>657.19576000000188</c:v>
                </c:pt>
                <c:pt idx="1070">
                  <c:v>657.21232000000191</c:v>
                </c:pt>
                <c:pt idx="1071">
                  <c:v>657.22888000000194</c:v>
                </c:pt>
                <c:pt idx="1072">
                  <c:v>657.24544000000196</c:v>
                </c:pt>
                <c:pt idx="1073">
                  <c:v>657.26200000000199</c:v>
                </c:pt>
                <c:pt idx="1074">
                  <c:v>657.27856000000202</c:v>
                </c:pt>
                <c:pt idx="1075">
                  <c:v>657.29512000000204</c:v>
                </c:pt>
                <c:pt idx="1076">
                  <c:v>657.31168000000207</c:v>
                </c:pt>
                <c:pt idx="1077">
                  <c:v>657.3282400000021</c:v>
                </c:pt>
                <c:pt idx="1078">
                  <c:v>657.34480000000212</c:v>
                </c:pt>
                <c:pt idx="1079">
                  <c:v>657.36136000000215</c:v>
                </c:pt>
                <c:pt idx="1080">
                  <c:v>657.37792000000218</c:v>
                </c:pt>
                <c:pt idx="1081">
                  <c:v>657.3944800000022</c:v>
                </c:pt>
                <c:pt idx="1082">
                  <c:v>657.41104000000223</c:v>
                </c:pt>
                <c:pt idx="1083">
                  <c:v>657.42760000000226</c:v>
                </c:pt>
                <c:pt idx="1084">
                  <c:v>657.44416000000228</c:v>
                </c:pt>
                <c:pt idx="1085">
                  <c:v>657.46072000000231</c:v>
                </c:pt>
                <c:pt idx="1086">
                  <c:v>657.47728000000234</c:v>
                </c:pt>
                <c:pt idx="1087">
                  <c:v>657.49384000000236</c:v>
                </c:pt>
                <c:pt idx="1088">
                  <c:v>657.51040000000239</c:v>
                </c:pt>
                <c:pt idx="1089">
                  <c:v>657.52696000000242</c:v>
                </c:pt>
                <c:pt idx="1090">
                  <c:v>657.54352000000245</c:v>
                </c:pt>
                <c:pt idx="1091">
                  <c:v>657.56008000000247</c:v>
                </c:pt>
                <c:pt idx="1092">
                  <c:v>657.5766400000025</c:v>
                </c:pt>
                <c:pt idx="1093">
                  <c:v>657.59320000000253</c:v>
                </c:pt>
                <c:pt idx="1094">
                  <c:v>657.60976000000255</c:v>
                </c:pt>
                <c:pt idx="1095">
                  <c:v>657.62632000000258</c:v>
                </c:pt>
                <c:pt idx="1096">
                  <c:v>657.64288000000261</c:v>
                </c:pt>
                <c:pt idx="1097">
                  <c:v>657.65944000000263</c:v>
                </c:pt>
                <c:pt idx="1098">
                  <c:v>657.67600000000266</c:v>
                </c:pt>
                <c:pt idx="1099">
                  <c:v>657.69256000000269</c:v>
                </c:pt>
                <c:pt idx="1100">
                  <c:v>657.70912000000271</c:v>
                </c:pt>
                <c:pt idx="1101">
                  <c:v>657.72568000000274</c:v>
                </c:pt>
                <c:pt idx="1102">
                  <c:v>657.74224000000277</c:v>
                </c:pt>
                <c:pt idx="1103">
                  <c:v>657.75880000000279</c:v>
                </c:pt>
                <c:pt idx="1104">
                  <c:v>657.77536000000282</c:v>
                </c:pt>
                <c:pt idx="1105">
                  <c:v>657.79192000000285</c:v>
                </c:pt>
                <c:pt idx="1106">
                  <c:v>657.80848000000287</c:v>
                </c:pt>
                <c:pt idx="1107">
                  <c:v>657.8250400000029</c:v>
                </c:pt>
                <c:pt idx="1108">
                  <c:v>657.84160000000293</c:v>
                </c:pt>
                <c:pt idx="1109">
                  <c:v>657.85816000000295</c:v>
                </c:pt>
                <c:pt idx="1110">
                  <c:v>657.87472000000298</c:v>
                </c:pt>
                <c:pt idx="1111">
                  <c:v>657.89128000000301</c:v>
                </c:pt>
                <c:pt idx="1112">
                  <c:v>657.90784000000303</c:v>
                </c:pt>
                <c:pt idx="1113">
                  <c:v>657.92440000000306</c:v>
                </c:pt>
                <c:pt idx="1114">
                  <c:v>657.94096000000309</c:v>
                </c:pt>
                <c:pt idx="1115">
                  <c:v>657.95752000000311</c:v>
                </c:pt>
                <c:pt idx="1116">
                  <c:v>657.97408000000314</c:v>
                </c:pt>
                <c:pt idx="1117">
                  <c:v>657.99064000000317</c:v>
                </c:pt>
                <c:pt idx="1118">
                  <c:v>658.00720000000319</c:v>
                </c:pt>
                <c:pt idx="1119">
                  <c:v>658.02376000000322</c:v>
                </c:pt>
                <c:pt idx="1120">
                  <c:v>658.04032000000325</c:v>
                </c:pt>
                <c:pt idx="1121">
                  <c:v>658.05688000000328</c:v>
                </c:pt>
                <c:pt idx="1122">
                  <c:v>658.0734400000033</c:v>
                </c:pt>
                <c:pt idx="1123">
                  <c:v>658.09000000000333</c:v>
                </c:pt>
                <c:pt idx="1124">
                  <c:v>658.10656000000336</c:v>
                </c:pt>
                <c:pt idx="1125">
                  <c:v>658.12312000000338</c:v>
                </c:pt>
                <c:pt idx="1126">
                  <c:v>658.13968000000341</c:v>
                </c:pt>
                <c:pt idx="1127">
                  <c:v>658.15624000000344</c:v>
                </c:pt>
                <c:pt idx="1128">
                  <c:v>658.17280000000346</c:v>
                </c:pt>
                <c:pt idx="1129">
                  <c:v>658.18936000000349</c:v>
                </c:pt>
                <c:pt idx="1130">
                  <c:v>658.20592000000352</c:v>
                </c:pt>
                <c:pt idx="1131">
                  <c:v>658.22248000000354</c:v>
                </c:pt>
                <c:pt idx="1132">
                  <c:v>658.23904000000357</c:v>
                </c:pt>
                <c:pt idx="1133">
                  <c:v>658.2556000000036</c:v>
                </c:pt>
                <c:pt idx="1134">
                  <c:v>658.27216000000362</c:v>
                </c:pt>
                <c:pt idx="1135">
                  <c:v>658.28872000000365</c:v>
                </c:pt>
                <c:pt idx="1136">
                  <c:v>658.30528000000368</c:v>
                </c:pt>
                <c:pt idx="1137">
                  <c:v>658.3218400000037</c:v>
                </c:pt>
                <c:pt idx="1138">
                  <c:v>658.33840000000373</c:v>
                </c:pt>
                <c:pt idx="1139">
                  <c:v>658.35496000000376</c:v>
                </c:pt>
                <c:pt idx="1140">
                  <c:v>658.37152000000378</c:v>
                </c:pt>
                <c:pt idx="1141">
                  <c:v>658.38808000000381</c:v>
                </c:pt>
                <c:pt idx="1142">
                  <c:v>658.40464000000384</c:v>
                </c:pt>
                <c:pt idx="1143">
                  <c:v>658.42120000000386</c:v>
                </c:pt>
                <c:pt idx="1144">
                  <c:v>658.43776000000389</c:v>
                </c:pt>
                <c:pt idx="1145">
                  <c:v>658.45432000000392</c:v>
                </c:pt>
                <c:pt idx="1146">
                  <c:v>658.47088000000394</c:v>
                </c:pt>
                <c:pt idx="1147">
                  <c:v>658.48744000000397</c:v>
                </c:pt>
                <c:pt idx="1148">
                  <c:v>658.504000000004</c:v>
                </c:pt>
                <c:pt idx="1149">
                  <c:v>658.52056000000402</c:v>
                </c:pt>
                <c:pt idx="1150">
                  <c:v>658.53712000000405</c:v>
                </c:pt>
                <c:pt idx="1151">
                  <c:v>658.55368000000408</c:v>
                </c:pt>
                <c:pt idx="1152">
                  <c:v>658.57024000000411</c:v>
                </c:pt>
                <c:pt idx="1153">
                  <c:v>658.58680000000413</c:v>
                </c:pt>
                <c:pt idx="1154">
                  <c:v>658.60336000000416</c:v>
                </c:pt>
                <c:pt idx="1155">
                  <c:v>658.61992000000419</c:v>
                </c:pt>
                <c:pt idx="1156">
                  <c:v>658.63648000000421</c:v>
                </c:pt>
                <c:pt idx="1157">
                  <c:v>658.65304000000424</c:v>
                </c:pt>
                <c:pt idx="1158">
                  <c:v>658.66960000000427</c:v>
                </c:pt>
                <c:pt idx="1159">
                  <c:v>658.68616000000429</c:v>
                </c:pt>
                <c:pt idx="1160">
                  <c:v>658.70272000000432</c:v>
                </c:pt>
                <c:pt idx="1161">
                  <c:v>658.71928000000435</c:v>
                </c:pt>
                <c:pt idx="1162">
                  <c:v>658.73584000000437</c:v>
                </c:pt>
                <c:pt idx="1163">
                  <c:v>658.7524000000044</c:v>
                </c:pt>
                <c:pt idx="1164">
                  <c:v>658.76896000000443</c:v>
                </c:pt>
                <c:pt idx="1165">
                  <c:v>658.78552000000445</c:v>
                </c:pt>
                <c:pt idx="1166">
                  <c:v>658.80208000000448</c:v>
                </c:pt>
                <c:pt idx="1167">
                  <c:v>658.81864000000451</c:v>
                </c:pt>
                <c:pt idx="1168">
                  <c:v>658.83520000000453</c:v>
                </c:pt>
                <c:pt idx="1169">
                  <c:v>658.85176000000456</c:v>
                </c:pt>
                <c:pt idx="1170">
                  <c:v>658.86832000000459</c:v>
                </c:pt>
                <c:pt idx="1171">
                  <c:v>658.88488000000461</c:v>
                </c:pt>
                <c:pt idx="1172">
                  <c:v>658.90144000000464</c:v>
                </c:pt>
                <c:pt idx="1173">
                  <c:v>658.91800000000467</c:v>
                </c:pt>
                <c:pt idx="1174">
                  <c:v>658.93456000000469</c:v>
                </c:pt>
                <c:pt idx="1175">
                  <c:v>658.95112000000472</c:v>
                </c:pt>
                <c:pt idx="1176">
                  <c:v>658.96768000000475</c:v>
                </c:pt>
                <c:pt idx="1177">
                  <c:v>658.98424000000477</c:v>
                </c:pt>
                <c:pt idx="1178">
                  <c:v>659.0008000000048</c:v>
                </c:pt>
                <c:pt idx="1179">
                  <c:v>659.01736000000483</c:v>
                </c:pt>
                <c:pt idx="1180">
                  <c:v>659.03392000000485</c:v>
                </c:pt>
                <c:pt idx="1181">
                  <c:v>659.05048000000488</c:v>
                </c:pt>
                <c:pt idx="1182">
                  <c:v>659.06704000000491</c:v>
                </c:pt>
                <c:pt idx="1183">
                  <c:v>659.08360000000494</c:v>
                </c:pt>
                <c:pt idx="1184">
                  <c:v>659.10016000000496</c:v>
                </c:pt>
                <c:pt idx="1185">
                  <c:v>659.11672000000499</c:v>
                </c:pt>
                <c:pt idx="1186">
                  <c:v>659.13328000000502</c:v>
                </c:pt>
                <c:pt idx="1187">
                  <c:v>659.14984000000504</c:v>
                </c:pt>
                <c:pt idx="1188">
                  <c:v>659.16640000000507</c:v>
                </c:pt>
                <c:pt idx="1189">
                  <c:v>659.1829600000051</c:v>
                </c:pt>
                <c:pt idx="1190">
                  <c:v>659.19952000000512</c:v>
                </c:pt>
                <c:pt idx="1191">
                  <c:v>659.21608000000515</c:v>
                </c:pt>
                <c:pt idx="1192">
                  <c:v>659.23264000000518</c:v>
                </c:pt>
                <c:pt idx="1193">
                  <c:v>659.2492000000052</c:v>
                </c:pt>
                <c:pt idx="1194">
                  <c:v>659.26576000000523</c:v>
                </c:pt>
                <c:pt idx="1195">
                  <c:v>659.28232000000526</c:v>
                </c:pt>
                <c:pt idx="1196">
                  <c:v>659.29888000000528</c:v>
                </c:pt>
                <c:pt idx="1197">
                  <c:v>659.31544000000531</c:v>
                </c:pt>
                <c:pt idx="1198">
                  <c:v>659.33200000000534</c:v>
                </c:pt>
                <c:pt idx="1199">
                  <c:v>659.34856000000536</c:v>
                </c:pt>
                <c:pt idx="1200">
                  <c:v>659.36512000000539</c:v>
                </c:pt>
                <c:pt idx="1201">
                  <c:v>659.38168000000542</c:v>
                </c:pt>
                <c:pt idx="1202">
                  <c:v>659.39824000000544</c:v>
                </c:pt>
                <c:pt idx="1203">
                  <c:v>659.41480000000547</c:v>
                </c:pt>
                <c:pt idx="1204">
                  <c:v>659.4313600000055</c:v>
                </c:pt>
                <c:pt idx="1205">
                  <c:v>659.44792000000552</c:v>
                </c:pt>
                <c:pt idx="1206">
                  <c:v>659.46448000000555</c:v>
                </c:pt>
                <c:pt idx="1207">
                  <c:v>659.48104000000558</c:v>
                </c:pt>
                <c:pt idx="1208">
                  <c:v>659.4976000000056</c:v>
                </c:pt>
                <c:pt idx="1209">
                  <c:v>659.51416000000563</c:v>
                </c:pt>
                <c:pt idx="1210">
                  <c:v>659.53072000000566</c:v>
                </c:pt>
                <c:pt idx="1211">
                  <c:v>659.54728000000568</c:v>
                </c:pt>
                <c:pt idx="1212">
                  <c:v>659.56384000000571</c:v>
                </c:pt>
                <c:pt idx="1213">
                  <c:v>659.58040000000574</c:v>
                </c:pt>
                <c:pt idx="1214">
                  <c:v>659.59696000000577</c:v>
                </c:pt>
                <c:pt idx="1215">
                  <c:v>659.61352000000579</c:v>
                </c:pt>
                <c:pt idx="1216">
                  <c:v>659.63008000000582</c:v>
                </c:pt>
                <c:pt idx="1217">
                  <c:v>659.64664000000585</c:v>
                </c:pt>
                <c:pt idx="1218">
                  <c:v>659.66320000000587</c:v>
                </c:pt>
                <c:pt idx="1219">
                  <c:v>659.6797600000059</c:v>
                </c:pt>
                <c:pt idx="1220">
                  <c:v>659.69632000000593</c:v>
                </c:pt>
                <c:pt idx="1221">
                  <c:v>659.71288000000595</c:v>
                </c:pt>
                <c:pt idx="1222">
                  <c:v>659.72944000000598</c:v>
                </c:pt>
                <c:pt idx="1223">
                  <c:v>659.74600000000601</c:v>
                </c:pt>
                <c:pt idx="1224">
                  <c:v>659.76256000000603</c:v>
                </c:pt>
                <c:pt idx="1225">
                  <c:v>659.77912000000606</c:v>
                </c:pt>
                <c:pt idx="1226">
                  <c:v>659.79568000000609</c:v>
                </c:pt>
                <c:pt idx="1227">
                  <c:v>659.81224000000611</c:v>
                </c:pt>
                <c:pt idx="1228">
                  <c:v>659.82880000000614</c:v>
                </c:pt>
                <c:pt idx="1229">
                  <c:v>659.84536000000617</c:v>
                </c:pt>
                <c:pt idx="1230">
                  <c:v>659.86192000000619</c:v>
                </c:pt>
                <c:pt idx="1231">
                  <c:v>659.87848000000622</c:v>
                </c:pt>
                <c:pt idx="1232">
                  <c:v>659.89504000000625</c:v>
                </c:pt>
                <c:pt idx="1233">
                  <c:v>659.91160000000627</c:v>
                </c:pt>
                <c:pt idx="1234">
                  <c:v>659.9281600000063</c:v>
                </c:pt>
                <c:pt idx="1235">
                  <c:v>659.94472000000633</c:v>
                </c:pt>
                <c:pt idx="1236">
                  <c:v>659.96128000000635</c:v>
                </c:pt>
                <c:pt idx="1237">
                  <c:v>659.97784000000638</c:v>
                </c:pt>
                <c:pt idx="1238">
                  <c:v>659.99440000000641</c:v>
                </c:pt>
                <c:pt idx="1239">
                  <c:v>660.01096000000643</c:v>
                </c:pt>
                <c:pt idx="1240">
                  <c:v>660.02752000000646</c:v>
                </c:pt>
                <c:pt idx="1241">
                  <c:v>660.04408000000649</c:v>
                </c:pt>
                <c:pt idx="1242">
                  <c:v>660.06064000000652</c:v>
                </c:pt>
                <c:pt idx="1243">
                  <c:v>660.07720000000654</c:v>
                </c:pt>
                <c:pt idx="1244">
                  <c:v>660.09376000000657</c:v>
                </c:pt>
                <c:pt idx="1245">
                  <c:v>660.1103200000066</c:v>
                </c:pt>
                <c:pt idx="1246">
                  <c:v>660.12688000000662</c:v>
                </c:pt>
                <c:pt idx="1247">
                  <c:v>660.14344000000665</c:v>
                </c:pt>
                <c:pt idx="1248">
                  <c:v>660.16000000000668</c:v>
                </c:pt>
                <c:pt idx="1249">
                  <c:v>660.1765600000067</c:v>
                </c:pt>
                <c:pt idx="1250">
                  <c:v>660.19312000000673</c:v>
                </c:pt>
                <c:pt idx="1251">
                  <c:v>660.20968000000676</c:v>
                </c:pt>
                <c:pt idx="1252">
                  <c:v>660.22624000000678</c:v>
                </c:pt>
                <c:pt idx="1253">
                  <c:v>660.24280000000681</c:v>
                </c:pt>
                <c:pt idx="1254">
                  <c:v>660.25936000000684</c:v>
                </c:pt>
                <c:pt idx="1255">
                  <c:v>660.27592000000686</c:v>
                </c:pt>
                <c:pt idx="1256">
                  <c:v>660.29248000000689</c:v>
                </c:pt>
                <c:pt idx="1257">
                  <c:v>660.30904000000692</c:v>
                </c:pt>
                <c:pt idx="1258">
                  <c:v>660.32560000000694</c:v>
                </c:pt>
                <c:pt idx="1259">
                  <c:v>660.34216000000697</c:v>
                </c:pt>
                <c:pt idx="1260">
                  <c:v>660.358720000007</c:v>
                </c:pt>
                <c:pt idx="1261">
                  <c:v>660.37528000000702</c:v>
                </c:pt>
                <c:pt idx="1262">
                  <c:v>660.39184000000705</c:v>
                </c:pt>
                <c:pt idx="1263">
                  <c:v>660.40840000000708</c:v>
                </c:pt>
                <c:pt idx="1264">
                  <c:v>660.4249600000071</c:v>
                </c:pt>
                <c:pt idx="1265">
                  <c:v>660.44152000000713</c:v>
                </c:pt>
                <c:pt idx="1266">
                  <c:v>660.45808000000716</c:v>
                </c:pt>
                <c:pt idx="1267">
                  <c:v>660.47464000000718</c:v>
                </c:pt>
                <c:pt idx="1268">
                  <c:v>660.49120000000721</c:v>
                </c:pt>
                <c:pt idx="1269">
                  <c:v>660.50776000000724</c:v>
                </c:pt>
                <c:pt idx="1270">
                  <c:v>660.52432000000726</c:v>
                </c:pt>
                <c:pt idx="1271">
                  <c:v>660.54088000000729</c:v>
                </c:pt>
                <c:pt idx="1272">
                  <c:v>660.55744000000732</c:v>
                </c:pt>
                <c:pt idx="1273">
                  <c:v>660.57400000000735</c:v>
                </c:pt>
                <c:pt idx="1274">
                  <c:v>660.59056000000737</c:v>
                </c:pt>
                <c:pt idx="1275">
                  <c:v>660.6071200000074</c:v>
                </c:pt>
                <c:pt idx="1276">
                  <c:v>660.62368000000743</c:v>
                </c:pt>
                <c:pt idx="1277">
                  <c:v>660.64024000000745</c:v>
                </c:pt>
                <c:pt idx="1278">
                  <c:v>660.65680000000748</c:v>
                </c:pt>
                <c:pt idx="1279">
                  <c:v>660.67336000000751</c:v>
                </c:pt>
                <c:pt idx="1280">
                  <c:v>660.68992000000753</c:v>
                </c:pt>
                <c:pt idx="1281">
                  <c:v>660.70648000000756</c:v>
                </c:pt>
                <c:pt idx="1282">
                  <c:v>660.72304000000759</c:v>
                </c:pt>
                <c:pt idx="1283">
                  <c:v>660.73960000000761</c:v>
                </c:pt>
                <c:pt idx="1284">
                  <c:v>660.75616000000764</c:v>
                </c:pt>
                <c:pt idx="1285">
                  <c:v>660.77272000000767</c:v>
                </c:pt>
                <c:pt idx="1286">
                  <c:v>660.78928000000769</c:v>
                </c:pt>
                <c:pt idx="1287">
                  <c:v>660.80584000000772</c:v>
                </c:pt>
                <c:pt idx="1288">
                  <c:v>660.82240000000775</c:v>
                </c:pt>
                <c:pt idx="1289">
                  <c:v>660.83896000000777</c:v>
                </c:pt>
                <c:pt idx="1290">
                  <c:v>660.8555200000078</c:v>
                </c:pt>
                <c:pt idx="1291">
                  <c:v>660.87208000000783</c:v>
                </c:pt>
                <c:pt idx="1292">
                  <c:v>660.88864000000785</c:v>
                </c:pt>
                <c:pt idx="1293">
                  <c:v>660.90520000000788</c:v>
                </c:pt>
                <c:pt idx="1294">
                  <c:v>660.92176000000791</c:v>
                </c:pt>
                <c:pt idx="1295">
                  <c:v>660.93832000000793</c:v>
                </c:pt>
                <c:pt idx="1296">
                  <c:v>660.95488000000796</c:v>
                </c:pt>
                <c:pt idx="1297">
                  <c:v>660.97144000000799</c:v>
                </c:pt>
                <c:pt idx="1298">
                  <c:v>660.98800000000801</c:v>
                </c:pt>
                <c:pt idx="1299">
                  <c:v>661.00456000000804</c:v>
                </c:pt>
                <c:pt idx="1300">
                  <c:v>661.02112000000807</c:v>
                </c:pt>
                <c:pt idx="1301">
                  <c:v>661.03768000000809</c:v>
                </c:pt>
                <c:pt idx="1302">
                  <c:v>661.05424000000812</c:v>
                </c:pt>
                <c:pt idx="1303">
                  <c:v>661.07080000000815</c:v>
                </c:pt>
                <c:pt idx="1304">
                  <c:v>661.08736000000818</c:v>
                </c:pt>
                <c:pt idx="1305">
                  <c:v>661.1039200000082</c:v>
                </c:pt>
                <c:pt idx="1306">
                  <c:v>661.12048000000823</c:v>
                </c:pt>
                <c:pt idx="1307">
                  <c:v>661.13704000000826</c:v>
                </c:pt>
                <c:pt idx="1308">
                  <c:v>661.15360000000828</c:v>
                </c:pt>
                <c:pt idx="1309">
                  <c:v>661.17016000000831</c:v>
                </c:pt>
                <c:pt idx="1310">
                  <c:v>661.18672000000834</c:v>
                </c:pt>
                <c:pt idx="1311">
                  <c:v>661.20328000000836</c:v>
                </c:pt>
                <c:pt idx="1312">
                  <c:v>661.21984000000839</c:v>
                </c:pt>
                <c:pt idx="1313">
                  <c:v>661.23640000000842</c:v>
                </c:pt>
                <c:pt idx="1314">
                  <c:v>661.25296000000844</c:v>
                </c:pt>
                <c:pt idx="1315">
                  <c:v>661.26952000000847</c:v>
                </c:pt>
                <c:pt idx="1316">
                  <c:v>661.2860800000085</c:v>
                </c:pt>
                <c:pt idx="1317">
                  <c:v>661.30264000000852</c:v>
                </c:pt>
                <c:pt idx="1318">
                  <c:v>661.31920000000855</c:v>
                </c:pt>
                <c:pt idx="1319">
                  <c:v>661.33576000000858</c:v>
                </c:pt>
                <c:pt idx="1320">
                  <c:v>661.3523200000086</c:v>
                </c:pt>
                <c:pt idx="1321">
                  <c:v>661.36888000000863</c:v>
                </c:pt>
                <c:pt idx="1322">
                  <c:v>661.38544000000866</c:v>
                </c:pt>
                <c:pt idx="1323">
                  <c:v>661.40200000000868</c:v>
                </c:pt>
                <c:pt idx="1324">
                  <c:v>661.41856000000871</c:v>
                </c:pt>
                <c:pt idx="1325">
                  <c:v>661.43512000000874</c:v>
                </c:pt>
                <c:pt idx="1326">
                  <c:v>661.45168000000876</c:v>
                </c:pt>
                <c:pt idx="1327">
                  <c:v>661.46824000000879</c:v>
                </c:pt>
                <c:pt idx="1328">
                  <c:v>661.48480000000882</c:v>
                </c:pt>
                <c:pt idx="1329">
                  <c:v>661.50136000000884</c:v>
                </c:pt>
                <c:pt idx="1330">
                  <c:v>661.51792000000887</c:v>
                </c:pt>
                <c:pt idx="1331">
                  <c:v>661.5344800000089</c:v>
                </c:pt>
                <c:pt idx="1332">
                  <c:v>661.55104000000892</c:v>
                </c:pt>
                <c:pt idx="1333">
                  <c:v>661.56760000000895</c:v>
                </c:pt>
                <c:pt idx="1334">
                  <c:v>661.58416000000898</c:v>
                </c:pt>
                <c:pt idx="1335">
                  <c:v>661.60072000000901</c:v>
                </c:pt>
                <c:pt idx="1336">
                  <c:v>661.61728000000903</c:v>
                </c:pt>
                <c:pt idx="1337">
                  <c:v>661.63384000000906</c:v>
                </c:pt>
                <c:pt idx="1338">
                  <c:v>661.65040000000909</c:v>
                </c:pt>
                <c:pt idx="1339">
                  <c:v>661.66696000000911</c:v>
                </c:pt>
                <c:pt idx="1340">
                  <c:v>661.68352000000914</c:v>
                </c:pt>
                <c:pt idx="1341">
                  <c:v>661.70008000000917</c:v>
                </c:pt>
                <c:pt idx="1342">
                  <c:v>661.71664000000919</c:v>
                </c:pt>
                <c:pt idx="1343">
                  <c:v>661.73320000000922</c:v>
                </c:pt>
                <c:pt idx="1344">
                  <c:v>661.74976000000925</c:v>
                </c:pt>
                <c:pt idx="1345">
                  <c:v>661.76632000000927</c:v>
                </c:pt>
                <c:pt idx="1346">
                  <c:v>661.7828800000093</c:v>
                </c:pt>
                <c:pt idx="1347">
                  <c:v>661.79944000000933</c:v>
                </c:pt>
                <c:pt idx="1348">
                  <c:v>661.81600000000935</c:v>
                </c:pt>
                <c:pt idx="1349">
                  <c:v>661.83256000000938</c:v>
                </c:pt>
                <c:pt idx="1350">
                  <c:v>661.84912000000941</c:v>
                </c:pt>
                <c:pt idx="1351">
                  <c:v>661.86568000000943</c:v>
                </c:pt>
                <c:pt idx="1352">
                  <c:v>661.88224000000946</c:v>
                </c:pt>
                <c:pt idx="1353">
                  <c:v>661.89880000000949</c:v>
                </c:pt>
                <c:pt idx="1354">
                  <c:v>661.91536000000951</c:v>
                </c:pt>
                <c:pt idx="1355">
                  <c:v>661.93192000000954</c:v>
                </c:pt>
                <c:pt idx="1356">
                  <c:v>661.94848000000957</c:v>
                </c:pt>
                <c:pt idx="1357">
                  <c:v>661.96504000000959</c:v>
                </c:pt>
                <c:pt idx="1358">
                  <c:v>661.98160000000962</c:v>
                </c:pt>
                <c:pt idx="1359">
                  <c:v>661.99816000000965</c:v>
                </c:pt>
                <c:pt idx="1360">
                  <c:v>662.01472000000967</c:v>
                </c:pt>
                <c:pt idx="1361">
                  <c:v>662.0312800000097</c:v>
                </c:pt>
                <c:pt idx="1362">
                  <c:v>662.04784000000973</c:v>
                </c:pt>
                <c:pt idx="1363">
                  <c:v>662.06440000000975</c:v>
                </c:pt>
                <c:pt idx="1364">
                  <c:v>662.08096000000978</c:v>
                </c:pt>
                <c:pt idx="1365">
                  <c:v>662.09752000000981</c:v>
                </c:pt>
                <c:pt idx="1366">
                  <c:v>662.11408000000984</c:v>
                </c:pt>
                <c:pt idx="1367">
                  <c:v>662.13064000000986</c:v>
                </c:pt>
                <c:pt idx="1368">
                  <c:v>662.14720000000989</c:v>
                </c:pt>
                <c:pt idx="1369">
                  <c:v>662.16376000000992</c:v>
                </c:pt>
                <c:pt idx="1370">
                  <c:v>662.18032000000994</c:v>
                </c:pt>
                <c:pt idx="1371">
                  <c:v>662.19688000000997</c:v>
                </c:pt>
                <c:pt idx="1372">
                  <c:v>662.21344000001</c:v>
                </c:pt>
                <c:pt idx="1373">
                  <c:v>662.23000000001002</c:v>
                </c:pt>
                <c:pt idx="1374">
                  <c:v>662.24656000001005</c:v>
                </c:pt>
                <c:pt idx="1375">
                  <c:v>662.26312000001008</c:v>
                </c:pt>
                <c:pt idx="1376">
                  <c:v>662.2796800000101</c:v>
                </c:pt>
                <c:pt idx="1377">
                  <c:v>662.29624000001013</c:v>
                </c:pt>
                <c:pt idx="1378">
                  <c:v>662.31280000001016</c:v>
                </c:pt>
                <c:pt idx="1379">
                  <c:v>662.32936000001018</c:v>
                </c:pt>
                <c:pt idx="1380">
                  <c:v>662.34592000001021</c:v>
                </c:pt>
                <c:pt idx="1381">
                  <c:v>662.36248000001024</c:v>
                </c:pt>
                <c:pt idx="1382">
                  <c:v>662.37904000001026</c:v>
                </c:pt>
                <c:pt idx="1383">
                  <c:v>662.39560000001029</c:v>
                </c:pt>
                <c:pt idx="1384">
                  <c:v>662.41216000001032</c:v>
                </c:pt>
                <c:pt idx="1385">
                  <c:v>662.42872000001034</c:v>
                </c:pt>
                <c:pt idx="1386">
                  <c:v>662.44528000001037</c:v>
                </c:pt>
                <c:pt idx="1387">
                  <c:v>662.4618400000104</c:v>
                </c:pt>
                <c:pt idx="1388">
                  <c:v>662.47840000001042</c:v>
                </c:pt>
                <c:pt idx="1389">
                  <c:v>662.49496000001045</c:v>
                </c:pt>
                <c:pt idx="1390">
                  <c:v>662.51152000001048</c:v>
                </c:pt>
                <c:pt idx="1391">
                  <c:v>662.5280800000105</c:v>
                </c:pt>
                <c:pt idx="1392">
                  <c:v>662.54464000001053</c:v>
                </c:pt>
                <c:pt idx="1393">
                  <c:v>662.56120000001056</c:v>
                </c:pt>
                <c:pt idx="1394">
                  <c:v>662.57776000001058</c:v>
                </c:pt>
                <c:pt idx="1395">
                  <c:v>662.59432000001061</c:v>
                </c:pt>
                <c:pt idx="1396">
                  <c:v>662.61088000001064</c:v>
                </c:pt>
                <c:pt idx="1397">
                  <c:v>662.62744000001067</c:v>
                </c:pt>
                <c:pt idx="1398">
                  <c:v>662.64400000001069</c:v>
                </c:pt>
                <c:pt idx="1399">
                  <c:v>662.66056000001072</c:v>
                </c:pt>
                <c:pt idx="1400">
                  <c:v>662.67712000001075</c:v>
                </c:pt>
                <c:pt idx="1401">
                  <c:v>662.69368000001077</c:v>
                </c:pt>
                <c:pt idx="1402">
                  <c:v>662.7102400000108</c:v>
                </c:pt>
                <c:pt idx="1403">
                  <c:v>662.72680000001083</c:v>
                </c:pt>
                <c:pt idx="1404">
                  <c:v>662.74336000001085</c:v>
                </c:pt>
                <c:pt idx="1405">
                  <c:v>662.75992000001088</c:v>
                </c:pt>
                <c:pt idx="1406">
                  <c:v>662.77648000001091</c:v>
                </c:pt>
                <c:pt idx="1407">
                  <c:v>662.79304000001093</c:v>
                </c:pt>
                <c:pt idx="1408">
                  <c:v>662.80960000001096</c:v>
                </c:pt>
                <c:pt idx="1409">
                  <c:v>662.82616000001099</c:v>
                </c:pt>
                <c:pt idx="1410">
                  <c:v>662.84272000001101</c:v>
                </c:pt>
                <c:pt idx="1411">
                  <c:v>662.85928000001104</c:v>
                </c:pt>
                <c:pt idx="1412">
                  <c:v>662.87584000001107</c:v>
                </c:pt>
                <c:pt idx="1413">
                  <c:v>662.89240000001109</c:v>
                </c:pt>
                <c:pt idx="1414">
                  <c:v>662.90896000001112</c:v>
                </c:pt>
                <c:pt idx="1415">
                  <c:v>662.92552000001115</c:v>
                </c:pt>
                <c:pt idx="1416">
                  <c:v>662.94208000001117</c:v>
                </c:pt>
                <c:pt idx="1417">
                  <c:v>662.9586400000112</c:v>
                </c:pt>
                <c:pt idx="1418">
                  <c:v>662.97520000001123</c:v>
                </c:pt>
                <c:pt idx="1419">
                  <c:v>662.99176000001125</c:v>
                </c:pt>
                <c:pt idx="1420">
                  <c:v>663.00832000001128</c:v>
                </c:pt>
                <c:pt idx="1421">
                  <c:v>663.02488000001131</c:v>
                </c:pt>
                <c:pt idx="1422">
                  <c:v>663.04144000001133</c:v>
                </c:pt>
                <c:pt idx="1423">
                  <c:v>663.05800000001136</c:v>
                </c:pt>
                <c:pt idx="1424">
                  <c:v>663.07456000001139</c:v>
                </c:pt>
                <c:pt idx="1425">
                  <c:v>663.09112000001141</c:v>
                </c:pt>
                <c:pt idx="1426">
                  <c:v>663.10768000001144</c:v>
                </c:pt>
                <c:pt idx="1427">
                  <c:v>663.12424000001147</c:v>
                </c:pt>
                <c:pt idx="1428">
                  <c:v>663.1408000000115</c:v>
                </c:pt>
                <c:pt idx="1429">
                  <c:v>663.15736000001152</c:v>
                </c:pt>
                <c:pt idx="1430">
                  <c:v>663.17392000001155</c:v>
                </c:pt>
                <c:pt idx="1431">
                  <c:v>663.19048000001158</c:v>
                </c:pt>
                <c:pt idx="1432">
                  <c:v>663.2070400000116</c:v>
                </c:pt>
                <c:pt idx="1433">
                  <c:v>663.22360000001163</c:v>
                </c:pt>
                <c:pt idx="1434">
                  <c:v>663.24016000001166</c:v>
                </c:pt>
                <c:pt idx="1435">
                  <c:v>663.25672000001168</c:v>
                </c:pt>
                <c:pt idx="1436">
                  <c:v>663.27328000001171</c:v>
                </c:pt>
                <c:pt idx="1437">
                  <c:v>663.28984000001174</c:v>
                </c:pt>
                <c:pt idx="1438">
                  <c:v>663.30640000001176</c:v>
                </c:pt>
                <c:pt idx="1439">
                  <c:v>663.32296000001179</c:v>
                </c:pt>
                <c:pt idx="1440">
                  <c:v>663.33952000001182</c:v>
                </c:pt>
                <c:pt idx="1441">
                  <c:v>663.35608000001184</c:v>
                </c:pt>
                <c:pt idx="1442">
                  <c:v>663.37264000001187</c:v>
                </c:pt>
                <c:pt idx="1443">
                  <c:v>663.3892000000119</c:v>
                </c:pt>
                <c:pt idx="1444">
                  <c:v>663.40576000001192</c:v>
                </c:pt>
                <c:pt idx="1445">
                  <c:v>663.42232000001195</c:v>
                </c:pt>
                <c:pt idx="1446">
                  <c:v>663.43888000001198</c:v>
                </c:pt>
                <c:pt idx="1447">
                  <c:v>663.455440000012</c:v>
                </c:pt>
                <c:pt idx="1448">
                  <c:v>663.47200000001203</c:v>
                </c:pt>
                <c:pt idx="1449">
                  <c:v>663.48856000001206</c:v>
                </c:pt>
                <c:pt idx="1450">
                  <c:v>663.50512000001208</c:v>
                </c:pt>
                <c:pt idx="1451">
                  <c:v>663.52168000001211</c:v>
                </c:pt>
                <c:pt idx="1452">
                  <c:v>663.53824000001214</c:v>
                </c:pt>
                <c:pt idx="1453">
                  <c:v>663.55480000001216</c:v>
                </c:pt>
                <c:pt idx="1454">
                  <c:v>663.57136000001219</c:v>
                </c:pt>
                <c:pt idx="1455">
                  <c:v>663.58792000001222</c:v>
                </c:pt>
                <c:pt idx="1456">
                  <c:v>663.60448000001225</c:v>
                </c:pt>
                <c:pt idx="1457">
                  <c:v>663.62104000001227</c:v>
                </c:pt>
                <c:pt idx="1458">
                  <c:v>663.6376000000123</c:v>
                </c:pt>
                <c:pt idx="1459">
                  <c:v>663.65416000001233</c:v>
                </c:pt>
                <c:pt idx="1460">
                  <c:v>663.67072000001235</c:v>
                </c:pt>
                <c:pt idx="1461">
                  <c:v>663.68728000001238</c:v>
                </c:pt>
                <c:pt idx="1462">
                  <c:v>663.70384000001241</c:v>
                </c:pt>
                <c:pt idx="1463">
                  <c:v>663.72040000001243</c:v>
                </c:pt>
                <c:pt idx="1464">
                  <c:v>663.73696000001246</c:v>
                </c:pt>
                <c:pt idx="1465">
                  <c:v>663.75352000001249</c:v>
                </c:pt>
                <c:pt idx="1466">
                  <c:v>663.77008000001251</c:v>
                </c:pt>
                <c:pt idx="1467">
                  <c:v>663.78664000001254</c:v>
                </c:pt>
                <c:pt idx="1468">
                  <c:v>663.80320000001257</c:v>
                </c:pt>
                <c:pt idx="1469">
                  <c:v>663.81976000001259</c:v>
                </c:pt>
                <c:pt idx="1470">
                  <c:v>663.83632000001262</c:v>
                </c:pt>
                <c:pt idx="1471">
                  <c:v>663.85288000001265</c:v>
                </c:pt>
                <c:pt idx="1472">
                  <c:v>663.86944000001267</c:v>
                </c:pt>
                <c:pt idx="1473">
                  <c:v>663.8860000000127</c:v>
                </c:pt>
                <c:pt idx="1474">
                  <c:v>663.90256000001273</c:v>
                </c:pt>
                <c:pt idx="1475">
                  <c:v>663.91912000001275</c:v>
                </c:pt>
                <c:pt idx="1476">
                  <c:v>663.93568000001278</c:v>
                </c:pt>
                <c:pt idx="1477">
                  <c:v>663.95224000001281</c:v>
                </c:pt>
                <c:pt idx="1478">
                  <c:v>663.96880000001283</c:v>
                </c:pt>
                <c:pt idx="1479">
                  <c:v>663.98536000001286</c:v>
                </c:pt>
                <c:pt idx="1480">
                  <c:v>664.00192000001289</c:v>
                </c:pt>
                <c:pt idx="1481">
                  <c:v>664.01848000001291</c:v>
                </c:pt>
                <c:pt idx="1482">
                  <c:v>664.03504000001294</c:v>
                </c:pt>
                <c:pt idx="1483">
                  <c:v>664.05160000001297</c:v>
                </c:pt>
                <c:pt idx="1484">
                  <c:v>664.06816000001299</c:v>
                </c:pt>
                <c:pt idx="1485">
                  <c:v>664.08472000001302</c:v>
                </c:pt>
                <c:pt idx="1486">
                  <c:v>664.10128000001305</c:v>
                </c:pt>
                <c:pt idx="1487">
                  <c:v>664.11784000001308</c:v>
                </c:pt>
                <c:pt idx="1488">
                  <c:v>664.1344000000131</c:v>
                </c:pt>
                <c:pt idx="1489">
                  <c:v>664.15096000001313</c:v>
                </c:pt>
                <c:pt idx="1490">
                  <c:v>664.16752000001316</c:v>
                </c:pt>
                <c:pt idx="1491">
                  <c:v>664.18408000001318</c:v>
                </c:pt>
                <c:pt idx="1492">
                  <c:v>664.20064000001321</c:v>
                </c:pt>
                <c:pt idx="1493">
                  <c:v>664.21720000001324</c:v>
                </c:pt>
                <c:pt idx="1494">
                  <c:v>664.23376000001326</c:v>
                </c:pt>
                <c:pt idx="1495">
                  <c:v>664.25032000001329</c:v>
                </c:pt>
                <c:pt idx="1496">
                  <c:v>664.26688000001332</c:v>
                </c:pt>
                <c:pt idx="1497">
                  <c:v>664.28344000001334</c:v>
                </c:pt>
                <c:pt idx="1498">
                  <c:v>664.30000000001337</c:v>
                </c:pt>
                <c:pt idx="1499">
                  <c:v>664.3165600000134</c:v>
                </c:pt>
                <c:pt idx="1500">
                  <c:v>664.33312000001342</c:v>
                </c:pt>
                <c:pt idx="1501">
                  <c:v>664.34968000001345</c:v>
                </c:pt>
                <c:pt idx="1502">
                  <c:v>664.36624000001348</c:v>
                </c:pt>
                <c:pt idx="1503">
                  <c:v>664.3828000000135</c:v>
                </c:pt>
                <c:pt idx="1504">
                  <c:v>664.39936000001353</c:v>
                </c:pt>
                <c:pt idx="1505">
                  <c:v>664.41592000001356</c:v>
                </c:pt>
                <c:pt idx="1506">
                  <c:v>664.43248000001358</c:v>
                </c:pt>
                <c:pt idx="1507">
                  <c:v>664.44904000001361</c:v>
                </c:pt>
                <c:pt idx="1508">
                  <c:v>664.46560000001364</c:v>
                </c:pt>
                <c:pt idx="1509">
                  <c:v>664.48216000001366</c:v>
                </c:pt>
                <c:pt idx="1510">
                  <c:v>664.49872000001369</c:v>
                </c:pt>
                <c:pt idx="1511">
                  <c:v>664.51528000001372</c:v>
                </c:pt>
                <c:pt idx="1512">
                  <c:v>664.53184000001374</c:v>
                </c:pt>
                <c:pt idx="1513">
                  <c:v>664.54840000001377</c:v>
                </c:pt>
                <c:pt idx="1514">
                  <c:v>664.5649600000138</c:v>
                </c:pt>
                <c:pt idx="1515">
                  <c:v>664.58152000001382</c:v>
                </c:pt>
                <c:pt idx="1516">
                  <c:v>664.59808000001385</c:v>
                </c:pt>
                <c:pt idx="1517">
                  <c:v>664.61464000001388</c:v>
                </c:pt>
                <c:pt idx="1518">
                  <c:v>664.63120000001391</c:v>
                </c:pt>
                <c:pt idx="1519">
                  <c:v>664.64776000001393</c:v>
                </c:pt>
                <c:pt idx="1520">
                  <c:v>664.66432000001396</c:v>
                </c:pt>
                <c:pt idx="1521">
                  <c:v>664.68088000001399</c:v>
                </c:pt>
                <c:pt idx="1522">
                  <c:v>664.69744000001401</c:v>
                </c:pt>
                <c:pt idx="1523">
                  <c:v>664.71400000001404</c:v>
                </c:pt>
                <c:pt idx="1524">
                  <c:v>664.73056000001407</c:v>
                </c:pt>
                <c:pt idx="1525">
                  <c:v>664.74712000001409</c:v>
                </c:pt>
                <c:pt idx="1526">
                  <c:v>664.76368000001412</c:v>
                </c:pt>
                <c:pt idx="1527">
                  <c:v>664.78024000001415</c:v>
                </c:pt>
                <c:pt idx="1528">
                  <c:v>664.79680000001417</c:v>
                </c:pt>
                <c:pt idx="1529">
                  <c:v>664.8133600000142</c:v>
                </c:pt>
                <c:pt idx="1530">
                  <c:v>664.82992000001423</c:v>
                </c:pt>
                <c:pt idx="1531">
                  <c:v>664.84648000001425</c:v>
                </c:pt>
                <c:pt idx="1532">
                  <c:v>664.86304000001428</c:v>
                </c:pt>
                <c:pt idx="1533">
                  <c:v>664.87960000001431</c:v>
                </c:pt>
                <c:pt idx="1534">
                  <c:v>664.89616000001433</c:v>
                </c:pt>
                <c:pt idx="1535">
                  <c:v>664.91272000001436</c:v>
                </c:pt>
                <c:pt idx="1536">
                  <c:v>664.92928000001439</c:v>
                </c:pt>
                <c:pt idx="1537">
                  <c:v>664.94584000001441</c:v>
                </c:pt>
                <c:pt idx="1538">
                  <c:v>664.96240000001444</c:v>
                </c:pt>
                <c:pt idx="1539">
                  <c:v>664.97896000001447</c:v>
                </c:pt>
                <c:pt idx="1540">
                  <c:v>664.99552000001449</c:v>
                </c:pt>
                <c:pt idx="1541">
                  <c:v>665.01208000001452</c:v>
                </c:pt>
                <c:pt idx="1542">
                  <c:v>665.02864000001455</c:v>
                </c:pt>
                <c:pt idx="1543">
                  <c:v>665.04520000001457</c:v>
                </c:pt>
                <c:pt idx="1544">
                  <c:v>665.0617600000146</c:v>
                </c:pt>
                <c:pt idx="1545">
                  <c:v>665.07832000001463</c:v>
                </c:pt>
                <c:pt idx="1546">
                  <c:v>665.09488000001465</c:v>
                </c:pt>
                <c:pt idx="1547">
                  <c:v>665.11144000001468</c:v>
                </c:pt>
                <c:pt idx="1548">
                  <c:v>665.12800000001471</c:v>
                </c:pt>
                <c:pt idx="1549">
                  <c:v>665.14456000001474</c:v>
                </c:pt>
                <c:pt idx="1550">
                  <c:v>665.16112000001476</c:v>
                </c:pt>
                <c:pt idx="1551">
                  <c:v>665.17768000001479</c:v>
                </c:pt>
                <c:pt idx="1552">
                  <c:v>665.19424000001482</c:v>
                </c:pt>
                <c:pt idx="1553">
                  <c:v>665.21080000001484</c:v>
                </c:pt>
                <c:pt idx="1554">
                  <c:v>665.22736000001487</c:v>
                </c:pt>
                <c:pt idx="1555">
                  <c:v>665.2439200000149</c:v>
                </c:pt>
                <c:pt idx="1556">
                  <c:v>665.26048000001492</c:v>
                </c:pt>
                <c:pt idx="1557">
                  <c:v>665.27704000001495</c:v>
                </c:pt>
                <c:pt idx="1558">
                  <c:v>665.29360000001498</c:v>
                </c:pt>
                <c:pt idx="1559">
                  <c:v>665.310160000015</c:v>
                </c:pt>
                <c:pt idx="1560">
                  <c:v>665.32672000001503</c:v>
                </c:pt>
                <c:pt idx="1561">
                  <c:v>665.34328000001506</c:v>
                </c:pt>
                <c:pt idx="1562">
                  <c:v>665.35984000001508</c:v>
                </c:pt>
                <c:pt idx="1563">
                  <c:v>665.37640000001511</c:v>
                </c:pt>
                <c:pt idx="1564">
                  <c:v>665.39296000001514</c:v>
                </c:pt>
                <c:pt idx="1565">
                  <c:v>665.40952000001516</c:v>
                </c:pt>
                <c:pt idx="1566">
                  <c:v>665.42608000001519</c:v>
                </c:pt>
                <c:pt idx="1567">
                  <c:v>665.44264000001522</c:v>
                </c:pt>
                <c:pt idx="1568">
                  <c:v>665.45920000001524</c:v>
                </c:pt>
                <c:pt idx="1569">
                  <c:v>665.47576000001527</c:v>
                </c:pt>
                <c:pt idx="1570">
                  <c:v>665.4923200000153</c:v>
                </c:pt>
                <c:pt idx="1571">
                  <c:v>665.50888000001532</c:v>
                </c:pt>
                <c:pt idx="1572">
                  <c:v>665.52544000001535</c:v>
                </c:pt>
                <c:pt idx="1573">
                  <c:v>665.54200000001538</c:v>
                </c:pt>
                <c:pt idx="1574">
                  <c:v>665.5585600000154</c:v>
                </c:pt>
                <c:pt idx="1575">
                  <c:v>665.57512000001543</c:v>
                </c:pt>
                <c:pt idx="1576">
                  <c:v>665.59168000001546</c:v>
                </c:pt>
                <c:pt idx="1577">
                  <c:v>665.60824000001548</c:v>
                </c:pt>
                <c:pt idx="1578">
                  <c:v>665.62480000001551</c:v>
                </c:pt>
                <c:pt idx="1579">
                  <c:v>665.64136000001554</c:v>
                </c:pt>
                <c:pt idx="1580">
                  <c:v>665.65792000001557</c:v>
                </c:pt>
                <c:pt idx="1581">
                  <c:v>665.67448000001559</c:v>
                </c:pt>
                <c:pt idx="1582">
                  <c:v>665.69104000001562</c:v>
                </c:pt>
                <c:pt idx="1583">
                  <c:v>665.70760000001565</c:v>
                </c:pt>
                <c:pt idx="1584">
                  <c:v>665.72416000001567</c:v>
                </c:pt>
                <c:pt idx="1585">
                  <c:v>665.7407200000157</c:v>
                </c:pt>
                <c:pt idx="1586">
                  <c:v>665.75728000001573</c:v>
                </c:pt>
                <c:pt idx="1587">
                  <c:v>665.77384000001575</c:v>
                </c:pt>
                <c:pt idx="1588">
                  <c:v>665.79040000001578</c:v>
                </c:pt>
                <c:pt idx="1589">
                  <c:v>665.80696000001581</c:v>
                </c:pt>
                <c:pt idx="1590">
                  <c:v>665.82352000001583</c:v>
                </c:pt>
                <c:pt idx="1591">
                  <c:v>665.84008000001586</c:v>
                </c:pt>
                <c:pt idx="1592">
                  <c:v>665.85664000001589</c:v>
                </c:pt>
                <c:pt idx="1593">
                  <c:v>665.87320000001591</c:v>
                </c:pt>
                <c:pt idx="1594">
                  <c:v>665.88976000001594</c:v>
                </c:pt>
                <c:pt idx="1595">
                  <c:v>665.90632000001597</c:v>
                </c:pt>
                <c:pt idx="1596">
                  <c:v>665.92288000001599</c:v>
                </c:pt>
                <c:pt idx="1597">
                  <c:v>665.93944000001602</c:v>
                </c:pt>
                <c:pt idx="1598">
                  <c:v>665.95600000001605</c:v>
                </c:pt>
                <c:pt idx="1599">
                  <c:v>665.97256000001607</c:v>
                </c:pt>
                <c:pt idx="1600">
                  <c:v>665.9891200000161</c:v>
                </c:pt>
                <c:pt idx="1601">
                  <c:v>666.00568000001613</c:v>
                </c:pt>
                <c:pt idx="1602">
                  <c:v>666.02224000001615</c:v>
                </c:pt>
                <c:pt idx="1603">
                  <c:v>666.03880000001618</c:v>
                </c:pt>
                <c:pt idx="1604">
                  <c:v>666.05536000001621</c:v>
                </c:pt>
                <c:pt idx="1605">
                  <c:v>666.07192000001623</c:v>
                </c:pt>
                <c:pt idx="1606">
                  <c:v>666.08848000001626</c:v>
                </c:pt>
                <c:pt idx="1607">
                  <c:v>666.10504000001629</c:v>
                </c:pt>
                <c:pt idx="1608">
                  <c:v>666.12160000001631</c:v>
                </c:pt>
                <c:pt idx="1609">
                  <c:v>666.13816000001634</c:v>
                </c:pt>
                <c:pt idx="1610">
                  <c:v>666.15472000001637</c:v>
                </c:pt>
                <c:pt idx="1611">
                  <c:v>666.1712800000164</c:v>
                </c:pt>
                <c:pt idx="1612">
                  <c:v>666.18784000001642</c:v>
                </c:pt>
                <c:pt idx="1613">
                  <c:v>666.20440000001645</c:v>
                </c:pt>
                <c:pt idx="1614">
                  <c:v>666.22096000001648</c:v>
                </c:pt>
                <c:pt idx="1615">
                  <c:v>666.2375200000165</c:v>
                </c:pt>
                <c:pt idx="1616">
                  <c:v>666.25408000001653</c:v>
                </c:pt>
                <c:pt idx="1617">
                  <c:v>666.27064000001656</c:v>
                </c:pt>
                <c:pt idx="1618">
                  <c:v>666.28720000001658</c:v>
                </c:pt>
                <c:pt idx="1619">
                  <c:v>666.30376000001661</c:v>
                </c:pt>
                <c:pt idx="1620">
                  <c:v>666.32032000001664</c:v>
                </c:pt>
                <c:pt idx="1621">
                  <c:v>666.33688000001666</c:v>
                </c:pt>
                <c:pt idx="1622">
                  <c:v>666.35344000001669</c:v>
                </c:pt>
                <c:pt idx="1623">
                  <c:v>666.37000000001672</c:v>
                </c:pt>
                <c:pt idx="1624">
                  <c:v>666.38656000001674</c:v>
                </c:pt>
                <c:pt idx="1625">
                  <c:v>666.40312000001677</c:v>
                </c:pt>
                <c:pt idx="1626">
                  <c:v>666.4196800000168</c:v>
                </c:pt>
                <c:pt idx="1627">
                  <c:v>666.43624000001682</c:v>
                </c:pt>
                <c:pt idx="1628">
                  <c:v>666.45280000001685</c:v>
                </c:pt>
                <c:pt idx="1629">
                  <c:v>666.46936000001688</c:v>
                </c:pt>
                <c:pt idx="1630">
                  <c:v>666.4859200000169</c:v>
                </c:pt>
                <c:pt idx="1631">
                  <c:v>666.50248000001693</c:v>
                </c:pt>
                <c:pt idx="1632">
                  <c:v>666.51904000001696</c:v>
                </c:pt>
                <c:pt idx="1633">
                  <c:v>666.53560000001698</c:v>
                </c:pt>
                <c:pt idx="1634">
                  <c:v>666.55216000001701</c:v>
                </c:pt>
                <c:pt idx="1635">
                  <c:v>666.56872000001704</c:v>
                </c:pt>
                <c:pt idx="1636">
                  <c:v>666.58528000001706</c:v>
                </c:pt>
                <c:pt idx="1637">
                  <c:v>666.60184000001709</c:v>
                </c:pt>
                <c:pt idx="1638">
                  <c:v>666.61840000001712</c:v>
                </c:pt>
                <c:pt idx="1639">
                  <c:v>666.63496000001714</c:v>
                </c:pt>
                <c:pt idx="1640">
                  <c:v>666.65152000001717</c:v>
                </c:pt>
                <c:pt idx="1641">
                  <c:v>666.6680800000172</c:v>
                </c:pt>
                <c:pt idx="1642">
                  <c:v>666.68464000001723</c:v>
                </c:pt>
                <c:pt idx="1643">
                  <c:v>666.70120000001725</c:v>
                </c:pt>
                <c:pt idx="1644">
                  <c:v>666.71776000001728</c:v>
                </c:pt>
                <c:pt idx="1645">
                  <c:v>666.73432000001731</c:v>
                </c:pt>
                <c:pt idx="1646">
                  <c:v>666.75088000001733</c:v>
                </c:pt>
                <c:pt idx="1647">
                  <c:v>666.76744000001736</c:v>
                </c:pt>
                <c:pt idx="1648">
                  <c:v>666.78400000001739</c:v>
                </c:pt>
                <c:pt idx="1649">
                  <c:v>666.80056000001741</c:v>
                </c:pt>
                <c:pt idx="1650">
                  <c:v>666.81712000001744</c:v>
                </c:pt>
                <c:pt idx="1651">
                  <c:v>666.83368000001747</c:v>
                </c:pt>
                <c:pt idx="1652">
                  <c:v>666.85024000001749</c:v>
                </c:pt>
                <c:pt idx="1653">
                  <c:v>666.86680000001752</c:v>
                </c:pt>
                <c:pt idx="1654">
                  <c:v>666.88336000001755</c:v>
                </c:pt>
                <c:pt idx="1655">
                  <c:v>666.89992000001757</c:v>
                </c:pt>
                <c:pt idx="1656">
                  <c:v>666.9164800000176</c:v>
                </c:pt>
                <c:pt idx="1657">
                  <c:v>666.93304000001763</c:v>
                </c:pt>
                <c:pt idx="1658">
                  <c:v>666.94960000001765</c:v>
                </c:pt>
                <c:pt idx="1659">
                  <c:v>666.96616000001768</c:v>
                </c:pt>
                <c:pt idx="1660">
                  <c:v>666.98272000001771</c:v>
                </c:pt>
                <c:pt idx="1661">
                  <c:v>666.99928000001773</c:v>
                </c:pt>
                <c:pt idx="1662">
                  <c:v>667.01584000001776</c:v>
                </c:pt>
                <c:pt idx="1663">
                  <c:v>667.03240000001779</c:v>
                </c:pt>
                <c:pt idx="1664">
                  <c:v>667.04896000001781</c:v>
                </c:pt>
                <c:pt idx="1665">
                  <c:v>667.06552000001784</c:v>
                </c:pt>
                <c:pt idx="1666">
                  <c:v>667.08208000001787</c:v>
                </c:pt>
                <c:pt idx="1667">
                  <c:v>667.09864000001789</c:v>
                </c:pt>
                <c:pt idx="1668">
                  <c:v>667.11520000001792</c:v>
                </c:pt>
                <c:pt idx="1669">
                  <c:v>667.13176000001795</c:v>
                </c:pt>
                <c:pt idx="1670">
                  <c:v>667.14832000001797</c:v>
                </c:pt>
                <c:pt idx="1671">
                  <c:v>667.164880000018</c:v>
                </c:pt>
                <c:pt idx="1672">
                  <c:v>667.18144000001803</c:v>
                </c:pt>
                <c:pt idx="1673">
                  <c:v>667.19800000001806</c:v>
                </c:pt>
                <c:pt idx="1674">
                  <c:v>667.21456000001808</c:v>
                </c:pt>
                <c:pt idx="1675">
                  <c:v>667.23112000001811</c:v>
                </c:pt>
                <c:pt idx="1676">
                  <c:v>667.24768000001814</c:v>
                </c:pt>
                <c:pt idx="1677">
                  <c:v>667.26424000001816</c:v>
                </c:pt>
                <c:pt idx="1678">
                  <c:v>667.28080000001819</c:v>
                </c:pt>
                <c:pt idx="1679">
                  <c:v>667.29736000001822</c:v>
                </c:pt>
                <c:pt idx="1680">
                  <c:v>667.31392000001824</c:v>
                </c:pt>
                <c:pt idx="1681">
                  <c:v>667.33048000001827</c:v>
                </c:pt>
                <c:pt idx="1682">
                  <c:v>667.3470400000183</c:v>
                </c:pt>
                <c:pt idx="1683">
                  <c:v>667.36360000001832</c:v>
                </c:pt>
                <c:pt idx="1684">
                  <c:v>667.38016000001835</c:v>
                </c:pt>
                <c:pt idx="1685">
                  <c:v>667.39672000001838</c:v>
                </c:pt>
                <c:pt idx="1686">
                  <c:v>667.4132800000184</c:v>
                </c:pt>
                <c:pt idx="1687">
                  <c:v>667.42984000001843</c:v>
                </c:pt>
                <c:pt idx="1688">
                  <c:v>667.44640000001846</c:v>
                </c:pt>
                <c:pt idx="1689">
                  <c:v>667.46296000001848</c:v>
                </c:pt>
                <c:pt idx="1690">
                  <c:v>667.47952000001851</c:v>
                </c:pt>
                <c:pt idx="1691">
                  <c:v>667.49608000001854</c:v>
                </c:pt>
                <c:pt idx="1692">
                  <c:v>667.51264000001856</c:v>
                </c:pt>
                <c:pt idx="1693">
                  <c:v>667.52920000001859</c:v>
                </c:pt>
                <c:pt idx="1694">
                  <c:v>667.54576000001862</c:v>
                </c:pt>
                <c:pt idx="1695">
                  <c:v>667.56232000001864</c:v>
                </c:pt>
                <c:pt idx="1696">
                  <c:v>667.57888000001867</c:v>
                </c:pt>
                <c:pt idx="1697">
                  <c:v>667.5954400000187</c:v>
                </c:pt>
                <c:pt idx="1698">
                  <c:v>667.61200000001872</c:v>
                </c:pt>
                <c:pt idx="1699">
                  <c:v>667.62856000001875</c:v>
                </c:pt>
                <c:pt idx="1700">
                  <c:v>667.64512000001878</c:v>
                </c:pt>
                <c:pt idx="1701">
                  <c:v>667.66168000001881</c:v>
                </c:pt>
                <c:pt idx="1702">
                  <c:v>667.67824000001883</c:v>
                </c:pt>
                <c:pt idx="1703">
                  <c:v>667.69480000001886</c:v>
                </c:pt>
                <c:pt idx="1704">
                  <c:v>667.71136000001889</c:v>
                </c:pt>
                <c:pt idx="1705">
                  <c:v>667.72792000001891</c:v>
                </c:pt>
                <c:pt idx="1706">
                  <c:v>667.74448000001894</c:v>
                </c:pt>
                <c:pt idx="1707">
                  <c:v>667.76104000001897</c:v>
                </c:pt>
                <c:pt idx="1708">
                  <c:v>667.77760000001899</c:v>
                </c:pt>
                <c:pt idx="1709">
                  <c:v>667.79416000001902</c:v>
                </c:pt>
                <c:pt idx="1710">
                  <c:v>667.81072000001905</c:v>
                </c:pt>
                <c:pt idx="1711">
                  <c:v>667.82728000001907</c:v>
                </c:pt>
                <c:pt idx="1712">
                  <c:v>667.8438400000191</c:v>
                </c:pt>
                <c:pt idx="1713">
                  <c:v>667.86040000001913</c:v>
                </c:pt>
                <c:pt idx="1714">
                  <c:v>667.87696000001915</c:v>
                </c:pt>
                <c:pt idx="1715">
                  <c:v>667.89352000001918</c:v>
                </c:pt>
                <c:pt idx="1716">
                  <c:v>667.91008000001921</c:v>
                </c:pt>
                <c:pt idx="1717">
                  <c:v>667.92664000001923</c:v>
                </c:pt>
                <c:pt idx="1718">
                  <c:v>667.94320000001926</c:v>
                </c:pt>
                <c:pt idx="1719">
                  <c:v>667.95976000001929</c:v>
                </c:pt>
                <c:pt idx="1720">
                  <c:v>667.97632000001931</c:v>
                </c:pt>
                <c:pt idx="1721">
                  <c:v>667.99288000001934</c:v>
                </c:pt>
                <c:pt idx="1722">
                  <c:v>668.00944000001937</c:v>
                </c:pt>
                <c:pt idx="1723">
                  <c:v>668.02600000001939</c:v>
                </c:pt>
                <c:pt idx="1724">
                  <c:v>668.04256000001942</c:v>
                </c:pt>
                <c:pt idx="1725">
                  <c:v>668.05912000001945</c:v>
                </c:pt>
                <c:pt idx="1726">
                  <c:v>668.07568000001947</c:v>
                </c:pt>
                <c:pt idx="1727">
                  <c:v>668.0922400000195</c:v>
                </c:pt>
                <c:pt idx="1728">
                  <c:v>668.10880000001953</c:v>
                </c:pt>
                <c:pt idx="1729">
                  <c:v>668.12536000001955</c:v>
                </c:pt>
                <c:pt idx="1730">
                  <c:v>668.14192000001958</c:v>
                </c:pt>
                <c:pt idx="1731">
                  <c:v>668.15848000001961</c:v>
                </c:pt>
                <c:pt idx="1732">
                  <c:v>668.17504000001964</c:v>
                </c:pt>
                <c:pt idx="1733">
                  <c:v>668.19160000001966</c:v>
                </c:pt>
                <c:pt idx="1734">
                  <c:v>668.20816000001969</c:v>
                </c:pt>
                <c:pt idx="1735">
                  <c:v>668.22472000001972</c:v>
                </c:pt>
                <c:pt idx="1736">
                  <c:v>668.24128000001974</c:v>
                </c:pt>
                <c:pt idx="1737">
                  <c:v>668.25784000001977</c:v>
                </c:pt>
                <c:pt idx="1738">
                  <c:v>668.2744000000198</c:v>
                </c:pt>
                <c:pt idx="1739">
                  <c:v>668.29096000001982</c:v>
                </c:pt>
                <c:pt idx="1740">
                  <c:v>668.30752000001985</c:v>
                </c:pt>
                <c:pt idx="1741">
                  <c:v>668.32408000001988</c:v>
                </c:pt>
                <c:pt idx="1742">
                  <c:v>668.3406400000199</c:v>
                </c:pt>
                <c:pt idx="1743">
                  <c:v>668.35720000001993</c:v>
                </c:pt>
                <c:pt idx="1744">
                  <c:v>668.37376000001996</c:v>
                </c:pt>
                <c:pt idx="1745">
                  <c:v>668.39032000001998</c:v>
                </c:pt>
                <c:pt idx="1746">
                  <c:v>668.40688000002001</c:v>
                </c:pt>
                <c:pt idx="1747">
                  <c:v>668.42344000002004</c:v>
                </c:pt>
                <c:pt idx="1748">
                  <c:v>668.44000000002006</c:v>
                </c:pt>
                <c:pt idx="1749">
                  <c:v>668.45656000002009</c:v>
                </c:pt>
                <c:pt idx="1750">
                  <c:v>668.47312000002012</c:v>
                </c:pt>
                <c:pt idx="1751">
                  <c:v>668.48968000002014</c:v>
                </c:pt>
                <c:pt idx="1752">
                  <c:v>668.50624000002017</c:v>
                </c:pt>
                <c:pt idx="1753">
                  <c:v>668.5228000000202</c:v>
                </c:pt>
                <c:pt idx="1754">
                  <c:v>668.53936000002022</c:v>
                </c:pt>
                <c:pt idx="1755">
                  <c:v>668.55592000002025</c:v>
                </c:pt>
                <c:pt idx="1756">
                  <c:v>668.57248000002028</c:v>
                </c:pt>
                <c:pt idx="1757">
                  <c:v>668.5890400000203</c:v>
                </c:pt>
                <c:pt idx="1758">
                  <c:v>668.60560000002033</c:v>
                </c:pt>
                <c:pt idx="1759">
                  <c:v>668.62216000002036</c:v>
                </c:pt>
                <c:pt idx="1760">
                  <c:v>668.63872000002038</c:v>
                </c:pt>
                <c:pt idx="1761">
                  <c:v>668.65528000002041</c:v>
                </c:pt>
                <c:pt idx="1762">
                  <c:v>668.67184000002044</c:v>
                </c:pt>
                <c:pt idx="1763">
                  <c:v>668.68840000002047</c:v>
                </c:pt>
                <c:pt idx="1764">
                  <c:v>668.70496000002049</c:v>
                </c:pt>
                <c:pt idx="1765">
                  <c:v>668.72152000002052</c:v>
                </c:pt>
                <c:pt idx="1766">
                  <c:v>668.73808000002055</c:v>
                </c:pt>
                <c:pt idx="1767">
                  <c:v>668.75464000002057</c:v>
                </c:pt>
                <c:pt idx="1768">
                  <c:v>668.7712000000206</c:v>
                </c:pt>
                <c:pt idx="1769">
                  <c:v>668.78776000002063</c:v>
                </c:pt>
                <c:pt idx="1770">
                  <c:v>668.80432000002065</c:v>
                </c:pt>
                <c:pt idx="1771">
                  <c:v>668.82088000002068</c:v>
                </c:pt>
                <c:pt idx="1772">
                  <c:v>668.83744000002071</c:v>
                </c:pt>
                <c:pt idx="1773">
                  <c:v>668.85400000002073</c:v>
                </c:pt>
                <c:pt idx="1774">
                  <c:v>668.87056000002076</c:v>
                </c:pt>
                <c:pt idx="1775">
                  <c:v>668.88712000002079</c:v>
                </c:pt>
                <c:pt idx="1776">
                  <c:v>668.90368000002081</c:v>
                </c:pt>
                <c:pt idx="1777">
                  <c:v>668.92024000002084</c:v>
                </c:pt>
                <c:pt idx="1778">
                  <c:v>668.93680000002087</c:v>
                </c:pt>
                <c:pt idx="1779">
                  <c:v>668.95336000002089</c:v>
                </c:pt>
                <c:pt idx="1780">
                  <c:v>668.96992000002092</c:v>
                </c:pt>
                <c:pt idx="1781">
                  <c:v>668.98648000002095</c:v>
                </c:pt>
                <c:pt idx="1782">
                  <c:v>669.00304000002097</c:v>
                </c:pt>
                <c:pt idx="1783">
                  <c:v>669.019600000021</c:v>
                </c:pt>
                <c:pt idx="1784">
                  <c:v>669.03616000002103</c:v>
                </c:pt>
                <c:pt idx="1785">
                  <c:v>669.05272000002105</c:v>
                </c:pt>
                <c:pt idx="1786">
                  <c:v>669.06928000002108</c:v>
                </c:pt>
                <c:pt idx="1787">
                  <c:v>669.08584000002111</c:v>
                </c:pt>
                <c:pt idx="1788">
                  <c:v>669.10240000002113</c:v>
                </c:pt>
                <c:pt idx="1789">
                  <c:v>669.11896000002116</c:v>
                </c:pt>
                <c:pt idx="1790">
                  <c:v>669.13552000002119</c:v>
                </c:pt>
                <c:pt idx="1791">
                  <c:v>669.15208000002121</c:v>
                </c:pt>
                <c:pt idx="1792">
                  <c:v>669.16864000002124</c:v>
                </c:pt>
                <c:pt idx="1793">
                  <c:v>669.18520000002127</c:v>
                </c:pt>
                <c:pt idx="1794">
                  <c:v>669.2017600000213</c:v>
                </c:pt>
                <c:pt idx="1795">
                  <c:v>669.21832000002132</c:v>
                </c:pt>
                <c:pt idx="1796">
                  <c:v>669.23488000002135</c:v>
                </c:pt>
                <c:pt idx="1797">
                  <c:v>669.25144000002138</c:v>
                </c:pt>
                <c:pt idx="1798">
                  <c:v>669.2680000000214</c:v>
                </c:pt>
                <c:pt idx="1799">
                  <c:v>669.28456000002143</c:v>
                </c:pt>
                <c:pt idx="1800">
                  <c:v>669.30112000002146</c:v>
                </c:pt>
                <c:pt idx="1801">
                  <c:v>669.31768000002148</c:v>
                </c:pt>
                <c:pt idx="1802">
                  <c:v>669.33424000002151</c:v>
                </c:pt>
                <c:pt idx="1803">
                  <c:v>669.35080000002154</c:v>
                </c:pt>
                <c:pt idx="1804">
                  <c:v>669.36736000002156</c:v>
                </c:pt>
                <c:pt idx="1805">
                  <c:v>669.38392000002159</c:v>
                </c:pt>
                <c:pt idx="1806">
                  <c:v>669.40048000002162</c:v>
                </c:pt>
                <c:pt idx="1807">
                  <c:v>669.41704000002164</c:v>
                </c:pt>
                <c:pt idx="1808">
                  <c:v>669.43360000002167</c:v>
                </c:pt>
                <c:pt idx="1809">
                  <c:v>669.4501600000217</c:v>
                </c:pt>
                <c:pt idx="1810">
                  <c:v>669.46672000002172</c:v>
                </c:pt>
                <c:pt idx="1811">
                  <c:v>669.48328000002175</c:v>
                </c:pt>
                <c:pt idx="1812">
                  <c:v>669.49984000002178</c:v>
                </c:pt>
                <c:pt idx="1813">
                  <c:v>669.5164000000218</c:v>
                </c:pt>
                <c:pt idx="1814">
                  <c:v>669.53296000002183</c:v>
                </c:pt>
                <c:pt idx="1815">
                  <c:v>669.54952000002186</c:v>
                </c:pt>
                <c:pt idx="1816">
                  <c:v>669.56608000002188</c:v>
                </c:pt>
                <c:pt idx="1817">
                  <c:v>669.58264000002191</c:v>
                </c:pt>
                <c:pt idx="1818">
                  <c:v>669.59920000002194</c:v>
                </c:pt>
                <c:pt idx="1819">
                  <c:v>669.61576000002196</c:v>
                </c:pt>
                <c:pt idx="1820">
                  <c:v>669.63232000002199</c:v>
                </c:pt>
                <c:pt idx="1821">
                  <c:v>669.64888000002202</c:v>
                </c:pt>
                <c:pt idx="1822">
                  <c:v>669.66544000002204</c:v>
                </c:pt>
                <c:pt idx="1823">
                  <c:v>669.68200000002207</c:v>
                </c:pt>
                <c:pt idx="1824">
                  <c:v>669.6985600000221</c:v>
                </c:pt>
                <c:pt idx="1825">
                  <c:v>669.71512000002213</c:v>
                </c:pt>
                <c:pt idx="1826">
                  <c:v>669.73168000002215</c:v>
                </c:pt>
                <c:pt idx="1827">
                  <c:v>669.74824000002218</c:v>
                </c:pt>
                <c:pt idx="1828">
                  <c:v>669.76480000002221</c:v>
                </c:pt>
                <c:pt idx="1829">
                  <c:v>669.78136000002223</c:v>
                </c:pt>
                <c:pt idx="1830">
                  <c:v>669.79792000002226</c:v>
                </c:pt>
                <c:pt idx="1831">
                  <c:v>669.81448000002229</c:v>
                </c:pt>
                <c:pt idx="1832">
                  <c:v>669.83104000002231</c:v>
                </c:pt>
                <c:pt idx="1833">
                  <c:v>669.84760000002234</c:v>
                </c:pt>
                <c:pt idx="1834">
                  <c:v>669.86416000002237</c:v>
                </c:pt>
                <c:pt idx="1835">
                  <c:v>669.88072000002239</c:v>
                </c:pt>
                <c:pt idx="1836">
                  <c:v>669.89728000002242</c:v>
                </c:pt>
                <c:pt idx="1837">
                  <c:v>669.91384000002245</c:v>
                </c:pt>
                <c:pt idx="1838">
                  <c:v>669.93040000002247</c:v>
                </c:pt>
                <c:pt idx="1839">
                  <c:v>669.9469600000225</c:v>
                </c:pt>
                <c:pt idx="1840">
                  <c:v>669.96352000002253</c:v>
                </c:pt>
                <c:pt idx="1841">
                  <c:v>669.98008000002255</c:v>
                </c:pt>
                <c:pt idx="1842">
                  <c:v>669.99664000002258</c:v>
                </c:pt>
                <c:pt idx="1843">
                  <c:v>670.01320000002261</c:v>
                </c:pt>
                <c:pt idx="1844">
                  <c:v>670.02976000002263</c:v>
                </c:pt>
                <c:pt idx="1845">
                  <c:v>670.04632000002266</c:v>
                </c:pt>
                <c:pt idx="1846">
                  <c:v>670.06288000002269</c:v>
                </c:pt>
                <c:pt idx="1847">
                  <c:v>670.07944000002271</c:v>
                </c:pt>
                <c:pt idx="1848">
                  <c:v>670.09600000002274</c:v>
                </c:pt>
                <c:pt idx="1849">
                  <c:v>670.11256000002277</c:v>
                </c:pt>
                <c:pt idx="1850">
                  <c:v>670.12912000002279</c:v>
                </c:pt>
                <c:pt idx="1851">
                  <c:v>670.14568000002282</c:v>
                </c:pt>
                <c:pt idx="1852">
                  <c:v>670.16224000002285</c:v>
                </c:pt>
                <c:pt idx="1853">
                  <c:v>670.17880000002287</c:v>
                </c:pt>
                <c:pt idx="1854">
                  <c:v>670.1953600000229</c:v>
                </c:pt>
                <c:pt idx="1855">
                  <c:v>670.21192000002293</c:v>
                </c:pt>
                <c:pt idx="1856">
                  <c:v>670.22848000002296</c:v>
                </c:pt>
                <c:pt idx="1857">
                  <c:v>670.24504000002298</c:v>
                </c:pt>
                <c:pt idx="1858">
                  <c:v>670.26160000002301</c:v>
                </c:pt>
                <c:pt idx="1859">
                  <c:v>670.27816000002304</c:v>
                </c:pt>
                <c:pt idx="1860">
                  <c:v>670.29472000002306</c:v>
                </c:pt>
                <c:pt idx="1861">
                  <c:v>670.31128000002309</c:v>
                </c:pt>
                <c:pt idx="1862">
                  <c:v>670.32784000002312</c:v>
                </c:pt>
                <c:pt idx="1863">
                  <c:v>670.34440000002314</c:v>
                </c:pt>
                <c:pt idx="1864">
                  <c:v>670.36096000002317</c:v>
                </c:pt>
                <c:pt idx="1865">
                  <c:v>670.3775200000232</c:v>
                </c:pt>
                <c:pt idx="1866">
                  <c:v>670.39408000002322</c:v>
                </c:pt>
                <c:pt idx="1867">
                  <c:v>670.41064000002325</c:v>
                </c:pt>
                <c:pt idx="1868">
                  <c:v>670.42720000002328</c:v>
                </c:pt>
                <c:pt idx="1869">
                  <c:v>670.4437600000233</c:v>
                </c:pt>
                <c:pt idx="1870">
                  <c:v>670.46032000002333</c:v>
                </c:pt>
                <c:pt idx="1871">
                  <c:v>670.47688000002336</c:v>
                </c:pt>
                <c:pt idx="1872">
                  <c:v>670.49344000002338</c:v>
                </c:pt>
                <c:pt idx="1873">
                  <c:v>670.51000000002341</c:v>
                </c:pt>
                <c:pt idx="1874">
                  <c:v>670.52656000002344</c:v>
                </c:pt>
                <c:pt idx="1875">
                  <c:v>670.54312000002346</c:v>
                </c:pt>
                <c:pt idx="1876">
                  <c:v>670.55968000002349</c:v>
                </c:pt>
                <c:pt idx="1877">
                  <c:v>670.57624000002352</c:v>
                </c:pt>
                <c:pt idx="1878">
                  <c:v>670.59280000002354</c:v>
                </c:pt>
                <c:pt idx="1879">
                  <c:v>670.60936000002357</c:v>
                </c:pt>
                <c:pt idx="1880">
                  <c:v>670.6259200000236</c:v>
                </c:pt>
                <c:pt idx="1881">
                  <c:v>670.64248000002362</c:v>
                </c:pt>
                <c:pt idx="1882">
                  <c:v>670.65904000002365</c:v>
                </c:pt>
                <c:pt idx="1883">
                  <c:v>670.67560000002368</c:v>
                </c:pt>
                <c:pt idx="1884">
                  <c:v>670.6921600000237</c:v>
                </c:pt>
                <c:pt idx="1885">
                  <c:v>670.70872000002373</c:v>
                </c:pt>
                <c:pt idx="1886">
                  <c:v>670.72528000002376</c:v>
                </c:pt>
                <c:pt idx="1887">
                  <c:v>670.74184000002379</c:v>
                </c:pt>
                <c:pt idx="1888">
                  <c:v>670.75840000002381</c:v>
                </c:pt>
                <c:pt idx="1889">
                  <c:v>670.77496000002384</c:v>
                </c:pt>
                <c:pt idx="1890">
                  <c:v>670.79152000002387</c:v>
                </c:pt>
                <c:pt idx="1891">
                  <c:v>670.80808000002389</c:v>
                </c:pt>
                <c:pt idx="1892">
                  <c:v>670.82464000002392</c:v>
                </c:pt>
                <c:pt idx="1893">
                  <c:v>670.84120000002395</c:v>
                </c:pt>
                <c:pt idx="1894">
                  <c:v>670.85776000002397</c:v>
                </c:pt>
                <c:pt idx="1895">
                  <c:v>670.874320000024</c:v>
                </c:pt>
                <c:pt idx="1896">
                  <c:v>670.89088000002403</c:v>
                </c:pt>
                <c:pt idx="1897">
                  <c:v>670.90744000002405</c:v>
                </c:pt>
                <c:pt idx="1898">
                  <c:v>670.92400000002408</c:v>
                </c:pt>
                <c:pt idx="1899">
                  <c:v>670.94056000002411</c:v>
                </c:pt>
                <c:pt idx="1900">
                  <c:v>670.95712000002413</c:v>
                </c:pt>
                <c:pt idx="1901">
                  <c:v>670.97368000002416</c:v>
                </c:pt>
                <c:pt idx="1902">
                  <c:v>670.99024000002419</c:v>
                </c:pt>
                <c:pt idx="1903">
                  <c:v>671.00680000002421</c:v>
                </c:pt>
                <c:pt idx="1904">
                  <c:v>671.02336000002424</c:v>
                </c:pt>
                <c:pt idx="1905">
                  <c:v>671.03992000002427</c:v>
                </c:pt>
                <c:pt idx="1906">
                  <c:v>671.05648000002429</c:v>
                </c:pt>
                <c:pt idx="1907">
                  <c:v>671.07304000002432</c:v>
                </c:pt>
                <c:pt idx="1908">
                  <c:v>671.08960000002435</c:v>
                </c:pt>
                <c:pt idx="1909">
                  <c:v>671.10616000002437</c:v>
                </c:pt>
                <c:pt idx="1910">
                  <c:v>671.1227200000244</c:v>
                </c:pt>
                <c:pt idx="1911">
                  <c:v>671.13928000002443</c:v>
                </c:pt>
                <c:pt idx="1912">
                  <c:v>671.15584000002445</c:v>
                </c:pt>
                <c:pt idx="1913">
                  <c:v>671.17240000002448</c:v>
                </c:pt>
                <c:pt idx="1914">
                  <c:v>671.18896000002451</c:v>
                </c:pt>
                <c:pt idx="1915">
                  <c:v>671.20552000002453</c:v>
                </c:pt>
                <c:pt idx="1916">
                  <c:v>671.22208000002456</c:v>
                </c:pt>
                <c:pt idx="1917">
                  <c:v>671.23864000002459</c:v>
                </c:pt>
                <c:pt idx="1918">
                  <c:v>671.25520000002462</c:v>
                </c:pt>
                <c:pt idx="1919">
                  <c:v>671.27176000002464</c:v>
                </c:pt>
                <c:pt idx="1920">
                  <c:v>671.28832000002467</c:v>
                </c:pt>
                <c:pt idx="1921">
                  <c:v>671.3048800000247</c:v>
                </c:pt>
                <c:pt idx="1922">
                  <c:v>671.32144000002472</c:v>
                </c:pt>
                <c:pt idx="1923">
                  <c:v>671.33800000002475</c:v>
                </c:pt>
                <c:pt idx="1924">
                  <c:v>671.35456000002478</c:v>
                </c:pt>
                <c:pt idx="1925">
                  <c:v>671.3711200000248</c:v>
                </c:pt>
                <c:pt idx="1926">
                  <c:v>671.38768000002483</c:v>
                </c:pt>
                <c:pt idx="1927">
                  <c:v>671.40424000002486</c:v>
                </c:pt>
                <c:pt idx="1928">
                  <c:v>671.42080000002488</c:v>
                </c:pt>
                <c:pt idx="1929">
                  <c:v>671.43736000002491</c:v>
                </c:pt>
                <c:pt idx="1930">
                  <c:v>671.45392000002494</c:v>
                </c:pt>
                <c:pt idx="1931">
                  <c:v>671.47048000002496</c:v>
                </c:pt>
                <c:pt idx="1932">
                  <c:v>671.48704000002499</c:v>
                </c:pt>
                <c:pt idx="1933">
                  <c:v>671.50360000002502</c:v>
                </c:pt>
                <c:pt idx="1934">
                  <c:v>671.52016000002504</c:v>
                </c:pt>
                <c:pt idx="1935">
                  <c:v>671.53672000002507</c:v>
                </c:pt>
                <c:pt idx="1936">
                  <c:v>671.5532800000251</c:v>
                </c:pt>
                <c:pt idx="1937">
                  <c:v>671.56984000002512</c:v>
                </c:pt>
                <c:pt idx="1938">
                  <c:v>671.58640000002515</c:v>
                </c:pt>
                <c:pt idx="1939">
                  <c:v>671.60296000002518</c:v>
                </c:pt>
                <c:pt idx="1940">
                  <c:v>671.6195200000252</c:v>
                </c:pt>
                <c:pt idx="1941">
                  <c:v>671.63608000002523</c:v>
                </c:pt>
                <c:pt idx="1942">
                  <c:v>671.65264000002526</c:v>
                </c:pt>
                <c:pt idx="1943">
                  <c:v>671.66920000002528</c:v>
                </c:pt>
                <c:pt idx="1944">
                  <c:v>671.68576000002531</c:v>
                </c:pt>
                <c:pt idx="1945">
                  <c:v>671.70232000002534</c:v>
                </c:pt>
                <c:pt idx="1946">
                  <c:v>671.71888000002537</c:v>
                </c:pt>
                <c:pt idx="1947">
                  <c:v>671.73544000002539</c:v>
                </c:pt>
                <c:pt idx="1948">
                  <c:v>671.75200000002542</c:v>
                </c:pt>
                <c:pt idx="1949">
                  <c:v>671.76856000002545</c:v>
                </c:pt>
                <c:pt idx="1950">
                  <c:v>671.78512000002547</c:v>
                </c:pt>
                <c:pt idx="1951">
                  <c:v>671.8016800000255</c:v>
                </c:pt>
                <c:pt idx="1952">
                  <c:v>671.81824000002553</c:v>
                </c:pt>
                <c:pt idx="1953">
                  <c:v>671.83480000002555</c:v>
                </c:pt>
                <c:pt idx="1954">
                  <c:v>671.85136000002558</c:v>
                </c:pt>
                <c:pt idx="1955">
                  <c:v>671.86792000002561</c:v>
                </c:pt>
                <c:pt idx="1956">
                  <c:v>671.88448000002563</c:v>
                </c:pt>
                <c:pt idx="1957">
                  <c:v>671.90104000002566</c:v>
                </c:pt>
                <c:pt idx="1958">
                  <c:v>671.91760000002569</c:v>
                </c:pt>
                <c:pt idx="1959">
                  <c:v>671.93416000002571</c:v>
                </c:pt>
                <c:pt idx="1960">
                  <c:v>671.95072000002574</c:v>
                </c:pt>
                <c:pt idx="1961">
                  <c:v>671.96728000002577</c:v>
                </c:pt>
                <c:pt idx="1962">
                  <c:v>671.98384000002579</c:v>
                </c:pt>
                <c:pt idx="1963">
                  <c:v>672.00040000002582</c:v>
                </c:pt>
                <c:pt idx="1964">
                  <c:v>672.01696000002585</c:v>
                </c:pt>
                <c:pt idx="1965">
                  <c:v>672.03352000002587</c:v>
                </c:pt>
                <c:pt idx="1966">
                  <c:v>672.0500800000259</c:v>
                </c:pt>
                <c:pt idx="1967">
                  <c:v>672.06664000002593</c:v>
                </c:pt>
                <c:pt idx="1968">
                  <c:v>672.08320000002595</c:v>
                </c:pt>
                <c:pt idx="1969">
                  <c:v>672.09976000002598</c:v>
                </c:pt>
                <c:pt idx="1970">
                  <c:v>672.11632000002601</c:v>
                </c:pt>
                <c:pt idx="1971">
                  <c:v>672.13288000002603</c:v>
                </c:pt>
                <c:pt idx="1972">
                  <c:v>672.14944000002606</c:v>
                </c:pt>
                <c:pt idx="1973">
                  <c:v>672.16600000002609</c:v>
                </c:pt>
                <c:pt idx="1974">
                  <c:v>672.18256000002611</c:v>
                </c:pt>
                <c:pt idx="1975">
                  <c:v>672.19912000002614</c:v>
                </c:pt>
                <c:pt idx="1976">
                  <c:v>672.21568000002617</c:v>
                </c:pt>
                <c:pt idx="1977">
                  <c:v>672.2322400000262</c:v>
                </c:pt>
                <c:pt idx="1978">
                  <c:v>672.24880000002622</c:v>
                </c:pt>
                <c:pt idx="1979">
                  <c:v>672.26536000002625</c:v>
                </c:pt>
                <c:pt idx="1980">
                  <c:v>672.28192000002628</c:v>
                </c:pt>
                <c:pt idx="1981">
                  <c:v>672.2984800000263</c:v>
                </c:pt>
                <c:pt idx="1982">
                  <c:v>672.31504000002633</c:v>
                </c:pt>
                <c:pt idx="1983">
                  <c:v>672.33160000002636</c:v>
                </c:pt>
                <c:pt idx="1984">
                  <c:v>672.34816000002638</c:v>
                </c:pt>
                <c:pt idx="1985">
                  <c:v>672.36472000002641</c:v>
                </c:pt>
                <c:pt idx="1986">
                  <c:v>672.38128000002644</c:v>
                </c:pt>
                <c:pt idx="1987">
                  <c:v>672.39784000002646</c:v>
                </c:pt>
                <c:pt idx="1988">
                  <c:v>672.41440000002649</c:v>
                </c:pt>
                <c:pt idx="1989">
                  <c:v>672.43096000002652</c:v>
                </c:pt>
                <c:pt idx="1990">
                  <c:v>672.44752000002654</c:v>
                </c:pt>
                <c:pt idx="1991">
                  <c:v>672.46408000002657</c:v>
                </c:pt>
                <c:pt idx="1992">
                  <c:v>672.4806400000266</c:v>
                </c:pt>
                <c:pt idx="1993">
                  <c:v>672.49720000002662</c:v>
                </c:pt>
                <c:pt idx="1994">
                  <c:v>672.51376000002665</c:v>
                </c:pt>
                <c:pt idx="1995">
                  <c:v>672.53032000002668</c:v>
                </c:pt>
                <c:pt idx="1996">
                  <c:v>672.5468800000267</c:v>
                </c:pt>
                <c:pt idx="1997">
                  <c:v>672.56344000002673</c:v>
                </c:pt>
                <c:pt idx="1998">
                  <c:v>672.58000000002676</c:v>
                </c:pt>
                <c:pt idx="1999">
                  <c:v>672.59656000002678</c:v>
                </c:pt>
                <c:pt idx="2000">
                  <c:v>672.61312000002681</c:v>
                </c:pt>
                <c:pt idx="2001">
                  <c:v>672.62968000002684</c:v>
                </c:pt>
                <c:pt idx="2002">
                  <c:v>672.64624000002686</c:v>
                </c:pt>
                <c:pt idx="2003">
                  <c:v>672.66280000002689</c:v>
                </c:pt>
                <c:pt idx="2004">
                  <c:v>672.67936000002692</c:v>
                </c:pt>
                <c:pt idx="2005">
                  <c:v>672.69592000002694</c:v>
                </c:pt>
                <c:pt idx="2006">
                  <c:v>672.71248000002697</c:v>
                </c:pt>
                <c:pt idx="2007">
                  <c:v>672.729040000027</c:v>
                </c:pt>
                <c:pt idx="2008">
                  <c:v>672.74560000002703</c:v>
                </c:pt>
                <c:pt idx="2009">
                  <c:v>672.76216000002705</c:v>
                </c:pt>
                <c:pt idx="2010">
                  <c:v>672.77872000002708</c:v>
                </c:pt>
                <c:pt idx="2011">
                  <c:v>672.79528000002711</c:v>
                </c:pt>
                <c:pt idx="2012">
                  <c:v>672.81184000002713</c:v>
                </c:pt>
                <c:pt idx="2013">
                  <c:v>672.82840000002716</c:v>
                </c:pt>
                <c:pt idx="2014">
                  <c:v>672.84496000002719</c:v>
                </c:pt>
                <c:pt idx="2015">
                  <c:v>672.86152000002721</c:v>
                </c:pt>
                <c:pt idx="2016">
                  <c:v>672.87808000002724</c:v>
                </c:pt>
                <c:pt idx="2017">
                  <c:v>672.89464000002727</c:v>
                </c:pt>
                <c:pt idx="2018">
                  <c:v>672.91120000002729</c:v>
                </c:pt>
                <c:pt idx="2019">
                  <c:v>672.92776000002732</c:v>
                </c:pt>
                <c:pt idx="2020">
                  <c:v>672.94432000002735</c:v>
                </c:pt>
                <c:pt idx="2021">
                  <c:v>672.96088000002737</c:v>
                </c:pt>
                <c:pt idx="2022">
                  <c:v>672.9774400000274</c:v>
                </c:pt>
                <c:pt idx="2023">
                  <c:v>672.99400000002743</c:v>
                </c:pt>
                <c:pt idx="2024">
                  <c:v>673.01056000002745</c:v>
                </c:pt>
                <c:pt idx="2025">
                  <c:v>673.02712000002748</c:v>
                </c:pt>
                <c:pt idx="2026">
                  <c:v>673.04368000002751</c:v>
                </c:pt>
                <c:pt idx="2027">
                  <c:v>673.06024000002753</c:v>
                </c:pt>
                <c:pt idx="2028">
                  <c:v>673.07680000002756</c:v>
                </c:pt>
                <c:pt idx="2029">
                  <c:v>673.09336000002759</c:v>
                </c:pt>
                <c:pt idx="2030">
                  <c:v>673.10992000002761</c:v>
                </c:pt>
                <c:pt idx="2031">
                  <c:v>673.12648000002764</c:v>
                </c:pt>
                <c:pt idx="2032">
                  <c:v>673.14304000002767</c:v>
                </c:pt>
                <c:pt idx="2033">
                  <c:v>673.15960000002769</c:v>
                </c:pt>
                <c:pt idx="2034">
                  <c:v>673.17616000002772</c:v>
                </c:pt>
                <c:pt idx="2035">
                  <c:v>673.19272000002775</c:v>
                </c:pt>
                <c:pt idx="2036">
                  <c:v>673.20928000002777</c:v>
                </c:pt>
                <c:pt idx="2037">
                  <c:v>673.2258400000278</c:v>
                </c:pt>
                <c:pt idx="2038">
                  <c:v>673.24240000002783</c:v>
                </c:pt>
                <c:pt idx="2039">
                  <c:v>673.25896000002786</c:v>
                </c:pt>
                <c:pt idx="2040">
                  <c:v>673.27552000002788</c:v>
                </c:pt>
                <c:pt idx="2041">
                  <c:v>673.29208000002791</c:v>
                </c:pt>
                <c:pt idx="2042">
                  <c:v>673.30864000002794</c:v>
                </c:pt>
                <c:pt idx="2043">
                  <c:v>673.32520000002796</c:v>
                </c:pt>
                <c:pt idx="2044">
                  <c:v>673.34176000002799</c:v>
                </c:pt>
                <c:pt idx="2045">
                  <c:v>673.35832000002802</c:v>
                </c:pt>
                <c:pt idx="2046">
                  <c:v>673.37488000002804</c:v>
                </c:pt>
                <c:pt idx="2047">
                  <c:v>673.39144000002807</c:v>
                </c:pt>
                <c:pt idx="2048">
                  <c:v>673.4080000000281</c:v>
                </c:pt>
              </c:numCache>
            </c:numRef>
          </c:xVal>
          <c:yVal>
            <c:numRef>
              <c:f>Voigt!$J$2:$J$2050</c:f>
              <c:numCache>
                <c:formatCode>General</c:formatCode>
                <c:ptCount val="2049"/>
                <c:pt idx="0">
                  <c:v>0</c:v>
                </c:pt>
                <c:pt idx="1">
                  <c:v>2233.8412447491869</c:v>
                </c:pt>
                <c:pt idx="2">
                  <c:v>2233.8412447491869</c:v>
                </c:pt>
                <c:pt idx="3">
                  <c:v>2233.8412447491869</c:v>
                </c:pt>
                <c:pt idx="4">
                  <c:v>2233.8412447491869</c:v>
                </c:pt>
                <c:pt idx="5">
                  <c:v>2233.8412447491869</c:v>
                </c:pt>
                <c:pt idx="6">
                  <c:v>2233.8412447491869</c:v>
                </c:pt>
                <c:pt idx="7">
                  <c:v>2233.8412447491869</c:v>
                </c:pt>
                <c:pt idx="8">
                  <c:v>2233.8412447491869</c:v>
                </c:pt>
                <c:pt idx="9">
                  <c:v>2233.8412447491869</c:v>
                </c:pt>
                <c:pt idx="10">
                  <c:v>2233.8412447491869</c:v>
                </c:pt>
                <c:pt idx="11">
                  <c:v>2233.8412447491869</c:v>
                </c:pt>
                <c:pt idx="12">
                  <c:v>2233.8412447491869</c:v>
                </c:pt>
                <c:pt idx="13">
                  <c:v>2233.8412447491869</c:v>
                </c:pt>
                <c:pt idx="14">
                  <c:v>2233.8412447491869</c:v>
                </c:pt>
                <c:pt idx="15">
                  <c:v>2233.8412447491869</c:v>
                </c:pt>
                <c:pt idx="16">
                  <c:v>2233.8412447491869</c:v>
                </c:pt>
                <c:pt idx="17">
                  <c:v>2233.8412447491869</c:v>
                </c:pt>
                <c:pt idx="18">
                  <c:v>2233.8412447491869</c:v>
                </c:pt>
                <c:pt idx="19">
                  <c:v>2233.8412447491869</c:v>
                </c:pt>
                <c:pt idx="20">
                  <c:v>2233.8412447491869</c:v>
                </c:pt>
                <c:pt idx="21">
                  <c:v>2233.8412447491869</c:v>
                </c:pt>
                <c:pt idx="22">
                  <c:v>2233.8412447491869</c:v>
                </c:pt>
                <c:pt idx="23">
                  <c:v>2233.8412447491869</c:v>
                </c:pt>
                <c:pt idx="24">
                  <c:v>2233.8412447491869</c:v>
                </c:pt>
                <c:pt idx="25">
                  <c:v>2233.8412447491869</c:v>
                </c:pt>
                <c:pt idx="26">
                  <c:v>2233.8412447491869</c:v>
                </c:pt>
                <c:pt idx="27">
                  <c:v>2233.8412447491869</c:v>
                </c:pt>
                <c:pt idx="28">
                  <c:v>2233.8412447491869</c:v>
                </c:pt>
                <c:pt idx="29">
                  <c:v>2233.8412447491869</c:v>
                </c:pt>
                <c:pt idx="30">
                  <c:v>2233.8412447491869</c:v>
                </c:pt>
                <c:pt idx="31">
                  <c:v>2233.8412447491869</c:v>
                </c:pt>
                <c:pt idx="32">
                  <c:v>2233.8412447491869</c:v>
                </c:pt>
                <c:pt idx="33">
                  <c:v>2233.8412447491869</c:v>
                </c:pt>
                <c:pt idx="34">
                  <c:v>2233.8412447491869</c:v>
                </c:pt>
                <c:pt idx="35">
                  <c:v>2233.8412447491869</c:v>
                </c:pt>
                <c:pt idx="36">
                  <c:v>2233.8412447491869</c:v>
                </c:pt>
                <c:pt idx="37">
                  <c:v>2233.8412447491869</c:v>
                </c:pt>
                <c:pt idx="38">
                  <c:v>2233.8412447491869</c:v>
                </c:pt>
                <c:pt idx="39">
                  <c:v>2233.8412447491869</c:v>
                </c:pt>
                <c:pt idx="40">
                  <c:v>2233.8412447491869</c:v>
                </c:pt>
                <c:pt idx="41">
                  <c:v>2233.8412447491869</c:v>
                </c:pt>
                <c:pt idx="42">
                  <c:v>2233.8412447491869</c:v>
                </c:pt>
                <c:pt idx="43">
                  <c:v>2233.8412447491869</c:v>
                </c:pt>
                <c:pt idx="44">
                  <c:v>2233.8412447491869</c:v>
                </c:pt>
                <c:pt idx="45">
                  <c:v>2233.8412447491869</c:v>
                </c:pt>
                <c:pt idx="46">
                  <c:v>2233.8412447491869</c:v>
                </c:pt>
                <c:pt idx="47">
                  <c:v>2233.8412447491869</c:v>
                </c:pt>
                <c:pt idx="48">
                  <c:v>2233.8412447491869</c:v>
                </c:pt>
                <c:pt idx="49">
                  <c:v>2233.8412447491869</c:v>
                </c:pt>
                <c:pt idx="50">
                  <c:v>2233.8412447491869</c:v>
                </c:pt>
                <c:pt idx="51">
                  <c:v>2233.8412447491869</c:v>
                </c:pt>
                <c:pt idx="52">
                  <c:v>2233.8412447491869</c:v>
                </c:pt>
                <c:pt idx="53">
                  <c:v>2233.8412447491869</c:v>
                </c:pt>
                <c:pt idx="54">
                  <c:v>2233.8412447491869</c:v>
                </c:pt>
                <c:pt idx="55">
                  <c:v>2233.8412447491869</c:v>
                </c:pt>
                <c:pt idx="56">
                  <c:v>2233.8412447491869</c:v>
                </c:pt>
                <c:pt idx="57">
                  <c:v>2233.8412447491869</c:v>
                </c:pt>
                <c:pt idx="58">
                  <c:v>2233.8412447491869</c:v>
                </c:pt>
                <c:pt idx="59">
                  <c:v>2233.8412447491869</c:v>
                </c:pt>
                <c:pt idx="60">
                  <c:v>2233.8412447491869</c:v>
                </c:pt>
                <c:pt idx="61">
                  <c:v>2233.8412447491869</c:v>
                </c:pt>
                <c:pt idx="62">
                  <c:v>2233.8412447491869</c:v>
                </c:pt>
                <c:pt idx="63">
                  <c:v>2233.8412447491869</c:v>
                </c:pt>
                <c:pt idx="64">
                  <c:v>2233.8412447491869</c:v>
                </c:pt>
                <c:pt idx="65">
                  <c:v>2233.8412447491869</c:v>
                </c:pt>
                <c:pt idx="66">
                  <c:v>2233.8412447491869</c:v>
                </c:pt>
                <c:pt idx="67">
                  <c:v>2233.8412447491869</c:v>
                </c:pt>
                <c:pt idx="68">
                  <c:v>2233.8412447491869</c:v>
                </c:pt>
                <c:pt idx="69">
                  <c:v>2233.8412447491869</c:v>
                </c:pt>
                <c:pt idx="70">
                  <c:v>2233.8412447491869</c:v>
                </c:pt>
                <c:pt idx="71">
                  <c:v>2233.8412447491869</c:v>
                </c:pt>
                <c:pt idx="72">
                  <c:v>2233.8412447491869</c:v>
                </c:pt>
                <c:pt idx="73">
                  <c:v>2233.8412447491869</c:v>
                </c:pt>
                <c:pt idx="74">
                  <c:v>2233.8412447491869</c:v>
                </c:pt>
                <c:pt idx="75">
                  <c:v>2233.8412447491869</c:v>
                </c:pt>
                <c:pt idx="76">
                  <c:v>2233.8412447491869</c:v>
                </c:pt>
                <c:pt idx="77">
                  <c:v>2233.8412447491869</c:v>
                </c:pt>
                <c:pt idx="78">
                  <c:v>2233.8412447491869</c:v>
                </c:pt>
                <c:pt idx="79">
                  <c:v>2233.8412447491869</c:v>
                </c:pt>
                <c:pt idx="80">
                  <c:v>2233.8412447491869</c:v>
                </c:pt>
                <c:pt idx="81">
                  <c:v>2233.8412447491869</c:v>
                </c:pt>
                <c:pt idx="82">
                  <c:v>2233.8412447491869</c:v>
                </c:pt>
                <c:pt idx="83">
                  <c:v>2233.8412447491869</c:v>
                </c:pt>
                <c:pt idx="84">
                  <c:v>2233.8412447491869</c:v>
                </c:pt>
                <c:pt idx="85">
                  <c:v>2233.8412447491869</c:v>
                </c:pt>
                <c:pt idx="86">
                  <c:v>2233.8412447491869</c:v>
                </c:pt>
                <c:pt idx="87">
                  <c:v>2233.8412447491869</c:v>
                </c:pt>
                <c:pt idx="88">
                  <c:v>2233.8412447491869</c:v>
                </c:pt>
                <c:pt idx="89">
                  <c:v>2233.8412447491869</c:v>
                </c:pt>
                <c:pt idx="90">
                  <c:v>2233.8412447491869</c:v>
                </c:pt>
                <c:pt idx="91">
                  <c:v>2233.8412447491869</c:v>
                </c:pt>
                <c:pt idx="92">
                  <c:v>2233.8412447491869</c:v>
                </c:pt>
                <c:pt idx="93">
                  <c:v>2233.8412447491869</c:v>
                </c:pt>
                <c:pt idx="94">
                  <c:v>2233.8412447491869</c:v>
                </c:pt>
                <c:pt idx="95">
                  <c:v>2233.8412447491869</c:v>
                </c:pt>
                <c:pt idx="96">
                  <c:v>2233.8412447491869</c:v>
                </c:pt>
                <c:pt idx="97">
                  <c:v>2233.8412447491869</c:v>
                </c:pt>
                <c:pt idx="98">
                  <c:v>2233.8412447491869</c:v>
                </c:pt>
                <c:pt idx="99">
                  <c:v>2233.8412447491869</c:v>
                </c:pt>
                <c:pt idx="100">
                  <c:v>2233.8412447491869</c:v>
                </c:pt>
                <c:pt idx="101">
                  <c:v>2233.8412447491869</c:v>
                </c:pt>
                <c:pt idx="102">
                  <c:v>2233.8412447491869</c:v>
                </c:pt>
                <c:pt idx="103">
                  <c:v>2233.8412447491869</c:v>
                </c:pt>
                <c:pt idx="104">
                  <c:v>2233.8412447491869</c:v>
                </c:pt>
                <c:pt idx="105">
                  <c:v>2233.8412447491869</c:v>
                </c:pt>
                <c:pt idx="106">
                  <c:v>2233.8412447491869</c:v>
                </c:pt>
                <c:pt idx="107">
                  <c:v>2233.8412447491869</c:v>
                </c:pt>
                <c:pt idx="108">
                  <c:v>2233.8412447491869</c:v>
                </c:pt>
                <c:pt idx="109">
                  <c:v>2233.8412447491869</c:v>
                </c:pt>
                <c:pt idx="110">
                  <c:v>2233.8412447491869</c:v>
                </c:pt>
                <c:pt idx="111">
                  <c:v>2233.8412447491869</c:v>
                </c:pt>
                <c:pt idx="112">
                  <c:v>2233.8412447491869</c:v>
                </c:pt>
                <c:pt idx="113">
                  <c:v>2233.8412447491869</c:v>
                </c:pt>
                <c:pt idx="114">
                  <c:v>2233.8412447491869</c:v>
                </c:pt>
                <c:pt idx="115">
                  <c:v>2233.8412447491869</c:v>
                </c:pt>
                <c:pt idx="116">
                  <c:v>2233.8412447491869</c:v>
                </c:pt>
                <c:pt idx="117">
                  <c:v>2233.8412447491869</c:v>
                </c:pt>
                <c:pt idx="118">
                  <c:v>2233.8412447491869</c:v>
                </c:pt>
                <c:pt idx="119">
                  <c:v>2233.8412447491869</c:v>
                </c:pt>
                <c:pt idx="120">
                  <c:v>2233.8412447491869</c:v>
                </c:pt>
                <c:pt idx="121">
                  <c:v>2233.8412447491869</c:v>
                </c:pt>
                <c:pt idx="122">
                  <c:v>2233.8412447491869</c:v>
                </c:pt>
                <c:pt idx="123">
                  <c:v>2233.8412447491869</c:v>
                </c:pt>
                <c:pt idx="124">
                  <c:v>2233.8412447491869</c:v>
                </c:pt>
                <c:pt idx="125">
                  <c:v>2233.8412447491869</c:v>
                </c:pt>
                <c:pt idx="126">
                  <c:v>2233.8412447491869</c:v>
                </c:pt>
                <c:pt idx="127">
                  <c:v>2233.8412447491869</c:v>
                </c:pt>
                <c:pt idx="128">
                  <c:v>2233.8412447491869</c:v>
                </c:pt>
                <c:pt idx="129">
                  <c:v>2233.8412447491869</c:v>
                </c:pt>
                <c:pt idx="130">
                  <c:v>2233.8412447491869</c:v>
                </c:pt>
                <c:pt idx="131">
                  <c:v>2233.8412447491869</c:v>
                </c:pt>
                <c:pt idx="132">
                  <c:v>2233.8412447491869</c:v>
                </c:pt>
                <c:pt idx="133">
                  <c:v>2233.8412447491869</c:v>
                </c:pt>
                <c:pt idx="134">
                  <c:v>2233.8412447491869</c:v>
                </c:pt>
                <c:pt idx="135">
                  <c:v>2233.8412447491869</c:v>
                </c:pt>
                <c:pt idx="136">
                  <c:v>2233.8412447491869</c:v>
                </c:pt>
                <c:pt idx="137">
                  <c:v>2233.8412447491869</c:v>
                </c:pt>
                <c:pt idx="138">
                  <c:v>2233.8412447491869</c:v>
                </c:pt>
                <c:pt idx="139">
                  <c:v>2233.8412447491869</c:v>
                </c:pt>
                <c:pt idx="140">
                  <c:v>2233.8412447491869</c:v>
                </c:pt>
                <c:pt idx="141">
                  <c:v>2233.8412447491869</c:v>
                </c:pt>
                <c:pt idx="142">
                  <c:v>2233.8412447491869</c:v>
                </c:pt>
                <c:pt idx="143">
                  <c:v>2233.8412447491869</c:v>
                </c:pt>
                <c:pt idx="144">
                  <c:v>2233.8412447491869</c:v>
                </c:pt>
                <c:pt idx="145">
                  <c:v>2233.8412447491869</c:v>
                </c:pt>
                <c:pt idx="146">
                  <c:v>2233.8412447491869</c:v>
                </c:pt>
                <c:pt idx="147">
                  <c:v>2233.8412447491869</c:v>
                </c:pt>
                <c:pt idx="148">
                  <c:v>2233.8412447491869</c:v>
                </c:pt>
                <c:pt idx="149">
                  <c:v>2233.8412447491869</c:v>
                </c:pt>
                <c:pt idx="150">
                  <c:v>2233.8412447491869</c:v>
                </c:pt>
                <c:pt idx="151">
                  <c:v>2233.8412447491869</c:v>
                </c:pt>
                <c:pt idx="152">
                  <c:v>2233.8412447491869</c:v>
                </c:pt>
                <c:pt idx="153">
                  <c:v>2233.8412447491869</c:v>
                </c:pt>
                <c:pt idx="154">
                  <c:v>2233.8412447491869</c:v>
                </c:pt>
                <c:pt idx="155">
                  <c:v>2233.8412447491869</c:v>
                </c:pt>
                <c:pt idx="156">
                  <c:v>2233.8412447491869</c:v>
                </c:pt>
                <c:pt idx="157">
                  <c:v>2233.8412447491869</c:v>
                </c:pt>
                <c:pt idx="158">
                  <c:v>2233.8412447491869</c:v>
                </c:pt>
                <c:pt idx="159">
                  <c:v>2233.8412447491869</c:v>
                </c:pt>
                <c:pt idx="160">
                  <c:v>2233.8412447491869</c:v>
                </c:pt>
                <c:pt idx="161">
                  <c:v>2233.8412447491869</c:v>
                </c:pt>
                <c:pt idx="162">
                  <c:v>2233.8412447491869</c:v>
                </c:pt>
                <c:pt idx="163">
                  <c:v>2233.8412447491869</c:v>
                </c:pt>
                <c:pt idx="164">
                  <c:v>2233.8412447491869</c:v>
                </c:pt>
                <c:pt idx="165">
                  <c:v>2233.8412447491869</c:v>
                </c:pt>
                <c:pt idx="166">
                  <c:v>2233.8412447491869</c:v>
                </c:pt>
                <c:pt idx="167">
                  <c:v>2233.8412447491869</c:v>
                </c:pt>
                <c:pt idx="168">
                  <c:v>2233.8412447491869</c:v>
                </c:pt>
                <c:pt idx="169">
                  <c:v>2233.8412447491869</c:v>
                </c:pt>
                <c:pt idx="170">
                  <c:v>2233.8412447491869</c:v>
                </c:pt>
                <c:pt idx="171">
                  <c:v>2233.8412447491869</c:v>
                </c:pt>
                <c:pt idx="172">
                  <c:v>2233.8412447491869</c:v>
                </c:pt>
                <c:pt idx="173">
                  <c:v>2233.8412447491869</c:v>
                </c:pt>
                <c:pt idx="174">
                  <c:v>2233.8412447491869</c:v>
                </c:pt>
                <c:pt idx="175">
                  <c:v>2233.8412447491869</c:v>
                </c:pt>
                <c:pt idx="176">
                  <c:v>2233.8412447491869</c:v>
                </c:pt>
                <c:pt idx="177">
                  <c:v>2233.8412447491869</c:v>
                </c:pt>
                <c:pt idx="178">
                  <c:v>2233.8412447491869</c:v>
                </c:pt>
                <c:pt idx="179">
                  <c:v>2233.8412447491869</c:v>
                </c:pt>
                <c:pt idx="180">
                  <c:v>2233.8412447491869</c:v>
                </c:pt>
                <c:pt idx="181">
                  <c:v>2233.8412447491869</c:v>
                </c:pt>
                <c:pt idx="182">
                  <c:v>2233.8412447491869</c:v>
                </c:pt>
                <c:pt idx="183">
                  <c:v>2233.8412447491869</c:v>
                </c:pt>
                <c:pt idx="184">
                  <c:v>2233.8412447491869</c:v>
                </c:pt>
                <c:pt idx="185">
                  <c:v>2233.8412447491869</c:v>
                </c:pt>
                <c:pt idx="186">
                  <c:v>2233.8412447491869</c:v>
                </c:pt>
                <c:pt idx="187">
                  <c:v>2233.8412447491869</c:v>
                </c:pt>
                <c:pt idx="188">
                  <c:v>2233.8412447491869</c:v>
                </c:pt>
                <c:pt idx="189">
                  <c:v>2233.8412447491869</c:v>
                </c:pt>
                <c:pt idx="190">
                  <c:v>2233.8412447491869</c:v>
                </c:pt>
                <c:pt idx="191">
                  <c:v>2233.8412447491869</c:v>
                </c:pt>
                <c:pt idx="192">
                  <c:v>2233.8412447491869</c:v>
                </c:pt>
                <c:pt idx="193">
                  <c:v>2233.8412447491869</c:v>
                </c:pt>
                <c:pt idx="194">
                  <c:v>2233.8412447491869</c:v>
                </c:pt>
                <c:pt idx="195">
                  <c:v>2233.8412447491869</c:v>
                </c:pt>
                <c:pt idx="196">
                  <c:v>2233.8412447491869</c:v>
                </c:pt>
                <c:pt idx="197">
                  <c:v>2233.8412447491869</c:v>
                </c:pt>
                <c:pt idx="198">
                  <c:v>2233.8412447491869</c:v>
                </c:pt>
                <c:pt idx="199">
                  <c:v>2233.8412447491869</c:v>
                </c:pt>
                <c:pt idx="200">
                  <c:v>2233.8412447491869</c:v>
                </c:pt>
                <c:pt idx="201">
                  <c:v>2233.8412447491869</c:v>
                </c:pt>
                <c:pt idx="202">
                  <c:v>2233.8412447491869</c:v>
                </c:pt>
                <c:pt idx="203">
                  <c:v>2233.8412447491869</c:v>
                </c:pt>
                <c:pt idx="204">
                  <c:v>2233.8412447491869</c:v>
                </c:pt>
                <c:pt idx="205">
                  <c:v>2233.8412447491869</c:v>
                </c:pt>
                <c:pt idx="206">
                  <c:v>2233.8412447491869</c:v>
                </c:pt>
                <c:pt idx="207">
                  <c:v>2233.8412447491869</c:v>
                </c:pt>
                <c:pt idx="208">
                  <c:v>2233.8412447491869</c:v>
                </c:pt>
                <c:pt idx="209">
                  <c:v>2233.8412447491869</c:v>
                </c:pt>
                <c:pt idx="210">
                  <c:v>2233.8412447491869</c:v>
                </c:pt>
                <c:pt idx="211">
                  <c:v>2233.8412447491869</c:v>
                </c:pt>
                <c:pt idx="212">
                  <c:v>2233.8412447491869</c:v>
                </c:pt>
                <c:pt idx="213">
                  <c:v>2233.8412447491869</c:v>
                </c:pt>
                <c:pt idx="214">
                  <c:v>2233.8412447491869</c:v>
                </c:pt>
                <c:pt idx="215">
                  <c:v>2233.8412447491869</c:v>
                </c:pt>
                <c:pt idx="216">
                  <c:v>2233.8412447491869</c:v>
                </c:pt>
                <c:pt idx="217">
                  <c:v>2233.8412447491869</c:v>
                </c:pt>
                <c:pt idx="218">
                  <c:v>2233.8412447491869</c:v>
                </c:pt>
                <c:pt idx="219">
                  <c:v>2233.8412447491869</c:v>
                </c:pt>
                <c:pt idx="220">
                  <c:v>2233.8412447491869</c:v>
                </c:pt>
                <c:pt idx="221">
                  <c:v>2233.8412447491869</c:v>
                </c:pt>
                <c:pt idx="222">
                  <c:v>2233.8412447491869</c:v>
                </c:pt>
                <c:pt idx="223">
                  <c:v>2233.8412447491869</c:v>
                </c:pt>
                <c:pt idx="224">
                  <c:v>2233.8412447491869</c:v>
                </c:pt>
                <c:pt idx="225">
                  <c:v>2233.8412447491869</c:v>
                </c:pt>
                <c:pt idx="226">
                  <c:v>2233.8412447491869</c:v>
                </c:pt>
                <c:pt idx="227">
                  <c:v>2233.8412447491869</c:v>
                </c:pt>
                <c:pt idx="228">
                  <c:v>2233.8412447491869</c:v>
                </c:pt>
                <c:pt idx="229">
                  <c:v>2233.8412447491869</c:v>
                </c:pt>
                <c:pt idx="230">
                  <c:v>2233.8412447491869</c:v>
                </c:pt>
                <c:pt idx="231">
                  <c:v>2233.8412447491869</c:v>
                </c:pt>
                <c:pt idx="232">
                  <c:v>2233.8412447491869</c:v>
                </c:pt>
                <c:pt idx="233">
                  <c:v>2233.8412447491869</c:v>
                </c:pt>
                <c:pt idx="234">
                  <c:v>2233.8412447491869</c:v>
                </c:pt>
                <c:pt idx="235">
                  <c:v>2233.8412447491869</c:v>
                </c:pt>
                <c:pt idx="236">
                  <c:v>2233.8412447491869</c:v>
                </c:pt>
                <c:pt idx="237">
                  <c:v>2233.8412447491869</c:v>
                </c:pt>
                <c:pt idx="238">
                  <c:v>2233.8412447491869</c:v>
                </c:pt>
                <c:pt idx="239">
                  <c:v>2233.8412447491869</c:v>
                </c:pt>
                <c:pt idx="240">
                  <c:v>2233.8412447491869</c:v>
                </c:pt>
                <c:pt idx="241">
                  <c:v>2233.8412447491869</c:v>
                </c:pt>
                <c:pt idx="242">
                  <c:v>2233.8412447491869</c:v>
                </c:pt>
                <c:pt idx="243">
                  <c:v>2233.8412447491869</c:v>
                </c:pt>
                <c:pt idx="244">
                  <c:v>2233.8412447491869</c:v>
                </c:pt>
                <c:pt idx="245">
                  <c:v>2233.8412447491869</c:v>
                </c:pt>
                <c:pt idx="246">
                  <c:v>2233.8412447491869</c:v>
                </c:pt>
                <c:pt idx="247">
                  <c:v>2233.8412447491869</c:v>
                </c:pt>
                <c:pt idx="248">
                  <c:v>2233.8412447491869</c:v>
                </c:pt>
                <c:pt idx="249">
                  <c:v>2233.8412447491869</c:v>
                </c:pt>
                <c:pt idx="250">
                  <c:v>2233.8412447491869</c:v>
                </c:pt>
                <c:pt idx="251">
                  <c:v>2233.8412447491869</c:v>
                </c:pt>
                <c:pt idx="252">
                  <c:v>2233.8412447491869</c:v>
                </c:pt>
                <c:pt idx="253">
                  <c:v>2233.8412447491869</c:v>
                </c:pt>
                <c:pt idx="254">
                  <c:v>2233.8412447491869</c:v>
                </c:pt>
                <c:pt idx="255">
                  <c:v>2233.8412447491869</c:v>
                </c:pt>
                <c:pt idx="256">
                  <c:v>2233.8412447491869</c:v>
                </c:pt>
                <c:pt idx="257">
                  <c:v>2233.8412447491869</c:v>
                </c:pt>
                <c:pt idx="258">
                  <c:v>2233.8412447491869</c:v>
                </c:pt>
                <c:pt idx="259">
                  <c:v>2233.8412447491869</c:v>
                </c:pt>
                <c:pt idx="260">
                  <c:v>2233.8412447491869</c:v>
                </c:pt>
                <c:pt idx="261">
                  <c:v>2233.8412447491869</c:v>
                </c:pt>
                <c:pt idx="262">
                  <c:v>2233.8412447491869</c:v>
                </c:pt>
                <c:pt idx="263">
                  <c:v>2233.8412447491869</c:v>
                </c:pt>
                <c:pt idx="264">
                  <c:v>2233.8412447491869</c:v>
                </c:pt>
                <c:pt idx="265">
                  <c:v>2233.8412447491869</c:v>
                </c:pt>
                <c:pt idx="266">
                  <c:v>2233.8412447491869</c:v>
                </c:pt>
                <c:pt idx="267">
                  <c:v>2233.8412447491869</c:v>
                </c:pt>
                <c:pt idx="268">
                  <c:v>2233.8412447491869</c:v>
                </c:pt>
                <c:pt idx="269">
                  <c:v>2233.8412447491869</c:v>
                </c:pt>
                <c:pt idx="270">
                  <c:v>2233.8412447491869</c:v>
                </c:pt>
                <c:pt idx="271">
                  <c:v>2233.8412447491869</c:v>
                </c:pt>
                <c:pt idx="272">
                  <c:v>2233.8412447491869</c:v>
                </c:pt>
                <c:pt idx="273">
                  <c:v>2233.8412447491869</c:v>
                </c:pt>
                <c:pt idx="274">
                  <c:v>2233.8412447491869</c:v>
                </c:pt>
                <c:pt idx="275">
                  <c:v>2233.8412447491869</c:v>
                </c:pt>
                <c:pt idx="276">
                  <c:v>2233.8412447491869</c:v>
                </c:pt>
                <c:pt idx="277">
                  <c:v>2233.8412447491869</c:v>
                </c:pt>
                <c:pt idx="278">
                  <c:v>2233.8412447491869</c:v>
                </c:pt>
                <c:pt idx="279">
                  <c:v>2233.8412447491869</c:v>
                </c:pt>
                <c:pt idx="280">
                  <c:v>2233.8412447491869</c:v>
                </c:pt>
                <c:pt idx="281">
                  <c:v>2233.8412447491869</c:v>
                </c:pt>
                <c:pt idx="282">
                  <c:v>2233.8412447491869</c:v>
                </c:pt>
                <c:pt idx="283">
                  <c:v>2233.8412447491869</c:v>
                </c:pt>
                <c:pt idx="284">
                  <c:v>2233.8412447491869</c:v>
                </c:pt>
                <c:pt idx="285">
                  <c:v>2233.8412447491869</c:v>
                </c:pt>
                <c:pt idx="286">
                  <c:v>2233.8412447491869</c:v>
                </c:pt>
                <c:pt idx="287">
                  <c:v>2233.8412447491869</c:v>
                </c:pt>
                <c:pt idx="288">
                  <c:v>2233.8412447491869</c:v>
                </c:pt>
                <c:pt idx="289">
                  <c:v>2233.8412447491869</c:v>
                </c:pt>
                <c:pt idx="290">
                  <c:v>2233.8412447491869</c:v>
                </c:pt>
                <c:pt idx="291">
                  <c:v>2233.8412447491869</c:v>
                </c:pt>
                <c:pt idx="292">
                  <c:v>2233.8412447491869</c:v>
                </c:pt>
                <c:pt idx="293">
                  <c:v>2233.8412447491869</c:v>
                </c:pt>
                <c:pt idx="294">
                  <c:v>2233.8412447491869</c:v>
                </c:pt>
                <c:pt idx="295">
                  <c:v>2233.8412447491869</c:v>
                </c:pt>
                <c:pt idx="296">
                  <c:v>2233.8412447491869</c:v>
                </c:pt>
                <c:pt idx="297">
                  <c:v>2233.8412447491869</c:v>
                </c:pt>
                <c:pt idx="298">
                  <c:v>2233.8412447491869</c:v>
                </c:pt>
                <c:pt idx="299">
                  <c:v>2233.8412447491869</c:v>
                </c:pt>
                <c:pt idx="300">
                  <c:v>2233.8412447491869</c:v>
                </c:pt>
                <c:pt idx="301">
                  <c:v>2233.8412447491869</c:v>
                </c:pt>
                <c:pt idx="302">
                  <c:v>2233.8412447491869</c:v>
                </c:pt>
                <c:pt idx="303">
                  <c:v>2233.8412447491869</c:v>
                </c:pt>
                <c:pt idx="304">
                  <c:v>2233.8412447491869</c:v>
                </c:pt>
                <c:pt idx="305">
                  <c:v>2233.8412447491869</c:v>
                </c:pt>
                <c:pt idx="306">
                  <c:v>2233.8412447491869</c:v>
                </c:pt>
                <c:pt idx="307">
                  <c:v>2233.8412447491869</c:v>
                </c:pt>
                <c:pt idx="308">
                  <c:v>2233.8412447491869</c:v>
                </c:pt>
                <c:pt idx="309">
                  <c:v>2233.8412447491869</c:v>
                </c:pt>
                <c:pt idx="310">
                  <c:v>2233.8412447491869</c:v>
                </c:pt>
                <c:pt idx="311">
                  <c:v>2233.8412447491869</c:v>
                </c:pt>
                <c:pt idx="312">
                  <c:v>2233.8412447491869</c:v>
                </c:pt>
                <c:pt idx="313">
                  <c:v>2233.8412447491869</c:v>
                </c:pt>
                <c:pt idx="314">
                  <c:v>2233.8412447491869</c:v>
                </c:pt>
                <c:pt idx="315">
                  <c:v>2233.8412447491869</c:v>
                </c:pt>
                <c:pt idx="316">
                  <c:v>2233.8412447491869</c:v>
                </c:pt>
                <c:pt idx="317">
                  <c:v>2233.8412447491869</c:v>
                </c:pt>
                <c:pt idx="318">
                  <c:v>2233.8412447491869</c:v>
                </c:pt>
                <c:pt idx="319">
                  <c:v>2233.8412447491869</c:v>
                </c:pt>
                <c:pt idx="320">
                  <c:v>2233.8412447491869</c:v>
                </c:pt>
                <c:pt idx="321">
                  <c:v>2233.8412447491869</c:v>
                </c:pt>
                <c:pt idx="322">
                  <c:v>2233.8412447491869</c:v>
                </c:pt>
                <c:pt idx="323">
                  <c:v>2233.8412447491869</c:v>
                </c:pt>
                <c:pt idx="324">
                  <c:v>2233.8412447491869</c:v>
                </c:pt>
                <c:pt idx="325">
                  <c:v>2233.8412447491869</c:v>
                </c:pt>
                <c:pt idx="326">
                  <c:v>2233.8412447491869</c:v>
                </c:pt>
                <c:pt idx="327">
                  <c:v>2233.8412447491869</c:v>
                </c:pt>
                <c:pt idx="328">
                  <c:v>2233.8412447491869</c:v>
                </c:pt>
                <c:pt idx="329">
                  <c:v>2233.8412447491869</c:v>
                </c:pt>
                <c:pt idx="330">
                  <c:v>2233.8412447491869</c:v>
                </c:pt>
                <c:pt idx="331">
                  <c:v>2233.8412447491869</c:v>
                </c:pt>
                <c:pt idx="332">
                  <c:v>2233.8412447491869</c:v>
                </c:pt>
                <c:pt idx="333">
                  <c:v>2233.8412447491869</c:v>
                </c:pt>
                <c:pt idx="334">
                  <c:v>2233.8412447491869</c:v>
                </c:pt>
                <c:pt idx="335">
                  <c:v>2233.8412447491869</c:v>
                </c:pt>
                <c:pt idx="336">
                  <c:v>2233.8412447491869</c:v>
                </c:pt>
                <c:pt idx="337">
                  <c:v>2233.8412447491869</c:v>
                </c:pt>
                <c:pt idx="338">
                  <c:v>2233.8412447491869</c:v>
                </c:pt>
                <c:pt idx="339">
                  <c:v>2233.8412447491869</c:v>
                </c:pt>
                <c:pt idx="340">
                  <c:v>2233.8412447491869</c:v>
                </c:pt>
                <c:pt idx="341">
                  <c:v>2233.8412447491869</c:v>
                </c:pt>
                <c:pt idx="342">
                  <c:v>2233.8412447491869</c:v>
                </c:pt>
                <c:pt idx="343">
                  <c:v>2233.8412447491869</c:v>
                </c:pt>
                <c:pt idx="344">
                  <c:v>2233.8412447491869</c:v>
                </c:pt>
                <c:pt idx="345">
                  <c:v>2233.8412447491869</c:v>
                </c:pt>
                <c:pt idx="346">
                  <c:v>2233.8412447491869</c:v>
                </c:pt>
                <c:pt idx="347">
                  <c:v>2233.8412447491869</c:v>
                </c:pt>
                <c:pt idx="348">
                  <c:v>2233.8412447491869</c:v>
                </c:pt>
                <c:pt idx="349">
                  <c:v>2233.8412447491869</c:v>
                </c:pt>
                <c:pt idx="350">
                  <c:v>2233.8412447491869</c:v>
                </c:pt>
                <c:pt idx="351">
                  <c:v>2233.8412447491869</c:v>
                </c:pt>
                <c:pt idx="352">
                  <c:v>2233.8412447491869</c:v>
                </c:pt>
                <c:pt idx="353">
                  <c:v>2233.8412447491869</c:v>
                </c:pt>
                <c:pt idx="354">
                  <c:v>2233.8412447491869</c:v>
                </c:pt>
                <c:pt idx="355">
                  <c:v>2233.8412447491869</c:v>
                </c:pt>
                <c:pt idx="356">
                  <c:v>2233.8412447491869</c:v>
                </c:pt>
                <c:pt idx="357">
                  <c:v>2233.8412447491869</c:v>
                </c:pt>
                <c:pt idx="358">
                  <c:v>2233.8412447491869</c:v>
                </c:pt>
                <c:pt idx="359">
                  <c:v>2233.8412447491869</c:v>
                </c:pt>
                <c:pt idx="360">
                  <c:v>2233.8412447491869</c:v>
                </c:pt>
                <c:pt idx="361">
                  <c:v>2233.8412447491869</c:v>
                </c:pt>
                <c:pt idx="362">
                  <c:v>2233.8412447491869</c:v>
                </c:pt>
                <c:pt idx="363">
                  <c:v>2233.8412447491869</c:v>
                </c:pt>
                <c:pt idx="364">
                  <c:v>2233.8412447491869</c:v>
                </c:pt>
                <c:pt idx="365">
                  <c:v>2233.8412447491869</c:v>
                </c:pt>
                <c:pt idx="366">
                  <c:v>2233.8412447491869</c:v>
                </c:pt>
                <c:pt idx="367">
                  <c:v>2233.8412447491869</c:v>
                </c:pt>
                <c:pt idx="368">
                  <c:v>2233.8412447491869</c:v>
                </c:pt>
                <c:pt idx="369">
                  <c:v>2233.8412447491869</c:v>
                </c:pt>
                <c:pt idx="370">
                  <c:v>2233.8412447491869</c:v>
                </c:pt>
                <c:pt idx="371">
                  <c:v>2233.8412447491869</c:v>
                </c:pt>
                <c:pt idx="372">
                  <c:v>2233.8412447491869</c:v>
                </c:pt>
                <c:pt idx="373">
                  <c:v>2233.8412447491869</c:v>
                </c:pt>
                <c:pt idx="374">
                  <c:v>2233.8412447491869</c:v>
                </c:pt>
                <c:pt idx="375">
                  <c:v>2233.8412447491869</c:v>
                </c:pt>
                <c:pt idx="376">
                  <c:v>2233.8412447491869</c:v>
                </c:pt>
                <c:pt idx="377">
                  <c:v>2233.8412447491869</c:v>
                </c:pt>
                <c:pt idx="378">
                  <c:v>2233.8412447491869</c:v>
                </c:pt>
                <c:pt idx="379">
                  <c:v>2233.8412447491869</c:v>
                </c:pt>
                <c:pt idx="380">
                  <c:v>2233.8412447491869</c:v>
                </c:pt>
                <c:pt idx="381">
                  <c:v>2233.8412447491869</c:v>
                </c:pt>
                <c:pt idx="382">
                  <c:v>2233.8412447491869</c:v>
                </c:pt>
                <c:pt idx="383">
                  <c:v>2233.8412447491869</c:v>
                </c:pt>
                <c:pt idx="384">
                  <c:v>2233.8412447491869</c:v>
                </c:pt>
                <c:pt idx="385">
                  <c:v>2233.8412447491869</c:v>
                </c:pt>
                <c:pt idx="386">
                  <c:v>2233.8412447491869</c:v>
                </c:pt>
                <c:pt idx="387">
                  <c:v>2233.8412447491869</c:v>
                </c:pt>
                <c:pt idx="388">
                  <c:v>2233.8412447491869</c:v>
                </c:pt>
                <c:pt idx="389">
                  <c:v>2233.8412447491869</c:v>
                </c:pt>
                <c:pt idx="390">
                  <c:v>2233.8412447491869</c:v>
                </c:pt>
                <c:pt idx="391">
                  <c:v>2233.8412447491869</c:v>
                </c:pt>
                <c:pt idx="392">
                  <c:v>2233.8412447491869</c:v>
                </c:pt>
                <c:pt idx="393">
                  <c:v>2233.8412447491869</c:v>
                </c:pt>
                <c:pt idx="394">
                  <c:v>2233.8412447491869</c:v>
                </c:pt>
                <c:pt idx="395">
                  <c:v>2233.8412447491869</c:v>
                </c:pt>
                <c:pt idx="396">
                  <c:v>2233.8412447491869</c:v>
                </c:pt>
                <c:pt idx="397">
                  <c:v>2233.8412447491869</c:v>
                </c:pt>
                <c:pt idx="398">
                  <c:v>2233.8412447491869</c:v>
                </c:pt>
                <c:pt idx="399">
                  <c:v>2233.8412447491869</c:v>
                </c:pt>
                <c:pt idx="400">
                  <c:v>2233.8412447491869</c:v>
                </c:pt>
                <c:pt idx="401">
                  <c:v>2233.8412447491869</c:v>
                </c:pt>
                <c:pt idx="402">
                  <c:v>2233.8412447491869</c:v>
                </c:pt>
                <c:pt idx="403">
                  <c:v>2233.8412447491869</c:v>
                </c:pt>
                <c:pt idx="404">
                  <c:v>2233.8412447491869</c:v>
                </c:pt>
                <c:pt idx="405">
                  <c:v>2233.8412447491869</c:v>
                </c:pt>
                <c:pt idx="406">
                  <c:v>2233.8412447491869</c:v>
                </c:pt>
                <c:pt idx="407">
                  <c:v>2233.8412447491869</c:v>
                </c:pt>
                <c:pt idx="408">
                  <c:v>2233.8412447491869</c:v>
                </c:pt>
                <c:pt idx="409">
                  <c:v>2233.8412447491869</c:v>
                </c:pt>
                <c:pt idx="410">
                  <c:v>2233.8412447491869</c:v>
                </c:pt>
                <c:pt idx="411">
                  <c:v>2233.8412447491869</c:v>
                </c:pt>
                <c:pt idx="412">
                  <c:v>2233.8412447491869</c:v>
                </c:pt>
                <c:pt idx="413">
                  <c:v>2233.8412447491869</c:v>
                </c:pt>
                <c:pt idx="414">
                  <c:v>2233.8412447491869</c:v>
                </c:pt>
                <c:pt idx="415">
                  <c:v>2233.8412447491869</c:v>
                </c:pt>
                <c:pt idx="416">
                  <c:v>2233.8412447491869</c:v>
                </c:pt>
                <c:pt idx="417">
                  <c:v>2233.8412447491869</c:v>
                </c:pt>
                <c:pt idx="418">
                  <c:v>2233.8412447491869</c:v>
                </c:pt>
                <c:pt idx="419">
                  <c:v>2233.8412447491869</c:v>
                </c:pt>
                <c:pt idx="420">
                  <c:v>2233.8412447491869</c:v>
                </c:pt>
                <c:pt idx="421">
                  <c:v>2233.8412447491869</c:v>
                </c:pt>
                <c:pt idx="422">
                  <c:v>2233.8412447491869</c:v>
                </c:pt>
                <c:pt idx="423">
                  <c:v>2233.8412447491869</c:v>
                </c:pt>
                <c:pt idx="424">
                  <c:v>2233.8412447491869</c:v>
                </c:pt>
                <c:pt idx="425">
                  <c:v>2233.8412447491869</c:v>
                </c:pt>
                <c:pt idx="426">
                  <c:v>2233.8412447491869</c:v>
                </c:pt>
                <c:pt idx="427">
                  <c:v>2233.8412447491869</c:v>
                </c:pt>
                <c:pt idx="428">
                  <c:v>2233.8412447491869</c:v>
                </c:pt>
                <c:pt idx="429">
                  <c:v>2233.8412447491869</c:v>
                </c:pt>
                <c:pt idx="430">
                  <c:v>2233.8412447491869</c:v>
                </c:pt>
                <c:pt idx="431">
                  <c:v>2233.8412447491869</c:v>
                </c:pt>
                <c:pt idx="432">
                  <c:v>2233.8412447491869</c:v>
                </c:pt>
                <c:pt idx="433">
                  <c:v>2233.8412447491869</c:v>
                </c:pt>
                <c:pt idx="434">
                  <c:v>2233.8412447491869</c:v>
                </c:pt>
                <c:pt idx="435">
                  <c:v>2233.8412447491869</c:v>
                </c:pt>
                <c:pt idx="436">
                  <c:v>2233.8412447491869</c:v>
                </c:pt>
                <c:pt idx="437">
                  <c:v>2233.8412447491869</c:v>
                </c:pt>
                <c:pt idx="438">
                  <c:v>2233.8412447491869</c:v>
                </c:pt>
                <c:pt idx="439">
                  <c:v>2233.8412447491869</c:v>
                </c:pt>
                <c:pt idx="440">
                  <c:v>2233.8412447491869</c:v>
                </c:pt>
                <c:pt idx="441">
                  <c:v>2233.8412447491869</c:v>
                </c:pt>
                <c:pt idx="442">
                  <c:v>2233.8412447491869</c:v>
                </c:pt>
                <c:pt idx="443">
                  <c:v>2233.8412447491869</c:v>
                </c:pt>
                <c:pt idx="444">
                  <c:v>2233.8412447491869</c:v>
                </c:pt>
                <c:pt idx="445">
                  <c:v>2233.8412447491869</c:v>
                </c:pt>
                <c:pt idx="446">
                  <c:v>2233.8412447491869</c:v>
                </c:pt>
                <c:pt idx="447">
                  <c:v>2233.8412447491869</c:v>
                </c:pt>
                <c:pt idx="448">
                  <c:v>2233.8412447491869</c:v>
                </c:pt>
                <c:pt idx="449">
                  <c:v>2233.8412447491869</c:v>
                </c:pt>
                <c:pt idx="450">
                  <c:v>2233.8412447491869</c:v>
                </c:pt>
                <c:pt idx="451">
                  <c:v>2233.8412447491869</c:v>
                </c:pt>
                <c:pt idx="452">
                  <c:v>2233.8412447491869</c:v>
                </c:pt>
                <c:pt idx="453">
                  <c:v>2233.8412447491869</c:v>
                </c:pt>
                <c:pt idx="454">
                  <c:v>2233.8412447491869</c:v>
                </c:pt>
                <c:pt idx="455">
                  <c:v>2233.8412447491869</c:v>
                </c:pt>
                <c:pt idx="456">
                  <c:v>2233.8412447491869</c:v>
                </c:pt>
                <c:pt idx="457">
                  <c:v>2233.8412447491869</c:v>
                </c:pt>
                <c:pt idx="458">
                  <c:v>2233.8412447491869</c:v>
                </c:pt>
                <c:pt idx="459">
                  <c:v>2233.8412447491869</c:v>
                </c:pt>
                <c:pt idx="460">
                  <c:v>2233.8412447491869</c:v>
                </c:pt>
                <c:pt idx="461">
                  <c:v>2233.8412447491869</c:v>
                </c:pt>
                <c:pt idx="462">
                  <c:v>2233.8412447491869</c:v>
                </c:pt>
                <c:pt idx="463">
                  <c:v>2233.8412447491869</c:v>
                </c:pt>
                <c:pt idx="464">
                  <c:v>2233.8412447491869</c:v>
                </c:pt>
                <c:pt idx="465">
                  <c:v>2233.8412447491869</c:v>
                </c:pt>
                <c:pt idx="466">
                  <c:v>2233.8412447491869</c:v>
                </c:pt>
                <c:pt idx="467">
                  <c:v>2233.8412447491869</c:v>
                </c:pt>
                <c:pt idx="468">
                  <c:v>2233.8412447491869</c:v>
                </c:pt>
                <c:pt idx="469">
                  <c:v>2233.8412447491869</c:v>
                </c:pt>
                <c:pt idx="470">
                  <c:v>2233.8412447491869</c:v>
                </c:pt>
                <c:pt idx="471">
                  <c:v>2233.8412447491869</c:v>
                </c:pt>
                <c:pt idx="472">
                  <c:v>2233.8412447491869</c:v>
                </c:pt>
                <c:pt idx="473">
                  <c:v>2233.8412447491869</c:v>
                </c:pt>
                <c:pt idx="474">
                  <c:v>2233.8412447491869</c:v>
                </c:pt>
                <c:pt idx="475">
                  <c:v>2233.8412447491869</c:v>
                </c:pt>
                <c:pt idx="476">
                  <c:v>2233.8412447491869</c:v>
                </c:pt>
                <c:pt idx="477">
                  <c:v>2233.8412447491869</c:v>
                </c:pt>
                <c:pt idx="478">
                  <c:v>2233.8412447491869</c:v>
                </c:pt>
                <c:pt idx="479">
                  <c:v>2233.8412447491869</c:v>
                </c:pt>
                <c:pt idx="480">
                  <c:v>2233.8412447491869</c:v>
                </c:pt>
                <c:pt idx="481">
                  <c:v>2233.8412447491869</c:v>
                </c:pt>
                <c:pt idx="482">
                  <c:v>2233.8412447491869</c:v>
                </c:pt>
                <c:pt idx="483">
                  <c:v>2233.8412447491869</c:v>
                </c:pt>
                <c:pt idx="484">
                  <c:v>2233.8412447491869</c:v>
                </c:pt>
                <c:pt idx="485">
                  <c:v>2233.8412447491869</c:v>
                </c:pt>
                <c:pt idx="486">
                  <c:v>2233.8412447491869</c:v>
                </c:pt>
                <c:pt idx="487">
                  <c:v>2233.8412447491869</c:v>
                </c:pt>
                <c:pt idx="488">
                  <c:v>2233.8412447491869</c:v>
                </c:pt>
                <c:pt idx="489">
                  <c:v>2233.8412447491869</c:v>
                </c:pt>
                <c:pt idx="490">
                  <c:v>2233.8412447491869</c:v>
                </c:pt>
                <c:pt idx="491">
                  <c:v>2233.8412447491869</c:v>
                </c:pt>
                <c:pt idx="492">
                  <c:v>2233.8412447491869</c:v>
                </c:pt>
                <c:pt idx="493">
                  <c:v>2233.8412447491869</c:v>
                </c:pt>
                <c:pt idx="494">
                  <c:v>2233.8412447491869</c:v>
                </c:pt>
                <c:pt idx="495">
                  <c:v>2233.8412447491869</c:v>
                </c:pt>
                <c:pt idx="496">
                  <c:v>2233.8412447491869</c:v>
                </c:pt>
                <c:pt idx="497">
                  <c:v>2233.8412447491869</c:v>
                </c:pt>
                <c:pt idx="498">
                  <c:v>2233.8412447491869</c:v>
                </c:pt>
                <c:pt idx="499">
                  <c:v>2233.8412447491869</c:v>
                </c:pt>
                <c:pt idx="500">
                  <c:v>2233.8412447491869</c:v>
                </c:pt>
                <c:pt idx="501">
                  <c:v>2233.8412447491869</c:v>
                </c:pt>
                <c:pt idx="502">
                  <c:v>2233.8412447491869</c:v>
                </c:pt>
                <c:pt idx="503">
                  <c:v>2233.8412447491869</c:v>
                </c:pt>
                <c:pt idx="504">
                  <c:v>2233.8412447491869</c:v>
                </c:pt>
                <c:pt idx="505">
                  <c:v>2233.8412447491869</c:v>
                </c:pt>
                <c:pt idx="506">
                  <c:v>2233.8412447491869</c:v>
                </c:pt>
                <c:pt idx="507">
                  <c:v>2233.8412447491869</c:v>
                </c:pt>
                <c:pt idx="508">
                  <c:v>2233.8412447491869</c:v>
                </c:pt>
                <c:pt idx="509">
                  <c:v>2233.8412447491869</c:v>
                </c:pt>
                <c:pt idx="510">
                  <c:v>2233.8412447491869</c:v>
                </c:pt>
                <c:pt idx="511">
                  <c:v>2233.8412447491869</c:v>
                </c:pt>
                <c:pt idx="512">
                  <c:v>2233.8412447491869</c:v>
                </c:pt>
                <c:pt idx="513">
                  <c:v>2233.8412447491869</c:v>
                </c:pt>
                <c:pt idx="514">
                  <c:v>2233.8412447491869</c:v>
                </c:pt>
                <c:pt idx="515">
                  <c:v>2233.8412447491869</c:v>
                </c:pt>
                <c:pt idx="516">
                  <c:v>2233.8412447491869</c:v>
                </c:pt>
                <c:pt idx="517">
                  <c:v>2233.8412447491869</c:v>
                </c:pt>
                <c:pt idx="518">
                  <c:v>2233.8412447491869</c:v>
                </c:pt>
                <c:pt idx="519">
                  <c:v>2233.8412447491869</c:v>
                </c:pt>
                <c:pt idx="520">
                  <c:v>2233.8412447491869</c:v>
                </c:pt>
                <c:pt idx="521">
                  <c:v>2233.8412447491869</c:v>
                </c:pt>
                <c:pt idx="522">
                  <c:v>2233.8412447491869</c:v>
                </c:pt>
                <c:pt idx="523">
                  <c:v>2233.8412447491869</c:v>
                </c:pt>
                <c:pt idx="524">
                  <c:v>2233.8412447491869</c:v>
                </c:pt>
                <c:pt idx="525">
                  <c:v>2233.8412447491869</c:v>
                </c:pt>
                <c:pt idx="526">
                  <c:v>2233.8412447491869</c:v>
                </c:pt>
                <c:pt idx="527">
                  <c:v>2233.8412447491869</c:v>
                </c:pt>
                <c:pt idx="528">
                  <c:v>2233.8412447491869</c:v>
                </c:pt>
                <c:pt idx="529">
                  <c:v>2233.8412447491869</c:v>
                </c:pt>
                <c:pt idx="530">
                  <c:v>2233.8412447491869</c:v>
                </c:pt>
                <c:pt idx="531">
                  <c:v>2233.8412447491869</c:v>
                </c:pt>
                <c:pt idx="532">
                  <c:v>2233.8412447491869</c:v>
                </c:pt>
                <c:pt idx="533">
                  <c:v>2233.8412447491869</c:v>
                </c:pt>
                <c:pt idx="534">
                  <c:v>2233.8412447491869</c:v>
                </c:pt>
                <c:pt idx="535">
                  <c:v>2233.8412447491869</c:v>
                </c:pt>
                <c:pt idx="536">
                  <c:v>2233.8412447491869</c:v>
                </c:pt>
                <c:pt idx="537">
                  <c:v>2233.8412447491869</c:v>
                </c:pt>
                <c:pt idx="538">
                  <c:v>2233.8412447491869</c:v>
                </c:pt>
                <c:pt idx="539">
                  <c:v>2233.8412447491869</c:v>
                </c:pt>
                <c:pt idx="540">
                  <c:v>2233.8412447491869</c:v>
                </c:pt>
                <c:pt idx="541">
                  <c:v>2233.8412447491869</c:v>
                </c:pt>
                <c:pt idx="542">
                  <c:v>2233.8412447491869</c:v>
                </c:pt>
                <c:pt idx="543">
                  <c:v>2233.8412447491869</c:v>
                </c:pt>
                <c:pt idx="544">
                  <c:v>2233.8412447491869</c:v>
                </c:pt>
                <c:pt idx="545">
                  <c:v>2233.8412447491869</c:v>
                </c:pt>
                <c:pt idx="546">
                  <c:v>2233.8412447491869</c:v>
                </c:pt>
                <c:pt idx="547">
                  <c:v>2233.8412447491869</c:v>
                </c:pt>
                <c:pt idx="548">
                  <c:v>2233.8412447491869</c:v>
                </c:pt>
                <c:pt idx="549">
                  <c:v>2233.8412447491869</c:v>
                </c:pt>
                <c:pt idx="550">
                  <c:v>2233.8412447491869</c:v>
                </c:pt>
                <c:pt idx="551">
                  <c:v>2233.8412447491869</c:v>
                </c:pt>
                <c:pt idx="552">
                  <c:v>2233.8412447491869</c:v>
                </c:pt>
                <c:pt idx="553">
                  <c:v>2233.8412447491869</c:v>
                </c:pt>
                <c:pt idx="554">
                  <c:v>2233.8412447491869</c:v>
                </c:pt>
                <c:pt idx="555">
                  <c:v>2233.8412447491869</c:v>
                </c:pt>
                <c:pt idx="556">
                  <c:v>2233.8412447491869</c:v>
                </c:pt>
                <c:pt idx="557">
                  <c:v>2233.8412447491869</c:v>
                </c:pt>
                <c:pt idx="558">
                  <c:v>2233.8412447491869</c:v>
                </c:pt>
                <c:pt idx="559">
                  <c:v>2233.8412447491869</c:v>
                </c:pt>
                <c:pt idx="560">
                  <c:v>2233.8412447491869</c:v>
                </c:pt>
                <c:pt idx="561">
                  <c:v>2233.8412447491869</c:v>
                </c:pt>
                <c:pt idx="562">
                  <c:v>2233.8412447491869</c:v>
                </c:pt>
                <c:pt idx="563">
                  <c:v>2233.8412447491869</c:v>
                </c:pt>
                <c:pt idx="564">
                  <c:v>2233.8412447491869</c:v>
                </c:pt>
                <c:pt idx="565">
                  <c:v>2233.8412447491869</c:v>
                </c:pt>
                <c:pt idx="566">
                  <c:v>2233.8412447491869</c:v>
                </c:pt>
                <c:pt idx="567">
                  <c:v>2233.8412447491869</c:v>
                </c:pt>
                <c:pt idx="568">
                  <c:v>2233.8412447491869</c:v>
                </c:pt>
                <c:pt idx="569">
                  <c:v>2233.8412447491869</c:v>
                </c:pt>
                <c:pt idx="570">
                  <c:v>2233.8412447491869</c:v>
                </c:pt>
                <c:pt idx="571">
                  <c:v>2233.8412447491869</c:v>
                </c:pt>
                <c:pt idx="572">
                  <c:v>2233.8412447491869</c:v>
                </c:pt>
                <c:pt idx="573">
                  <c:v>2233.8412447491869</c:v>
                </c:pt>
                <c:pt idx="574">
                  <c:v>2233.8412447491869</c:v>
                </c:pt>
                <c:pt idx="575">
                  <c:v>2233.8412447491869</c:v>
                </c:pt>
                <c:pt idx="576">
                  <c:v>2233.8412447491869</c:v>
                </c:pt>
                <c:pt idx="577">
                  <c:v>2233.8412447491869</c:v>
                </c:pt>
                <c:pt idx="578">
                  <c:v>2233.8412447491869</c:v>
                </c:pt>
                <c:pt idx="579">
                  <c:v>2233.8412447491869</c:v>
                </c:pt>
                <c:pt idx="580">
                  <c:v>2233.8412447491869</c:v>
                </c:pt>
                <c:pt idx="581">
                  <c:v>2233.8412447491869</c:v>
                </c:pt>
                <c:pt idx="582">
                  <c:v>2233.8412447491869</c:v>
                </c:pt>
                <c:pt idx="583">
                  <c:v>2233.8412447491869</c:v>
                </c:pt>
                <c:pt idx="584">
                  <c:v>2233.8412447491869</c:v>
                </c:pt>
                <c:pt idx="585">
                  <c:v>2233.8412447491869</c:v>
                </c:pt>
                <c:pt idx="586">
                  <c:v>2233.8412447491869</c:v>
                </c:pt>
                <c:pt idx="587">
                  <c:v>2233.8412447491869</c:v>
                </c:pt>
                <c:pt idx="588">
                  <c:v>2233.8412447491869</c:v>
                </c:pt>
                <c:pt idx="589">
                  <c:v>2233.8412447491869</c:v>
                </c:pt>
                <c:pt idx="590">
                  <c:v>2233.8412447491869</c:v>
                </c:pt>
                <c:pt idx="591">
                  <c:v>2233.8412447491869</c:v>
                </c:pt>
                <c:pt idx="592">
                  <c:v>2233.8412447491869</c:v>
                </c:pt>
                <c:pt idx="593">
                  <c:v>2233.8412447491869</c:v>
                </c:pt>
                <c:pt idx="594">
                  <c:v>2233.8412447491869</c:v>
                </c:pt>
                <c:pt idx="595">
                  <c:v>2233.8412447491869</c:v>
                </c:pt>
                <c:pt idx="596">
                  <c:v>2233.8412447491869</c:v>
                </c:pt>
                <c:pt idx="597">
                  <c:v>2233.8412447491869</c:v>
                </c:pt>
                <c:pt idx="598">
                  <c:v>2233.8412447491869</c:v>
                </c:pt>
                <c:pt idx="599">
                  <c:v>2233.8412447491869</c:v>
                </c:pt>
                <c:pt idx="600">
                  <c:v>2233.8412447491869</c:v>
                </c:pt>
                <c:pt idx="601">
                  <c:v>2233.8412447491869</c:v>
                </c:pt>
                <c:pt idx="602">
                  <c:v>2233.8412447491869</c:v>
                </c:pt>
                <c:pt idx="603">
                  <c:v>2233.8412447491869</c:v>
                </c:pt>
                <c:pt idx="604">
                  <c:v>2233.8412447491869</c:v>
                </c:pt>
                <c:pt idx="605">
                  <c:v>2233.8412447491869</c:v>
                </c:pt>
                <c:pt idx="606">
                  <c:v>2233.8412447491869</c:v>
                </c:pt>
                <c:pt idx="607">
                  <c:v>2233.8412447491869</c:v>
                </c:pt>
                <c:pt idx="608">
                  <c:v>2233.8412447491869</c:v>
                </c:pt>
                <c:pt idx="609">
                  <c:v>2233.8412447491869</c:v>
                </c:pt>
                <c:pt idx="610">
                  <c:v>2233.8412447491869</c:v>
                </c:pt>
                <c:pt idx="611">
                  <c:v>2233.8412447491869</c:v>
                </c:pt>
                <c:pt idx="612">
                  <c:v>2233.8412447491869</c:v>
                </c:pt>
                <c:pt idx="613">
                  <c:v>2233.8412447491869</c:v>
                </c:pt>
                <c:pt idx="614">
                  <c:v>2233.8412447491869</c:v>
                </c:pt>
                <c:pt idx="615">
                  <c:v>2233.8412447491869</c:v>
                </c:pt>
                <c:pt idx="616">
                  <c:v>2233.8412447491869</c:v>
                </c:pt>
                <c:pt idx="617">
                  <c:v>2233.8412447491869</c:v>
                </c:pt>
                <c:pt idx="618">
                  <c:v>2233.8412447491869</c:v>
                </c:pt>
                <c:pt idx="619">
                  <c:v>2233.8412447491869</c:v>
                </c:pt>
                <c:pt idx="620">
                  <c:v>2233.8412447491869</c:v>
                </c:pt>
                <c:pt idx="621">
                  <c:v>2233.8412447491869</c:v>
                </c:pt>
                <c:pt idx="622">
                  <c:v>2233.8412447491869</c:v>
                </c:pt>
                <c:pt idx="623">
                  <c:v>2233.8412447491869</c:v>
                </c:pt>
                <c:pt idx="624">
                  <c:v>2233.8412447491869</c:v>
                </c:pt>
                <c:pt idx="625">
                  <c:v>2233.8412447491869</c:v>
                </c:pt>
                <c:pt idx="626">
                  <c:v>2233.8412447491869</c:v>
                </c:pt>
                <c:pt idx="627">
                  <c:v>2233.8412447491869</c:v>
                </c:pt>
                <c:pt idx="628">
                  <c:v>2233.8412447491869</c:v>
                </c:pt>
                <c:pt idx="629">
                  <c:v>2233.8412447491869</c:v>
                </c:pt>
                <c:pt idx="630">
                  <c:v>2233.8412447491869</c:v>
                </c:pt>
                <c:pt idx="631">
                  <c:v>2233.8412447491869</c:v>
                </c:pt>
                <c:pt idx="632">
                  <c:v>2233.8412447491869</c:v>
                </c:pt>
                <c:pt idx="633">
                  <c:v>2233.8412447491869</c:v>
                </c:pt>
                <c:pt idx="634">
                  <c:v>2233.8412447491869</c:v>
                </c:pt>
                <c:pt idx="635">
                  <c:v>2233.8412447491869</c:v>
                </c:pt>
                <c:pt idx="636">
                  <c:v>2233.8412447491869</c:v>
                </c:pt>
                <c:pt idx="637">
                  <c:v>2233.8412447491869</c:v>
                </c:pt>
                <c:pt idx="638">
                  <c:v>2233.8412447491869</c:v>
                </c:pt>
                <c:pt idx="639">
                  <c:v>2233.8412447491869</c:v>
                </c:pt>
                <c:pt idx="640">
                  <c:v>2233.8412447491869</c:v>
                </c:pt>
                <c:pt idx="641">
                  <c:v>2233.8412447491869</c:v>
                </c:pt>
                <c:pt idx="642">
                  <c:v>2233.8412447491869</c:v>
                </c:pt>
                <c:pt idx="643">
                  <c:v>2233.8412447491869</c:v>
                </c:pt>
                <c:pt idx="644">
                  <c:v>2233.8412447491869</c:v>
                </c:pt>
                <c:pt idx="645">
                  <c:v>2233.8412447491869</c:v>
                </c:pt>
                <c:pt idx="646">
                  <c:v>2233.8412447491869</c:v>
                </c:pt>
                <c:pt idx="647">
                  <c:v>2233.8412447491869</c:v>
                </c:pt>
                <c:pt idx="648">
                  <c:v>2233.8412447491869</c:v>
                </c:pt>
                <c:pt idx="649">
                  <c:v>2233.8412447491869</c:v>
                </c:pt>
                <c:pt idx="650">
                  <c:v>2233.8412447491869</c:v>
                </c:pt>
                <c:pt idx="651">
                  <c:v>2233.8412447491869</c:v>
                </c:pt>
                <c:pt idx="652">
                  <c:v>2233.8412447491869</c:v>
                </c:pt>
                <c:pt idx="653">
                  <c:v>2233.8412447491869</c:v>
                </c:pt>
                <c:pt idx="654">
                  <c:v>2233.8412447491869</c:v>
                </c:pt>
                <c:pt idx="655">
                  <c:v>2233.8412447491869</c:v>
                </c:pt>
                <c:pt idx="656">
                  <c:v>2233.8412447491869</c:v>
                </c:pt>
                <c:pt idx="657">
                  <c:v>2233.8412447491869</c:v>
                </c:pt>
                <c:pt idx="658">
                  <c:v>2233.8412447491869</c:v>
                </c:pt>
                <c:pt idx="659">
                  <c:v>2233.8412447491869</c:v>
                </c:pt>
                <c:pt idx="660">
                  <c:v>2233.8412447491869</c:v>
                </c:pt>
                <c:pt idx="661">
                  <c:v>2233.8412447491869</c:v>
                </c:pt>
                <c:pt idx="662">
                  <c:v>2233.8412447491869</c:v>
                </c:pt>
                <c:pt idx="663">
                  <c:v>2233.8412447491869</c:v>
                </c:pt>
                <c:pt idx="664">
                  <c:v>2233.8412447491869</c:v>
                </c:pt>
                <c:pt idx="665">
                  <c:v>2233.8412447491869</c:v>
                </c:pt>
                <c:pt idx="666">
                  <c:v>2233.8412447491869</c:v>
                </c:pt>
                <c:pt idx="667">
                  <c:v>2233.8412447491869</c:v>
                </c:pt>
                <c:pt idx="668">
                  <c:v>2233.8412447491869</c:v>
                </c:pt>
                <c:pt idx="669">
                  <c:v>2233.8412447491869</c:v>
                </c:pt>
                <c:pt idx="670">
                  <c:v>2233.8412447491869</c:v>
                </c:pt>
                <c:pt idx="671">
                  <c:v>2233.8412447491869</c:v>
                </c:pt>
                <c:pt idx="672">
                  <c:v>2233.8412447491869</c:v>
                </c:pt>
                <c:pt idx="673">
                  <c:v>2233.8412447491869</c:v>
                </c:pt>
                <c:pt idx="674">
                  <c:v>2233.8412447491869</c:v>
                </c:pt>
                <c:pt idx="675">
                  <c:v>2233.8412447491869</c:v>
                </c:pt>
                <c:pt idx="676">
                  <c:v>2233.8412447491869</c:v>
                </c:pt>
                <c:pt idx="677">
                  <c:v>2233.8412447491869</c:v>
                </c:pt>
                <c:pt idx="678">
                  <c:v>2233.8412447491869</c:v>
                </c:pt>
                <c:pt idx="679">
                  <c:v>2233.8412447491869</c:v>
                </c:pt>
                <c:pt idx="680">
                  <c:v>2233.8412447491869</c:v>
                </c:pt>
                <c:pt idx="681">
                  <c:v>2233.8412447491869</c:v>
                </c:pt>
                <c:pt idx="682">
                  <c:v>2233.8412447491869</c:v>
                </c:pt>
                <c:pt idx="683">
                  <c:v>2233.8412447491869</c:v>
                </c:pt>
                <c:pt idx="684">
                  <c:v>2233.8412447491869</c:v>
                </c:pt>
                <c:pt idx="685">
                  <c:v>2233.8412447491869</c:v>
                </c:pt>
                <c:pt idx="686">
                  <c:v>2233.8412447491869</c:v>
                </c:pt>
                <c:pt idx="687">
                  <c:v>2233.8412447491869</c:v>
                </c:pt>
                <c:pt idx="688">
                  <c:v>2233.8412447491869</c:v>
                </c:pt>
                <c:pt idx="689">
                  <c:v>2233.8412447491869</c:v>
                </c:pt>
                <c:pt idx="690">
                  <c:v>2233.8412447491869</c:v>
                </c:pt>
                <c:pt idx="691">
                  <c:v>2233.8412447491869</c:v>
                </c:pt>
                <c:pt idx="692">
                  <c:v>2233.8412447491869</c:v>
                </c:pt>
                <c:pt idx="693">
                  <c:v>2233.8412447491869</c:v>
                </c:pt>
                <c:pt idx="694">
                  <c:v>2233.8412447491869</c:v>
                </c:pt>
                <c:pt idx="695">
                  <c:v>2233.8412447491869</c:v>
                </c:pt>
                <c:pt idx="696">
                  <c:v>2233.8412447491869</c:v>
                </c:pt>
                <c:pt idx="697">
                  <c:v>2233.8412447491869</c:v>
                </c:pt>
                <c:pt idx="698">
                  <c:v>2233.8412447491869</c:v>
                </c:pt>
                <c:pt idx="699">
                  <c:v>2233.8412447491869</c:v>
                </c:pt>
                <c:pt idx="700">
                  <c:v>2233.8412447491869</c:v>
                </c:pt>
                <c:pt idx="701">
                  <c:v>2233.8412447491869</c:v>
                </c:pt>
                <c:pt idx="702">
                  <c:v>2233.8412447491869</c:v>
                </c:pt>
                <c:pt idx="703">
                  <c:v>2233.8412447491869</c:v>
                </c:pt>
                <c:pt idx="704">
                  <c:v>2233.8412447491869</c:v>
                </c:pt>
                <c:pt idx="705">
                  <c:v>2233.8412447491869</c:v>
                </c:pt>
                <c:pt idx="706">
                  <c:v>2233.8412447491869</c:v>
                </c:pt>
                <c:pt idx="707">
                  <c:v>2233.8412447491869</c:v>
                </c:pt>
                <c:pt idx="708">
                  <c:v>2233.8412447491869</c:v>
                </c:pt>
                <c:pt idx="709">
                  <c:v>2233.8412447491869</c:v>
                </c:pt>
                <c:pt idx="710">
                  <c:v>2233.8412447491869</c:v>
                </c:pt>
                <c:pt idx="711">
                  <c:v>2233.8412447491869</c:v>
                </c:pt>
                <c:pt idx="712">
                  <c:v>2233.8412447491869</c:v>
                </c:pt>
                <c:pt idx="713">
                  <c:v>2233.8412447491869</c:v>
                </c:pt>
                <c:pt idx="714">
                  <c:v>2233.8412447491869</c:v>
                </c:pt>
                <c:pt idx="715">
                  <c:v>2233.8412447491869</c:v>
                </c:pt>
                <c:pt idx="716">
                  <c:v>2233.8412447491869</c:v>
                </c:pt>
                <c:pt idx="717">
                  <c:v>2233.8412447491869</c:v>
                </c:pt>
                <c:pt idx="718">
                  <c:v>2233.8412447491869</c:v>
                </c:pt>
                <c:pt idx="719">
                  <c:v>2233.8412447491869</c:v>
                </c:pt>
                <c:pt idx="720">
                  <c:v>2233.8412447491869</c:v>
                </c:pt>
                <c:pt idx="721">
                  <c:v>2233.8412447491869</c:v>
                </c:pt>
                <c:pt idx="722">
                  <c:v>2233.8412447491869</c:v>
                </c:pt>
                <c:pt idx="723">
                  <c:v>2233.8412447491869</c:v>
                </c:pt>
                <c:pt idx="724">
                  <c:v>2233.8412447491869</c:v>
                </c:pt>
                <c:pt idx="725">
                  <c:v>2233.8412447491869</c:v>
                </c:pt>
                <c:pt idx="726">
                  <c:v>2233.8412447491869</c:v>
                </c:pt>
                <c:pt idx="727">
                  <c:v>2233.8412447491869</c:v>
                </c:pt>
                <c:pt idx="728">
                  <c:v>2233.8412447491869</c:v>
                </c:pt>
                <c:pt idx="729">
                  <c:v>2233.8412447491869</c:v>
                </c:pt>
                <c:pt idx="730">
                  <c:v>2233.8412447491869</c:v>
                </c:pt>
                <c:pt idx="731">
                  <c:v>2233.8412447491869</c:v>
                </c:pt>
                <c:pt idx="732">
                  <c:v>2233.8412447491869</c:v>
                </c:pt>
                <c:pt idx="733">
                  <c:v>2233.8412447491869</c:v>
                </c:pt>
                <c:pt idx="734">
                  <c:v>2233.8412447491869</c:v>
                </c:pt>
                <c:pt idx="735">
                  <c:v>2233.8412447491869</c:v>
                </c:pt>
                <c:pt idx="736">
                  <c:v>2233.8412447491869</c:v>
                </c:pt>
                <c:pt idx="737">
                  <c:v>2233.8412447491869</c:v>
                </c:pt>
                <c:pt idx="738">
                  <c:v>2233.8412447491869</c:v>
                </c:pt>
                <c:pt idx="739">
                  <c:v>2233.8412447491869</c:v>
                </c:pt>
                <c:pt idx="740">
                  <c:v>2233.8412447491869</c:v>
                </c:pt>
                <c:pt idx="741">
                  <c:v>2233.8412447491869</c:v>
                </c:pt>
                <c:pt idx="742">
                  <c:v>2233.8412447491869</c:v>
                </c:pt>
                <c:pt idx="743">
                  <c:v>2233.8412447491869</c:v>
                </c:pt>
                <c:pt idx="744">
                  <c:v>2233.8412447491869</c:v>
                </c:pt>
                <c:pt idx="745">
                  <c:v>2233.8412447491869</c:v>
                </c:pt>
                <c:pt idx="746">
                  <c:v>2233.8412447491869</c:v>
                </c:pt>
                <c:pt idx="747">
                  <c:v>2233.8412447491869</c:v>
                </c:pt>
                <c:pt idx="748">
                  <c:v>2233.8412447491869</c:v>
                </c:pt>
                <c:pt idx="749">
                  <c:v>2233.8412447491869</c:v>
                </c:pt>
                <c:pt idx="750">
                  <c:v>2233.8412447491869</c:v>
                </c:pt>
                <c:pt idx="751">
                  <c:v>2233.8412447491869</c:v>
                </c:pt>
                <c:pt idx="752">
                  <c:v>2233.8412447491869</c:v>
                </c:pt>
                <c:pt idx="753">
                  <c:v>2233.8412447491869</c:v>
                </c:pt>
                <c:pt idx="754">
                  <c:v>2233.8412447491869</c:v>
                </c:pt>
                <c:pt idx="755">
                  <c:v>2233.8412447491869</c:v>
                </c:pt>
                <c:pt idx="756">
                  <c:v>2233.8412447491869</c:v>
                </c:pt>
                <c:pt idx="757">
                  <c:v>2233.8412447491869</c:v>
                </c:pt>
                <c:pt idx="758">
                  <c:v>2233.8412447491869</c:v>
                </c:pt>
                <c:pt idx="759">
                  <c:v>2233.8412447491869</c:v>
                </c:pt>
                <c:pt idx="760">
                  <c:v>2233.8412447491869</c:v>
                </c:pt>
                <c:pt idx="761">
                  <c:v>2233.8412447491869</c:v>
                </c:pt>
                <c:pt idx="762">
                  <c:v>2233.8412447491869</c:v>
                </c:pt>
                <c:pt idx="763">
                  <c:v>2233.8412447491869</c:v>
                </c:pt>
                <c:pt idx="764">
                  <c:v>2233.8412447491869</c:v>
                </c:pt>
                <c:pt idx="765">
                  <c:v>2233.8412447491869</c:v>
                </c:pt>
                <c:pt idx="766">
                  <c:v>2233.8412447491869</c:v>
                </c:pt>
                <c:pt idx="767">
                  <c:v>2233.8412447491869</c:v>
                </c:pt>
                <c:pt idx="768">
                  <c:v>2233.8412447491869</c:v>
                </c:pt>
                <c:pt idx="769">
                  <c:v>2233.8412447491869</c:v>
                </c:pt>
                <c:pt idx="770">
                  <c:v>2233.8412447491869</c:v>
                </c:pt>
                <c:pt idx="771">
                  <c:v>2233.8412447491869</c:v>
                </c:pt>
                <c:pt idx="772">
                  <c:v>2233.8412447491869</c:v>
                </c:pt>
                <c:pt idx="773">
                  <c:v>2233.8412447491869</c:v>
                </c:pt>
                <c:pt idx="774">
                  <c:v>2233.8412447491869</c:v>
                </c:pt>
                <c:pt idx="775">
                  <c:v>2233.8412447491869</c:v>
                </c:pt>
                <c:pt idx="776">
                  <c:v>2233.8412447491869</c:v>
                </c:pt>
                <c:pt idx="777">
                  <c:v>2233.8412447491869</c:v>
                </c:pt>
                <c:pt idx="778">
                  <c:v>2233.8412447491869</c:v>
                </c:pt>
                <c:pt idx="779">
                  <c:v>2233.8412447491869</c:v>
                </c:pt>
                <c:pt idx="780">
                  <c:v>2233.8412447491869</c:v>
                </c:pt>
                <c:pt idx="781">
                  <c:v>2233.8412447491869</c:v>
                </c:pt>
                <c:pt idx="782">
                  <c:v>2233.8412447491869</c:v>
                </c:pt>
                <c:pt idx="783">
                  <c:v>2233.8412447491869</c:v>
                </c:pt>
                <c:pt idx="784">
                  <c:v>2233.8412447491869</c:v>
                </c:pt>
                <c:pt idx="785">
                  <c:v>2233.8412447491869</c:v>
                </c:pt>
                <c:pt idx="786">
                  <c:v>2233.8412447491869</c:v>
                </c:pt>
                <c:pt idx="787">
                  <c:v>2233.8412447491869</c:v>
                </c:pt>
                <c:pt idx="788">
                  <c:v>2233.8412447491869</c:v>
                </c:pt>
                <c:pt idx="789">
                  <c:v>2233.8412447491869</c:v>
                </c:pt>
                <c:pt idx="790">
                  <c:v>2233.8412447491869</c:v>
                </c:pt>
                <c:pt idx="791">
                  <c:v>2233.8412447491869</c:v>
                </c:pt>
                <c:pt idx="792">
                  <c:v>2233.8412447491869</c:v>
                </c:pt>
                <c:pt idx="793">
                  <c:v>2233.8412447491869</c:v>
                </c:pt>
                <c:pt idx="794">
                  <c:v>2233.8412447491869</c:v>
                </c:pt>
                <c:pt idx="795">
                  <c:v>2233.8412447491869</c:v>
                </c:pt>
                <c:pt idx="796">
                  <c:v>2233.8412447491869</c:v>
                </c:pt>
                <c:pt idx="797">
                  <c:v>2233.8412447491869</c:v>
                </c:pt>
                <c:pt idx="798">
                  <c:v>2233.8412447491869</c:v>
                </c:pt>
                <c:pt idx="799">
                  <c:v>2233.8412447491869</c:v>
                </c:pt>
                <c:pt idx="800">
                  <c:v>2233.8412447491869</c:v>
                </c:pt>
                <c:pt idx="801">
                  <c:v>2233.8412447491869</c:v>
                </c:pt>
                <c:pt idx="802">
                  <c:v>2233.8412447491869</c:v>
                </c:pt>
                <c:pt idx="803">
                  <c:v>2233.8412447491869</c:v>
                </c:pt>
                <c:pt idx="804">
                  <c:v>2233.8412447491869</c:v>
                </c:pt>
                <c:pt idx="805">
                  <c:v>2233.8412447491869</c:v>
                </c:pt>
                <c:pt idx="806">
                  <c:v>2233.8412447491869</c:v>
                </c:pt>
                <c:pt idx="807">
                  <c:v>2233.8412447491869</c:v>
                </c:pt>
                <c:pt idx="808">
                  <c:v>2233.8412447491869</c:v>
                </c:pt>
                <c:pt idx="809">
                  <c:v>2233.8412447491869</c:v>
                </c:pt>
                <c:pt idx="810">
                  <c:v>2233.8412447491869</c:v>
                </c:pt>
                <c:pt idx="811">
                  <c:v>2233.8412447491869</c:v>
                </c:pt>
                <c:pt idx="812">
                  <c:v>2233.8412447491869</c:v>
                </c:pt>
                <c:pt idx="813">
                  <c:v>2233.8412447491869</c:v>
                </c:pt>
                <c:pt idx="814">
                  <c:v>2233.8412447491869</c:v>
                </c:pt>
                <c:pt idx="815">
                  <c:v>2233.8412447491869</c:v>
                </c:pt>
                <c:pt idx="816">
                  <c:v>2233.8412447491869</c:v>
                </c:pt>
                <c:pt idx="817">
                  <c:v>2233.8412447491869</c:v>
                </c:pt>
                <c:pt idx="818">
                  <c:v>2233.8412447491869</c:v>
                </c:pt>
                <c:pt idx="819">
                  <c:v>2233.8412447491869</c:v>
                </c:pt>
                <c:pt idx="820">
                  <c:v>2233.8412447491869</c:v>
                </c:pt>
                <c:pt idx="821">
                  <c:v>2233.8412447491869</c:v>
                </c:pt>
                <c:pt idx="822">
                  <c:v>2233.8412447491869</c:v>
                </c:pt>
                <c:pt idx="823">
                  <c:v>2233.8412447491869</c:v>
                </c:pt>
                <c:pt idx="824">
                  <c:v>2233.8412447491869</c:v>
                </c:pt>
                <c:pt idx="825">
                  <c:v>2233.8412447491869</c:v>
                </c:pt>
                <c:pt idx="826">
                  <c:v>2233.8412447491869</c:v>
                </c:pt>
                <c:pt idx="827">
                  <c:v>2233.8412447491869</c:v>
                </c:pt>
                <c:pt idx="828">
                  <c:v>2233.8412447491869</c:v>
                </c:pt>
                <c:pt idx="829">
                  <c:v>2233.8412447491869</c:v>
                </c:pt>
                <c:pt idx="830">
                  <c:v>2233.8412447491869</c:v>
                </c:pt>
                <c:pt idx="831">
                  <c:v>2233.8412447491869</c:v>
                </c:pt>
                <c:pt idx="832">
                  <c:v>2233.8412447491869</c:v>
                </c:pt>
                <c:pt idx="833">
                  <c:v>2233.8412447491869</c:v>
                </c:pt>
                <c:pt idx="834">
                  <c:v>2233.8412447491869</c:v>
                </c:pt>
                <c:pt idx="835">
                  <c:v>2233.8412447491869</c:v>
                </c:pt>
                <c:pt idx="836">
                  <c:v>2233.8412447491869</c:v>
                </c:pt>
                <c:pt idx="837">
                  <c:v>2233.8412447491869</c:v>
                </c:pt>
                <c:pt idx="838">
                  <c:v>2233.8412447491869</c:v>
                </c:pt>
                <c:pt idx="839">
                  <c:v>2233.8412447491869</c:v>
                </c:pt>
                <c:pt idx="840">
                  <c:v>2233.8412447491869</c:v>
                </c:pt>
                <c:pt idx="841">
                  <c:v>2233.8412447491869</c:v>
                </c:pt>
                <c:pt idx="842">
                  <c:v>2233.8412447491869</c:v>
                </c:pt>
                <c:pt idx="843">
                  <c:v>2233.8412447491869</c:v>
                </c:pt>
                <c:pt idx="844">
                  <c:v>2233.8412447491869</c:v>
                </c:pt>
                <c:pt idx="845">
                  <c:v>2233.8412447491869</c:v>
                </c:pt>
                <c:pt idx="846">
                  <c:v>2233.8412447491869</c:v>
                </c:pt>
                <c:pt idx="847">
                  <c:v>2233.8412447491869</c:v>
                </c:pt>
                <c:pt idx="848">
                  <c:v>2233.8412447491869</c:v>
                </c:pt>
                <c:pt idx="849">
                  <c:v>2233.8412447491869</c:v>
                </c:pt>
                <c:pt idx="850">
                  <c:v>2233.8412447491869</c:v>
                </c:pt>
                <c:pt idx="851">
                  <c:v>2233.8412447491869</c:v>
                </c:pt>
                <c:pt idx="852">
                  <c:v>2233.8412447491869</c:v>
                </c:pt>
                <c:pt idx="853">
                  <c:v>2233.8412447491869</c:v>
                </c:pt>
                <c:pt idx="854">
                  <c:v>2233.8412447491869</c:v>
                </c:pt>
                <c:pt idx="855">
                  <c:v>2233.8412447491869</c:v>
                </c:pt>
                <c:pt idx="856">
                  <c:v>2233.8412447491869</c:v>
                </c:pt>
                <c:pt idx="857">
                  <c:v>2233.8412447491869</c:v>
                </c:pt>
                <c:pt idx="858">
                  <c:v>2233.8412447491869</c:v>
                </c:pt>
                <c:pt idx="859">
                  <c:v>2233.8412447491869</c:v>
                </c:pt>
                <c:pt idx="860">
                  <c:v>2233.8412447491869</c:v>
                </c:pt>
                <c:pt idx="861">
                  <c:v>2233.8412447491869</c:v>
                </c:pt>
                <c:pt idx="862">
                  <c:v>2233.8412447491869</c:v>
                </c:pt>
                <c:pt idx="863">
                  <c:v>2233.8412447491869</c:v>
                </c:pt>
                <c:pt idx="864">
                  <c:v>2233.8412447491869</c:v>
                </c:pt>
                <c:pt idx="865">
                  <c:v>2233.8412447491869</c:v>
                </c:pt>
                <c:pt idx="866">
                  <c:v>2233.8412447491869</c:v>
                </c:pt>
                <c:pt idx="867">
                  <c:v>2233.8412447491869</c:v>
                </c:pt>
                <c:pt idx="868">
                  <c:v>2233.8412447491869</c:v>
                </c:pt>
                <c:pt idx="869">
                  <c:v>2233.8412447491869</c:v>
                </c:pt>
                <c:pt idx="870">
                  <c:v>2233.8412447491869</c:v>
                </c:pt>
                <c:pt idx="871">
                  <c:v>2233.8412447491869</c:v>
                </c:pt>
                <c:pt idx="872">
                  <c:v>2233.8412447491869</c:v>
                </c:pt>
                <c:pt idx="873">
                  <c:v>2233.8412447491869</c:v>
                </c:pt>
                <c:pt idx="874">
                  <c:v>2233.8412447491869</c:v>
                </c:pt>
                <c:pt idx="875">
                  <c:v>2233.8412447491869</c:v>
                </c:pt>
                <c:pt idx="876">
                  <c:v>2233.8412447491869</c:v>
                </c:pt>
                <c:pt idx="877">
                  <c:v>2233.8412447491869</c:v>
                </c:pt>
                <c:pt idx="878">
                  <c:v>2233.8412447491869</c:v>
                </c:pt>
                <c:pt idx="879">
                  <c:v>2233.8412447491869</c:v>
                </c:pt>
                <c:pt idx="880">
                  <c:v>2233.8412447491869</c:v>
                </c:pt>
                <c:pt idx="881">
                  <c:v>2233.8412447491869</c:v>
                </c:pt>
                <c:pt idx="882">
                  <c:v>2233.8412447491869</c:v>
                </c:pt>
                <c:pt idx="883">
                  <c:v>2233.8412447491869</c:v>
                </c:pt>
                <c:pt idx="884">
                  <c:v>2233.8412447491869</c:v>
                </c:pt>
                <c:pt idx="885">
                  <c:v>2233.8412447491869</c:v>
                </c:pt>
                <c:pt idx="886">
                  <c:v>2233.8412447491869</c:v>
                </c:pt>
                <c:pt idx="887">
                  <c:v>2233.8412447491869</c:v>
                </c:pt>
                <c:pt idx="888">
                  <c:v>2233.8412447491869</c:v>
                </c:pt>
                <c:pt idx="889">
                  <c:v>2233.8412447491869</c:v>
                </c:pt>
                <c:pt idx="890">
                  <c:v>2233.8412447491869</c:v>
                </c:pt>
                <c:pt idx="891">
                  <c:v>2233.8412447491869</c:v>
                </c:pt>
                <c:pt idx="892">
                  <c:v>2233.8412447491869</c:v>
                </c:pt>
                <c:pt idx="893">
                  <c:v>2233.8412447491869</c:v>
                </c:pt>
                <c:pt idx="894">
                  <c:v>2233.8412447491869</c:v>
                </c:pt>
                <c:pt idx="895">
                  <c:v>2233.8412447491869</c:v>
                </c:pt>
                <c:pt idx="896">
                  <c:v>2233.8412447491869</c:v>
                </c:pt>
                <c:pt idx="897">
                  <c:v>2233.8412447491869</c:v>
                </c:pt>
                <c:pt idx="898">
                  <c:v>2233.8412447491869</c:v>
                </c:pt>
                <c:pt idx="899">
                  <c:v>2233.8412447491869</c:v>
                </c:pt>
                <c:pt idx="900">
                  <c:v>2233.8412447491869</c:v>
                </c:pt>
                <c:pt idx="901">
                  <c:v>2233.8412447491869</c:v>
                </c:pt>
                <c:pt idx="902">
                  <c:v>2233.8412447491869</c:v>
                </c:pt>
                <c:pt idx="903">
                  <c:v>2233.8412447491869</c:v>
                </c:pt>
                <c:pt idx="904">
                  <c:v>2233.8412447491869</c:v>
                </c:pt>
                <c:pt idx="905">
                  <c:v>2233.8412447491869</c:v>
                </c:pt>
                <c:pt idx="906">
                  <c:v>2233.8412447491869</c:v>
                </c:pt>
                <c:pt idx="907">
                  <c:v>2233.8412447491869</c:v>
                </c:pt>
                <c:pt idx="908">
                  <c:v>2233.8412447491869</c:v>
                </c:pt>
                <c:pt idx="909">
                  <c:v>2233.8412447491869</c:v>
                </c:pt>
                <c:pt idx="910">
                  <c:v>2233.8412447491869</c:v>
                </c:pt>
                <c:pt idx="911">
                  <c:v>2233.8412447491869</c:v>
                </c:pt>
                <c:pt idx="912">
                  <c:v>2233.8412447491869</c:v>
                </c:pt>
                <c:pt idx="913">
                  <c:v>2233.8412447491869</c:v>
                </c:pt>
                <c:pt idx="914">
                  <c:v>2233.8412447491869</c:v>
                </c:pt>
                <c:pt idx="915">
                  <c:v>2233.8412447491869</c:v>
                </c:pt>
                <c:pt idx="916">
                  <c:v>2233.8412447491869</c:v>
                </c:pt>
                <c:pt idx="917">
                  <c:v>2233.8412447491869</c:v>
                </c:pt>
                <c:pt idx="918">
                  <c:v>2233.8412447491869</c:v>
                </c:pt>
                <c:pt idx="919">
                  <c:v>2233.8412447491869</c:v>
                </c:pt>
                <c:pt idx="920">
                  <c:v>2233.8412447491869</c:v>
                </c:pt>
                <c:pt idx="921">
                  <c:v>2233.8412447491869</c:v>
                </c:pt>
                <c:pt idx="922">
                  <c:v>2233.8412447491869</c:v>
                </c:pt>
                <c:pt idx="923">
                  <c:v>2233.8412447491869</c:v>
                </c:pt>
                <c:pt idx="924">
                  <c:v>2233.8412447491869</c:v>
                </c:pt>
                <c:pt idx="925">
                  <c:v>2233.8412447491869</c:v>
                </c:pt>
                <c:pt idx="926">
                  <c:v>2233.8412447491869</c:v>
                </c:pt>
                <c:pt idx="927">
                  <c:v>2233.8412447491869</c:v>
                </c:pt>
                <c:pt idx="928">
                  <c:v>2233.8412447491869</c:v>
                </c:pt>
                <c:pt idx="929">
                  <c:v>2233.8412447491869</c:v>
                </c:pt>
                <c:pt idx="930">
                  <c:v>2233.8412447491869</c:v>
                </c:pt>
                <c:pt idx="931">
                  <c:v>2233.8412447491869</c:v>
                </c:pt>
                <c:pt idx="932">
                  <c:v>2233.8412447491869</c:v>
                </c:pt>
                <c:pt idx="933">
                  <c:v>2233.8412447491869</c:v>
                </c:pt>
                <c:pt idx="934">
                  <c:v>2233.8412447491869</c:v>
                </c:pt>
                <c:pt idx="935">
                  <c:v>2233.8412447491869</c:v>
                </c:pt>
                <c:pt idx="936">
                  <c:v>2233.8412447491869</c:v>
                </c:pt>
                <c:pt idx="937">
                  <c:v>2233.8412447491869</c:v>
                </c:pt>
                <c:pt idx="938">
                  <c:v>2233.8412447491869</c:v>
                </c:pt>
                <c:pt idx="939">
                  <c:v>2233.8412447491869</c:v>
                </c:pt>
                <c:pt idx="940">
                  <c:v>2233.8412447491869</c:v>
                </c:pt>
                <c:pt idx="941">
                  <c:v>2233.8412447491869</c:v>
                </c:pt>
                <c:pt idx="942">
                  <c:v>2233.8412447491869</c:v>
                </c:pt>
                <c:pt idx="943">
                  <c:v>2233.8412447491869</c:v>
                </c:pt>
                <c:pt idx="944">
                  <c:v>2233.8412447491869</c:v>
                </c:pt>
                <c:pt idx="945">
                  <c:v>2233.8412447491869</c:v>
                </c:pt>
                <c:pt idx="946">
                  <c:v>2233.8412447491869</c:v>
                </c:pt>
                <c:pt idx="947">
                  <c:v>2233.8412447491869</c:v>
                </c:pt>
                <c:pt idx="948">
                  <c:v>2233.8412447491869</c:v>
                </c:pt>
                <c:pt idx="949">
                  <c:v>2233.8412447491869</c:v>
                </c:pt>
                <c:pt idx="950">
                  <c:v>2233.8412447491869</c:v>
                </c:pt>
                <c:pt idx="951">
                  <c:v>2233.8412447491869</c:v>
                </c:pt>
                <c:pt idx="952">
                  <c:v>2233.8412447491869</c:v>
                </c:pt>
                <c:pt idx="953">
                  <c:v>2233.8412447491869</c:v>
                </c:pt>
                <c:pt idx="954">
                  <c:v>2233.8412447491869</c:v>
                </c:pt>
                <c:pt idx="955">
                  <c:v>2233.8412447491869</c:v>
                </c:pt>
                <c:pt idx="956">
                  <c:v>2233.8412447491869</c:v>
                </c:pt>
                <c:pt idx="957">
                  <c:v>2233.8412447491869</c:v>
                </c:pt>
                <c:pt idx="958">
                  <c:v>2233.8412447491869</c:v>
                </c:pt>
                <c:pt idx="959">
                  <c:v>2233.8412447491869</c:v>
                </c:pt>
                <c:pt idx="960">
                  <c:v>2233.8412447491869</c:v>
                </c:pt>
                <c:pt idx="961">
                  <c:v>2233.8412447491869</c:v>
                </c:pt>
                <c:pt idx="962">
                  <c:v>2233.8412447491869</c:v>
                </c:pt>
                <c:pt idx="963">
                  <c:v>2233.8412447491869</c:v>
                </c:pt>
                <c:pt idx="964">
                  <c:v>2233.8412447491869</c:v>
                </c:pt>
                <c:pt idx="965">
                  <c:v>2233.8412447491869</c:v>
                </c:pt>
                <c:pt idx="966">
                  <c:v>2233.8412447491869</c:v>
                </c:pt>
                <c:pt idx="967">
                  <c:v>2233.8412447491869</c:v>
                </c:pt>
                <c:pt idx="968">
                  <c:v>2233.8412447491869</c:v>
                </c:pt>
                <c:pt idx="969">
                  <c:v>2233.8412447491869</c:v>
                </c:pt>
                <c:pt idx="970">
                  <c:v>2233.8412447491869</c:v>
                </c:pt>
                <c:pt idx="971">
                  <c:v>2233.8412447491869</c:v>
                </c:pt>
                <c:pt idx="972">
                  <c:v>2233.8412447491869</c:v>
                </c:pt>
                <c:pt idx="973">
                  <c:v>2233.8412447491869</c:v>
                </c:pt>
                <c:pt idx="974">
                  <c:v>2233.8412447491869</c:v>
                </c:pt>
                <c:pt idx="975">
                  <c:v>2233.8412447491869</c:v>
                </c:pt>
                <c:pt idx="976">
                  <c:v>2233.8412447491869</c:v>
                </c:pt>
                <c:pt idx="977">
                  <c:v>2233.8412447491869</c:v>
                </c:pt>
                <c:pt idx="978">
                  <c:v>2233.8412447491869</c:v>
                </c:pt>
                <c:pt idx="979">
                  <c:v>2233.8412447491869</c:v>
                </c:pt>
                <c:pt idx="980">
                  <c:v>2233.8412447491869</c:v>
                </c:pt>
                <c:pt idx="981">
                  <c:v>2233.8412447491869</c:v>
                </c:pt>
                <c:pt idx="982">
                  <c:v>2233.8412447491869</c:v>
                </c:pt>
                <c:pt idx="983">
                  <c:v>2233.8412447491869</c:v>
                </c:pt>
                <c:pt idx="984">
                  <c:v>2233.8412447491869</c:v>
                </c:pt>
                <c:pt idx="985">
                  <c:v>2233.8412447491869</c:v>
                </c:pt>
                <c:pt idx="986">
                  <c:v>2233.8412447491869</c:v>
                </c:pt>
                <c:pt idx="987">
                  <c:v>2233.8412447491869</c:v>
                </c:pt>
                <c:pt idx="988">
                  <c:v>2233.8412447491869</c:v>
                </c:pt>
                <c:pt idx="989">
                  <c:v>2233.8412447491869</c:v>
                </c:pt>
                <c:pt idx="990">
                  <c:v>2233.8412447491869</c:v>
                </c:pt>
                <c:pt idx="991">
                  <c:v>2233.8412447491869</c:v>
                </c:pt>
                <c:pt idx="992">
                  <c:v>2233.8412447491869</c:v>
                </c:pt>
                <c:pt idx="993">
                  <c:v>2233.8412447491869</c:v>
                </c:pt>
                <c:pt idx="994">
                  <c:v>2233.8412447491869</c:v>
                </c:pt>
                <c:pt idx="995">
                  <c:v>2233.8412447491869</c:v>
                </c:pt>
                <c:pt idx="996">
                  <c:v>2233.8412447491869</c:v>
                </c:pt>
                <c:pt idx="997">
                  <c:v>2233.8412447491869</c:v>
                </c:pt>
                <c:pt idx="998">
                  <c:v>2233.8412447491869</c:v>
                </c:pt>
                <c:pt idx="999">
                  <c:v>2233.8412447491869</c:v>
                </c:pt>
                <c:pt idx="1000">
                  <c:v>2233.8412447491869</c:v>
                </c:pt>
                <c:pt idx="1001">
                  <c:v>2233.8412447491869</c:v>
                </c:pt>
                <c:pt idx="1002">
                  <c:v>2233.8412447491869</c:v>
                </c:pt>
                <c:pt idx="1003">
                  <c:v>2233.8412447491869</c:v>
                </c:pt>
                <c:pt idx="1004">
                  <c:v>2233.8412447491869</c:v>
                </c:pt>
                <c:pt idx="1005">
                  <c:v>2233.8412447491869</c:v>
                </c:pt>
                <c:pt idx="1006">
                  <c:v>2233.8412447491869</c:v>
                </c:pt>
                <c:pt idx="1007">
                  <c:v>2233.8412447491869</c:v>
                </c:pt>
                <c:pt idx="1008">
                  <c:v>2233.8412447491869</c:v>
                </c:pt>
                <c:pt idx="1009">
                  <c:v>2233.8412447491869</c:v>
                </c:pt>
                <c:pt idx="1010">
                  <c:v>2233.8412447491869</c:v>
                </c:pt>
                <c:pt idx="1011">
                  <c:v>2233.8412447491869</c:v>
                </c:pt>
                <c:pt idx="1012">
                  <c:v>2233.8412447491869</c:v>
                </c:pt>
                <c:pt idx="1013">
                  <c:v>2233.8412447491869</c:v>
                </c:pt>
                <c:pt idx="1014">
                  <c:v>2233.8412447491869</c:v>
                </c:pt>
                <c:pt idx="1015">
                  <c:v>2233.8412447491869</c:v>
                </c:pt>
                <c:pt idx="1016">
                  <c:v>2233.8412447491869</c:v>
                </c:pt>
                <c:pt idx="1017">
                  <c:v>2233.8412447491869</c:v>
                </c:pt>
                <c:pt idx="1018">
                  <c:v>2233.8412447491869</c:v>
                </c:pt>
                <c:pt idx="1019">
                  <c:v>2233.8412447491869</c:v>
                </c:pt>
                <c:pt idx="1020">
                  <c:v>2233.8412447491869</c:v>
                </c:pt>
                <c:pt idx="1021">
                  <c:v>2233.8412447491869</c:v>
                </c:pt>
                <c:pt idx="1022">
                  <c:v>2233.8412447491869</c:v>
                </c:pt>
                <c:pt idx="1023">
                  <c:v>2233.8412447491869</c:v>
                </c:pt>
                <c:pt idx="1024">
                  <c:v>2233.8412447491869</c:v>
                </c:pt>
                <c:pt idx="1025">
                  <c:v>2233.8412447491869</c:v>
                </c:pt>
                <c:pt idx="1026">
                  <c:v>2233.8412447491869</c:v>
                </c:pt>
                <c:pt idx="1027">
                  <c:v>2233.8412447491869</c:v>
                </c:pt>
                <c:pt idx="1028">
                  <c:v>2233.8412447491869</c:v>
                </c:pt>
                <c:pt idx="1029">
                  <c:v>2233.8412447491869</c:v>
                </c:pt>
                <c:pt idx="1030">
                  <c:v>2233.8412447491869</c:v>
                </c:pt>
                <c:pt idx="1031">
                  <c:v>2233.8412447491869</c:v>
                </c:pt>
                <c:pt idx="1032">
                  <c:v>2233.8412447491869</c:v>
                </c:pt>
                <c:pt idx="1033">
                  <c:v>2233.8412447491869</c:v>
                </c:pt>
                <c:pt idx="1034">
                  <c:v>2233.8412447491869</c:v>
                </c:pt>
                <c:pt idx="1035">
                  <c:v>2233.8412447491869</c:v>
                </c:pt>
                <c:pt idx="1036">
                  <c:v>2233.8412447491869</c:v>
                </c:pt>
                <c:pt idx="1037">
                  <c:v>2233.8412447491869</c:v>
                </c:pt>
                <c:pt idx="1038">
                  <c:v>2233.8412447491869</c:v>
                </c:pt>
                <c:pt idx="1039">
                  <c:v>2233.8412447491869</c:v>
                </c:pt>
                <c:pt idx="1040">
                  <c:v>2233.8412447491869</c:v>
                </c:pt>
                <c:pt idx="1041">
                  <c:v>2233.8412447491869</c:v>
                </c:pt>
                <c:pt idx="1042">
                  <c:v>2233.8412447491869</c:v>
                </c:pt>
                <c:pt idx="1043">
                  <c:v>2233.8412447491869</c:v>
                </c:pt>
                <c:pt idx="1044">
                  <c:v>2233.8412447491869</c:v>
                </c:pt>
                <c:pt idx="1045">
                  <c:v>2233.8412447491869</c:v>
                </c:pt>
                <c:pt idx="1046">
                  <c:v>2233.8412447491869</c:v>
                </c:pt>
                <c:pt idx="1047">
                  <c:v>2233.8412447491869</c:v>
                </c:pt>
                <c:pt idx="1048">
                  <c:v>2233.8412447491869</c:v>
                </c:pt>
                <c:pt idx="1049">
                  <c:v>2233.8412447491869</c:v>
                </c:pt>
                <c:pt idx="1050">
                  <c:v>2233.8412447491869</c:v>
                </c:pt>
                <c:pt idx="1051">
                  <c:v>2233.8412447491869</c:v>
                </c:pt>
                <c:pt idx="1052">
                  <c:v>2233.8412447491869</c:v>
                </c:pt>
                <c:pt idx="1053">
                  <c:v>2233.8412447491869</c:v>
                </c:pt>
                <c:pt idx="1054">
                  <c:v>2233.8412447491869</c:v>
                </c:pt>
                <c:pt idx="1055">
                  <c:v>2233.8412447491869</c:v>
                </c:pt>
                <c:pt idx="1056">
                  <c:v>2233.8412447491869</c:v>
                </c:pt>
                <c:pt idx="1057">
                  <c:v>2233.8412447491869</c:v>
                </c:pt>
                <c:pt idx="1058">
                  <c:v>2233.8412447491869</c:v>
                </c:pt>
                <c:pt idx="1059">
                  <c:v>2233.8412447491869</c:v>
                </c:pt>
                <c:pt idx="1060">
                  <c:v>2233.8412447491869</c:v>
                </c:pt>
                <c:pt idx="1061">
                  <c:v>2233.8412447491869</c:v>
                </c:pt>
                <c:pt idx="1062">
                  <c:v>2233.8412447491869</c:v>
                </c:pt>
                <c:pt idx="1063">
                  <c:v>2233.8412447491869</c:v>
                </c:pt>
                <c:pt idx="1064">
                  <c:v>2233.8412447491869</c:v>
                </c:pt>
                <c:pt idx="1065">
                  <c:v>2233.8412447491869</c:v>
                </c:pt>
                <c:pt idx="1066">
                  <c:v>2233.8412447491869</c:v>
                </c:pt>
                <c:pt idx="1067">
                  <c:v>2233.8412447491869</c:v>
                </c:pt>
                <c:pt idx="1068">
                  <c:v>2233.8412447491869</c:v>
                </c:pt>
                <c:pt idx="1069">
                  <c:v>2233.8412447491869</c:v>
                </c:pt>
                <c:pt idx="1070">
                  <c:v>2233.8412447491869</c:v>
                </c:pt>
                <c:pt idx="1071">
                  <c:v>2233.8412447491869</c:v>
                </c:pt>
                <c:pt idx="1072">
                  <c:v>2233.8412447491869</c:v>
                </c:pt>
                <c:pt idx="1073">
                  <c:v>2233.8412447491869</c:v>
                </c:pt>
                <c:pt idx="1074">
                  <c:v>2233.8412447491869</c:v>
                </c:pt>
                <c:pt idx="1075">
                  <c:v>2233.8412447491869</c:v>
                </c:pt>
                <c:pt idx="1076">
                  <c:v>2233.8412447491869</c:v>
                </c:pt>
                <c:pt idx="1077">
                  <c:v>2233.8412447491869</c:v>
                </c:pt>
                <c:pt idx="1078">
                  <c:v>2233.8412447491869</c:v>
                </c:pt>
                <c:pt idx="1079">
                  <c:v>2233.8412447491869</c:v>
                </c:pt>
                <c:pt idx="1080">
                  <c:v>2233.8412447491869</c:v>
                </c:pt>
                <c:pt idx="1081">
                  <c:v>2233.8412447491869</c:v>
                </c:pt>
                <c:pt idx="1082">
                  <c:v>2233.8412447491869</c:v>
                </c:pt>
                <c:pt idx="1083">
                  <c:v>2233.8412447491869</c:v>
                </c:pt>
                <c:pt idx="1084">
                  <c:v>2233.8412447491869</c:v>
                </c:pt>
                <c:pt idx="1085">
                  <c:v>2233.8412447491869</c:v>
                </c:pt>
                <c:pt idx="1086">
                  <c:v>2233.8412447491869</c:v>
                </c:pt>
                <c:pt idx="1087">
                  <c:v>2233.8412447491869</c:v>
                </c:pt>
                <c:pt idx="1088">
                  <c:v>2233.8412447491869</c:v>
                </c:pt>
                <c:pt idx="1089">
                  <c:v>2233.8412447491869</c:v>
                </c:pt>
                <c:pt idx="1090">
                  <c:v>2233.8412447491869</c:v>
                </c:pt>
                <c:pt idx="1091">
                  <c:v>2233.8412447491869</c:v>
                </c:pt>
                <c:pt idx="1092">
                  <c:v>2233.8412447491869</c:v>
                </c:pt>
                <c:pt idx="1093">
                  <c:v>2233.8412447491869</c:v>
                </c:pt>
                <c:pt idx="1094">
                  <c:v>2233.8412447491869</c:v>
                </c:pt>
                <c:pt idx="1095">
                  <c:v>2233.8412447491869</c:v>
                </c:pt>
                <c:pt idx="1096">
                  <c:v>2233.8412447491869</c:v>
                </c:pt>
                <c:pt idx="1097">
                  <c:v>2233.8412447491869</c:v>
                </c:pt>
                <c:pt idx="1098">
                  <c:v>2233.8412447491869</c:v>
                </c:pt>
                <c:pt idx="1099">
                  <c:v>2233.8412447491869</c:v>
                </c:pt>
                <c:pt idx="1100">
                  <c:v>2233.8412447491869</c:v>
                </c:pt>
                <c:pt idx="1101">
                  <c:v>2233.8412447491869</c:v>
                </c:pt>
                <c:pt idx="1102">
                  <c:v>2233.8412447491869</c:v>
                </c:pt>
                <c:pt idx="1103">
                  <c:v>2233.8412447491869</c:v>
                </c:pt>
                <c:pt idx="1104">
                  <c:v>2233.8412447491869</c:v>
                </c:pt>
                <c:pt idx="1105">
                  <c:v>2233.8412447491869</c:v>
                </c:pt>
                <c:pt idx="1106">
                  <c:v>2233.8412447491869</c:v>
                </c:pt>
                <c:pt idx="1107">
                  <c:v>2233.8412447491869</c:v>
                </c:pt>
                <c:pt idx="1108">
                  <c:v>2233.8412447491869</c:v>
                </c:pt>
                <c:pt idx="1109">
                  <c:v>2233.8412447491869</c:v>
                </c:pt>
                <c:pt idx="1110">
                  <c:v>2233.8412447491869</c:v>
                </c:pt>
                <c:pt idx="1111">
                  <c:v>2233.8412447491869</c:v>
                </c:pt>
                <c:pt idx="1112">
                  <c:v>2233.8412447491869</c:v>
                </c:pt>
                <c:pt idx="1113">
                  <c:v>2233.8412447491869</c:v>
                </c:pt>
                <c:pt idx="1114">
                  <c:v>2233.8412447491869</c:v>
                </c:pt>
                <c:pt idx="1115">
                  <c:v>2233.8412447491869</c:v>
                </c:pt>
                <c:pt idx="1116">
                  <c:v>2233.8412447491869</c:v>
                </c:pt>
                <c:pt idx="1117">
                  <c:v>2233.8412447491869</c:v>
                </c:pt>
                <c:pt idx="1118">
                  <c:v>2233.8412447491869</c:v>
                </c:pt>
                <c:pt idx="1119">
                  <c:v>2233.8412447491869</c:v>
                </c:pt>
                <c:pt idx="1120">
                  <c:v>2233.8412447491869</c:v>
                </c:pt>
                <c:pt idx="1121">
                  <c:v>2233.8412447491869</c:v>
                </c:pt>
                <c:pt idx="1122">
                  <c:v>2233.8412447491869</c:v>
                </c:pt>
                <c:pt idx="1123">
                  <c:v>2233.8412447491869</c:v>
                </c:pt>
                <c:pt idx="1124">
                  <c:v>2233.8412447491869</c:v>
                </c:pt>
                <c:pt idx="1125">
                  <c:v>2233.8412447491869</c:v>
                </c:pt>
                <c:pt idx="1126">
                  <c:v>2233.8412447491869</c:v>
                </c:pt>
                <c:pt idx="1127">
                  <c:v>2233.8412447491869</c:v>
                </c:pt>
                <c:pt idx="1128">
                  <c:v>2233.8412447491869</c:v>
                </c:pt>
                <c:pt idx="1129">
                  <c:v>2233.8412447491869</c:v>
                </c:pt>
                <c:pt idx="1130">
                  <c:v>2233.8412447491869</c:v>
                </c:pt>
                <c:pt idx="1131">
                  <c:v>2233.8412447491869</c:v>
                </c:pt>
                <c:pt idx="1132">
                  <c:v>2233.8412447491869</c:v>
                </c:pt>
                <c:pt idx="1133">
                  <c:v>2233.8412447491869</c:v>
                </c:pt>
                <c:pt idx="1134">
                  <c:v>2233.8412447491869</c:v>
                </c:pt>
                <c:pt idx="1135">
                  <c:v>2233.8412447491869</c:v>
                </c:pt>
                <c:pt idx="1136">
                  <c:v>2233.8412447491869</c:v>
                </c:pt>
                <c:pt idx="1137">
                  <c:v>2233.8412447491869</c:v>
                </c:pt>
                <c:pt idx="1138">
                  <c:v>2233.8412447491869</c:v>
                </c:pt>
                <c:pt idx="1139">
                  <c:v>2233.8412447491869</c:v>
                </c:pt>
                <c:pt idx="1140">
                  <c:v>2233.8412447491869</c:v>
                </c:pt>
                <c:pt idx="1141">
                  <c:v>2233.8412447491869</c:v>
                </c:pt>
                <c:pt idx="1142">
                  <c:v>2233.8412447491869</c:v>
                </c:pt>
                <c:pt idx="1143">
                  <c:v>2233.8412447491869</c:v>
                </c:pt>
                <c:pt idx="1144">
                  <c:v>2233.8412447491869</c:v>
                </c:pt>
                <c:pt idx="1145">
                  <c:v>2233.8412447491869</c:v>
                </c:pt>
                <c:pt idx="1146">
                  <c:v>2233.8412447491869</c:v>
                </c:pt>
                <c:pt idx="1147">
                  <c:v>2233.8412447491869</c:v>
                </c:pt>
                <c:pt idx="1148">
                  <c:v>2233.8412447491869</c:v>
                </c:pt>
                <c:pt idx="1149">
                  <c:v>2233.8412447491869</c:v>
                </c:pt>
                <c:pt idx="1150">
                  <c:v>2233.8412447491869</c:v>
                </c:pt>
                <c:pt idx="1151">
                  <c:v>2233.8412447491869</c:v>
                </c:pt>
                <c:pt idx="1152">
                  <c:v>2233.8412447491869</c:v>
                </c:pt>
                <c:pt idx="1153">
                  <c:v>2233.8412447491869</c:v>
                </c:pt>
                <c:pt idx="1154">
                  <c:v>2233.8412447491869</c:v>
                </c:pt>
                <c:pt idx="1155">
                  <c:v>2233.8412447491869</c:v>
                </c:pt>
                <c:pt idx="1156">
                  <c:v>2233.8412447491869</c:v>
                </c:pt>
                <c:pt idx="1157">
                  <c:v>2233.8412447491869</c:v>
                </c:pt>
                <c:pt idx="1158">
                  <c:v>2233.8412447491869</c:v>
                </c:pt>
                <c:pt idx="1159">
                  <c:v>2233.8412447491869</c:v>
                </c:pt>
                <c:pt idx="1160">
                  <c:v>2233.8412447491869</c:v>
                </c:pt>
                <c:pt idx="1161">
                  <c:v>2233.8412447491869</c:v>
                </c:pt>
                <c:pt idx="1162">
                  <c:v>2233.8412447491869</c:v>
                </c:pt>
                <c:pt idx="1163">
                  <c:v>2233.8412447491869</c:v>
                </c:pt>
                <c:pt idx="1164">
                  <c:v>2233.8412447491869</c:v>
                </c:pt>
                <c:pt idx="1165">
                  <c:v>2233.8412447491869</c:v>
                </c:pt>
                <c:pt idx="1166">
                  <c:v>2233.8412447491869</c:v>
                </c:pt>
                <c:pt idx="1167">
                  <c:v>2233.8412447491869</c:v>
                </c:pt>
                <c:pt idx="1168">
                  <c:v>2233.8412447491869</c:v>
                </c:pt>
                <c:pt idx="1169">
                  <c:v>2233.8412447491869</c:v>
                </c:pt>
                <c:pt idx="1170">
                  <c:v>2233.8412447491869</c:v>
                </c:pt>
                <c:pt idx="1171">
                  <c:v>2233.8412447491869</c:v>
                </c:pt>
                <c:pt idx="1172">
                  <c:v>2233.8412447491869</c:v>
                </c:pt>
                <c:pt idx="1173">
                  <c:v>2233.8412447491869</c:v>
                </c:pt>
                <c:pt idx="1174">
                  <c:v>2233.8412447491869</c:v>
                </c:pt>
                <c:pt idx="1175">
                  <c:v>2233.8412447491869</c:v>
                </c:pt>
                <c:pt idx="1176">
                  <c:v>2233.8412447491869</c:v>
                </c:pt>
                <c:pt idx="1177">
                  <c:v>2233.8412447491869</c:v>
                </c:pt>
                <c:pt idx="1178">
                  <c:v>2233.8412447491869</c:v>
                </c:pt>
                <c:pt idx="1179">
                  <c:v>2233.8412447491869</c:v>
                </c:pt>
                <c:pt idx="1180">
                  <c:v>2233.8412447491869</c:v>
                </c:pt>
                <c:pt idx="1181">
                  <c:v>2233.8412447491869</c:v>
                </c:pt>
                <c:pt idx="1182">
                  <c:v>2233.8412447491869</c:v>
                </c:pt>
                <c:pt idx="1183">
                  <c:v>2233.8412447491869</c:v>
                </c:pt>
                <c:pt idx="1184">
                  <c:v>2233.8412447491869</c:v>
                </c:pt>
                <c:pt idx="1185">
                  <c:v>2233.8412447491869</c:v>
                </c:pt>
                <c:pt idx="1186">
                  <c:v>2233.8412447491869</c:v>
                </c:pt>
                <c:pt idx="1187">
                  <c:v>2233.8412447491869</c:v>
                </c:pt>
                <c:pt idx="1188">
                  <c:v>2233.8412447491869</c:v>
                </c:pt>
                <c:pt idx="1189">
                  <c:v>2233.8412447491869</c:v>
                </c:pt>
                <c:pt idx="1190">
                  <c:v>2233.8412447491869</c:v>
                </c:pt>
                <c:pt idx="1191">
                  <c:v>2233.8412447491869</c:v>
                </c:pt>
                <c:pt idx="1192">
                  <c:v>2233.8412447491869</c:v>
                </c:pt>
                <c:pt idx="1193">
                  <c:v>2233.8412447491869</c:v>
                </c:pt>
                <c:pt idx="1194">
                  <c:v>2233.8412447491869</c:v>
                </c:pt>
                <c:pt idx="1195">
                  <c:v>2233.8412447491869</c:v>
                </c:pt>
                <c:pt idx="1196">
                  <c:v>2233.8412447491869</c:v>
                </c:pt>
                <c:pt idx="1197">
                  <c:v>2233.8412447491869</c:v>
                </c:pt>
                <c:pt idx="1198">
                  <c:v>2233.8412447491869</c:v>
                </c:pt>
                <c:pt idx="1199">
                  <c:v>2233.8412447491869</c:v>
                </c:pt>
                <c:pt idx="1200">
                  <c:v>2233.8412447491869</c:v>
                </c:pt>
                <c:pt idx="1201">
                  <c:v>2233.8412447491869</c:v>
                </c:pt>
                <c:pt idx="1202">
                  <c:v>2233.8412447491869</c:v>
                </c:pt>
                <c:pt idx="1203">
                  <c:v>2233.8412447491869</c:v>
                </c:pt>
                <c:pt idx="1204">
                  <c:v>2233.8412447491869</c:v>
                </c:pt>
                <c:pt idx="1205">
                  <c:v>2233.8412447491869</c:v>
                </c:pt>
                <c:pt idx="1206">
                  <c:v>2233.8412447491869</c:v>
                </c:pt>
                <c:pt idx="1207">
                  <c:v>2233.8412447491869</c:v>
                </c:pt>
                <c:pt idx="1208">
                  <c:v>2233.8412447491869</c:v>
                </c:pt>
                <c:pt idx="1209">
                  <c:v>2233.8412447491869</c:v>
                </c:pt>
                <c:pt idx="1210">
                  <c:v>2233.8412447491869</c:v>
                </c:pt>
                <c:pt idx="1211">
                  <c:v>2233.8412447491869</c:v>
                </c:pt>
                <c:pt idx="1212">
                  <c:v>2233.8412447491869</c:v>
                </c:pt>
                <c:pt idx="1213">
                  <c:v>2233.8412447491869</c:v>
                </c:pt>
                <c:pt idx="1214">
                  <c:v>2233.8412447491869</c:v>
                </c:pt>
                <c:pt idx="1215">
                  <c:v>2233.8412447491869</c:v>
                </c:pt>
                <c:pt idx="1216">
                  <c:v>2233.8412447491869</c:v>
                </c:pt>
                <c:pt idx="1217">
                  <c:v>2233.8412447491869</c:v>
                </c:pt>
                <c:pt idx="1218">
                  <c:v>2233.8412447491869</c:v>
                </c:pt>
                <c:pt idx="1219">
                  <c:v>2233.8412447491869</c:v>
                </c:pt>
                <c:pt idx="1220">
                  <c:v>2233.8412447491869</c:v>
                </c:pt>
                <c:pt idx="1221">
                  <c:v>2233.8412447491869</c:v>
                </c:pt>
                <c:pt idx="1222">
                  <c:v>2233.8412447491869</c:v>
                </c:pt>
                <c:pt idx="1223">
                  <c:v>2233.8412447491869</c:v>
                </c:pt>
                <c:pt idx="1224">
                  <c:v>2233.8412447491869</c:v>
                </c:pt>
                <c:pt idx="1225">
                  <c:v>2233.8412447491869</c:v>
                </c:pt>
                <c:pt idx="1226">
                  <c:v>2233.8412447491869</c:v>
                </c:pt>
                <c:pt idx="1227">
                  <c:v>2233.8412447491869</c:v>
                </c:pt>
                <c:pt idx="1228">
                  <c:v>2233.8412447491869</c:v>
                </c:pt>
                <c:pt idx="1229">
                  <c:v>2233.8412447491869</c:v>
                </c:pt>
                <c:pt idx="1230">
                  <c:v>2233.8412447491869</c:v>
                </c:pt>
                <c:pt idx="1231">
                  <c:v>2233.8412447491869</c:v>
                </c:pt>
                <c:pt idx="1232">
                  <c:v>2233.8412447491869</c:v>
                </c:pt>
                <c:pt idx="1233">
                  <c:v>2233.8412447491869</c:v>
                </c:pt>
                <c:pt idx="1234">
                  <c:v>2233.8412447491869</c:v>
                </c:pt>
                <c:pt idx="1235">
                  <c:v>2233.8412447491869</c:v>
                </c:pt>
                <c:pt idx="1236">
                  <c:v>2233.8412447491869</c:v>
                </c:pt>
                <c:pt idx="1237">
                  <c:v>2233.8412447491869</c:v>
                </c:pt>
                <c:pt idx="1238">
                  <c:v>2233.8412447491869</c:v>
                </c:pt>
                <c:pt idx="1239">
                  <c:v>2233.8412447491869</c:v>
                </c:pt>
                <c:pt idx="1240">
                  <c:v>2233.8412447491869</c:v>
                </c:pt>
                <c:pt idx="1241">
                  <c:v>2233.8412447491869</c:v>
                </c:pt>
                <c:pt idx="1242">
                  <c:v>2233.8412447491869</c:v>
                </c:pt>
                <c:pt idx="1243">
                  <c:v>2233.8412447491869</c:v>
                </c:pt>
                <c:pt idx="1244">
                  <c:v>2233.8412447491869</c:v>
                </c:pt>
                <c:pt idx="1245">
                  <c:v>2233.8412447491869</c:v>
                </c:pt>
                <c:pt idx="1246">
                  <c:v>2233.8412447491869</c:v>
                </c:pt>
                <c:pt idx="1247">
                  <c:v>2233.8412447491869</c:v>
                </c:pt>
                <c:pt idx="1248">
                  <c:v>2233.8412447491869</c:v>
                </c:pt>
                <c:pt idx="1249">
                  <c:v>2233.8412447491869</c:v>
                </c:pt>
                <c:pt idx="1250">
                  <c:v>2233.8412447491869</c:v>
                </c:pt>
                <c:pt idx="1251">
                  <c:v>2233.8412447491869</c:v>
                </c:pt>
                <c:pt idx="1252">
                  <c:v>2233.8412447491869</c:v>
                </c:pt>
                <c:pt idx="1253">
                  <c:v>2233.8412447491869</c:v>
                </c:pt>
                <c:pt idx="1254">
                  <c:v>2233.8412447491869</c:v>
                </c:pt>
                <c:pt idx="1255">
                  <c:v>2233.8412447491869</c:v>
                </c:pt>
                <c:pt idx="1256">
                  <c:v>2233.8412447491869</c:v>
                </c:pt>
                <c:pt idx="1257">
                  <c:v>2233.8412447491869</c:v>
                </c:pt>
                <c:pt idx="1258">
                  <c:v>2233.8412447491869</c:v>
                </c:pt>
                <c:pt idx="1259">
                  <c:v>2233.8412447491869</c:v>
                </c:pt>
                <c:pt idx="1260">
                  <c:v>2233.8412447491869</c:v>
                </c:pt>
                <c:pt idx="1261">
                  <c:v>2233.8412447491869</c:v>
                </c:pt>
                <c:pt idx="1262">
                  <c:v>2233.8412447491869</c:v>
                </c:pt>
                <c:pt idx="1263">
                  <c:v>2233.8412447491869</c:v>
                </c:pt>
                <c:pt idx="1264">
                  <c:v>2233.8412447491869</c:v>
                </c:pt>
                <c:pt idx="1265">
                  <c:v>2233.8412447491869</c:v>
                </c:pt>
                <c:pt idx="1266">
                  <c:v>2233.8412447491869</c:v>
                </c:pt>
                <c:pt idx="1267">
                  <c:v>2233.8412447491869</c:v>
                </c:pt>
                <c:pt idx="1268">
                  <c:v>2233.8412447491869</c:v>
                </c:pt>
                <c:pt idx="1269">
                  <c:v>2233.8412447491869</c:v>
                </c:pt>
                <c:pt idx="1270">
                  <c:v>2233.8412447491869</c:v>
                </c:pt>
                <c:pt idx="1271">
                  <c:v>2233.8412447491869</c:v>
                </c:pt>
                <c:pt idx="1272">
                  <c:v>2233.8412447491869</c:v>
                </c:pt>
                <c:pt idx="1273">
                  <c:v>2233.8412447491869</c:v>
                </c:pt>
                <c:pt idx="1274">
                  <c:v>2233.8412447491869</c:v>
                </c:pt>
                <c:pt idx="1275">
                  <c:v>2233.8412447491869</c:v>
                </c:pt>
                <c:pt idx="1276">
                  <c:v>2233.8412447491869</c:v>
                </c:pt>
                <c:pt idx="1277">
                  <c:v>2233.8412447491869</c:v>
                </c:pt>
                <c:pt idx="1278">
                  <c:v>2233.8412447491869</c:v>
                </c:pt>
                <c:pt idx="1279">
                  <c:v>2233.8412447491869</c:v>
                </c:pt>
                <c:pt idx="1280">
                  <c:v>2233.8412447491869</c:v>
                </c:pt>
                <c:pt idx="1281">
                  <c:v>2233.8412447491869</c:v>
                </c:pt>
                <c:pt idx="1282">
                  <c:v>2233.8412447491869</c:v>
                </c:pt>
                <c:pt idx="1283">
                  <c:v>2233.8412447491869</c:v>
                </c:pt>
                <c:pt idx="1284">
                  <c:v>2233.8412447491869</c:v>
                </c:pt>
                <c:pt idx="1285">
                  <c:v>2233.8412447491869</c:v>
                </c:pt>
                <c:pt idx="1286">
                  <c:v>2233.8412447491869</c:v>
                </c:pt>
                <c:pt idx="1287">
                  <c:v>2233.8412447491869</c:v>
                </c:pt>
                <c:pt idx="1288">
                  <c:v>2233.8412447491869</c:v>
                </c:pt>
                <c:pt idx="1289">
                  <c:v>2233.8412447491869</c:v>
                </c:pt>
                <c:pt idx="1290">
                  <c:v>2233.8412447491869</c:v>
                </c:pt>
                <c:pt idx="1291">
                  <c:v>2233.8412447491869</c:v>
                </c:pt>
                <c:pt idx="1292">
                  <c:v>2233.8412447491869</c:v>
                </c:pt>
                <c:pt idx="1293">
                  <c:v>2233.8412447491869</c:v>
                </c:pt>
                <c:pt idx="1294">
                  <c:v>2233.8412447491869</c:v>
                </c:pt>
                <c:pt idx="1295">
                  <c:v>2233.8412447491869</c:v>
                </c:pt>
                <c:pt idx="1296">
                  <c:v>2233.8412447491869</c:v>
                </c:pt>
                <c:pt idx="1297">
                  <c:v>2233.8412447491869</c:v>
                </c:pt>
                <c:pt idx="1298">
                  <c:v>2233.8412447491869</c:v>
                </c:pt>
                <c:pt idx="1299">
                  <c:v>2233.8412447491869</c:v>
                </c:pt>
                <c:pt idx="1300">
                  <c:v>2233.8412447491869</c:v>
                </c:pt>
                <c:pt idx="1301">
                  <c:v>2233.8412447491869</c:v>
                </c:pt>
                <c:pt idx="1302">
                  <c:v>2233.8412447491869</c:v>
                </c:pt>
                <c:pt idx="1303">
                  <c:v>2233.8412447491869</c:v>
                </c:pt>
                <c:pt idx="1304">
                  <c:v>2233.8412447491869</c:v>
                </c:pt>
                <c:pt idx="1305">
                  <c:v>2233.8412447491869</c:v>
                </c:pt>
                <c:pt idx="1306">
                  <c:v>2233.8412447491869</c:v>
                </c:pt>
                <c:pt idx="1307">
                  <c:v>2233.8412447491869</c:v>
                </c:pt>
                <c:pt idx="1308">
                  <c:v>2233.8412447491869</c:v>
                </c:pt>
                <c:pt idx="1309">
                  <c:v>2233.8412447491869</c:v>
                </c:pt>
                <c:pt idx="1310">
                  <c:v>2233.8412447491869</c:v>
                </c:pt>
                <c:pt idx="1311">
                  <c:v>2233.8412447491869</c:v>
                </c:pt>
                <c:pt idx="1312">
                  <c:v>2233.8412447491869</c:v>
                </c:pt>
                <c:pt idx="1313">
                  <c:v>2233.8412447491869</c:v>
                </c:pt>
                <c:pt idx="1314">
                  <c:v>2233.8412447491869</c:v>
                </c:pt>
                <c:pt idx="1315">
                  <c:v>2233.8412447491869</c:v>
                </c:pt>
                <c:pt idx="1316">
                  <c:v>2233.8412447491869</c:v>
                </c:pt>
                <c:pt idx="1317">
                  <c:v>2233.8412447491869</c:v>
                </c:pt>
                <c:pt idx="1318">
                  <c:v>2233.8412447491869</c:v>
                </c:pt>
                <c:pt idx="1319">
                  <c:v>2233.8412447491869</c:v>
                </c:pt>
                <c:pt idx="1320">
                  <c:v>2233.8412447491869</c:v>
                </c:pt>
                <c:pt idx="1321">
                  <c:v>2233.8412447491869</c:v>
                </c:pt>
                <c:pt idx="1322">
                  <c:v>2233.8412447491869</c:v>
                </c:pt>
                <c:pt idx="1323">
                  <c:v>2233.8412447491869</c:v>
                </c:pt>
                <c:pt idx="1324">
                  <c:v>2233.8412447491869</c:v>
                </c:pt>
                <c:pt idx="1325">
                  <c:v>2233.8412447491869</c:v>
                </c:pt>
                <c:pt idx="1326">
                  <c:v>2233.8412447491869</c:v>
                </c:pt>
                <c:pt idx="1327">
                  <c:v>2233.8412447491869</c:v>
                </c:pt>
                <c:pt idx="1328">
                  <c:v>2233.8412447491869</c:v>
                </c:pt>
                <c:pt idx="1329">
                  <c:v>2233.8412447491869</c:v>
                </c:pt>
                <c:pt idx="1330">
                  <c:v>2233.8412447491869</c:v>
                </c:pt>
                <c:pt idx="1331">
                  <c:v>2233.8412447491869</c:v>
                </c:pt>
                <c:pt idx="1332">
                  <c:v>2233.8412447491869</c:v>
                </c:pt>
                <c:pt idx="1333">
                  <c:v>2233.8412447491869</c:v>
                </c:pt>
                <c:pt idx="1334">
                  <c:v>2233.8412447491869</c:v>
                </c:pt>
                <c:pt idx="1335">
                  <c:v>2233.8412447491869</c:v>
                </c:pt>
                <c:pt idx="1336">
                  <c:v>2233.8412447491869</c:v>
                </c:pt>
                <c:pt idx="1337">
                  <c:v>2233.8412447491869</c:v>
                </c:pt>
                <c:pt idx="1338">
                  <c:v>2233.8412447491869</c:v>
                </c:pt>
                <c:pt idx="1339">
                  <c:v>2233.8412447491869</c:v>
                </c:pt>
                <c:pt idx="1340">
                  <c:v>2233.8412447491869</c:v>
                </c:pt>
                <c:pt idx="1341">
                  <c:v>2233.8412447491869</c:v>
                </c:pt>
                <c:pt idx="1342">
                  <c:v>2233.8412447491869</c:v>
                </c:pt>
                <c:pt idx="1343">
                  <c:v>2233.8412447491869</c:v>
                </c:pt>
                <c:pt idx="1344">
                  <c:v>2233.8412447491869</c:v>
                </c:pt>
                <c:pt idx="1345">
                  <c:v>2233.8412447491869</c:v>
                </c:pt>
                <c:pt idx="1346">
                  <c:v>2233.8412447491869</c:v>
                </c:pt>
                <c:pt idx="1347">
                  <c:v>2233.8412447491869</c:v>
                </c:pt>
                <c:pt idx="1348">
                  <c:v>2233.8412447491869</c:v>
                </c:pt>
                <c:pt idx="1349">
                  <c:v>2233.8412447491869</c:v>
                </c:pt>
                <c:pt idx="1350">
                  <c:v>2233.8412447491869</c:v>
                </c:pt>
                <c:pt idx="1351">
                  <c:v>2233.8412447491869</c:v>
                </c:pt>
                <c:pt idx="1352">
                  <c:v>2233.8412447491869</c:v>
                </c:pt>
                <c:pt idx="1353">
                  <c:v>2233.8412447491869</c:v>
                </c:pt>
                <c:pt idx="1354">
                  <c:v>2233.8412447491869</c:v>
                </c:pt>
                <c:pt idx="1355">
                  <c:v>2233.8412447491869</c:v>
                </c:pt>
                <c:pt idx="1356">
                  <c:v>2233.8412447491869</c:v>
                </c:pt>
                <c:pt idx="1357">
                  <c:v>2233.8412447491869</c:v>
                </c:pt>
                <c:pt idx="1358">
                  <c:v>2233.8412447491869</c:v>
                </c:pt>
                <c:pt idx="1359">
                  <c:v>2233.8412447491869</c:v>
                </c:pt>
                <c:pt idx="1360">
                  <c:v>2233.8412447491869</c:v>
                </c:pt>
                <c:pt idx="1361">
                  <c:v>2233.8412447491869</c:v>
                </c:pt>
                <c:pt idx="1362">
                  <c:v>2233.8412447491869</c:v>
                </c:pt>
                <c:pt idx="1363">
                  <c:v>2233.8412447491869</c:v>
                </c:pt>
                <c:pt idx="1364">
                  <c:v>2233.8412447491869</c:v>
                </c:pt>
                <c:pt idx="1365">
                  <c:v>2233.8412447491869</c:v>
                </c:pt>
                <c:pt idx="1366">
                  <c:v>2233.8412447491869</c:v>
                </c:pt>
                <c:pt idx="1367">
                  <c:v>2233.8412447491869</c:v>
                </c:pt>
                <c:pt idx="1368">
                  <c:v>2233.8412447491869</c:v>
                </c:pt>
                <c:pt idx="1369">
                  <c:v>2233.8412447491869</c:v>
                </c:pt>
                <c:pt idx="1370">
                  <c:v>2233.8412447491869</c:v>
                </c:pt>
                <c:pt idx="1371">
                  <c:v>2233.8412447491869</c:v>
                </c:pt>
                <c:pt idx="1372">
                  <c:v>2233.8412447491869</c:v>
                </c:pt>
                <c:pt idx="1373">
                  <c:v>2233.8412447491869</c:v>
                </c:pt>
                <c:pt idx="1374">
                  <c:v>2233.8412447491869</c:v>
                </c:pt>
                <c:pt idx="1375">
                  <c:v>2233.8412447491869</c:v>
                </c:pt>
                <c:pt idx="1376">
                  <c:v>2233.8412447491869</c:v>
                </c:pt>
                <c:pt idx="1377">
                  <c:v>2233.8412447491869</c:v>
                </c:pt>
                <c:pt idx="1378">
                  <c:v>2233.8412447491869</c:v>
                </c:pt>
                <c:pt idx="1379">
                  <c:v>2233.8412447491869</c:v>
                </c:pt>
                <c:pt idx="1380">
                  <c:v>2233.8412447491869</c:v>
                </c:pt>
                <c:pt idx="1381">
                  <c:v>2233.8412447491869</c:v>
                </c:pt>
                <c:pt idx="1382">
                  <c:v>2233.8412447491869</c:v>
                </c:pt>
                <c:pt idx="1383">
                  <c:v>2233.8412447491869</c:v>
                </c:pt>
                <c:pt idx="1384">
                  <c:v>2233.8412447491869</c:v>
                </c:pt>
                <c:pt idx="1385">
                  <c:v>2233.8412447491869</c:v>
                </c:pt>
                <c:pt idx="1386">
                  <c:v>2233.8412447491869</c:v>
                </c:pt>
                <c:pt idx="1387">
                  <c:v>2233.8412447491869</c:v>
                </c:pt>
                <c:pt idx="1388">
                  <c:v>2233.8412447491869</c:v>
                </c:pt>
                <c:pt idx="1389">
                  <c:v>2233.8412447491869</c:v>
                </c:pt>
                <c:pt idx="1390">
                  <c:v>2233.8412447491869</c:v>
                </c:pt>
                <c:pt idx="1391">
                  <c:v>2233.8412447491869</c:v>
                </c:pt>
                <c:pt idx="1392">
                  <c:v>2233.8412447491869</c:v>
                </c:pt>
                <c:pt idx="1393">
                  <c:v>2233.8412447491869</c:v>
                </c:pt>
                <c:pt idx="1394">
                  <c:v>2233.8412447491869</c:v>
                </c:pt>
                <c:pt idx="1395">
                  <c:v>2233.8412447491869</c:v>
                </c:pt>
                <c:pt idx="1396">
                  <c:v>2233.8412447491869</c:v>
                </c:pt>
                <c:pt idx="1397">
                  <c:v>2233.8412447491869</c:v>
                </c:pt>
                <c:pt idx="1398">
                  <c:v>2233.8412447491869</c:v>
                </c:pt>
                <c:pt idx="1399">
                  <c:v>2233.8412447491869</c:v>
                </c:pt>
                <c:pt idx="1400">
                  <c:v>2233.8412447491869</c:v>
                </c:pt>
                <c:pt idx="1401">
                  <c:v>2233.8412447491869</c:v>
                </c:pt>
                <c:pt idx="1402">
                  <c:v>2233.8412447491869</c:v>
                </c:pt>
                <c:pt idx="1403">
                  <c:v>2233.8412447491869</c:v>
                </c:pt>
                <c:pt idx="1404">
                  <c:v>2233.8412447491869</c:v>
                </c:pt>
                <c:pt idx="1405">
                  <c:v>2233.8412447491869</c:v>
                </c:pt>
                <c:pt idx="1406">
                  <c:v>2233.8412447491869</c:v>
                </c:pt>
                <c:pt idx="1407">
                  <c:v>2233.8412447491869</c:v>
                </c:pt>
                <c:pt idx="1408">
                  <c:v>2233.8412447491869</c:v>
                </c:pt>
                <c:pt idx="1409">
                  <c:v>2233.8412447491869</c:v>
                </c:pt>
                <c:pt idx="1410">
                  <c:v>2233.8412447491869</c:v>
                </c:pt>
                <c:pt idx="1411">
                  <c:v>2233.8412447491869</c:v>
                </c:pt>
                <c:pt idx="1412">
                  <c:v>2233.8412447491869</c:v>
                </c:pt>
                <c:pt idx="1413">
                  <c:v>2233.8412447491869</c:v>
                </c:pt>
                <c:pt idx="1414">
                  <c:v>2233.8412447491869</c:v>
                </c:pt>
                <c:pt idx="1415">
                  <c:v>2233.8412447491869</c:v>
                </c:pt>
                <c:pt idx="1416">
                  <c:v>2233.8412447491869</c:v>
                </c:pt>
                <c:pt idx="1417">
                  <c:v>2233.8412447491869</c:v>
                </c:pt>
                <c:pt idx="1418">
                  <c:v>2233.8412447491869</c:v>
                </c:pt>
                <c:pt idx="1419">
                  <c:v>2233.8412447491869</c:v>
                </c:pt>
                <c:pt idx="1420">
                  <c:v>2233.8412447491869</c:v>
                </c:pt>
                <c:pt idx="1421">
                  <c:v>2233.8412447491869</c:v>
                </c:pt>
                <c:pt idx="1422">
                  <c:v>2233.8412447491869</c:v>
                </c:pt>
                <c:pt idx="1423">
                  <c:v>2233.8412447491869</c:v>
                </c:pt>
                <c:pt idx="1424">
                  <c:v>2233.8412447491869</c:v>
                </c:pt>
                <c:pt idx="1425">
                  <c:v>2233.8412447491869</c:v>
                </c:pt>
                <c:pt idx="1426">
                  <c:v>2233.8412447491869</c:v>
                </c:pt>
                <c:pt idx="1427">
                  <c:v>2233.8412447491869</c:v>
                </c:pt>
                <c:pt idx="1428">
                  <c:v>2233.8412447491869</c:v>
                </c:pt>
                <c:pt idx="1429">
                  <c:v>2233.8412447491869</c:v>
                </c:pt>
                <c:pt idx="1430">
                  <c:v>2233.8412447491869</c:v>
                </c:pt>
                <c:pt idx="1431">
                  <c:v>2233.8412447491869</c:v>
                </c:pt>
                <c:pt idx="1432">
                  <c:v>2233.8412447491869</c:v>
                </c:pt>
                <c:pt idx="1433">
                  <c:v>2233.8412447491869</c:v>
                </c:pt>
                <c:pt idx="1434">
                  <c:v>2233.8412447491869</c:v>
                </c:pt>
                <c:pt idx="1435">
                  <c:v>2233.8412447491869</c:v>
                </c:pt>
                <c:pt idx="1436">
                  <c:v>2233.8412447491869</c:v>
                </c:pt>
                <c:pt idx="1437">
                  <c:v>2233.8412447491869</c:v>
                </c:pt>
                <c:pt idx="1438">
                  <c:v>2233.8412447491869</c:v>
                </c:pt>
                <c:pt idx="1439">
                  <c:v>2233.8412447491869</c:v>
                </c:pt>
                <c:pt idx="1440">
                  <c:v>2233.8412447491869</c:v>
                </c:pt>
                <c:pt idx="1441">
                  <c:v>2233.8412447491869</c:v>
                </c:pt>
                <c:pt idx="1442">
                  <c:v>2233.8412447491869</c:v>
                </c:pt>
                <c:pt idx="1443">
                  <c:v>2233.8412447491869</c:v>
                </c:pt>
                <c:pt idx="1444">
                  <c:v>2233.8412447491869</c:v>
                </c:pt>
                <c:pt idx="1445">
                  <c:v>2233.8412447491869</c:v>
                </c:pt>
                <c:pt idx="1446">
                  <c:v>2233.8412447491869</c:v>
                </c:pt>
                <c:pt idx="1447">
                  <c:v>2233.8412447491869</c:v>
                </c:pt>
                <c:pt idx="1448">
                  <c:v>2233.8412447491869</c:v>
                </c:pt>
                <c:pt idx="1449">
                  <c:v>2233.8412447491869</c:v>
                </c:pt>
                <c:pt idx="1450">
                  <c:v>2233.8412447491869</c:v>
                </c:pt>
                <c:pt idx="1451">
                  <c:v>2233.8412447491869</c:v>
                </c:pt>
                <c:pt idx="1452">
                  <c:v>2233.8412447491869</c:v>
                </c:pt>
                <c:pt idx="1453">
                  <c:v>2233.8412447491869</c:v>
                </c:pt>
                <c:pt idx="1454">
                  <c:v>2233.8412447491869</c:v>
                </c:pt>
                <c:pt idx="1455">
                  <c:v>2233.8412447491869</c:v>
                </c:pt>
                <c:pt idx="1456">
                  <c:v>2233.8412447491869</c:v>
                </c:pt>
                <c:pt idx="1457">
                  <c:v>2233.8412447491869</c:v>
                </c:pt>
                <c:pt idx="1458">
                  <c:v>2233.8412447491869</c:v>
                </c:pt>
                <c:pt idx="1459">
                  <c:v>2233.8412447491869</c:v>
                </c:pt>
                <c:pt idx="1460">
                  <c:v>2233.8412447491869</c:v>
                </c:pt>
                <c:pt idx="1461">
                  <c:v>2233.8412447491869</c:v>
                </c:pt>
                <c:pt idx="1462">
                  <c:v>2233.8412447491869</c:v>
                </c:pt>
                <c:pt idx="1463">
                  <c:v>2233.8412447491869</c:v>
                </c:pt>
                <c:pt idx="1464">
                  <c:v>2233.8412447491869</c:v>
                </c:pt>
                <c:pt idx="1465">
                  <c:v>2233.8412447491869</c:v>
                </c:pt>
                <c:pt idx="1466">
                  <c:v>2233.8412447491869</c:v>
                </c:pt>
                <c:pt idx="1467">
                  <c:v>2233.8412447491869</c:v>
                </c:pt>
                <c:pt idx="1468">
                  <c:v>2233.8412447491869</c:v>
                </c:pt>
                <c:pt idx="1469">
                  <c:v>2233.8412447491869</c:v>
                </c:pt>
                <c:pt idx="1470">
                  <c:v>2233.8412447491869</c:v>
                </c:pt>
                <c:pt idx="1471">
                  <c:v>2233.8412447491869</c:v>
                </c:pt>
                <c:pt idx="1472">
                  <c:v>2233.8412447491869</c:v>
                </c:pt>
                <c:pt idx="1473">
                  <c:v>2233.8412447491869</c:v>
                </c:pt>
                <c:pt idx="1474">
                  <c:v>2233.8412447491869</c:v>
                </c:pt>
                <c:pt idx="1475">
                  <c:v>2233.8412447491869</c:v>
                </c:pt>
                <c:pt idx="1476">
                  <c:v>2233.8412447491869</c:v>
                </c:pt>
                <c:pt idx="1477">
                  <c:v>2233.8412447491869</c:v>
                </c:pt>
                <c:pt idx="1478">
                  <c:v>2233.8412447491869</c:v>
                </c:pt>
                <c:pt idx="1479">
                  <c:v>2233.8412447491869</c:v>
                </c:pt>
                <c:pt idx="1480">
                  <c:v>2233.8412447491869</c:v>
                </c:pt>
                <c:pt idx="1481">
                  <c:v>2233.8412447491869</c:v>
                </c:pt>
                <c:pt idx="1482">
                  <c:v>2233.8412447491869</c:v>
                </c:pt>
                <c:pt idx="1483">
                  <c:v>2233.8412447491869</c:v>
                </c:pt>
                <c:pt idx="1484">
                  <c:v>2233.8412447491869</c:v>
                </c:pt>
                <c:pt idx="1485">
                  <c:v>2233.8412447491869</c:v>
                </c:pt>
                <c:pt idx="1486">
                  <c:v>2233.8412447491869</c:v>
                </c:pt>
                <c:pt idx="1487">
                  <c:v>2233.8412447491869</c:v>
                </c:pt>
                <c:pt idx="1488">
                  <c:v>2233.8412447491869</c:v>
                </c:pt>
                <c:pt idx="1489">
                  <c:v>2233.8412447491869</c:v>
                </c:pt>
                <c:pt idx="1490">
                  <c:v>2233.8412447491869</c:v>
                </c:pt>
                <c:pt idx="1491">
                  <c:v>2233.8412447491869</c:v>
                </c:pt>
                <c:pt idx="1492">
                  <c:v>2233.8412447491869</c:v>
                </c:pt>
                <c:pt idx="1493">
                  <c:v>2233.8412447491869</c:v>
                </c:pt>
                <c:pt idx="1494">
                  <c:v>2233.8412447491869</c:v>
                </c:pt>
                <c:pt idx="1495">
                  <c:v>2233.8412447491869</c:v>
                </c:pt>
                <c:pt idx="1496">
                  <c:v>2233.8412447491869</c:v>
                </c:pt>
                <c:pt idx="1497">
                  <c:v>2233.8412447491869</c:v>
                </c:pt>
                <c:pt idx="1498">
                  <c:v>2233.8412447491869</c:v>
                </c:pt>
                <c:pt idx="1499">
                  <c:v>2233.8412447491869</c:v>
                </c:pt>
                <c:pt idx="1500">
                  <c:v>2233.8412447491869</c:v>
                </c:pt>
                <c:pt idx="1501">
                  <c:v>2233.8412447491869</c:v>
                </c:pt>
                <c:pt idx="1502">
                  <c:v>2233.8412447491869</c:v>
                </c:pt>
                <c:pt idx="1503">
                  <c:v>2233.8412447491869</c:v>
                </c:pt>
                <c:pt idx="1504">
                  <c:v>2233.8412447491869</c:v>
                </c:pt>
                <c:pt idx="1505">
                  <c:v>2233.8412447491869</c:v>
                </c:pt>
                <c:pt idx="1506">
                  <c:v>2233.8412447491869</c:v>
                </c:pt>
                <c:pt idx="1507">
                  <c:v>2233.8412447491869</c:v>
                </c:pt>
                <c:pt idx="1508">
                  <c:v>2233.8412447491869</c:v>
                </c:pt>
                <c:pt idx="1509">
                  <c:v>2233.8412447491869</c:v>
                </c:pt>
                <c:pt idx="1510">
                  <c:v>2233.8412447491869</c:v>
                </c:pt>
                <c:pt idx="1511">
                  <c:v>2233.8412447491869</c:v>
                </c:pt>
                <c:pt idx="1512">
                  <c:v>2233.8412447491869</c:v>
                </c:pt>
                <c:pt idx="1513">
                  <c:v>2233.8412447491869</c:v>
                </c:pt>
                <c:pt idx="1514">
                  <c:v>2233.8412447491869</c:v>
                </c:pt>
                <c:pt idx="1515">
                  <c:v>2233.8412447491869</c:v>
                </c:pt>
                <c:pt idx="1516">
                  <c:v>2233.8412447491869</c:v>
                </c:pt>
                <c:pt idx="1517">
                  <c:v>2233.8412447491869</c:v>
                </c:pt>
                <c:pt idx="1518">
                  <c:v>2233.8412447491869</c:v>
                </c:pt>
                <c:pt idx="1519">
                  <c:v>2233.8412447491869</c:v>
                </c:pt>
                <c:pt idx="1520">
                  <c:v>2233.8412447491869</c:v>
                </c:pt>
                <c:pt idx="1521">
                  <c:v>2233.8412447491869</c:v>
                </c:pt>
                <c:pt idx="1522">
                  <c:v>2233.8412447491869</c:v>
                </c:pt>
                <c:pt idx="1523">
                  <c:v>2233.8412447491869</c:v>
                </c:pt>
                <c:pt idx="1524">
                  <c:v>2233.8412447491869</c:v>
                </c:pt>
                <c:pt idx="1525">
                  <c:v>2233.8412447491869</c:v>
                </c:pt>
                <c:pt idx="1526">
                  <c:v>2233.8412447491869</c:v>
                </c:pt>
                <c:pt idx="1527">
                  <c:v>2233.8412447491869</c:v>
                </c:pt>
                <c:pt idx="1528">
                  <c:v>2233.8412447491869</c:v>
                </c:pt>
                <c:pt idx="1529">
                  <c:v>2233.8412447491869</c:v>
                </c:pt>
                <c:pt idx="1530">
                  <c:v>2233.8412447491869</c:v>
                </c:pt>
                <c:pt idx="1531">
                  <c:v>2233.8412447491869</c:v>
                </c:pt>
                <c:pt idx="1532">
                  <c:v>2233.8412447491869</c:v>
                </c:pt>
                <c:pt idx="1533">
                  <c:v>2233.8412447491869</c:v>
                </c:pt>
                <c:pt idx="1534">
                  <c:v>2233.8412447491869</c:v>
                </c:pt>
                <c:pt idx="1535">
                  <c:v>2233.8412447491869</c:v>
                </c:pt>
                <c:pt idx="1536">
                  <c:v>2233.8412447491869</c:v>
                </c:pt>
                <c:pt idx="1537">
                  <c:v>2233.8412447491869</c:v>
                </c:pt>
                <c:pt idx="1538">
                  <c:v>2233.8412447491869</c:v>
                </c:pt>
                <c:pt idx="1539">
                  <c:v>2233.8412447491869</c:v>
                </c:pt>
                <c:pt idx="1540">
                  <c:v>2233.8412447491869</c:v>
                </c:pt>
                <c:pt idx="1541">
                  <c:v>2233.8412447491869</c:v>
                </c:pt>
                <c:pt idx="1542">
                  <c:v>2233.8412447491869</c:v>
                </c:pt>
                <c:pt idx="1543">
                  <c:v>2233.8412447491869</c:v>
                </c:pt>
                <c:pt idx="1544">
                  <c:v>2233.8412447491869</c:v>
                </c:pt>
                <c:pt idx="1545">
                  <c:v>2233.8412447491869</c:v>
                </c:pt>
                <c:pt idx="1546">
                  <c:v>2233.8412447491869</c:v>
                </c:pt>
                <c:pt idx="1547">
                  <c:v>2233.8412447491869</c:v>
                </c:pt>
                <c:pt idx="1548">
                  <c:v>2233.8412447491869</c:v>
                </c:pt>
                <c:pt idx="1549">
                  <c:v>2233.8412447491869</c:v>
                </c:pt>
                <c:pt idx="1550">
                  <c:v>2233.8412447491869</c:v>
                </c:pt>
                <c:pt idx="1551">
                  <c:v>2233.8412447491869</c:v>
                </c:pt>
                <c:pt idx="1552">
                  <c:v>2233.8412447491869</c:v>
                </c:pt>
                <c:pt idx="1553">
                  <c:v>2233.8412447491869</c:v>
                </c:pt>
                <c:pt idx="1554">
                  <c:v>2233.8412447491869</c:v>
                </c:pt>
                <c:pt idx="1555">
                  <c:v>2233.8412447491869</c:v>
                </c:pt>
                <c:pt idx="1556">
                  <c:v>2233.8412447491869</c:v>
                </c:pt>
                <c:pt idx="1557">
                  <c:v>2233.8412447491869</c:v>
                </c:pt>
                <c:pt idx="1558">
                  <c:v>2233.8412447491869</c:v>
                </c:pt>
                <c:pt idx="1559">
                  <c:v>2233.8412447491869</c:v>
                </c:pt>
                <c:pt idx="1560">
                  <c:v>2233.8412447491869</c:v>
                </c:pt>
                <c:pt idx="1561">
                  <c:v>2233.8412447491869</c:v>
                </c:pt>
                <c:pt idx="1562">
                  <c:v>2233.8412447491869</c:v>
                </c:pt>
                <c:pt idx="1563">
                  <c:v>2233.8412447491869</c:v>
                </c:pt>
                <c:pt idx="1564">
                  <c:v>2233.8412447491869</c:v>
                </c:pt>
                <c:pt idx="1565">
                  <c:v>2233.8412447491869</c:v>
                </c:pt>
                <c:pt idx="1566">
                  <c:v>2233.8412447491869</c:v>
                </c:pt>
                <c:pt idx="1567">
                  <c:v>2233.8412447491869</c:v>
                </c:pt>
                <c:pt idx="1568">
                  <c:v>2233.8412447491869</c:v>
                </c:pt>
                <c:pt idx="1569">
                  <c:v>2233.8412447491869</c:v>
                </c:pt>
                <c:pt idx="1570">
                  <c:v>2233.8412447491869</c:v>
                </c:pt>
                <c:pt idx="1571">
                  <c:v>2233.8412447491869</c:v>
                </c:pt>
                <c:pt idx="1572">
                  <c:v>2233.8412447491869</c:v>
                </c:pt>
                <c:pt idx="1573">
                  <c:v>2233.8412447491869</c:v>
                </c:pt>
                <c:pt idx="1574">
                  <c:v>2233.8412447491869</c:v>
                </c:pt>
                <c:pt idx="1575">
                  <c:v>2233.8412447491869</c:v>
                </c:pt>
                <c:pt idx="1576">
                  <c:v>2233.8412447491869</c:v>
                </c:pt>
                <c:pt idx="1577">
                  <c:v>2233.8412447491869</c:v>
                </c:pt>
                <c:pt idx="1578">
                  <c:v>2233.8412447491869</c:v>
                </c:pt>
                <c:pt idx="1579">
                  <c:v>2233.8412447491869</c:v>
                </c:pt>
                <c:pt idx="1580">
                  <c:v>2233.8412447491869</c:v>
                </c:pt>
                <c:pt idx="1581">
                  <c:v>2233.8412447491869</c:v>
                </c:pt>
                <c:pt idx="1582">
                  <c:v>2233.8412447491869</c:v>
                </c:pt>
                <c:pt idx="1583">
                  <c:v>2233.8412447491869</c:v>
                </c:pt>
                <c:pt idx="1584">
                  <c:v>2233.8412447491869</c:v>
                </c:pt>
                <c:pt idx="1585">
                  <c:v>2233.8412447491869</c:v>
                </c:pt>
                <c:pt idx="1586">
                  <c:v>2233.8412447491869</c:v>
                </c:pt>
                <c:pt idx="1587">
                  <c:v>2233.8412447491869</c:v>
                </c:pt>
                <c:pt idx="1588">
                  <c:v>2233.8412447491869</c:v>
                </c:pt>
                <c:pt idx="1589">
                  <c:v>2233.8412447491869</c:v>
                </c:pt>
                <c:pt idx="1590">
                  <c:v>2233.8412447491869</c:v>
                </c:pt>
                <c:pt idx="1591">
                  <c:v>2233.8412447491869</c:v>
                </c:pt>
                <c:pt idx="1592">
                  <c:v>2233.8412447491869</c:v>
                </c:pt>
                <c:pt idx="1593">
                  <c:v>2233.8412447491869</c:v>
                </c:pt>
                <c:pt idx="1594">
                  <c:v>2233.8412447491869</c:v>
                </c:pt>
                <c:pt idx="1595">
                  <c:v>2233.8412447491869</c:v>
                </c:pt>
                <c:pt idx="1596">
                  <c:v>2233.8412447491869</c:v>
                </c:pt>
                <c:pt idx="1597">
                  <c:v>2233.8412447491869</c:v>
                </c:pt>
                <c:pt idx="1598">
                  <c:v>2233.8412447491869</c:v>
                </c:pt>
                <c:pt idx="1599">
                  <c:v>2233.8412447491869</c:v>
                </c:pt>
                <c:pt idx="1600">
                  <c:v>2233.8412447491869</c:v>
                </c:pt>
                <c:pt idx="1601">
                  <c:v>2233.8412447491869</c:v>
                </c:pt>
                <c:pt idx="1602">
                  <c:v>2233.8412447491869</c:v>
                </c:pt>
                <c:pt idx="1603">
                  <c:v>2233.8412447491869</c:v>
                </c:pt>
                <c:pt idx="1604">
                  <c:v>2233.8412447491869</c:v>
                </c:pt>
                <c:pt idx="1605">
                  <c:v>2233.8412447491869</c:v>
                </c:pt>
                <c:pt idx="1606">
                  <c:v>2233.8412447491869</c:v>
                </c:pt>
                <c:pt idx="1607">
                  <c:v>2233.8412447491869</c:v>
                </c:pt>
                <c:pt idx="1608">
                  <c:v>2233.8412447491869</c:v>
                </c:pt>
                <c:pt idx="1609">
                  <c:v>2233.8412447491869</c:v>
                </c:pt>
                <c:pt idx="1610">
                  <c:v>2233.8412447491869</c:v>
                </c:pt>
                <c:pt idx="1611">
                  <c:v>2233.8412447491869</c:v>
                </c:pt>
                <c:pt idx="1612">
                  <c:v>2233.8412447491869</c:v>
                </c:pt>
                <c:pt idx="1613">
                  <c:v>2233.8412447491869</c:v>
                </c:pt>
                <c:pt idx="1614">
                  <c:v>2233.8412447491869</c:v>
                </c:pt>
                <c:pt idx="1615">
                  <c:v>2233.8412447491869</c:v>
                </c:pt>
                <c:pt idx="1616">
                  <c:v>2233.8412447491869</c:v>
                </c:pt>
                <c:pt idx="1617">
                  <c:v>2233.8412447491869</c:v>
                </c:pt>
                <c:pt idx="1618">
                  <c:v>2233.8412447491869</c:v>
                </c:pt>
                <c:pt idx="1619">
                  <c:v>2233.8412447491869</c:v>
                </c:pt>
                <c:pt idx="1620">
                  <c:v>2233.8412447491869</c:v>
                </c:pt>
                <c:pt idx="1621">
                  <c:v>2233.8412447491869</c:v>
                </c:pt>
                <c:pt idx="1622">
                  <c:v>2233.8412447491869</c:v>
                </c:pt>
                <c:pt idx="1623">
                  <c:v>2233.8412447491869</c:v>
                </c:pt>
                <c:pt idx="1624">
                  <c:v>2233.8412447491869</c:v>
                </c:pt>
                <c:pt idx="1625">
                  <c:v>2233.8412447491869</c:v>
                </c:pt>
                <c:pt idx="1626">
                  <c:v>2233.8412447491869</c:v>
                </c:pt>
                <c:pt idx="1627">
                  <c:v>2233.8412447491869</c:v>
                </c:pt>
                <c:pt idx="1628">
                  <c:v>2233.8412447491869</c:v>
                </c:pt>
                <c:pt idx="1629">
                  <c:v>2233.8412447491869</c:v>
                </c:pt>
                <c:pt idx="1630">
                  <c:v>2233.8412447491869</c:v>
                </c:pt>
                <c:pt idx="1631">
                  <c:v>2233.8412447491869</c:v>
                </c:pt>
                <c:pt idx="1632">
                  <c:v>2233.8412447491869</c:v>
                </c:pt>
                <c:pt idx="1633">
                  <c:v>2233.8412447491869</c:v>
                </c:pt>
                <c:pt idx="1634">
                  <c:v>2233.8412447491869</c:v>
                </c:pt>
                <c:pt idx="1635">
                  <c:v>2233.8412447491869</c:v>
                </c:pt>
                <c:pt idx="1636">
                  <c:v>2233.8412447491869</c:v>
                </c:pt>
                <c:pt idx="1637">
                  <c:v>2233.8412447491869</c:v>
                </c:pt>
                <c:pt idx="1638">
                  <c:v>2233.8412447491869</c:v>
                </c:pt>
                <c:pt idx="1639">
                  <c:v>2233.8412447491869</c:v>
                </c:pt>
                <c:pt idx="1640">
                  <c:v>2233.8412447491869</c:v>
                </c:pt>
                <c:pt idx="1641">
                  <c:v>2233.8412447491869</c:v>
                </c:pt>
                <c:pt idx="1642">
                  <c:v>2233.8412447491869</c:v>
                </c:pt>
                <c:pt idx="1643">
                  <c:v>2233.8412447491869</c:v>
                </c:pt>
                <c:pt idx="1644">
                  <c:v>2233.8412447491869</c:v>
                </c:pt>
                <c:pt idx="1645">
                  <c:v>2233.8412447491869</c:v>
                </c:pt>
                <c:pt idx="1646">
                  <c:v>2233.8412447491869</c:v>
                </c:pt>
                <c:pt idx="1647">
                  <c:v>2233.8412447491869</c:v>
                </c:pt>
                <c:pt idx="1648">
                  <c:v>2233.8412447491869</c:v>
                </c:pt>
                <c:pt idx="1649">
                  <c:v>2233.8412447491869</c:v>
                </c:pt>
                <c:pt idx="1650">
                  <c:v>2233.8412447491869</c:v>
                </c:pt>
                <c:pt idx="1651">
                  <c:v>2233.8412447491869</c:v>
                </c:pt>
                <c:pt idx="1652">
                  <c:v>2233.8412447491869</c:v>
                </c:pt>
                <c:pt idx="1653">
                  <c:v>2233.8412447491869</c:v>
                </c:pt>
                <c:pt idx="1654">
                  <c:v>2233.8412447491869</c:v>
                </c:pt>
                <c:pt idx="1655">
                  <c:v>2233.8412447491869</c:v>
                </c:pt>
                <c:pt idx="1656">
                  <c:v>2233.8412447491869</c:v>
                </c:pt>
                <c:pt idx="1657">
                  <c:v>2233.8412447491869</c:v>
                </c:pt>
                <c:pt idx="1658">
                  <c:v>2233.8412447491869</c:v>
                </c:pt>
                <c:pt idx="1659">
                  <c:v>2233.8412447491869</c:v>
                </c:pt>
                <c:pt idx="1660">
                  <c:v>2233.8412447491869</c:v>
                </c:pt>
                <c:pt idx="1661">
                  <c:v>2233.8412447491869</c:v>
                </c:pt>
                <c:pt idx="1662">
                  <c:v>2233.8412447491869</c:v>
                </c:pt>
                <c:pt idx="1663">
                  <c:v>2233.8412447491869</c:v>
                </c:pt>
                <c:pt idx="1664">
                  <c:v>2233.8412447491869</c:v>
                </c:pt>
                <c:pt idx="1665">
                  <c:v>2233.8412447491869</c:v>
                </c:pt>
                <c:pt idx="1666">
                  <c:v>2233.8412447491869</c:v>
                </c:pt>
                <c:pt idx="1667">
                  <c:v>2233.8412447491869</c:v>
                </c:pt>
                <c:pt idx="1668">
                  <c:v>2233.8412447491869</c:v>
                </c:pt>
                <c:pt idx="1669">
                  <c:v>2233.8412447491869</c:v>
                </c:pt>
                <c:pt idx="1670">
                  <c:v>2233.8412447491869</c:v>
                </c:pt>
                <c:pt idx="1671">
                  <c:v>2233.8412447491869</c:v>
                </c:pt>
                <c:pt idx="1672">
                  <c:v>2233.8412447491869</c:v>
                </c:pt>
                <c:pt idx="1673">
                  <c:v>2233.8412447491869</c:v>
                </c:pt>
                <c:pt idx="1674">
                  <c:v>2233.8412447491869</c:v>
                </c:pt>
                <c:pt idx="1675">
                  <c:v>2233.8412447491869</c:v>
                </c:pt>
                <c:pt idx="1676">
                  <c:v>2233.8412447491869</c:v>
                </c:pt>
                <c:pt idx="1677">
                  <c:v>2233.8412447491869</c:v>
                </c:pt>
                <c:pt idx="1678">
                  <c:v>2233.8412447491869</c:v>
                </c:pt>
                <c:pt idx="1679">
                  <c:v>2233.8412447491869</c:v>
                </c:pt>
                <c:pt idx="1680">
                  <c:v>2233.8412447491869</c:v>
                </c:pt>
                <c:pt idx="1681">
                  <c:v>2233.8412447491869</c:v>
                </c:pt>
                <c:pt idx="1682">
                  <c:v>2233.8412447491869</c:v>
                </c:pt>
                <c:pt idx="1683">
                  <c:v>2233.8412447491869</c:v>
                </c:pt>
                <c:pt idx="1684">
                  <c:v>2233.8412447491869</c:v>
                </c:pt>
                <c:pt idx="1685">
                  <c:v>2233.8412447491869</c:v>
                </c:pt>
                <c:pt idx="1686">
                  <c:v>2233.8412447491869</c:v>
                </c:pt>
                <c:pt idx="1687">
                  <c:v>2233.8412447491869</c:v>
                </c:pt>
                <c:pt idx="1688">
                  <c:v>2233.8412447491869</c:v>
                </c:pt>
                <c:pt idx="1689">
                  <c:v>2233.8412447491869</c:v>
                </c:pt>
                <c:pt idx="1690">
                  <c:v>2233.8412447491869</c:v>
                </c:pt>
                <c:pt idx="1691">
                  <c:v>2233.8412447491869</c:v>
                </c:pt>
                <c:pt idx="1692">
                  <c:v>2233.8412447491869</c:v>
                </c:pt>
                <c:pt idx="1693">
                  <c:v>2233.8412447491869</c:v>
                </c:pt>
                <c:pt idx="1694">
                  <c:v>2233.8412447491869</c:v>
                </c:pt>
                <c:pt idx="1695">
                  <c:v>2233.8412447491869</c:v>
                </c:pt>
                <c:pt idx="1696">
                  <c:v>2233.8412447491869</c:v>
                </c:pt>
                <c:pt idx="1697">
                  <c:v>2233.8412447491869</c:v>
                </c:pt>
                <c:pt idx="1698">
                  <c:v>2233.8412447491869</c:v>
                </c:pt>
                <c:pt idx="1699">
                  <c:v>2233.8412447491869</c:v>
                </c:pt>
                <c:pt idx="1700">
                  <c:v>2233.8412447491869</c:v>
                </c:pt>
                <c:pt idx="1701">
                  <c:v>2233.8412447491869</c:v>
                </c:pt>
                <c:pt idx="1702">
                  <c:v>2233.8412447491869</c:v>
                </c:pt>
                <c:pt idx="1703">
                  <c:v>2233.8412447491869</c:v>
                </c:pt>
                <c:pt idx="1704">
                  <c:v>2233.8412447491869</c:v>
                </c:pt>
                <c:pt idx="1705">
                  <c:v>2233.8412447491869</c:v>
                </c:pt>
                <c:pt idx="1706">
                  <c:v>2233.8412447491869</c:v>
                </c:pt>
                <c:pt idx="1707">
                  <c:v>2233.8412447491869</c:v>
                </c:pt>
                <c:pt idx="1708">
                  <c:v>2233.8412447491869</c:v>
                </c:pt>
                <c:pt idx="1709">
                  <c:v>2233.8412447491869</c:v>
                </c:pt>
                <c:pt idx="1710">
                  <c:v>2233.8412447491869</c:v>
                </c:pt>
                <c:pt idx="1711">
                  <c:v>2233.8412447491869</c:v>
                </c:pt>
                <c:pt idx="1712">
                  <c:v>2233.8412447491869</c:v>
                </c:pt>
                <c:pt idx="1713">
                  <c:v>2233.8412447491869</c:v>
                </c:pt>
                <c:pt idx="1714">
                  <c:v>2233.8412447491869</c:v>
                </c:pt>
                <c:pt idx="1715">
                  <c:v>2233.8412447491869</c:v>
                </c:pt>
                <c:pt idx="1716">
                  <c:v>2233.8412447491869</c:v>
                </c:pt>
                <c:pt idx="1717">
                  <c:v>2233.8412447491869</c:v>
                </c:pt>
                <c:pt idx="1718">
                  <c:v>2233.8412447491869</c:v>
                </c:pt>
                <c:pt idx="1719">
                  <c:v>2233.8412447491869</c:v>
                </c:pt>
                <c:pt idx="1720">
                  <c:v>2233.8412447491869</c:v>
                </c:pt>
                <c:pt idx="1721">
                  <c:v>2233.8412447491869</c:v>
                </c:pt>
                <c:pt idx="1722">
                  <c:v>2233.8412447491869</c:v>
                </c:pt>
                <c:pt idx="1723">
                  <c:v>2233.8412447491869</c:v>
                </c:pt>
                <c:pt idx="1724">
                  <c:v>2233.8412447491869</c:v>
                </c:pt>
                <c:pt idx="1725">
                  <c:v>2233.8412447491869</c:v>
                </c:pt>
                <c:pt idx="1726">
                  <c:v>2233.8412447491869</c:v>
                </c:pt>
                <c:pt idx="1727">
                  <c:v>2233.8412447491869</c:v>
                </c:pt>
                <c:pt idx="1728">
                  <c:v>2233.8412447491869</c:v>
                </c:pt>
                <c:pt idx="1729">
                  <c:v>2233.8412447491869</c:v>
                </c:pt>
                <c:pt idx="1730">
                  <c:v>2233.8412447491869</c:v>
                </c:pt>
                <c:pt idx="1731">
                  <c:v>2233.8412447491869</c:v>
                </c:pt>
                <c:pt idx="1732">
                  <c:v>2233.8412447491869</c:v>
                </c:pt>
                <c:pt idx="1733">
                  <c:v>2233.8412447491869</c:v>
                </c:pt>
                <c:pt idx="1734">
                  <c:v>2233.8412447491869</c:v>
                </c:pt>
                <c:pt idx="1735">
                  <c:v>2233.8412447491869</c:v>
                </c:pt>
                <c:pt idx="1736">
                  <c:v>2233.8412447491869</c:v>
                </c:pt>
                <c:pt idx="1737">
                  <c:v>2233.8412447491869</c:v>
                </c:pt>
                <c:pt idx="1738">
                  <c:v>2233.8412447491869</c:v>
                </c:pt>
                <c:pt idx="1739">
                  <c:v>2233.8412447491869</c:v>
                </c:pt>
                <c:pt idx="1740">
                  <c:v>2233.8412447491869</c:v>
                </c:pt>
                <c:pt idx="1741">
                  <c:v>2233.8412447491869</c:v>
                </c:pt>
                <c:pt idx="1742">
                  <c:v>2233.8412447491869</c:v>
                </c:pt>
                <c:pt idx="1743">
                  <c:v>2233.8412447491869</c:v>
                </c:pt>
                <c:pt idx="1744">
                  <c:v>2233.8412447491869</c:v>
                </c:pt>
                <c:pt idx="1745">
                  <c:v>2233.8412447491869</c:v>
                </c:pt>
                <c:pt idx="1746">
                  <c:v>2233.8412447491869</c:v>
                </c:pt>
                <c:pt idx="1747">
                  <c:v>2233.8412447491869</c:v>
                </c:pt>
                <c:pt idx="1748">
                  <c:v>2233.8412447491869</c:v>
                </c:pt>
                <c:pt idx="1749">
                  <c:v>2233.8412447491869</c:v>
                </c:pt>
                <c:pt idx="1750">
                  <c:v>2233.8412447491869</c:v>
                </c:pt>
                <c:pt idx="1751">
                  <c:v>2233.8412447491869</c:v>
                </c:pt>
                <c:pt idx="1752">
                  <c:v>2233.8412447491869</c:v>
                </c:pt>
                <c:pt idx="1753">
                  <c:v>2233.8412447491869</c:v>
                </c:pt>
                <c:pt idx="1754">
                  <c:v>2233.8412447491869</c:v>
                </c:pt>
                <c:pt idx="1755">
                  <c:v>2233.8412447491869</c:v>
                </c:pt>
                <c:pt idx="1756">
                  <c:v>2233.8412447491869</c:v>
                </c:pt>
                <c:pt idx="1757">
                  <c:v>2233.8412447491869</c:v>
                </c:pt>
                <c:pt idx="1758">
                  <c:v>2233.8412447491869</c:v>
                </c:pt>
                <c:pt idx="1759">
                  <c:v>2233.8412447491869</c:v>
                </c:pt>
                <c:pt idx="1760">
                  <c:v>2233.8412447491869</c:v>
                </c:pt>
                <c:pt idx="1761">
                  <c:v>2233.8412447491869</c:v>
                </c:pt>
                <c:pt idx="1762">
                  <c:v>2233.8412447491869</c:v>
                </c:pt>
                <c:pt idx="1763">
                  <c:v>2233.8412447491869</c:v>
                </c:pt>
                <c:pt idx="1764">
                  <c:v>2233.8412447491869</c:v>
                </c:pt>
                <c:pt idx="1765">
                  <c:v>2233.8412447491869</c:v>
                </c:pt>
                <c:pt idx="1766">
                  <c:v>2233.8412447491869</c:v>
                </c:pt>
                <c:pt idx="1767">
                  <c:v>2233.8412447491869</c:v>
                </c:pt>
                <c:pt idx="1768">
                  <c:v>2233.8412447491869</c:v>
                </c:pt>
                <c:pt idx="1769">
                  <c:v>2233.8412447491869</c:v>
                </c:pt>
                <c:pt idx="1770">
                  <c:v>2233.8412447491869</c:v>
                </c:pt>
                <c:pt idx="1771">
                  <c:v>2233.8412447491869</c:v>
                </c:pt>
                <c:pt idx="1772">
                  <c:v>2233.8412447491869</c:v>
                </c:pt>
                <c:pt idx="1773">
                  <c:v>2233.8412447491869</c:v>
                </c:pt>
                <c:pt idx="1774">
                  <c:v>2233.8412447491869</c:v>
                </c:pt>
                <c:pt idx="1775">
                  <c:v>2233.8412447491869</c:v>
                </c:pt>
                <c:pt idx="1776">
                  <c:v>2233.8412447491869</c:v>
                </c:pt>
                <c:pt idx="1777">
                  <c:v>2233.8412447491869</c:v>
                </c:pt>
                <c:pt idx="1778">
                  <c:v>2233.8412447491869</c:v>
                </c:pt>
                <c:pt idx="1779">
                  <c:v>2233.8412447491869</c:v>
                </c:pt>
                <c:pt idx="1780">
                  <c:v>2233.8412447491869</c:v>
                </c:pt>
                <c:pt idx="1781">
                  <c:v>2233.8412447491869</c:v>
                </c:pt>
                <c:pt idx="1782">
                  <c:v>2233.8412447491869</c:v>
                </c:pt>
                <c:pt idx="1783">
                  <c:v>2233.8412447491869</c:v>
                </c:pt>
                <c:pt idx="1784">
                  <c:v>2233.8412447491869</c:v>
                </c:pt>
                <c:pt idx="1785">
                  <c:v>2233.8412447491869</c:v>
                </c:pt>
                <c:pt idx="1786">
                  <c:v>2233.8412447491869</c:v>
                </c:pt>
                <c:pt idx="1787">
                  <c:v>2233.8412447491869</c:v>
                </c:pt>
                <c:pt idx="1788">
                  <c:v>2233.8412447491869</c:v>
                </c:pt>
                <c:pt idx="1789">
                  <c:v>2233.8412447491869</c:v>
                </c:pt>
                <c:pt idx="1790">
                  <c:v>2233.8412447491869</c:v>
                </c:pt>
                <c:pt idx="1791">
                  <c:v>2233.8412447491869</c:v>
                </c:pt>
                <c:pt idx="1792">
                  <c:v>2233.8412447491869</c:v>
                </c:pt>
                <c:pt idx="1793">
                  <c:v>2233.8412447491869</c:v>
                </c:pt>
                <c:pt idx="1794">
                  <c:v>2233.8412447491869</c:v>
                </c:pt>
                <c:pt idx="1795">
                  <c:v>2233.8412447491869</c:v>
                </c:pt>
                <c:pt idx="1796">
                  <c:v>2233.8412447491869</c:v>
                </c:pt>
                <c:pt idx="1797">
                  <c:v>2233.8412447491869</c:v>
                </c:pt>
                <c:pt idx="1798">
                  <c:v>2233.8412447491869</c:v>
                </c:pt>
                <c:pt idx="1799">
                  <c:v>2233.8412447491869</c:v>
                </c:pt>
                <c:pt idx="1800">
                  <c:v>2233.8412447491869</c:v>
                </c:pt>
                <c:pt idx="1801">
                  <c:v>2233.8412447491869</c:v>
                </c:pt>
                <c:pt idx="1802">
                  <c:v>2233.8412447491869</c:v>
                </c:pt>
                <c:pt idx="1803">
                  <c:v>2233.8412447491869</c:v>
                </c:pt>
                <c:pt idx="1804">
                  <c:v>2233.8412447491869</c:v>
                </c:pt>
                <c:pt idx="1805">
                  <c:v>2233.8412447491869</c:v>
                </c:pt>
                <c:pt idx="1806">
                  <c:v>2233.8412447491869</c:v>
                </c:pt>
                <c:pt idx="1807">
                  <c:v>2233.8412447491869</c:v>
                </c:pt>
                <c:pt idx="1808">
                  <c:v>2233.8412447491869</c:v>
                </c:pt>
                <c:pt idx="1809">
                  <c:v>2233.8412447491869</c:v>
                </c:pt>
                <c:pt idx="1810">
                  <c:v>2233.8412447491869</c:v>
                </c:pt>
                <c:pt idx="1811">
                  <c:v>2233.8412447491869</c:v>
                </c:pt>
                <c:pt idx="1812">
                  <c:v>2233.8412447491869</c:v>
                </c:pt>
                <c:pt idx="1813">
                  <c:v>2233.8412447491869</c:v>
                </c:pt>
                <c:pt idx="1814">
                  <c:v>2233.8412447491869</c:v>
                </c:pt>
                <c:pt idx="1815">
                  <c:v>2233.8412447491869</c:v>
                </c:pt>
                <c:pt idx="1816">
                  <c:v>2233.8412447491869</c:v>
                </c:pt>
                <c:pt idx="1817">
                  <c:v>2233.8412447491869</c:v>
                </c:pt>
                <c:pt idx="1818">
                  <c:v>2233.8412447491869</c:v>
                </c:pt>
                <c:pt idx="1819">
                  <c:v>2233.8412447491869</c:v>
                </c:pt>
                <c:pt idx="1820">
                  <c:v>2233.8412447491869</c:v>
                </c:pt>
                <c:pt idx="1821">
                  <c:v>2233.8412447491869</c:v>
                </c:pt>
                <c:pt idx="1822">
                  <c:v>2233.8412447491869</c:v>
                </c:pt>
                <c:pt idx="1823">
                  <c:v>2233.8412447491869</c:v>
                </c:pt>
                <c:pt idx="1824">
                  <c:v>2233.8412447491869</c:v>
                </c:pt>
                <c:pt idx="1825">
                  <c:v>2233.8412447491869</c:v>
                </c:pt>
                <c:pt idx="1826">
                  <c:v>2233.8412447491869</c:v>
                </c:pt>
                <c:pt idx="1827">
                  <c:v>2233.8412447491869</c:v>
                </c:pt>
                <c:pt idx="1828">
                  <c:v>2233.8412447491869</c:v>
                </c:pt>
                <c:pt idx="1829">
                  <c:v>2233.8412447491869</c:v>
                </c:pt>
                <c:pt idx="1830">
                  <c:v>2233.8412447491869</c:v>
                </c:pt>
                <c:pt idx="1831">
                  <c:v>2233.8412447491869</c:v>
                </c:pt>
                <c:pt idx="1832">
                  <c:v>2233.8412447491869</c:v>
                </c:pt>
                <c:pt idx="1833">
                  <c:v>2233.8412447491869</c:v>
                </c:pt>
                <c:pt idx="1834">
                  <c:v>2233.8412447491869</c:v>
                </c:pt>
                <c:pt idx="1835">
                  <c:v>2233.8412447491869</c:v>
                </c:pt>
                <c:pt idx="1836">
                  <c:v>2233.8412447491869</c:v>
                </c:pt>
                <c:pt idx="1837">
                  <c:v>2233.8412447491869</c:v>
                </c:pt>
                <c:pt idx="1838">
                  <c:v>2233.8412447491869</c:v>
                </c:pt>
                <c:pt idx="1839">
                  <c:v>2233.8412447491869</c:v>
                </c:pt>
                <c:pt idx="1840">
                  <c:v>2233.8412447491869</c:v>
                </c:pt>
                <c:pt idx="1841">
                  <c:v>2233.8412447491869</c:v>
                </c:pt>
                <c:pt idx="1842">
                  <c:v>2233.8412447491869</c:v>
                </c:pt>
                <c:pt idx="1843">
                  <c:v>2233.8412447491869</c:v>
                </c:pt>
                <c:pt idx="1844">
                  <c:v>2233.8412447491869</c:v>
                </c:pt>
                <c:pt idx="1845">
                  <c:v>2233.8412447491869</c:v>
                </c:pt>
                <c:pt idx="1846">
                  <c:v>2233.8412447491869</c:v>
                </c:pt>
                <c:pt idx="1847">
                  <c:v>2233.8412447491869</c:v>
                </c:pt>
                <c:pt idx="1848">
                  <c:v>2233.8412447491869</c:v>
                </c:pt>
                <c:pt idx="1849">
                  <c:v>2233.8412447491869</c:v>
                </c:pt>
                <c:pt idx="1850">
                  <c:v>2233.8412447491869</c:v>
                </c:pt>
                <c:pt idx="1851">
                  <c:v>2233.8412447491869</c:v>
                </c:pt>
                <c:pt idx="1852">
                  <c:v>2233.8412447491869</c:v>
                </c:pt>
                <c:pt idx="1853">
                  <c:v>2233.8412447491869</c:v>
                </c:pt>
                <c:pt idx="1854">
                  <c:v>2233.8412447491869</c:v>
                </c:pt>
                <c:pt idx="1855">
                  <c:v>2233.8412447491869</c:v>
                </c:pt>
                <c:pt idx="1856">
                  <c:v>2233.8412447491869</c:v>
                </c:pt>
                <c:pt idx="1857">
                  <c:v>2233.8412447491869</c:v>
                </c:pt>
                <c:pt idx="1858">
                  <c:v>2233.8412447491869</c:v>
                </c:pt>
                <c:pt idx="1859">
                  <c:v>2233.8412447491869</c:v>
                </c:pt>
                <c:pt idx="1860">
                  <c:v>2233.8412447491869</c:v>
                </c:pt>
                <c:pt idx="1861">
                  <c:v>2233.8412447491869</c:v>
                </c:pt>
                <c:pt idx="1862">
                  <c:v>2233.8412447491869</c:v>
                </c:pt>
                <c:pt idx="1863">
                  <c:v>2233.8412447491869</c:v>
                </c:pt>
                <c:pt idx="1864">
                  <c:v>2233.8412447491869</c:v>
                </c:pt>
                <c:pt idx="1865">
                  <c:v>2233.8412447491869</c:v>
                </c:pt>
                <c:pt idx="1866">
                  <c:v>2233.8412447491869</c:v>
                </c:pt>
                <c:pt idx="1867">
                  <c:v>2233.8412447491869</c:v>
                </c:pt>
                <c:pt idx="1868">
                  <c:v>2233.8412447491869</c:v>
                </c:pt>
                <c:pt idx="1869">
                  <c:v>2233.8412447491869</c:v>
                </c:pt>
                <c:pt idx="1870">
                  <c:v>2233.8412447491869</c:v>
                </c:pt>
                <c:pt idx="1871">
                  <c:v>2233.8412447491869</c:v>
                </c:pt>
                <c:pt idx="1872">
                  <c:v>2233.8412447491869</c:v>
                </c:pt>
                <c:pt idx="1873">
                  <c:v>2233.8412447491869</c:v>
                </c:pt>
                <c:pt idx="1874">
                  <c:v>2233.8412447491869</c:v>
                </c:pt>
                <c:pt idx="1875">
                  <c:v>2233.8412447491869</c:v>
                </c:pt>
                <c:pt idx="1876">
                  <c:v>2233.8412447491869</c:v>
                </c:pt>
                <c:pt idx="1877">
                  <c:v>2233.8412447491869</c:v>
                </c:pt>
                <c:pt idx="1878">
                  <c:v>2233.8412447491869</c:v>
                </c:pt>
                <c:pt idx="1879">
                  <c:v>2233.8412447491869</c:v>
                </c:pt>
                <c:pt idx="1880">
                  <c:v>2233.8412447491869</c:v>
                </c:pt>
                <c:pt idx="1881">
                  <c:v>2233.8412447491869</c:v>
                </c:pt>
                <c:pt idx="1882">
                  <c:v>2233.8412447491869</c:v>
                </c:pt>
                <c:pt idx="1883">
                  <c:v>2233.8412447491869</c:v>
                </c:pt>
                <c:pt idx="1884">
                  <c:v>2233.8412447491869</c:v>
                </c:pt>
                <c:pt idx="1885">
                  <c:v>2233.8412447491869</c:v>
                </c:pt>
                <c:pt idx="1886">
                  <c:v>2233.8412447491869</c:v>
                </c:pt>
                <c:pt idx="1887">
                  <c:v>2233.8412447491869</c:v>
                </c:pt>
                <c:pt idx="1888">
                  <c:v>2233.8412447491869</c:v>
                </c:pt>
                <c:pt idx="1889">
                  <c:v>2233.8412447491869</c:v>
                </c:pt>
                <c:pt idx="1890">
                  <c:v>2233.8412447491869</c:v>
                </c:pt>
                <c:pt idx="1891">
                  <c:v>2233.8412447491869</c:v>
                </c:pt>
                <c:pt idx="1892">
                  <c:v>2233.8412447491869</c:v>
                </c:pt>
                <c:pt idx="1893">
                  <c:v>2233.8412447491869</c:v>
                </c:pt>
                <c:pt idx="1894">
                  <c:v>2233.8412447491869</c:v>
                </c:pt>
                <c:pt idx="1895">
                  <c:v>2233.8412447491869</c:v>
                </c:pt>
                <c:pt idx="1896">
                  <c:v>2233.8412447491869</c:v>
                </c:pt>
                <c:pt idx="1897">
                  <c:v>2233.8412447491869</c:v>
                </c:pt>
                <c:pt idx="1898">
                  <c:v>2233.8412447491869</c:v>
                </c:pt>
                <c:pt idx="1899">
                  <c:v>2233.8412447491869</c:v>
                </c:pt>
                <c:pt idx="1900">
                  <c:v>2233.8412447491869</c:v>
                </c:pt>
                <c:pt idx="1901">
                  <c:v>2233.8412447491869</c:v>
                </c:pt>
                <c:pt idx="1902">
                  <c:v>2233.8412447491869</c:v>
                </c:pt>
                <c:pt idx="1903">
                  <c:v>2233.8412447491869</c:v>
                </c:pt>
                <c:pt idx="1904">
                  <c:v>2233.8412447491869</c:v>
                </c:pt>
                <c:pt idx="1905">
                  <c:v>2233.8412447491869</c:v>
                </c:pt>
                <c:pt idx="1906">
                  <c:v>2233.8412447491869</c:v>
                </c:pt>
                <c:pt idx="1907">
                  <c:v>2233.8412447491869</c:v>
                </c:pt>
                <c:pt idx="1908">
                  <c:v>2233.8412447491869</c:v>
                </c:pt>
                <c:pt idx="1909">
                  <c:v>2233.8412447491869</c:v>
                </c:pt>
                <c:pt idx="1910">
                  <c:v>2233.8412447491869</c:v>
                </c:pt>
                <c:pt idx="1911">
                  <c:v>2233.8412447491869</c:v>
                </c:pt>
                <c:pt idx="1912">
                  <c:v>2233.8412447491869</c:v>
                </c:pt>
                <c:pt idx="1913">
                  <c:v>2233.8412447491869</c:v>
                </c:pt>
                <c:pt idx="1914">
                  <c:v>2233.8412447491869</c:v>
                </c:pt>
                <c:pt idx="1915">
                  <c:v>2233.8412447491869</c:v>
                </c:pt>
                <c:pt idx="1916">
                  <c:v>2233.8412447491869</c:v>
                </c:pt>
                <c:pt idx="1917">
                  <c:v>2233.8412447491869</c:v>
                </c:pt>
                <c:pt idx="1918">
                  <c:v>2233.8412447491869</c:v>
                </c:pt>
                <c:pt idx="1919">
                  <c:v>2233.8412447491869</c:v>
                </c:pt>
                <c:pt idx="1920">
                  <c:v>2233.8412447491869</c:v>
                </c:pt>
                <c:pt idx="1921">
                  <c:v>2233.8412447491869</c:v>
                </c:pt>
                <c:pt idx="1922">
                  <c:v>2233.8412447491869</c:v>
                </c:pt>
                <c:pt idx="1923">
                  <c:v>2233.8412447491869</c:v>
                </c:pt>
                <c:pt idx="1924">
                  <c:v>2233.8412447491869</c:v>
                </c:pt>
                <c:pt idx="1925">
                  <c:v>2233.8412447491869</c:v>
                </c:pt>
                <c:pt idx="1926">
                  <c:v>2233.8412447491869</c:v>
                </c:pt>
                <c:pt idx="1927">
                  <c:v>2233.8412447491869</c:v>
                </c:pt>
                <c:pt idx="1928">
                  <c:v>2233.8412447491869</c:v>
                </c:pt>
                <c:pt idx="1929">
                  <c:v>2233.8412447491869</c:v>
                </c:pt>
                <c:pt idx="1930">
                  <c:v>2233.8412447491869</c:v>
                </c:pt>
                <c:pt idx="1931">
                  <c:v>2233.8412447491869</c:v>
                </c:pt>
                <c:pt idx="1932">
                  <c:v>2233.8412447491869</c:v>
                </c:pt>
                <c:pt idx="1933">
                  <c:v>2233.8412447491869</c:v>
                </c:pt>
                <c:pt idx="1934">
                  <c:v>2233.8412447491869</c:v>
                </c:pt>
                <c:pt idx="1935">
                  <c:v>2233.8412447491869</c:v>
                </c:pt>
                <c:pt idx="1936">
                  <c:v>2233.8412447491869</c:v>
                </c:pt>
                <c:pt idx="1937">
                  <c:v>2233.8412447491869</c:v>
                </c:pt>
                <c:pt idx="1938">
                  <c:v>2233.8412447491869</c:v>
                </c:pt>
                <c:pt idx="1939">
                  <c:v>2233.8412447491869</c:v>
                </c:pt>
                <c:pt idx="1940">
                  <c:v>2233.8412447491869</c:v>
                </c:pt>
                <c:pt idx="1941">
                  <c:v>2233.8412447491869</c:v>
                </c:pt>
                <c:pt idx="1942">
                  <c:v>2233.8412447491869</c:v>
                </c:pt>
                <c:pt idx="1943">
                  <c:v>2233.8412447491869</c:v>
                </c:pt>
                <c:pt idx="1944">
                  <c:v>2233.8412447491869</c:v>
                </c:pt>
                <c:pt idx="1945">
                  <c:v>2233.8412447491869</c:v>
                </c:pt>
                <c:pt idx="1946">
                  <c:v>2233.8412447491869</c:v>
                </c:pt>
                <c:pt idx="1947">
                  <c:v>2233.8412447491869</c:v>
                </c:pt>
                <c:pt idx="1948">
                  <c:v>2233.8412447491869</c:v>
                </c:pt>
                <c:pt idx="1949">
                  <c:v>2233.8412447491869</c:v>
                </c:pt>
                <c:pt idx="1950">
                  <c:v>2233.8412447491869</c:v>
                </c:pt>
                <c:pt idx="1951">
                  <c:v>2233.8412447491869</c:v>
                </c:pt>
                <c:pt idx="1952">
                  <c:v>2233.8412447491869</c:v>
                </c:pt>
                <c:pt idx="1953">
                  <c:v>2233.8412447491869</c:v>
                </c:pt>
                <c:pt idx="1954">
                  <c:v>2233.8412447491869</c:v>
                </c:pt>
                <c:pt idx="1955">
                  <c:v>2233.8412447491869</c:v>
                </c:pt>
                <c:pt idx="1956">
                  <c:v>2233.8412447491869</c:v>
                </c:pt>
                <c:pt idx="1957">
                  <c:v>2233.8412447491869</c:v>
                </c:pt>
                <c:pt idx="1958">
                  <c:v>2233.8412447491869</c:v>
                </c:pt>
                <c:pt idx="1959">
                  <c:v>2233.8412447491869</c:v>
                </c:pt>
                <c:pt idx="1960">
                  <c:v>2233.8412447491869</c:v>
                </c:pt>
                <c:pt idx="1961">
                  <c:v>2233.8412447491869</c:v>
                </c:pt>
                <c:pt idx="1962">
                  <c:v>2233.8412447491869</c:v>
                </c:pt>
                <c:pt idx="1963">
                  <c:v>2233.8412447491869</c:v>
                </c:pt>
                <c:pt idx="1964">
                  <c:v>2233.8412447491869</c:v>
                </c:pt>
                <c:pt idx="1965">
                  <c:v>2233.8412447491869</c:v>
                </c:pt>
                <c:pt idx="1966">
                  <c:v>2233.8412447491869</c:v>
                </c:pt>
                <c:pt idx="1967">
                  <c:v>2233.8412447491869</c:v>
                </c:pt>
                <c:pt idx="1968">
                  <c:v>2233.8412447491869</c:v>
                </c:pt>
                <c:pt idx="1969">
                  <c:v>2233.8412447491869</c:v>
                </c:pt>
                <c:pt idx="1970">
                  <c:v>2233.8412447491869</c:v>
                </c:pt>
                <c:pt idx="1971">
                  <c:v>2233.8412447491869</c:v>
                </c:pt>
                <c:pt idx="1972">
                  <c:v>2233.8412447491869</c:v>
                </c:pt>
                <c:pt idx="1973">
                  <c:v>2233.8412447491869</c:v>
                </c:pt>
                <c:pt idx="1974">
                  <c:v>2233.8412447491869</c:v>
                </c:pt>
                <c:pt idx="1975">
                  <c:v>2233.8412447491869</c:v>
                </c:pt>
                <c:pt idx="1976">
                  <c:v>2233.8412447491869</c:v>
                </c:pt>
                <c:pt idx="1977">
                  <c:v>2233.8412447491869</c:v>
                </c:pt>
                <c:pt idx="1978">
                  <c:v>2233.8412447491869</c:v>
                </c:pt>
                <c:pt idx="1979">
                  <c:v>2233.8412447491869</c:v>
                </c:pt>
                <c:pt idx="1980">
                  <c:v>2233.8412447491869</c:v>
                </c:pt>
                <c:pt idx="1981">
                  <c:v>2233.8412447491869</c:v>
                </c:pt>
                <c:pt idx="1982">
                  <c:v>2233.8412447491869</c:v>
                </c:pt>
                <c:pt idx="1983">
                  <c:v>2233.8412447491869</c:v>
                </c:pt>
                <c:pt idx="1984">
                  <c:v>2233.8412447491869</c:v>
                </c:pt>
                <c:pt idx="1985">
                  <c:v>2233.8412447491869</c:v>
                </c:pt>
                <c:pt idx="1986">
                  <c:v>2233.8412447491869</c:v>
                </c:pt>
                <c:pt idx="1987">
                  <c:v>2233.8412447491869</c:v>
                </c:pt>
                <c:pt idx="1988">
                  <c:v>2233.8412447491869</c:v>
                </c:pt>
                <c:pt idx="1989">
                  <c:v>2233.8412447491869</c:v>
                </c:pt>
                <c:pt idx="1990">
                  <c:v>2233.8412447491869</c:v>
                </c:pt>
                <c:pt idx="1991">
                  <c:v>2233.8412447491869</c:v>
                </c:pt>
                <c:pt idx="1992">
                  <c:v>2233.8412447491869</c:v>
                </c:pt>
                <c:pt idx="1993">
                  <c:v>2233.8412447491869</c:v>
                </c:pt>
                <c:pt idx="1994">
                  <c:v>2233.8412447491869</c:v>
                </c:pt>
                <c:pt idx="1995">
                  <c:v>2233.8412447491869</c:v>
                </c:pt>
                <c:pt idx="1996">
                  <c:v>2233.8412447491869</c:v>
                </c:pt>
                <c:pt idx="1997">
                  <c:v>2233.8412447491869</c:v>
                </c:pt>
                <c:pt idx="1998">
                  <c:v>2233.8412447491869</c:v>
                </c:pt>
                <c:pt idx="1999">
                  <c:v>2233.8412447491869</c:v>
                </c:pt>
                <c:pt idx="2000">
                  <c:v>2233.8412447491869</c:v>
                </c:pt>
                <c:pt idx="2001">
                  <c:v>2233.8412447491869</c:v>
                </c:pt>
                <c:pt idx="2002">
                  <c:v>2233.8412447491869</c:v>
                </c:pt>
                <c:pt idx="2003">
                  <c:v>2233.8412447491869</c:v>
                </c:pt>
                <c:pt idx="2004">
                  <c:v>2233.8412447491869</c:v>
                </c:pt>
                <c:pt idx="2005">
                  <c:v>2233.8412447491869</c:v>
                </c:pt>
                <c:pt idx="2006">
                  <c:v>2233.8412447491869</c:v>
                </c:pt>
                <c:pt idx="2007">
                  <c:v>2233.8412447491869</c:v>
                </c:pt>
                <c:pt idx="2008">
                  <c:v>2233.8412447491869</c:v>
                </c:pt>
                <c:pt idx="2009">
                  <c:v>2233.8412447491869</c:v>
                </c:pt>
                <c:pt idx="2010">
                  <c:v>2233.8412447491869</c:v>
                </c:pt>
                <c:pt idx="2011">
                  <c:v>2233.8412447491869</c:v>
                </c:pt>
                <c:pt idx="2012">
                  <c:v>2233.8412447491869</c:v>
                </c:pt>
                <c:pt idx="2013">
                  <c:v>2233.8412447491869</c:v>
                </c:pt>
                <c:pt idx="2014">
                  <c:v>2233.8412447491869</c:v>
                </c:pt>
                <c:pt idx="2015">
                  <c:v>2233.8412447491869</c:v>
                </c:pt>
                <c:pt idx="2016">
                  <c:v>2233.8412447491869</c:v>
                </c:pt>
                <c:pt idx="2017">
                  <c:v>2233.8412447491869</c:v>
                </c:pt>
                <c:pt idx="2018">
                  <c:v>2233.8412447491869</c:v>
                </c:pt>
                <c:pt idx="2019">
                  <c:v>2233.8412447491869</c:v>
                </c:pt>
                <c:pt idx="2020">
                  <c:v>2233.8412447491869</c:v>
                </c:pt>
                <c:pt idx="2021">
                  <c:v>2233.8412447491869</c:v>
                </c:pt>
                <c:pt idx="2022">
                  <c:v>2233.8412447491869</c:v>
                </c:pt>
                <c:pt idx="2023">
                  <c:v>2233.8412447491869</c:v>
                </c:pt>
                <c:pt idx="2024">
                  <c:v>2233.8412447491869</c:v>
                </c:pt>
                <c:pt idx="2025">
                  <c:v>2233.8412447491869</c:v>
                </c:pt>
                <c:pt idx="2026">
                  <c:v>2233.8412447491869</c:v>
                </c:pt>
                <c:pt idx="2027">
                  <c:v>2233.8412447491869</c:v>
                </c:pt>
                <c:pt idx="2028">
                  <c:v>2233.8412447491869</c:v>
                </c:pt>
                <c:pt idx="2029">
                  <c:v>2233.8412447491869</c:v>
                </c:pt>
                <c:pt idx="2030">
                  <c:v>2233.8412447491869</c:v>
                </c:pt>
                <c:pt idx="2031">
                  <c:v>2233.8412447491869</c:v>
                </c:pt>
                <c:pt idx="2032">
                  <c:v>2233.8412447491869</c:v>
                </c:pt>
                <c:pt idx="2033">
                  <c:v>2233.8412447491869</c:v>
                </c:pt>
                <c:pt idx="2034">
                  <c:v>2233.8412447491869</c:v>
                </c:pt>
                <c:pt idx="2035">
                  <c:v>2233.8412447491869</c:v>
                </c:pt>
                <c:pt idx="2036">
                  <c:v>2233.8412447491869</c:v>
                </c:pt>
                <c:pt idx="2037">
                  <c:v>2233.8412447491869</c:v>
                </c:pt>
                <c:pt idx="2038">
                  <c:v>2233.8412447491869</c:v>
                </c:pt>
                <c:pt idx="2039">
                  <c:v>2233.8412447491869</c:v>
                </c:pt>
                <c:pt idx="2040">
                  <c:v>2233.8412447491869</c:v>
                </c:pt>
                <c:pt idx="2041">
                  <c:v>2233.8412447491869</c:v>
                </c:pt>
                <c:pt idx="2042">
                  <c:v>2233.8412447491869</c:v>
                </c:pt>
                <c:pt idx="2043">
                  <c:v>2233.8412447491869</c:v>
                </c:pt>
                <c:pt idx="2044">
                  <c:v>2233.8412447491869</c:v>
                </c:pt>
                <c:pt idx="2045">
                  <c:v>2233.8412447491869</c:v>
                </c:pt>
                <c:pt idx="2046">
                  <c:v>2233.8412447491869</c:v>
                </c:pt>
                <c:pt idx="2047">
                  <c:v>2233.8412447491869</c:v>
                </c:pt>
                <c:pt idx="2048">
                  <c:v>2233.8412447491869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EB2-490E-B569-92D32286A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18450"/>
        <c:axId val="34410786"/>
      </c:scatterChart>
      <c:valAx>
        <c:axId val="29518450"/>
        <c:scaling>
          <c:orientation val="minMax"/>
          <c:max val="656.8"/>
          <c:min val="655.6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t-EE" dirty="0"/>
                  <a:t>Wavelength</a:t>
                </a:r>
                <a:r>
                  <a:rPr lang="et-EE" baseline="0" dirty="0"/>
                  <a:t> (nm)</a:t>
                </a:r>
                <a:endParaRPr lang="et-EE" dirty="0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34410786"/>
        <c:crosses val="autoZero"/>
        <c:crossBetween val="midCat"/>
        <c:majorUnit val="0.4"/>
        <c:minorUnit val="0.1"/>
      </c:valAx>
      <c:valAx>
        <c:axId val="34410786"/>
        <c:scaling>
          <c:orientation val="minMax"/>
          <c:max val="10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t-EE" dirty="0">
                    <a:solidFill>
                      <a:schemeClr val="tx1"/>
                    </a:solidFill>
                  </a:rPr>
                  <a:t>Intensity (a.u)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29518450"/>
        <c:crosses val="autoZero"/>
        <c:crossBetween val="midCat"/>
        <c:dispUnits>
          <c:builtInUnit val="thousands"/>
        </c:dispUnits>
      </c:valAx>
      <c:spPr>
        <a:noFill/>
        <a:ln w="0">
          <a:solidFill>
            <a:srgbClr val="D9D9D9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  <a:round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58477166669237"/>
          <c:y val="7.404195958379621E-2"/>
          <c:w val="0.71424073769035212"/>
          <c:h val="0.7040341677410249"/>
        </c:manualLayout>
      </c:layout>
      <c:scatterChart>
        <c:scatterStyle val="lineMarker"/>
        <c:varyColors val="0"/>
        <c:ser>
          <c:idx val="0"/>
          <c:order val="0"/>
          <c:spPr>
            <a:ln w="25560">
              <a:noFill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19080" cap="rnd">
                <a:solidFill>
                  <a:srgbClr val="0070C0"/>
                </a:solidFill>
                <a:prstDash val="sysDot"/>
                <a:round/>
              </a:ln>
            </c:spPr>
            <c:trendlineType val="linear"/>
            <c:dispRSqr val="0"/>
            <c:dispEq val="0"/>
          </c:trendline>
          <c:xVal>
            <c:numRef>
              <c:f>'425_100T_300'!$A$2088:$A$2103</c:f>
              <c:numCache>
                <c:formatCode>General</c:formatCode>
                <c:ptCount val="16"/>
                <c:pt idx="0">
                  <c:v>3.79</c:v>
                </c:pt>
                <c:pt idx="1">
                  <c:v>5.04</c:v>
                </c:pt>
                <c:pt idx="2">
                  <c:v>3.41</c:v>
                </c:pt>
                <c:pt idx="4">
                  <c:v>3.71</c:v>
                </c:pt>
                <c:pt idx="5">
                  <c:v>5.17</c:v>
                </c:pt>
                <c:pt idx="6">
                  <c:v>4.84</c:v>
                </c:pt>
                <c:pt idx="7">
                  <c:v>5.16</c:v>
                </c:pt>
                <c:pt idx="8">
                  <c:v>3.27</c:v>
                </c:pt>
                <c:pt idx="9">
                  <c:v>3.25</c:v>
                </c:pt>
                <c:pt idx="10">
                  <c:v>3.25</c:v>
                </c:pt>
                <c:pt idx="11">
                  <c:v>5.34</c:v>
                </c:pt>
                <c:pt idx="13">
                  <c:v>13.620000000000001</c:v>
                </c:pt>
                <c:pt idx="14">
                  <c:v>13.07</c:v>
                </c:pt>
                <c:pt idx="15">
                  <c:v>12.64</c:v>
                </c:pt>
              </c:numCache>
            </c:numRef>
          </c:xVal>
          <c:yVal>
            <c:numRef>
              <c:f>'425_100T_300'!$D$2088:$D$2103</c:f>
              <c:numCache>
                <c:formatCode>General</c:formatCode>
                <c:ptCount val="16"/>
                <c:pt idx="0">
                  <c:v>-3.6267620927203073</c:v>
                </c:pt>
                <c:pt idx="1">
                  <c:v>-4.4069966368573814</c:v>
                </c:pt>
                <c:pt idx="2">
                  <c:v>-2.0628659012838879</c:v>
                </c:pt>
                <c:pt idx="3">
                  <c:v>-4.0586446713540774</c:v>
                </c:pt>
                <c:pt idx="4">
                  <c:v>-3.814832203439662</c:v>
                </c:pt>
                <c:pt idx="5">
                  <c:v>-5.7855819480672075</c:v>
                </c:pt>
                <c:pt idx="6">
                  <c:v>-5.1044414474398883</c:v>
                </c:pt>
                <c:pt idx="7">
                  <c:v>-5.8757396902463936</c:v>
                </c:pt>
                <c:pt idx="8">
                  <c:v>-3.570106723951048</c:v>
                </c:pt>
                <c:pt idx="9">
                  <c:v>-3.9647529769384375</c:v>
                </c:pt>
                <c:pt idx="10">
                  <c:v>-3.7720855011840979</c:v>
                </c:pt>
                <c:pt idx="11">
                  <c:v>-5.301330272801815</c:v>
                </c:pt>
                <c:pt idx="13">
                  <c:v>-13.195180339244796</c:v>
                </c:pt>
                <c:pt idx="14">
                  <c:v>-12.688937587385384</c:v>
                </c:pt>
                <c:pt idx="15">
                  <c:v>-12.289669495197252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91-479D-9986-F7AF217E004B}"/>
            </c:ext>
          </c:extLst>
        </c:ser>
        <c:ser>
          <c:idx val="1"/>
          <c:order val="1"/>
          <c:spPr>
            <a:ln w="19050">
              <a:noFill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 w="19050">
                <a:solidFill>
                  <a:srgbClr val="C00000"/>
                </a:solidFill>
                <a:prstDash val="sysDot"/>
              </a:ln>
            </c:spPr>
            <c:trendlineType val="linear"/>
            <c:dispRSqr val="0"/>
            <c:dispEq val="0"/>
          </c:trendline>
          <c:xVal>
            <c:numRef>
              <c:f>'425_10T_300'!$A$2088:$A$2103</c:f>
              <c:numCache>
                <c:formatCode>General</c:formatCode>
                <c:ptCount val="16"/>
                <c:pt idx="0">
                  <c:v>3.79</c:v>
                </c:pt>
                <c:pt idx="1">
                  <c:v>5.04</c:v>
                </c:pt>
                <c:pt idx="2">
                  <c:v>3.41</c:v>
                </c:pt>
                <c:pt idx="4">
                  <c:v>3.71</c:v>
                </c:pt>
                <c:pt idx="5">
                  <c:v>5.17</c:v>
                </c:pt>
                <c:pt idx="6">
                  <c:v>4.84</c:v>
                </c:pt>
                <c:pt idx="7">
                  <c:v>5.16</c:v>
                </c:pt>
                <c:pt idx="8">
                  <c:v>3.27</c:v>
                </c:pt>
                <c:pt idx="9">
                  <c:v>3.25</c:v>
                </c:pt>
                <c:pt idx="10">
                  <c:v>3.25</c:v>
                </c:pt>
                <c:pt idx="11">
                  <c:v>5.34</c:v>
                </c:pt>
                <c:pt idx="13">
                  <c:v>13.620000000000001</c:v>
                </c:pt>
                <c:pt idx="14">
                  <c:v>13.07</c:v>
                </c:pt>
                <c:pt idx="15">
                  <c:v>12.64</c:v>
                </c:pt>
              </c:numCache>
            </c:numRef>
          </c:xVal>
          <c:yVal>
            <c:numRef>
              <c:f>'425_10T_300'!$D$2088:$D$2103</c:f>
              <c:numCache>
                <c:formatCode>General</c:formatCode>
                <c:ptCount val="16"/>
                <c:pt idx="0">
                  <c:v>-4.5270354425174837</c:v>
                </c:pt>
                <c:pt idx="1">
                  <c:v>-4.9262457250295117</c:v>
                </c:pt>
                <c:pt idx="2">
                  <c:v>-2.8747905192112024</c:v>
                </c:pt>
                <c:pt idx="3">
                  <c:v>-4.9796906292522172</c:v>
                </c:pt>
                <c:pt idx="4">
                  <c:v>-4.0827979758169377</c:v>
                </c:pt>
                <c:pt idx="5">
                  <c:v>-6.4236254083710254</c:v>
                </c:pt>
                <c:pt idx="6">
                  <c:v>-5.8650258782022489</c:v>
                </c:pt>
                <c:pt idx="7">
                  <c:v>-6.1645043066526641</c:v>
                </c:pt>
                <c:pt idx="8">
                  <c:v>-4.1619653874474158</c:v>
                </c:pt>
                <c:pt idx="9">
                  <c:v>-4.684534129037222</c:v>
                </c:pt>
                <c:pt idx="10">
                  <c:v>-4.4802576644970431</c:v>
                </c:pt>
                <c:pt idx="11">
                  <c:v>-6.0032329446251698</c:v>
                </c:pt>
                <c:pt idx="13">
                  <c:v>-15.188851213705139</c:v>
                </c:pt>
                <c:pt idx="14">
                  <c:v>-15.043099648345414</c:v>
                </c:pt>
                <c:pt idx="15">
                  <c:v>-14.48691451223463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691-479D-9986-F7AF217E004B}"/>
            </c:ext>
          </c:extLst>
        </c:ser>
        <c:ser>
          <c:idx val="2"/>
          <c:order val="2"/>
          <c:spPr>
            <a:ln w="19050">
              <a:noFill/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trendline>
            <c:spPr>
              <a:ln w="19050">
                <a:solidFill>
                  <a:srgbClr val="FFC000"/>
                </a:solidFill>
                <a:prstDash val="sysDot"/>
              </a:ln>
            </c:spPr>
            <c:trendlineType val="linear"/>
            <c:dispRSqr val="0"/>
            <c:dispEq val="0"/>
          </c:trendline>
          <c:xVal>
            <c:numRef>
              <c:f>'425_1T_300'!$A$2088:$A$2103</c:f>
              <c:numCache>
                <c:formatCode>General</c:formatCode>
                <c:ptCount val="16"/>
                <c:pt idx="0">
                  <c:v>3.79</c:v>
                </c:pt>
                <c:pt idx="1">
                  <c:v>5.04</c:v>
                </c:pt>
                <c:pt idx="2">
                  <c:v>3.41</c:v>
                </c:pt>
                <c:pt idx="4">
                  <c:v>3.71</c:v>
                </c:pt>
                <c:pt idx="5">
                  <c:v>5.17</c:v>
                </c:pt>
                <c:pt idx="6">
                  <c:v>4.84</c:v>
                </c:pt>
                <c:pt idx="7">
                  <c:v>5.16</c:v>
                </c:pt>
                <c:pt idx="8">
                  <c:v>3.27</c:v>
                </c:pt>
                <c:pt idx="9">
                  <c:v>3.25</c:v>
                </c:pt>
                <c:pt idx="10">
                  <c:v>3.25</c:v>
                </c:pt>
                <c:pt idx="11">
                  <c:v>5.34</c:v>
                </c:pt>
                <c:pt idx="13">
                  <c:v>13.620000000000001</c:v>
                </c:pt>
                <c:pt idx="14">
                  <c:v>13.07</c:v>
                </c:pt>
                <c:pt idx="15">
                  <c:v>12.64</c:v>
                </c:pt>
              </c:numCache>
            </c:numRef>
          </c:xVal>
          <c:yVal>
            <c:numRef>
              <c:f>'425_1T_300'!$D$2088:$D$2103</c:f>
              <c:numCache>
                <c:formatCode>General</c:formatCode>
                <c:ptCount val="16"/>
                <c:pt idx="0">
                  <c:v>-4.6921134903489428</c:v>
                </c:pt>
                <c:pt idx="1">
                  <c:v>-5.3031338621056419</c:v>
                </c:pt>
                <c:pt idx="2">
                  <c:v>-3.1089830671388472</c:v>
                </c:pt>
                <c:pt idx="3">
                  <c:v>-5.3582119575192317</c:v>
                </c:pt>
                <c:pt idx="4">
                  <c:v>-3.8256283041881707</c:v>
                </c:pt>
                <c:pt idx="5">
                  <c:v>-6.3646138602928053</c:v>
                </c:pt>
                <c:pt idx="6">
                  <c:v>-6.1241821446184659</c:v>
                </c:pt>
                <c:pt idx="7">
                  <c:v>-6.4022676142468207</c:v>
                </c:pt>
                <c:pt idx="8">
                  <c:v>-4.2642032045693492</c:v>
                </c:pt>
                <c:pt idx="9">
                  <c:v>-5.0854793072132587</c:v>
                </c:pt>
                <c:pt idx="10">
                  <c:v>-4.6915239008358638</c:v>
                </c:pt>
                <c:pt idx="11">
                  <c:v>-6.21720713822371</c:v>
                </c:pt>
                <c:pt idx="13">
                  <c:v>-17.883182343018795</c:v>
                </c:pt>
                <c:pt idx="14">
                  <c:v>-17.095447135853998</c:v>
                </c:pt>
                <c:pt idx="15">
                  <c:v>-16.739388081071805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691-479D-9986-F7AF217E0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95265"/>
        <c:axId val="54366088"/>
      </c:scatterChart>
      <c:valAx>
        <c:axId val="27695265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(eV)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54366088"/>
        <c:crossesAt val="-20"/>
        <c:crossBetween val="midCat"/>
      </c:valAx>
      <c:valAx>
        <c:axId val="54366088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ln(I/</a:t>
                </a:r>
                <a:r>
                  <a:rPr lang="et-EE"/>
                  <a:t>g</a:t>
                </a:r>
                <a:r>
                  <a:rPr lang="en-US"/>
                  <a:t>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27695265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  <a:round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19503006148693"/>
          <c:y val="7.8580488751515215E-2"/>
          <c:w val="0.59873973543618286"/>
          <c:h val="0.7042279902913440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Data!$AK$66:$AK$68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100</c:v>
                </c:pt>
              </c:numCache>
            </c:numRef>
          </c:xVal>
          <c:yVal>
            <c:numRef>
              <c:f>Data!$AL$66:$AL$68</c:f>
              <c:numCache>
                <c:formatCode>General</c:formatCode>
                <c:ptCount val="3"/>
                <c:pt idx="0">
                  <c:v>6644626434990828</c:v>
                </c:pt>
                <c:pt idx="1">
                  <c:v>5.1730503536183904E+16</c:v>
                </c:pt>
                <c:pt idx="2">
                  <c:v>2.8272052103694832E+17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41-4EB4-9AFF-7AECAC57C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593672"/>
        <c:axId val="518594000"/>
      </c:scatte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Data!$AK$66:$AK$68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100</c:v>
                </c:pt>
              </c:numCache>
            </c:numRef>
          </c:xVal>
          <c:yVal>
            <c:numRef>
              <c:f>Data!$AM$66:$AM$68</c:f>
              <c:numCache>
                <c:formatCode>General</c:formatCode>
                <c:ptCount val="3"/>
                <c:pt idx="0">
                  <c:v>0.73486089312020209</c:v>
                </c:pt>
                <c:pt idx="1">
                  <c:v>0.88906592323056233</c:v>
                </c:pt>
                <c:pt idx="2">
                  <c:v>1.048452306824599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E41-4EB4-9AFF-7AECAC57C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260440"/>
        <c:axId val="283282416"/>
      </c:scatterChart>
      <c:valAx>
        <c:axId val="51859367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Pressure (torr)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94000"/>
        <c:crosses val="autoZero"/>
        <c:crossBetween val="midCat"/>
      </c:valAx>
      <c:valAx>
        <c:axId val="51859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b="1" dirty="0"/>
                  <a:t>n</a:t>
                </a:r>
                <a:r>
                  <a:rPr lang="et-EE" b="1" baseline="-25000" dirty="0"/>
                  <a:t>e</a:t>
                </a:r>
                <a:r>
                  <a:rPr lang="et-EE" b="1" dirty="0"/>
                  <a:t> </a:t>
                </a:r>
                <a:r>
                  <a:rPr lang="en-US" b="1" dirty="0"/>
                  <a:t>(</a:t>
                </a:r>
                <a:r>
                  <a:rPr lang="et-EE" b="1" dirty="0"/>
                  <a:t>10</a:t>
                </a:r>
                <a:r>
                  <a:rPr lang="et-EE" b="1" baseline="30000" dirty="0"/>
                  <a:t>17</a:t>
                </a:r>
                <a:r>
                  <a:rPr lang="et-EE" b="1" dirty="0"/>
                  <a:t> </a:t>
                </a:r>
                <a:r>
                  <a:rPr lang="en-US" b="1" dirty="0"/>
                  <a:t>cm</a:t>
                </a:r>
                <a:r>
                  <a:rPr lang="en-US" b="1" baseline="30000" dirty="0"/>
                  <a:t>-3</a:t>
                </a:r>
                <a:r>
                  <a:rPr lang="en-US" b="1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93672"/>
        <c:crosses val="autoZero"/>
        <c:crossBetween val="midCat"/>
        <c:majorUnit val="1E+17"/>
        <c:dispUnits>
          <c:custUnit val="1E+17"/>
        </c:dispUnits>
      </c:valAx>
      <c:valAx>
        <c:axId val="2832824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b="1"/>
                  <a:t>T</a:t>
                </a:r>
                <a:r>
                  <a:rPr lang="et-EE" b="1" baseline="-25000"/>
                  <a:t>e</a:t>
                </a:r>
                <a:r>
                  <a:rPr lang="et-EE" b="1"/>
                  <a:t> (eV)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9383193350831146"/>
              <c:y val="0.364899752114319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260440"/>
        <c:crosses val="max"/>
        <c:crossBetween val="midCat"/>
        <c:majorUnit val="0.30000000000000004"/>
      </c:valAx>
      <c:valAx>
        <c:axId val="283260440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28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3375292822672"/>
          <c:y val="8.2173425337766892E-2"/>
          <c:w val="0.67291966545304016"/>
          <c:h val="0.6533528463356945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Data!$AK$66:$AK$68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100</c:v>
                </c:pt>
              </c:numCache>
            </c:numRef>
          </c:xVal>
          <c:yVal>
            <c:numRef>
              <c:f>Data!$AN$66:$AN$68</c:f>
              <c:numCache>
                <c:formatCode>General</c:formatCode>
                <c:ptCount val="3"/>
                <c:pt idx="0">
                  <c:v>1.7</c:v>
                </c:pt>
                <c:pt idx="1">
                  <c:v>1.1000000000000001</c:v>
                </c:pt>
                <c:pt idx="2">
                  <c:v>1.05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9-4EE1-BDF0-F2D31A4CC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451400"/>
        <c:axId val="440451072"/>
      </c:scatterChart>
      <c:valAx>
        <c:axId val="4404514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Pressure (</a:t>
                </a:r>
                <a:r>
                  <a:rPr lang="et-EE" b="1"/>
                  <a:t>T</a:t>
                </a:r>
                <a:r>
                  <a:rPr lang="en-US" b="1"/>
                  <a:t>orr)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51072"/>
        <c:crosses val="autoZero"/>
        <c:crossBetween val="midCat"/>
      </c:valAx>
      <c:valAx>
        <c:axId val="44045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D/W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51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9508840864441"/>
          <c:y val="9.2541090187934411E-2"/>
          <c:w val="0.69696709233791754"/>
          <c:h val="0.67119957345332293"/>
        </c:manualLayout>
      </c:layout>
      <c:scatterChart>
        <c:scatterStyle val="lineMarker"/>
        <c:varyColors val="0"/>
        <c:ser>
          <c:idx val="0"/>
          <c:order val="0"/>
          <c:tx>
            <c:strRef>
              <c:f>Voigt!$C$1:$C$2</c:f>
              <c:strCache>
                <c:ptCount val="2"/>
                <c:pt idx="0">
                  <c:v>2</c:v>
                </c:pt>
              </c:strCache>
            </c:strRef>
          </c:tx>
          <c:spPr>
            <a:ln w="12600" cap="rnd">
              <a:solidFill>
                <a:srgbClr val="000000"/>
              </a:solidFill>
              <a:round/>
            </a:ln>
          </c:spPr>
          <c:marker>
            <c:symbol val="circle"/>
            <c:size val="5"/>
            <c:spPr>
              <a:solidFill>
                <a:srgbClr val="00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Voigt!$B$3:$B$2050</c:f>
              <c:numCache>
                <c:formatCode>General</c:formatCode>
                <c:ptCount val="2048"/>
                <c:pt idx="0">
                  <c:v>639.77479999996069</c:v>
                </c:pt>
                <c:pt idx="1">
                  <c:v>639.79139999996073</c:v>
                </c:pt>
                <c:pt idx="2">
                  <c:v>639.80799999996077</c:v>
                </c:pt>
                <c:pt idx="3">
                  <c:v>639.82459999996081</c:v>
                </c:pt>
                <c:pt idx="4">
                  <c:v>639.84119999996085</c:v>
                </c:pt>
                <c:pt idx="5">
                  <c:v>639.85779999996089</c:v>
                </c:pt>
                <c:pt idx="6">
                  <c:v>639.87439999996093</c:v>
                </c:pt>
                <c:pt idx="7">
                  <c:v>639.89099999996097</c:v>
                </c:pt>
                <c:pt idx="8">
                  <c:v>639.90759999996101</c:v>
                </c:pt>
                <c:pt idx="9">
                  <c:v>639.92419999996105</c:v>
                </c:pt>
                <c:pt idx="10">
                  <c:v>639.94079999996109</c:v>
                </c:pt>
                <c:pt idx="11">
                  <c:v>639.95739999996113</c:v>
                </c:pt>
                <c:pt idx="12">
                  <c:v>639.97399999996117</c:v>
                </c:pt>
                <c:pt idx="13">
                  <c:v>639.9905999999612</c:v>
                </c:pt>
                <c:pt idx="14">
                  <c:v>640.00719999996124</c:v>
                </c:pt>
                <c:pt idx="15">
                  <c:v>640.02379999996128</c:v>
                </c:pt>
                <c:pt idx="16">
                  <c:v>640.04039999996132</c:v>
                </c:pt>
                <c:pt idx="17">
                  <c:v>640.05699999996136</c:v>
                </c:pt>
                <c:pt idx="18">
                  <c:v>640.0735999999614</c:v>
                </c:pt>
                <c:pt idx="19">
                  <c:v>640.09019999996144</c:v>
                </c:pt>
                <c:pt idx="20">
                  <c:v>640.10679999996148</c:v>
                </c:pt>
                <c:pt idx="21">
                  <c:v>640.12339999996152</c:v>
                </c:pt>
                <c:pt idx="22">
                  <c:v>640.13999999996156</c:v>
                </c:pt>
                <c:pt idx="23">
                  <c:v>640.1565999999616</c:v>
                </c:pt>
                <c:pt idx="24">
                  <c:v>640.17319999996164</c:v>
                </c:pt>
                <c:pt idx="25">
                  <c:v>640.18979999996168</c:v>
                </c:pt>
                <c:pt idx="26">
                  <c:v>640.20639999996172</c:v>
                </c:pt>
                <c:pt idx="27">
                  <c:v>640.22299999996176</c:v>
                </c:pt>
                <c:pt idx="28">
                  <c:v>640.2395999999618</c:v>
                </c:pt>
                <c:pt idx="29">
                  <c:v>640.25619999996184</c:v>
                </c:pt>
                <c:pt idx="30">
                  <c:v>640.27279999996188</c:v>
                </c:pt>
                <c:pt idx="31">
                  <c:v>640.28939999996192</c:v>
                </c:pt>
                <c:pt idx="32">
                  <c:v>640.30599999996195</c:v>
                </c:pt>
                <c:pt idx="33">
                  <c:v>640.32259999996199</c:v>
                </c:pt>
                <c:pt idx="34">
                  <c:v>640.33919999996203</c:v>
                </c:pt>
                <c:pt idx="35">
                  <c:v>640.35579999996207</c:v>
                </c:pt>
                <c:pt idx="36">
                  <c:v>640.37239999996211</c:v>
                </c:pt>
                <c:pt idx="37">
                  <c:v>640.38899999996215</c:v>
                </c:pt>
                <c:pt idx="38">
                  <c:v>640.40559999996219</c:v>
                </c:pt>
                <c:pt idx="39">
                  <c:v>640.42219999996223</c:v>
                </c:pt>
                <c:pt idx="40">
                  <c:v>640.43879999996227</c:v>
                </c:pt>
                <c:pt idx="41">
                  <c:v>640.45539999996231</c:v>
                </c:pt>
                <c:pt idx="42">
                  <c:v>640.47199999996235</c:v>
                </c:pt>
                <c:pt idx="43">
                  <c:v>640.48859999996239</c:v>
                </c:pt>
                <c:pt idx="44">
                  <c:v>640.50519999996243</c:v>
                </c:pt>
                <c:pt idx="45">
                  <c:v>640.52179999996247</c:v>
                </c:pt>
                <c:pt idx="46">
                  <c:v>640.53839999996251</c:v>
                </c:pt>
                <c:pt idx="47">
                  <c:v>640.55499999996255</c:v>
                </c:pt>
                <c:pt idx="48">
                  <c:v>640.57159999996259</c:v>
                </c:pt>
                <c:pt idx="49">
                  <c:v>640.58819999996263</c:v>
                </c:pt>
                <c:pt idx="50">
                  <c:v>640.60479999996267</c:v>
                </c:pt>
                <c:pt idx="51">
                  <c:v>640.6213999999627</c:v>
                </c:pt>
                <c:pt idx="52">
                  <c:v>640.63799999996274</c:v>
                </c:pt>
                <c:pt idx="53">
                  <c:v>640.65459999996278</c:v>
                </c:pt>
                <c:pt idx="54">
                  <c:v>640.67119999996282</c:v>
                </c:pt>
                <c:pt idx="55">
                  <c:v>640.68779999996286</c:v>
                </c:pt>
                <c:pt idx="56">
                  <c:v>640.7043999999629</c:v>
                </c:pt>
                <c:pt idx="57">
                  <c:v>640.72099999996294</c:v>
                </c:pt>
                <c:pt idx="58">
                  <c:v>640.73759999996298</c:v>
                </c:pt>
                <c:pt idx="59">
                  <c:v>640.75419999996302</c:v>
                </c:pt>
                <c:pt idx="60">
                  <c:v>640.77079999996306</c:v>
                </c:pt>
                <c:pt idx="61">
                  <c:v>640.7873999999631</c:v>
                </c:pt>
                <c:pt idx="62">
                  <c:v>640.80399999996314</c:v>
                </c:pt>
                <c:pt idx="63">
                  <c:v>640.82059999996318</c:v>
                </c:pt>
                <c:pt idx="64">
                  <c:v>640.83719999996322</c:v>
                </c:pt>
                <c:pt idx="65">
                  <c:v>640.85379999996326</c:v>
                </c:pt>
                <c:pt idx="66">
                  <c:v>640.8703999999633</c:v>
                </c:pt>
                <c:pt idx="67">
                  <c:v>640.88699999996334</c:v>
                </c:pt>
                <c:pt idx="68">
                  <c:v>640.90359999996338</c:v>
                </c:pt>
                <c:pt idx="69">
                  <c:v>640.92019999996342</c:v>
                </c:pt>
                <c:pt idx="70">
                  <c:v>640.93679999996345</c:v>
                </c:pt>
                <c:pt idx="71">
                  <c:v>640.95339999996349</c:v>
                </c:pt>
                <c:pt idx="72">
                  <c:v>640.96999999996353</c:v>
                </c:pt>
                <c:pt idx="73">
                  <c:v>640.98659999996357</c:v>
                </c:pt>
                <c:pt idx="74">
                  <c:v>641.00319999996361</c:v>
                </c:pt>
                <c:pt idx="75">
                  <c:v>641.01979999996365</c:v>
                </c:pt>
                <c:pt idx="76">
                  <c:v>641.03639999996369</c:v>
                </c:pt>
                <c:pt idx="77">
                  <c:v>641.05299999996373</c:v>
                </c:pt>
                <c:pt idx="78">
                  <c:v>641.06959999996377</c:v>
                </c:pt>
                <c:pt idx="79">
                  <c:v>641.08619999996381</c:v>
                </c:pt>
                <c:pt idx="80">
                  <c:v>641.10279999996385</c:v>
                </c:pt>
                <c:pt idx="81">
                  <c:v>641.11939999996389</c:v>
                </c:pt>
                <c:pt idx="82">
                  <c:v>641.13599999996393</c:v>
                </c:pt>
                <c:pt idx="83">
                  <c:v>641.15259999996397</c:v>
                </c:pt>
                <c:pt idx="84">
                  <c:v>641.16919999996401</c:v>
                </c:pt>
                <c:pt idx="85">
                  <c:v>641.18579999996405</c:v>
                </c:pt>
                <c:pt idx="86">
                  <c:v>641.20239999996409</c:v>
                </c:pt>
                <c:pt idx="87">
                  <c:v>641.21899999996413</c:v>
                </c:pt>
                <c:pt idx="88">
                  <c:v>641.23559999996417</c:v>
                </c:pt>
                <c:pt idx="89">
                  <c:v>641.2521999999642</c:v>
                </c:pt>
                <c:pt idx="90">
                  <c:v>641.26879999996424</c:v>
                </c:pt>
                <c:pt idx="91">
                  <c:v>641.28539999996428</c:v>
                </c:pt>
                <c:pt idx="92">
                  <c:v>641.30199999996432</c:v>
                </c:pt>
                <c:pt idx="93">
                  <c:v>641.31859999996436</c:v>
                </c:pt>
                <c:pt idx="94">
                  <c:v>641.3351999999644</c:v>
                </c:pt>
                <c:pt idx="95">
                  <c:v>641.35179999996444</c:v>
                </c:pt>
                <c:pt idx="96">
                  <c:v>641.36839999996448</c:v>
                </c:pt>
                <c:pt idx="97">
                  <c:v>641.38499999996452</c:v>
                </c:pt>
                <c:pt idx="98">
                  <c:v>641.40159999996456</c:v>
                </c:pt>
                <c:pt idx="99">
                  <c:v>641.4181999999646</c:v>
                </c:pt>
                <c:pt idx="100">
                  <c:v>641.43479999996464</c:v>
                </c:pt>
                <c:pt idx="101">
                  <c:v>641.45139999996468</c:v>
                </c:pt>
                <c:pt idx="102">
                  <c:v>641.46799999996472</c:v>
                </c:pt>
                <c:pt idx="103">
                  <c:v>641.48459999996476</c:v>
                </c:pt>
                <c:pt idx="104">
                  <c:v>641.5011999999648</c:v>
                </c:pt>
                <c:pt idx="105">
                  <c:v>641.51779999996484</c:v>
                </c:pt>
                <c:pt idx="106">
                  <c:v>641.53439999996488</c:v>
                </c:pt>
                <c:pt idx="107">
                  <c:v>641.55099999996492</c:v>
                </c:pt>
                <c:pt idx="108">
                  <c:v>641.56759999996495</c:v>
                </c:pt>
                <c:pt idx="109">
                  <c:v>641.58419999996499</c:v>
                </c:pt>
                <c:pt idx="110">
                  <c:v>641.60079999996503</c:v>
                </c:pt>
                <c:pt idx="111">
                  <c:v>641.61739999996507</c:v>
                </c:pt>
                <c:pt idx="112">
                  <c:v>641.63399999996511</c:v>
                </c:pt>
                <c:pt idx="113">
                  <c:v>641.65059999996515</c:v>
                </c:pt>
                <c:pt idx="114">
                  <c:v>641.66719999996519</c:v>
                </c:pt>
                <c:pt idx="115">
                  <c:v>641.68379999996523</c:v>
                </c:pt>
                <c:pt idx="116">
                  <c:v>641.70039999996527</c:v>
                </c:pt>
                <c:pt idx="117">
                  <c:v>641.71699999996531</c:v>
                </c:pt>
                <c:pt idx="118">
                  <c:v>641.73359999996535</c:v>
                </c:pt>
                <c:pt idx="119">
                  <c:v>641.75019999996539</c:v>
                </c:pt>
                <c:pt idx="120">
                  <c:v>641.76679999996543</c:v>
                </c:pt>
                <c:pt idx="121">
                  <c:v>641.78339999996547</c:v>
                </c:pt>
                <c:pt idx="122">
                  <c:v>641.79999999996551</c:v>
                </c:pt>
                <c:pt idx="123">
                  <c:v>641.81659999996555</c:v>
                </c:pt>
                <c:pt idx="124">
                  <c:v>641.83319999996559</c:v>
                </c:pt>
                <c:pt idx="125">
                  <c:v>641.84979999996563</c:v>
                </c:pt>
                <c:pt idx="126">
                  <c:v>641.86639999996567</c:v>
                </c:pt>
                <c:pt idx="127">
                  <c:v>641.8829999999657</c:v>
                </c:pt>
                <c:pt idx="128">
                  <c:v>641.89959999996574</c:v>
                </c:pt>
                <c:pt idx="129">
                  <c:v>641.91619999996578</c:v>
                </c:pt>
                <c:pt idx="130">
                  <c:v>641.93279999996582</c:v>
                </c:pt>
                <c:pt idx="131">
                  <c:v>641.94939999996586</c:v>
                </c:pt>
                <c:pt idx="132">
                  <c:v>641.9659999999659</c:v>
                </c:pt>
                <c:pt idx="133">
                  <c:v>641.98259999996594</c:v>
                </c:pt>
                <c:pt idx="134">
                  <c:v>641.99919999996598</c:v>
                </c:pt>
                <c:pt idx="135">
                  <c:v>642.01579999996602</c:v>
                </c:pt>
                <c:pt idx="136">
                  <c:v>642.03239999996606</c:v>
                </c:pt>
                <c:pt idx="137">
                  <c:v>642.0489999999661</c:v>
                </c:pt>
                <c:pt idx="138">
                  <c:v>642.06559999996614</c:v>
                </c:pt>
                <c:pt idx="139">
                  <c:v>642.08219999996618</c:v>
                </c:pt>
                <c:pt idx="140">
                  <c:v>642.09879999996622</c:v>
                </c:pt>
                <c:pt idx="141">
                  <c:v>642.11539999996626</c:v>
                </c:pt>
                <c:pt idx="142">
                  <c:v>642.1319999999663</c:v>
                </c:pt>
                <c:pt idx="143">
                  <c:v>642.14859999996634</c:v>
                </c:pt>
                <c:pt idx="144">
                  <c:v>642.16519999996638</c:v>
                </c:pt>
                <c:pt idx="145">
                  <c:v>642.18179999996642</c:v>
                </c:pt>
                <c:pt idx="146">
                  <c:v>642.19839999996645</c:v>
                </c:pt>
                <c:pt idx="147">
                  <c:v>642.21499999996649</c:v>
                </c:pt>
                <c:pt idx="148">
                  <c:v>642.23159999996653</c:v>
                </c:pt>
                <c:pt idx="149">
                  <c:v>642.24819999996657</c:v>
                </c:pt>
                <c:pt idx="150">
                  <c:v>642.26479999996661</c:v>
                </c:pt>
                <c:pt idx="151">
                  <c:v>642.28139999996665</c:v>
                </c:pt>
                <c:pt idx="152">
                  <c:v>642.29799999996669</c:v>
                </c:pt>
                <c:pt idx="153">
                  <c:v>642.31459999996673</c:v>
                </c:pt>
                <c:pt idx="154">
                  <c:v>642.33119999996677</c:v>
                </c:pt>
                <c:pt idx="155">
                  <c:v>642.34779999996681</c:v>
                </c:pt>
                <c:pt idx="156">
                  <c:v>642.36439999996685</c:v>
                </c:pt>
                <c:pt idx="157">
                  <c:v>642.38099999996689</c:v>
                </c:pt>
                <c:pt idx="158">
                  <c:v>642.39759999996693</c:v>
                </c:pt>
                <c:pt idx="159">
                  <c:v>642.41419999996697</c:v>
                </c:pt>
                <c:pt idx="160">
                  <c:v>642.43079999996701</c:v>
                </c:pt>
                <c:pt idx="161">
                  <c:v>642.44739999996705</c:v>
                </c:pt>
                <c:pt idx="162">
                  <c:v>642.46399999996709</c:v>
                </c:pt>
                <c:pt idx="163">
                  <c:v>642.48059999996713</c:v>
                </c:pt>
                <c:pt idx="164">
                  <c:v>642.49719999996717</c:v>
                </c:pt>
                <c:pt idx="165">
                  <c:v>642.5137999999672</c:v>
                </c:pt>
                <c:pt idx="166">
                  <c:v>642.53039999996724</c:v>
                </c:pt>
                <c:pt idx="167">
                  <c:v>642.54699999996728</c:v>
                </c:pt>
                <c:pt idx="168">
                  <c:v>642.56359999996732</c:v>
                </c:pt>
                <c:pt idx="169">
                  <c:v>642.58019999996736</c:v>
                </c:pt>
                <c:pt idx="170">
                  <c:v>642.5967999999674</c:v>
                </c:pt>
                <c:pt idx="171">
                  <c:v>642.61339999996744</c:v>
                </c:pt>
                <c:pt idx="172">
                  <c:v>642.62999999996748</c:v>
                </c:pt>
                <c:pt idx="173">
                  <c:v>642.64659999996752</c:v>
                </c:pt>
                <c:pt idx="174">
                  <c:v>642.66319999996756</c:v>
                </c:pt>
                <c:pt idx="175">
                  <c:v>642.6797999999676</c:v>
                </c:pt>
                <c:pt idx="176">
                  <c:v>642.69639999996764</c:v>
                </c:pt>
                <c:pt idx="177">
                  <c:v>642.71299999996768</c:v>
                </c:pt>
                <c:pt idx="178">
                  <c:v>642.72959999996772</c:v>
                </c:pt>
                <c:pt idx="179">
                  <c:v>642.74619999996776</c:v>
                </c:pt>
                <c:pt idx="180">
                  <c:v>642.7627999999678</c:v>
                </c:pt>
                <c:pt idx="181">
                  <c:v>642.77939999996784</c:v>
                </c:pt>
                <c:pt idx="182">
                  <c:v>642.79599999996788</c:v>
                </c:pt>
                <c:pt idx="183">
                  <c:v>642.81259999996792</c:v>
                </c:pt>
                <c:pt idx="184">
                  <c:v>642.82919999996795</c:v>
                </c:pt>
                <c:pt idx="185">
                  <c:v>642.84579999996799</c:v>
                </c:pt>
                <c:pt idx="186">
                  <c:v>642.86239999996803</c:v>
                </c:pt>
                <c:pt idx="187">
                  <c:v>642.87899999996807</c:v>
                </c:pt>
                <c:pt idx="188">
                  <c:v>642.89559999996811</c:v>
                </c:pt>
                <c:pt idx="189">
                  <c:v>642.91219999996815</c:v>
                </c:pt>
                <c:pt idx="190">
                  <c:v>642.92879999996819</c:v>
                </c:pt>
                <c:pt idx="191">
                  <c:v>642.94539999996823</c:v>
                </c:pt>
                <c:pt idx="192">
                  <c:v>642.96199999996827</c:v>
                </c:pt>
                <c:pt idx="193">
                  <c:v>642.97859999996831</c:v>
                </c:pt>
                <c:pt idx="194">
                  <c:v>642.99519999996835</c:v>
                </c:pt>
                <c:pt idx="195">
                  <c:v>643.01179999996839</c:v>
                </c:pt>
                <c:pt idx="196">
                  <c:v>643.02839999996843</c:v>
                </c:pt>
                <c:pt idx="197">
                  <c:v>643.04499999996847</c:v>
                </c:pt>
                <c:pt idx="198">
                  <c:v>643.06159999996851</c:v>
                </c:pt>
                <c:pt idx="199">
                  <c:v>643.07819999996855</c:v>
                </c:pt>
                <c:pt idx="200">
                  <c:v>643.09479999996859</c:v>
                </c:pt>
                <c:pt idx="201">
                  <c:v>643.11139999996863</c:v>
                </c:pt>
                <c:pt idx="202">
                  <c:v>643.12799999996867</c:v>
                </c:pt>
                <c:pt idx="203">
                  <c:v>643.1445999999687</c:v>
                </c:pt>
                <c:pt idx="204">
                  <c:v>643.16119999996874</c:v>
                </c:pt>
                <c:pt idx="205">
                  <c:v>643.17779999996878</c:v>
                </c:pt>
                <c:pt idx="206">
                  <c:v>643.19439999996882</c:v>
                </c:pt>
                <c:pt idx="207">
                  <c:v>643.21099999996886</c:v>
                </c:pt>
                <c:pt idx="208">
                  <c:v>643.2275999999689</c:v>
                </c:pt>
                <c:pt idx="209">
                  <c:v>643.24419999996894</c:v>
                </c:pt>
                <c:pt idx="210">
                  <c:v>643.26079999996898</c:v>
                </c:pt>
                <c:pt idx="211">
                  <c:v>643.27739999996902</c:v>
                </c:pt>
                <c:pt idx="212">
                  <c:v>643.29399999996906</c:v>
                </c:pt>
                <c:pt idx="213">
                  <c:v>643.3105999999691</c:v>
                </c:pt>
                <c:pt idx="214">
                  <c:v>643.32719999996914</c:v>
                </c:pt>
                <c:pt idx="215">
                  <c:v>643.34379999996918</c:v>
                </c:pt>
                <c:pt idx="216">
                  <c:v>643.36039999996922</c:v>
                </c:pt>
                <c:pt idx="217">
                  <c:v>643.37699999996926</c:v>
                </c:pt>
                <c:pt idx="218">
                  <c:v>643.3935999999693</c:v>
                </c:pt>
                <c:pt idx="219">
                  <c:v>643.41019999996934</c:v>
                </c:pt>
                <c:pt idx="220">
                  <c:v>643.42679999996938</c:v>
                </c:pt>
                <c:pt idx="221">
                  <c:v>643.44339999996942</c:v>
                </c:pt>
                <c:pt idx="222">
                  <c:v>643.45999999996945</c:v>
                </c:pt>
                <c:pt idx="223">
                  <c:v>643.47659999996949</c:v>
                </c:pt>
                <c:pt idx="224">
                  <c:v>643.49319999996953</c:v>
                </c:pt>
                <c:pt idx="225">
                  <c:v>643.50979999996957</c:v>
                </c:pt>
                <c:pt idx="226">
                  <c:v>643.52639999996961</c:v>
                </c:pt>
                <c:pt idx="227">
                  <c:v>643.54299999996965</c:v>
                </c:pt>
                <c:pt idx="228">
                  <c:v>643.55959999996969</c:v>
                </c:pt>
                <c:pt idx="229">
                  <c:v>643.57619999996973</c:v>
                </c:pt>
                <c:pt idx="230">
                  <c:v>643.59279999996977</c:v>
                </c:pt>
                <c:pt idx="231">
                  <c:v>643.60939999996981</c:v>
                </c:pt>
                <c:pt idx="232">
                  <c:v>643.62599999996985</c:v>
                </c:pt>
                <c:pt idx="233">
                  <c:v>643.64259999996989</c:v>
                </c:pt>
                <c:pt idx="234">
                  <c:v>643.65919999996993</c:v>
                </c:pt>
                <c:pt idx="235">
                  <c:v>643.67579999996997</c:v>
                </c:pt>
                <c:pt idx="236">
                  <c:v>643.69239999997001</c:v>
                </c:pt>
                <c:pt idx="237">
                  <c:v>643.70899999997005</c:v>
                </c:pt>
                <c:pt idx="238">
                  <c:v>643.72559999997009</c:v>
                </c:pt>
                <c:pt idx="239">
                  <c:v>643.74219999997013</c:v>
                </c:pt>
                <c:pt idx="240">
                  <c:v>643.75879999997017</c:v>
                </c:pt>
                <c:pt idx="241">
                  <c:v>643.7753999999702</c:v>
                </c:pt>
                <c:pt idx="242">
                  <c:v>643.79199999997024</c:v>
                </c:pt>
                <c:pt idx="243">
                  <c:v>643.80859999997028</c:v>
                </c:pt>
                <c:pt idx="244">
                  <c:v>643.82519999997032</c:v>
                </c:pt>
                <c:pt idx="245">
                  <c:v>643.84179999997036</c:v>
                </c:pt>
                <c:pt idx="246">
                  <c:v>643.8583999999704</c:v>
                </c:pt>
                <c:pt idx="247">
                  <c:v>643.87499999997044</c:v>
                </c:pt>
                <c:pt idx="248">
                  <c:v>643.89159999997048</c:v>
                </c:pt>
                <c:pt idx="249">
                  <c:v>643.90819999997052</c:v>
                </c:pt>
                <c:pt idx="250">
                  <c:v>643.92479999997056</c:v>
                </c:pt>
                <c:pt idx="251">
                  <c:v>643.9413999999706</c:v>
                </c:pt>
                <c:pt idx="252">
                  <c:v>643.95799999997064</c:v>
                </c:pt>
                <c:pt idx="253">
                  <c:v>643.97459999997068</c:v>
                </c:pt>
                <c:pt idx="254">
                  <c:v>643.99119999997072</c:v>
                </c:pt>
                <c:pt idx="255">
                  <c:v>644.00779999997076</c:v>
                </c:pt>
                <c:pt idx="256">
                  <c:v>644.0243999999708</c:v>
                </c:pt>
                <c:pt idx="257">
                  <c:v>644.04099999997084</c:v>
                </c:pt>
                <c:pt idx="258">
                  <c:v>644.05759999997088</c:v>
                </c:pt>
                <c:pt idx="259">
                  <c:v>644.07419999997092</c:v>
                </c:pt>
                <c:pt idx="260">
                  <c:v>644.09079999997095</c:v>
                </c:pt>
                <c:pt idx="261">
                  <c:v>644.10739999997099</c:v>
                </c:pt>
                <c:pt idx="262">
                  <c:v>644.12399999997103</c:v>
                </c:pt>
                <c:pt idx="263">
                  <c:v>644.14059999997107</c:v>
                </c:pt>
                <c:pt idx="264">
                  <c:v>644.15719999997111</c:v>
                </c:pt>
                <c:pt idx="265">
                  <c:v>644.17379999997115</c:v>
                </c:pt>
                <c:pt idx="266">
                  <c:v>644.19039999997119</c:v>
                </c:pt>
                <c:pt idx="267">
                  <c:v>644.20699999997123</c:v>
                </c:pt>
                <c:pt idx="268">
                  <c:v>644.22359999997127</c:v>
                </c:pt>
                <c:pt idx="269">
                  <c:v>644.24019999997131</c:v>
                </c:pt>
                <c:pt idx="270">
                  <c:v>644.25679999997135</c:v>
                </c:pt>
                <c:pt idx="271">
                  <c:v>644.27339999997139</c:v>
                </c:pt>
                <c:pt idx="272">
                  <c:v>644.28999999997143</c:v>
                </c:pt>
                <c:pt idx="273">
                  <c:v>644.30659999997147</c:v>
                </c:pt>
                <c:pt idx="274">
                  <c:v>644.32319999997151</c:v>
                </c:pt>
                <c:pt idx="275">
                  <c:v>644.33979999997155</c:v>
                </c:pt>
                <c:pt idx="276">
                  <c:v>644.35639999997159</c:v>
                </c:pt>
                <c:pt idx="277">
                  <c:v>644.37299999997163</c:v>
                </c:pt>
                <c:pt idx="278">
                  <c:v>644.38959999997167</c:v>
                </c:pt>
                <c:pt idx="279">
                  <c:v>644.4061999999717</c:v>
                </c:pt>
                <c:pt idx="280">
                  <c:v>644.42279999997174</c:v>
                </c:pt>
                <c:pt idx="281">
                  <c:v>644.43939999997178</c:v>
                </c:pt>
                <c:pt idx="282">
                  <c:v>644.45599999997182</c:v>
                </c:pt>
                <c:pt idx="283">
                  <c:v>644.47259999997186</c:v>
                </c:pt>
                <c:pt idx="284">
                  <c:v>644.4891999999719</c:v>
                </c:pt>
                <c:pt idx="285">
                  <c:v>644.50579999997194</c:v>
                </c:pt>
                <c:pt idx="286">
                  <c:v>644.52239999997198</c:v>
                </c:pt>
                <c:pt idx="287">
                  <c:v>644.53899999997202</c:v>
                </c:pt>
                <c:pt idx="288">
                  <c:v>644.55559999997206</c:v>
                </c:pt>
                <c:pt idx="289">
                  <c:v>644.5721999999721</c:v>
                </c:pt>
                <c:pt idx="290">
                  <c:v>644.58879999997214</c:v>
                </c:pt>
                <c:pt idx="291">
                  <c:v>644.60539999997218</c:v>
                </c:pt>
                <c:pt idx="292">
                  <c:v>644.62199999997222</c:v>
                </c:pt>
                <c:pt idx="293">
                  <c:v>644.63859999997226</c:v>
                </c:pt>
                <c:pt idx="294">
                  <c:v>644.6551999999723</c:v>
                </c:pt>
                <c:pt idx="295">
                  <c:v>644.67179999997234</c:v>
                </c:pt>
                <c:pt idx="296">
                  <c:v>644.68839999997238</c:v>
                </c:pt>
                <c:pt idx="297">
                  <c:v>644.70499999997242</c:v>
                </c:pt>
                <c:pt idx="298">
                  <c:v>644.72159999997245</c:v>
                </c:pt>
                <c:pt idx="299">
                  <c:v>644.73819999997249</c:v>
                </c:pt>
                <c:pt idx="300">
                  <c:v>644.75479999997253</c:v>
                </c:pt>
                <c:pt idx="301">
                  <c:v>644.77139999997257</c:v>
                </c:pt>
                <c:pt idx="302">
                  <c:v>644.78799999997261</c:v>
                </c:pt>
                <c:pt idx="303">
                  <c:v>644.80459999997265</c:v>
                </c:pt>
                <c:pt idx="304">
                  <c:v>644.82119999997269</c:v>
                </c:pt>
                <c:pt idx="305">
                  <c:v>644.83779999997273</c:v>
                </c:pt>
                <c:pt idx="306">
                  <c:v>644.85439999997277</c:v>
                </c:pt>
                <c:pt idx="307">
                  <c:v>644.87099999997281</c:v>
                </c:pt>
                <c:pt idx="308">
                  <c:v>644.88759999997285</c:v>
                </c:pt>
                <c:pt idx="309">
                  <c:v>644.90419999997289</c:v>
                </c:pt>
                <c:pt idx="310">
                  <c:v>644.92079999997293</c:v>
                </c:pt>
                <c:pt idx="311">
                  <c:v>644.93739999997297</c:v>
                </c:pt>
                <c:pt idx="312">
                  <c:v>644.95399999997301</c:v>
                </c:pt>
                <c:pt idx="313">
                  <c:v>644.97059999997305</c:v>
                </c:pt>
                <c:pt idx="314">
                  <c:v>644.98719999997309</c:v>
                </c:pt>
                <c:pt idx="315">
                  <c:v>645.00379999997313</c:v>
                </c:pt>
                <c:pt idx="316">
                  <c:v>645.02039999997316</c:v>
                </c:pt>
                <c:pt idx="317">
                  <c:v>645.0369999999732</c:v>
                </c:pt>
                <c:pt idx="318">
                  <c:v>645.05359999997324</c:v>
                </c:pt>
                <c:pt idx="319">
                  <c:v>645.07019999997328</c:v>
                </c:pt>
                <c:pt idx="320">
                  <c:v>645.08679999997332</c:v>
                </c:pt>
                <c:pt idx="321">
                  <c:v>645.10339999997336</c:v>
                </c:pt>
                <c:pt idx="322">
                  <c:v>645.1199999999734</c:v>
                </c:pt>
                <c:pt idx="323">
                  <c:v>645.13659999997344</c:v>
                </c:pt>
                <c:pt idx="324">
                  <c:v>645.15319999997348</c:v>
                </c:pt>
                <c:pt idx="325">
                  <c:v>645.16979999997352</c:v>
                </c:pt>
                <c:pt idx="326">
                  <c:v>645.18639999997356</c:v>
                </c:pt>
                <c:pt idx="327">
                  <c:v>645.2029999999736</c:v>
                </c:pt>
                <c:pt idx="328">
                  <c:v>645.21959999997364</c:v>
                </c:pt>
                <c:pt idx="329">
                  <c:v>645.23619999997368</c:v>
                </c:pt>
                <c:pt idx="330">
                  <c:v>645.25279999997372</c:v>
                </c:pt>
                <c:pt idx="331">
                  <c:v>645.26939999997376</c:v>
                </c:pt>
                <c:pt idx="332">
                  <c:v>645.2859999999738</c:v>
                </c:pt>
                <c:pt idx="333">
                  <c:v>645.30259999997384</c:v>
                </c:pt>
                <c:pt idx="334">
                  <c:v>645.31919999997388</c:v>
                </c:pt>
                <c:pt idx="335">
                  <c:v>645.33579999997391</c:v>
                </c:pt>
                <c:pt idx="336">
                  <c:v>645.35239999997395</c:v>
                </c:pt>
                <c:pt idx="337">
                  <c:v>645.36899999997399</c:v>
                </c:pt>
                <c:pt idx="338">
                  <c:v>645.38559999997403</c:v>
                </c:pt>
                <c:pt idx="339">
                  <c:v>645.40219999997407</c:v>
                </c:pt>
                <c:pt idx="340">
                  <c:v>645.41879999997411</c:v>
                </c:pt>
                <c:pt idx="341">
                  <c:v>645.43539999997415</c:v>
                </c:pt>
                <c:pt idx="342">
                  <c:v>645.45199999997419</c:v>
                </c:pt>
                <c:pt idx="343">
                  <c:v>645.46859999997423</c:v>
                </c:pt>
                <c:pt idx="344">
                  <c:v>645.48519999997427</c:v>
                </c:pt>
                <c:pt idx="345">
                  <c:v>645.50179999997431</c:v>
                </c:pt>
                <c:pt idx="346">
                  <c:v>645.51839999997435</c:v>
                </c:pt>
                <c:pt idx="347">
                  <c:v>645.53499999997439</c:v>
                </c:pt>
                <c:pt idx="348">
                  <c:v>645.55159999997443</c:v>
                </c:pt>
                <c:pt idx="349">
                  <c:v>645.56819999997447</c:v>
                </c:pt>
                <c:pt idx="350">
                  <c:v>645.58479999997451</c:v>
                </c:pt>
                <c:pt idx="351">
                  <c:v>645.60139999997455</c:v>
                </c:pt>
                <c:pt idx="352">
                  <c:v>645.61799999997459</c:v>
                </c:pt>
                <c:pt idx="353">
                  <c:v>645.63459999997463</c:v>
                </c:pt>
                <c:pt idx="354">
                  <c:v>645.65119999997466</c:v>
                </c:pt>
                <c:pt idx="355">
                  <c:v>645.6677999999747</c:v>
                </c:pt>
                <c:pt idx="356">
                  <c:v>645.68439999997474</c:v>
                </c:pt>
                <c:pt idx="357">
                  <c:v>645.70099999997478</c:v>
                </c:pt>
                <c:pt idx="358">
                  <c:v>645.71759999997482</c:v>
                </c:pt>
                <c:pt idx="359">
                  <c:v>645.73419999997486</c:v>
                </c:pt>
                <c:pt idx="360">
                  <c:v>645.7507999999749</c:v>
                </c:pt>
                <c:pt idx="361">
                  <c:v>645.76739999997494</c:v>
                </c:pt>
                <c:pt idx="362">
                  <c:v>645.78399999997498</c:v>
                </c:pt>
                <c:pt idx="363">
                  <c:v>645.80059999997502</c:v>
                </c:pt>
                <c:pt idx="364">
                  <c:v>645.81719999997506</c:v>
                </c:pt>
                <c:pt idx="365">
                  <c:v>645.8337999999751</c:v>
                </c:pt>
                <c:pt idx="366">
                  <c:v>645.85039999997514</c:v>
                </c:pt>
                <c:pt idx="367">
                  <c:v>645.86699999997518</c:v>
                </c:pt>
                <c:pt idx="368">
                  <c:v>645.88359999997522</c:v>
                </c:pt>
                <c:pt idx="369">
                  <c:v>645.90019999997526</c:v>
                </c:pt>
                <c:pt idx="370">
                  <c:v>645.9167999999753</c:v>
                </c:pt>
                <c:pt idx="371">
                  <c:v>645.93339999997534</c:v>
                </c:pt>
                <c:pt idx="372">
                  <c:v>645.94999999997538</c:v>
                </c:pt>
                <c:pt idx="373">
                  <c:v>645.96659999997541</c:v>
                </c:pt>
                <c:pt idx="374">
                  <c:v>645.98319999997545</c:v>
                </c:pt>
                <c:pt idx="375">
                  <c:v>645.99979999997549</c:v>
                </c:pt>
                <c:pt idx="376">
                  <c:v>646.01639999997553</c:v>
                </c:pt>
                <c:pt idx="377">
                  <c:v>646.03299999997557</c:v>
                </c:pt>
                <c:pt idx="378">
                  <c:v>646.04959999997561</c:v>
                </c:pt>
                <c:pt idx="379">
                  <c:v>646.06619999997565</c:v>
                </c:pt>
                <c:pt idx="380">
                  <c:v>646.08279999997569</c:v>
                </c:pt>
                <c:pt idx="381">
                  <c:v>646.09939999997573</c:v>
                </c:pt>
                <c:pt idx="382">
                  <c:v>646.11599999997577</c:v>
                </c:pt>
                <c:pt idx="383">
                  <c:v>646.13259999997581</c:v>
                </c:pt>
                <c:pt idx="384">
                  <c:v>646.14919999997585</c:v>
                </c:pt>
                <c:pt idx="385">
                  <c:v>646.16579999997589</c:v>
                </c:pt>
                <c:pt idx="386">
                  <c:v>646.18239999997593</c:v>
                </c:pt>
                <c:pt idx="387">
                  <c:v>646.19899999997597</c:v>
                </c:pt>
                <c:pt idx="388">
                  <c:v>646.21559999997601</c:v>
                </c:pt>
                <c:pt idx="389">
                  <c:v>646.23219999997605</c:v>
                </c:pt>
                <c:pt idx="390">
                  <c:v>646.24879999997609</c:v>
                </c:pt>
                <c:pt idx="391">
                  <c:v>646.26539999997613</c:v>
                </c:pt>
                <c:pt idx="392">
                  <c:v>646.28199999997616</c:v>
                </c:pt>
                <c:pt idx="393">
                  <c:v>646.2985999999762</c:v>
                </c:pt>
                <c:pt idx="394">
                  <c:v>646.31519999997624</c:v>
                </c:pt>
                <c:pt idx="395">
                  <c:v>646.33179999997628</c:v>
                </c:pt>
                <c:pt idx="396">
                  <c:v>646.34839999997632</c:v>
                </c:pt>
                <c:pt idx="397">
                  <c:v>646.36499999997636</c:v>
                </c:pt>
                <c:pt idx="398">
                  <c:v>646.3815999999764</c:v>
                </c:pt>
                <c:pt idx="399">
                  <c:v>646.39819999997644</c:v>
                </c:pt>
                <c:pt idx="400">
                  <c:v>646.41479999997648</c:v>
                </c:pt>
                <c:pt idx="401">
                  <c:v>646.43139999997652</c:v>
                </c:pt>
                <c:pt idx="402">
                  <c:v>646.44799999997656</c:v>
                </c:pt>
                <c:pt idx="403">
                  <c:v>646.4645999999766</c:v>
                </c:pt>
                <c:pt idx="404">
                  <c:v>646.48119999997664</c:v>
                </c:pt>
                <c:pt idx="405">
                  <c:v>646.49779999997668</c:v>
                </c:pt>
                <c:pt idx="406">
                  <c:v>646.51439999997672</c:v>
                </c:pt>
                <c:pt idx="407">
                  <c:v>646.53099999997676</c:v>
                </c:pt>
                <c:pt idx="408">
                  <c:v>646.5475999999768</c:v>
                </c:pt>
                <c:pt idx="409">
                  <c:v>646.56419999997684</c:v>
                </c:pt>
                <c:pt idx="410">
                  <c:v>646.58079999997688</c:v>
                </c:pt>
                <c:pt idx="411">
                  <c:v>646.59739999997691</c:v>
                </c:pt>
                <c:pt idx="412">
                  <c:v>646.61399999997695</c:v>
                </c:pt>
                <c:pt idx="413">
                  <c:v>646.63059999997699</c:v>
                </c:pt>
                <c:pt idx="414">
                  <c:v>646.64719999997703</c:v>
                </c:pt>
                <c:pt idx="415">
                  <c:v>646.66379999997707</c:v>
                </c:pt>
                <c:pt idx="416">
                  <c:v>646.68039999997711</c:v>
                </c:pt>
                <c:pt idx="417">
                  <c:v>646.69699999997715</c:v>
                </c:pt>
                <c:pt idx="418">
                  <c:v>646.71359999997719</c:v>
                </c:pt>
                <c:pt idx="419">
                  <c:v>646.73019999997723</c:v>
                </c:pt>
                <c:pt idx="420">
                  <c:v>646.74679999997727</c:v>
                </c:pt>
                <c:pt idx="421">
                  <c:v>646.76339999997731</c:v>
                </c:pt>
                <c:pt idx="422">
                  <c:v>646.77999999997735</c:v>
                </c:pt>
                <c:pt idx="423">
                  <c:v>646.79659999997739</c:v>
                </c:pt>
                <c:pt idx="424">
                  <c:v>646.81319999997743</c:v>
                </c:pt>
                <c:pt idx="425">
                  <c:v>646.82979999997747</c:v>
                </c:pt>
                <c:pt idx="426">
                  <c:v>646.84639999997751</c:v>
                </c:pt>
                <c:pt idx="427">
                  <c:v>646.86299999997755</c:v>
                </c:pt>
                <c:pt idx="428">
                  <c:v>646.87959999997759</c:v>
                </c:pt>
                <c:pt idx="429">
                  <c:v>646.89619999997763</c:v>
                </c:pt>
                <c:pt idx="430">
                  <c:v>646.91279999997766</c:v>
                </c:pt>
                <c:pt idx="431">
                  <c:v>646.9293999999777</c:v>
                </c:pt>
                <c:pt idx="432">
                  <c:v>646.94599999997774</c:v>
                </c:pt>
                <c:pt idx="433">
                  <c:v>646.96259999997778</c:v>
                </c:pt>
                <c:pt idx="434">
                  <c:v>646.97919999997782</c:v>
                </c:pt>
                <c:pt idx="435">
                  <c:v>646.99579999997786</c:v>
                </c:pt>
                <c:pt idx="436">
                  <c:v>647.0123999999779</c:v>
                </c:pt>
                <c:pt idx="437">
                  <c:v>647.02899999997794</c:v>
                </c:pt>
                <c:pt idx="438">
                  <c:v>647.04559999997798</c:v>
                </c:pt>
                <c:pt idx="439">
                  <c:v>647.06219999997802</c:v>
                </c:pt>
                <c:pt idx="440">
                  <c:v>647.07879999997806</c:v>
                </c:pt>
                <c:pt idx="441">
                  <c:v>647.0953999999781</c:v>
                </c:pt>
                <c:pt idx="442">
                  <c:v>647.11199999997814</c:v>
                </c:pt>
                <c:pt idx="443">
                  <c:v>647.12859999997818</c:v>
                </c:pt>
                <c:pt idx="444">
                  <c:v>647.14519999997822</c:v>
                </c:pt>
                <c:pt idx="445">
                  <c:v>647.16179999997826</c:v>
                </c:pt>
                <c:pt idx="446">
                  <c:v>647.1783999999783</c:v>
                </c:pt>
                <c:pt idx="447">
                  <c:v>647.19499999997834</c:v>
                </c:pt>
                <c:pt idx="448">
                  <c:v>647.21159999997838</c:v>
                </c:pt>
                <c:pt idx="449">
                  <c:v>647.22819999997841</c:v>
                </c:pt>
                <c:pt idx="450">
                  <c:v>647.24479999997845</c:v>
                </c:pt>
                <c:pt idx="451">
                  <c:v>647.26139999997849</c:v>
                </c:pt>
                <c:pt idx="452">
                  <c:v>647.27799999997853</c:v>
                </c:pt>
                <c:pt idx="453">
                  <c:v>647.29459999997857</c:v>
                </c:pt>
                <c:pt idx="454">
                  <c:v>647.31119999997861</c:v>
                </c:pt>
                <c:pt idx="455">
                  <c:v>647.32779999997865</c:v>
                </c:pt>
                <c:pt idx="456">
                  <c:v>647.34439999997869</c:v>
                </c:pt>
                <c:pt idx="457">
                  <c:v>647.36099999997873</c:v>
                </c:pt>
                <c:pt idx="458">
                  <c:v>647.37759999997877</c:v>
                </c:pt>
                <c:pt idx="459">
                  <c:v>647.39419999997881</c:v>
                </c:pt>
                <c:pt idx="460">
                  <c:v>647.41079999997885</c:v>
                </c:pt>
                <c:pt idx="461">
                  <c:v>647.42739999997889</c:v>
                </c:pt>
                <c:pt idx="462">
                  <c:v>647.44399999997893</c:v>
                </c:pt>
                <c:pt idx="463">
                  <c:v>647.46059999997897</c:v>
                </c:pt>
                <c:pt idx="464">
                  <c:v>647.47719999997901</c:v>
                </c:pt>
                <c:pt idx="465">
                  <c:v>647.49379999997905</c:v>
                </c:pt>
                <c:pt idx="466">
                  <c:v>647.51039999997909</c:v>
                </c:pt>
                <c:pt idx="467">
                  <c:v>647.52699999997913</c:v>
                </c:pt>
                <c:pt idx="468">
                  <c:v>647.54359999997916</c:v>
                </c:pt>
                <c:pt idx="469">
                  <c:v>647.5601999999792</c:v>
                </c:pt>
                <c:pt idx="470">
                  <c:v>647.57679999997924</c:v>
                </c:pt>
                <c:pt idx="471">
                  <c:v>647.59339999997928</c:v>
                </c:pt>
                <c:pt idx="472">
                  <c:v>647.60999999997932</c:v>
                </c:pt>
                <c:pt idx="473">
                  <c:v>647.62659999997936</c:v>
                </c:pt>
                <c:pt idx="474">
                  <c:v>647.6431999999794</c:v>
                </c:pt>
                <c:pt idx="475">
                  <c:v>647.65979999997944</c:v>
                </c:pt>
                <c:pt idx="476">
                  <c:v>647.67639999997948</c:v>
                </c:pt>
                <c:pt idx="477">
                  <c:v>647.69299999997952</c:v>
                </c:pt>
                <c:pt idx="478">
                  <c:v>647.70959999997956</c:v>
                </c:pt>
                <c:pt idx="479">
                  <c:v>647.7261999999796</c:v>
                </c:pt>
                <c:pt idx="480">
                  <c:v>647.74279999997964</c:v>
                </c:pt>
                <c:pt idx="481">
                  <c:v>647.75939999997968</c:v>
                </c:pt>
                <c:pt idx="482">
                  <c:v>647.77599999997972</c:v>
                </c:pt>
                <c:pt idx="483">
                  <c:v>647.79259999997976</c:v>
                </c:pt>
                <c:pt idx="484">
                  <c:v>647.8091999999798</c:v>
                </c:pt>
                <c:pt idx="485">
                  <c:v>647.82579999997984</c:v>
                </c:pt>
                <c:pt idx="486">
                  <c:v>647.84239999997988</c:v>
                </c:pt>
                <c:pt idx="487">
                  <c:v>647.85899999997991</c:v>
                </c:pt>
                <c:pt idx="488">
                  <c:v>647.87559999997995</c:v>
                </c:pt>
                <c:pt idx="489">
                  <c:v>647.89219999997999</c:v>
                </c:pt>
                <c:pt idx="490">
                  <c:v>647.90879999998003</c:v>
                </c:pt>
                <c:pt idx="491">
                  <c:v>647.92539999998007</c:v>
                </c:pt>
                <c:pt idx="492">
                  <c:v>647.94199999998011</c:v>
                </c:pt>
                <c:pt idx="493">
                  <c:v>647.95859999998015</c:v>
                </c:pt>
                <c:pt idx="494">
                  <c:v>647.97519999998019</c:v>
                </c:pt>
                <c:pt idx="495">
                  <c:v>647.99179999998023</c:v>
                </c:pt>
                <c:pt idx="496">
                  <c:v>648.00839999998027</c:v>
                </c:pt>
                <c:pt idx="497">
                  <c:v>648.02499999998031</c:v>
                </c:pt>
                <c:pt idx="498">
                  <c:v>648.04159999998035</c:v>
                </c:pt>
                <c:pt idx="499">
                  <c:v>648.05819999998039</c:v>
                </c:pt>
                <c:pt idx="500">
                  <c:v>648.07479999998043</c:v>
                </c:pt>
                <c:pt idx="501">
                  <c:v>648.09139999998047</c:v>
                </c:pt>
                <c:pt idx="502">
                  <c:v>648.10799999998051</c:v>
                </c:pt>
                <c:pt idx="503">
                  <c:v>648.12459999998055</c:v>
                </c:pt>
                <c:pt idx="504">
                  <c:v>648.14119999998059</c:v>
                </c:pt>
                <c:pt idx="505">
                  <c:v>648.15779999998063</c:v>
                </c:pt>
                <c:pt idx="506">
                  <c:v>648.17439999998066</c:v>
                </c:pt>
                <c:pt idx="507">
                  <c:v>648.1909999999807</c:v>
                </c:pt>
                <c:pt idx="508">
                  <c:v>648.20759999998074</c:v>
                </c:pt>
                <c:pt idx="509">
                  <c:v>648.22419999998078</c:v>
                </c:pt>
                <c:pt idx="510">
                  <c:v>648.24079999998082</c:v>
                </c:pt>
                <c:pt idx="511">
                  <c:v>648.25739999998086</c:v>
                </c:pt>
                <c:pt idx="512">
                  <c:v>648.2739999999809</c:v>
                </c:pt>
                <c:pt idx="513">
                  <c:v>648.29059999998094</c:v>
                </c:pt>
                <c:pt idx="514">
                  <c:v>648.30719999998098</c:v>
                </c:pt>
                <c:pt idx="515">
                  <c:v>648.32379999998102</c:v>
                </c:pt>
                <c:pt idx="516">
                  <c:v>648.34039999998106</c:v>
                </c:pt>
                <c:pt idx="517">
                  <c:v>648.3569999999811</c:v>
                </c:pt>
                <c:pt idx="518">
                  <c:v>648.37359999998114</c:v>
                </c:pt>
                <c:pt idx="519">
                  <c:v>648.39019999998118</c:v>
                </c:pt>
                <c:pt idx="520">
                  <c:v>648.40679999998122</c:v>
                </c:pt>
                <c:pt idx="521">
                  <c:v>648.42339999998126</c:v>
                </c:pt>
                <c:pt idx="522">
                  <c:v>648.4399999999813</c:v>
                </c:pt>
                <c:pt idx="523">
                  <c:v>648.45659999998134</c:v>
                </c:pt>
                <c:pt idx="524">
                  <c:v>648.47319999998138</c:v>
                </c:pt>
                <c:pt idx="525">
                  <c:v>648.48979999998141</c:v>
                </c:pt>
                <c:pt idx="526">
                  <c:v>648.50639999998145</c:v>
                </c:pt>
                <c:pt idx="527">
                  <c:v>648.52299999998149</c:v>
                </c:pt>
                <c:pt idx="528">
                  <c:v>648.53959999998153</c:v>
                </c:pt>
                <c:pt idx="529">
                  <c:v>648.55619999998157</c:v>
                </c:pt>
                <c:pt idx="530">
                  <c:v>648.57279999998161</c:v>
                </c:pt>
                <c:pt idx="531">
                  <c:v>648.58939999998165</c:v>
                </c:pt>
                <c:pt idx="532">
                  <c:v>648.60599999998169</c:v>
                </c:pt>
                <c:pt idx="533">
                  <c:v>648.62259999998173</c:v>
                </c:pt>
                <c:pt idx="534">
                  <c:v>648.63919999998177</c:v>
                </c:pt>
                <c:pt idx="535">
                  <c:v>648.65579999998181</c:v>
                </c:pt>
                <c:pt idx="536">
                  <c:v>648.67239999998185</c:v>
                </c:pt>
                <c:pt idx="537">
                  <c:v>648.68899999998189</c:v>
                </c:pt>
                <c:pt idx="538">
                  <c:v>648.70559999998193</c:v>
                </c:pt>
                <c:pt idx="539">
                  <c:v>648.72219999998197</c:v>
                </c:pt>
                <c:pt idx="540">
                  <c:v>648.73879999998201</c:v>
                </c:pt>
                <c:pt idx="541">
                  <c:v>648.75539999998205</c:v>
                </c:pt>
                <c:pt idx="542">
                  <c:v>648.77199999998209</c:v>
                </c:pt>
                <c:pt idx="543">
                  <c:v>648.78859999998213</c:v>
                </c:pt>
                <c:pt idx="544">
                  <c:v>648.80519999998216</c:v>
                </c:pt>
                <c:pt idx="545">
                  <c:v>648.8217999999822</c:v>
                </c:pt>
                <c:pt idx="546">
                  <c:v>648.83839999998224</c:v>
                </c:pt>
                <c:pt idx="547">
                  <c:v>648.85499999998228</c:v>
                </c:pt>
                <c:pt idx="548">
                  <c:v>648.87159999998232</c:v>
                </c:pt>
                <c:pt idx="549">
                  <c:v>648.88819999998236</c:v>
                </c:pt>
                <c:pt idx="550">
                  <c:v>648.9047999999824</c:v>
                </c:pt>
                <c:pt idx="551">
                  <c:v>648.92139999998244</c:v>
                </c:pt>
                <c:pt idx="552">
                  <c:v>648.93799999998248</c:v>
                </c:pt>
                <c:pt idx="553">
                  <c:v>648.95459999998252</c:v>
                </c:pt>
                <c:pt idx="554">
                  <c:v>648.97119999998256</c:v>
                </c:pt>
                <c:pt idx="555">
                  <c:v>648.9877999999826</c:v>
                </c:pt>
                <c:pt idx="556">
                  <c:v>649.00439999998264</c:v>
                </c:pt>
                <c:pt idx="557">
                  <c:v>649.02099999998268</c:v>
                </c:pt>
                <c:pt idx="558">
                  <c:v>649.03759999998272</c:v>
                </c:pt>
                <c:pt idx="559">
                  <c:v>649.05419999998276</c:v>
                </c:pt>
                <c:pt idx="560">
                  <c:v>649.0707999999828</c:v>
                </c:pt>
                <c:pt idx="561">
                  <c:v>649.08739999998284</c:v>
                </c:pt>
                <c:pt idx="562">
                  <c:v>649.10399999998288</c:v>
                </c:pt>
                <c:pt idx="563">
                  <c:v>649.12059999998291</c:v>
                </c:pt>
                <c:pt idx="564">
                  <c:v>649.13719999998295</c:v>
                </c:pt>
                <c:pt idx="565">
                  <c:v>649.15379999998299</c:v>
                </c:pt>
                <c:pt idx="566">
                  <c:v>649.17039999998303</c:v>
                </c:pt>
                <c:pt idx="567">
                  <c:v>649.18699999998307</c:v>
                </c:pt>
                <c:pt idx="568">
                  <c:v>649.20359999998311</c:v>
                </c:pt>
                <c:pt idx="569">
                  <c:v>649.22019999998315</c:v>
                </c:pt>
                <c:pt idx="570">
                  <c:v>649.23679999998319</c:v>
                </c:pt>
                <c:pt idx="571">
                  <c:v>649.25339999998323</c:v>
                </c:pt>
                <c:pt idx="572">
                  <c:v>649.26999999998327</c:v>
                </c:pt>
                <c:pt idx="573">
                  <c:v>649.28659999998331</c:v>
                </c:pt>
                <c:pt idx="574">
                  <c:v>649.30319999998335</c:v>
                </c:pt>
                <c:pt idx="575">
                  <c:v>649.31979999998339</c:v>
                </c:pt>
                <c:pt idx="576">
                  <c:v>649.33639999998343</c:v>
                </c:pt>
                <c:pt idx="577">
                  <c:v>649.35299999998347</c:v>
                </c:pt>
                <c:pt idx="578">
                  <c:v>649.36959999998351</c:v>
                </c:pt>
                <c:pt idx="579">
                  <c:v>649.38619999998355</c:v>
                </c:pt>
                <c:pt idx="580">
                  <c:v>649.40279999998359</c:v>
                </c:pt>
                <c:pt idx="581">
                  <c:v>649.41939999998363</c:v>
                </c:pt>
                <c:pt idx="582">
                  <c:v>649.43599999998366</c:v>
                </c:pt>
                <c:pt idx="583">
                  <c:v>649.4525999999837</c:v>
                </c:pt>
                <c:pt idx="584">
                  <c:v>649.46919999998374</c:v>
                </c:pt>
                <c:pt idx="585">
                  <c:v>649.48579999998378</c:v>
                </c:pt>
                <c:pt idx="586">
                  <c:v>649.50239999998382</c:v>
                </c:pt>
                <c:pt idx="587">
                  <c:v>649.51899999998386</c:v>
                </c:pt>
                <c:pt idx="588">
                  <c:v>649.5355999999839</c:v>
                </c:pt>
                <c:pt idx="589">
                  <c:v>649.55219999998394</c:v>
                </c:pt>
                <c:pt idx="590">
                  <c:v>649.56879999998398</c:v>
                </c:pt>
                <c:pt idx="591">
                  <c:v>649.58539999998402</c:v>
                </c:pt>
                <c:pt idx="592">
                  <c:v>649.60199999998406</c:v>
                </c:pt>
                <c:pt idx="593">
                  <c:v>649.6185999999841</c:v>
                </c:pt>
                <c:pt idx="594">
                  <c:v>649.63519999998414</c:v>
                </c:pt>
                <c:pt idx="595">
                  <c:v>649.65179999998418</c:v>
                </c:pt>
                <c:pt idx="596">
                  <c:v>649.66839999998422</c:v>
                </c:pt>
                <c:pt idx="597">
                  <c:v>649.68499999998426</c:v>
                </c:pt>
                <c:pt idx="598">
                  <c:v>649.7015999999843</c:v>
                </c:pt>
                <c:pt idx="599">
                  <c:v>649.71819999998434</c:v>
                </c:pt>
                <c:pt idx="600">
                  <c:v>649.73479999998438</c:v>
                </c:pt>
                <c:pt idx="601">
                  <c:v>649.75139999998441</c:v>
                </c:pt>
                <c:pt idx="602">
                  <c:v>649.76799999998445</c:v>
                </c:pt>
                <c:pt idx="603">
                  <c:v>649.78459999998449</c:v>
                </c:pt>
                <c:pt idx="604">
                  <c:v>649.80119999998453</c:v>
                </c:pt>
                <c:pt idx="605">
                  <c:v>649.81779999998457</c:v>
                </c:pt>
                <c:pt idx="606">
                  <c:v>649.83439999998461</c:v>
                </c:pt>
                <c:pt idx="607">
                  <c:v>649.85099999998465</c:v>
                </c:pt>
                <c:pt idx="608">
                  <c:v>649.86759999998469</c:v>
                </c:pt>
                <c:pt idx="609">
                  <c:v>649.88419999998473</c:v>
                </c:pt>
                <c:pt idx="610">
                  <c:v>649.90079999998477</c:v>
                </c:pt>
                <c:pt idx="611">
                  <c:v>649.91739999998481</c:v>
                </c:pt>
                <c:pt idx="612">
                  <c:v>649.93399999998485</c:v>
                </c:pt>
                <c:pt idx="613">
                  <c:v>649.95059999998489</c:v>
                </c:pt>
                <c:pt idx="614">
                  <c:v>649.96719999998493</c:v>
                </c:pt>
                <c:pt idx="615">
                  <c:v>649.98379999998497</c:v>
                </c:pt>
                <c:pt idx="616">
                  <c:v>650.00039999998501</c:v>
                </c:pt>
                <c:pt idx="617">
                  <c:v>650.01699999998505</c:v>
                </c:pt>
                <c:pt idx="618">
                  <c:v>650.03359999998509</c:v>
                </c:pt>
                <c:pt idx="619">
                  <c:v>650.05019999998513</c:v>
                </c:pt>
                <c:pt idx="620">
                  <c:v>650.06679999998516</c:v>
                </c:pt>
                <c:pt idx="621">
                  <c:v>650.0833999999852</c:v>
                </c:pt>
                <c:pt idx="622">
                  <c:v>650.09999999998524</c:v>
                </c:pt>
                <c:pt idx="623">
                  <c:v>650.11659999998528</c:v>
                </c:pt>
                <c:pt idx="624">
                  <c:v>650.13319999998532</c:v>
                </c:pt>
                <c:pt idx="625">
                  <c:v>650.14979999998536</c:v>
                </c:pt>
                <c:pt idx="626">
                  <c:v>650.1663999999854</c:v>
                </c:pt>
                <c:pt idx="627">
                  <c:v>650.18299999998544</c:v>
                </c:pt>
                <c:pt idx="628">
                  <c:v>650.19959999998548</c:v>
                </c:pt>
                <c:pt idx="629">
                  <c:v>650.21619999998552</c:v>
                </c:pt>
                <c:pt idx="630">
                  <c:v>650.23279999998556</c:v>
                </c:pt>
                <c:pt idx="631">
                  <c:v>650.2493999999856</c:v>
                </c:pt>
                <c:pt idx="632">
                  <c:v>650.26599999998564</c:v>
                </c:pt>
                <c:pt idx="633">
                  <c:v>650.28259999998568</c:v>
                </c:pt>
                <c:pt idx="634">
                  <c:v>650.29919999998572</c:v>
                </c:pt>
                <c:pt idx="635">
                  <c:v>650.31579999998576</c:v>
                </c:pt>
                <c:pt idx="636">
                  <c:v>650.3323999999858</c:v>
                </c:pt>
                <c:pt idx="637">
                  <c:v>650.34899999998584</c:v>
                </c:pt>
                <c:pt idx="638">
                  <c:v>650.36559999998588</c:v>
                </c:pt>
                <c:pt idx="639">
                  <c:v>650.38219999998591</c:v>
                </c:pt>
                <c:pt idx="640">
                  <c:v>650.39879999998595</c:v>
                </c:pt>
                <c:pt idx="641">
                  <c:v>650.41539999998599</c:v>
                </c:pt>
                <c:pt idx="642">
                  <c:v>650.43199999998603</c:v>
                </c:pt>
                <c:pt idx="643">
                  <c:v>650.44859999998607</c:v>
                </c:pt>
                <c:pt idx="644">
                  <c:v>650.46519999998611</c:v>
                </c:pt>
                <c:pt idx="645">
                  <c:v>650.48179999998615</c:v>
                </c:pt>
                <c:pt idx="646">
                  <c:v>650.49839999998619</c:v>
                </c:pt>
                <c:pt idx="647">
                  <c:v>650.51499999998623</c:v>
                </c:pt>
                <c:pt idx="648">
                  <c:v>650.53159999998627</c:v>
                </c:pt>
                <c:pt idx="649">
                  <c:v>650.54819999998631</c:v>
                </c:pt>
                <c:pt idx="650">
                  <c:v>650.56479999998635</c:v>
                </c:pt>
                <c:pt idx="651">
                  <c:v>650.58139999998639</c:v>
                </c:pt>
                <c:pt idx="652">
                  <c:v>650.59799999998643</c:v>
                </c:pt>
                <c:pt idx="653">
                  <c:v>650.61459999998647</c:v>
                </c:pt>
                <c:pt idx="654">
                  <c:v>650.63119999998651</c:v>
                </c:pt>
                <c:pt idx="655">
                  <c:v>650.64779999998655</c:v>
                </c:pt>
                <c:pt idx="656">
                  <c:v>650.66439999998659</c:v>
                </c:pt>
                <c:pt idx="657">
                  <c:v>650.68099999998662</c:v>
                </c:pt>
                <c:pt idx="658">
                  <c:v>650.69759999998666</c:v>
                </c:pt>
                <c:pt idx="659">
                  <c:v>650.7141999999867</c:v>
                </c:pt>
                <c:pt idx="660">
                  <c:v>650.73079999998674</c:v>
                </c:pt>
                <c:pt idx="661">
                  <c:v>650.74739999998678</c:v>
                </c:pt>
                <c:pt idx="662">
                  <c:v>650.76399999998682</c:v>
                </c:pt>
                <c:pt idx="663">
                  <c:v>650.78059999998686</c:v>
                </c:pt>
                <c:pt idx="664">
                  <c:v>650.7971999999869</c:v>
                </c:pt>
                <c:pt idx="665">
                  <c:v>650.81379999998694</c:v>
                </c:pt>
                <c:pt idx="666">
                  <c:v>650.83039999998698</c:v>
                </c:pt>
                <c:pt idx="667">
                  <c:v>650.84699999998702</c:v>
                </c:pt>
                <c:pt idx="668">
                  <c:v>650.86359999998706</c:v>
                </c:pt>
                <c:pt idx="669">
                  <c:v>650.8801999999871</c:v>
                </c:pt>
                <c:pt idx="670">
                  <c:v>650.89679999998714</c:v>
                </c:pt>
                <c:pt idx="671">
                  <c:v>650.91339999998718</c:v>
                </c:pt>
                <c:pt idx="672">
                  <c:v>650.92999999998722</c:v>
                </c:pt>
                <c:pt idx="673">
                  <c:v>650.94659999998726</c:v>
                </c:pt>
                <c:pt idx="674">
                  <c:v>650.9631999999873</c:v>
                </c:pt>
                <c:pt idx="675">
                  <c:v>650.97979999998734</c:v>
                </c:pt>
                <c:pt idx="676">
                  <c:v>650.99639999998737</c:v>
                </c:pt>
                <c:pt idx="677">
                  <c:v>651.01299999998741</c:v>
                </c:pt>
                <c:pt idx="678">
                  <c:v>651.02959999998745</c:v>
                </c:pt>
                <c:pt idx="679">
                  <c:v>651.04619999998749</c:v>
                </c:pt>
                <c:pt idx="680">
                  <c:v>651.06279999998753</c:v>
                </c:pt>
                <c:pt idx="681">
                  <c:v>651.07939999998757</c:v>
                </c:pt>
                <c:pt idx="682">
                  <c:v>651.09599999998761</c:v>
                </c:pt>
                <c:pt idx="683">
                  <c:v>651.11259999998765</c:v>
                </c:pt>
                <c:pt idx="684">
                  <c:v>651.12919999998769</c:v>
                </c:pt>
                <c:pt idx="685">
                  <c:v>651.14579999998773</c:v>
                </c:pt>
                <c:pt idx="686">
                  <c:v>651.16239999998777</c:v>
                </c:pt>
                <c:pt idx="687">
                  <c:v>651.17899999998781</c:v>
                </c:pt>
                <c:pt idx="688">
                  <c:v>651.19559999998785</c:v>
                </c:pt>
                <c:pt idx="689">
                  <c:v>651.21219999998789</c:v>
                </c:pt>
                <c:pt idx="690">
                  <c:v>651.22879999998793</c:v>
                </c:pt>
                <c:pt idx="691">
                  <c:v>651.24539999998797</c:v>
                </c:pt>
                <c:pt idx="692">
                  <c:v>651.26199999998801</c:v>
                </c:pt>
                <c:pt idx="693">
                  <c:v>651.27859999998805</c:v>
                </c:pt>
                <c:pt idx="694">
                  <c:v>651.29519999998809</c:v>
                </c:pt>
                <c:pt idx="695">
                  <c:v>651.31179999998812</c:v>
                </c:pt>
                <c:pt idx="696">
                  <c:v>651.32839999998816</c:v>
                </c:pt>
                <c:pt idx="697">
                  <c:v>651.3449999999882</c:v>
                </c:pt>
                <c:pt idx="698">
                  <c:v>651.36159999998824</c:v>
                </c:pt>
                <c:pt idx="699">
                  <c:v>651.37819999998828</c:v>
                </c:pt>
                <c:pt idx="700">
                  <c:v>651.39479999998832</c:v>
                </c:pt>
                <c:pt idx="701">
                  <c:v>651.41139999998836</c:v>
                </c:pt>
                <c:pt idx="702">
                  <c:v>651.4279999999884</c:v>
                </c:pt>
                <c:pt idx="703">
                  <c:v>651.44459999998844</c:v>
                </c:pt>
                <c:pt idx="704">
                  <c:v>651.46119999998848</c:v>
                </c:pt>
                <c:pt idx="705">
                  <c:v>651.47779999998852</c:v>
                </c:pt>
                <c:pt idx="706">
                  <c:v>651.49439999998856</c:v>
                </c:pt>
                <c:pt idx="707">
                  <c:v>651.5109999999886</c:v>
                </c:pt>
                <c:pt idx="708">
                  <c:v>651.52759999998864</c:v>
                </c:pt>
                <c:pt idx="709">
                  <c:v>651.54419999998868</c:v>
                </c:pt>
                <c:pt idx="710">
                  <c:v>651.56079999998872</c:v>
                </c:pt>
                <c:pt idx="711">
                  <c:v>651.57739999998876</c:v>
                </c:pt>
                <c:pt idx="712">
                  <c:v>651.5939999999888</c:v>
                </c:pt>
                <c:pt idx="713">
                  <c:v>651.61059999998884</c:v>
                </c:pt>
                <c:pt idx="714">
                  <c:v>651.62719999998887</c:v>
                </c:pt>
                <c:pt idx="715">
                  <c:v>651.64379999998891</c:v>
                </c:pt>
                <c:pt idx="716">
                  <c:v>651.66039999998895</c:v>
                </c:pt>
                <c:pt idx="717">
                  <c:v>651.67699999998899</c:v>
                </c:pt>
                <c:pt idx="718">
                  <c:v>651.69359999998903</c:v>
                </c:pt>
                <c:pt idx="719">
                  <c:v>651.71019999998907</c:v>
                </c:pt>
                <c:pt idx="720">
                  <c:v>651.72679999998911</c:v>
                </c:pt>
                <c:pt idx="721">
                  <c:v>651.74339999998915</c:v>
                </c:pt>
                <c:pt idx="722">
                  <c:v>651.75999999998919</c:v>
                </c:pt>
                <c:pt idx="723">
                  <c:v>651.77659999998923</c:v>
                </c:pt>
                <c:pt idx="724">
                  <c:v>651.79319999998927</c:v>
                </c:pt>
                <c:pt idx="725">
                  <c:v>651.80979999998931</c:v>
                </c:pt>
                <c:pt idx="726">
                  <c:v>651.82639999998935</c:v>
                </c:pt>
                <c:pt idx="727">
                  <c:v>651.84299999998939</c:v>
                </c:pt>
                <c:pt idx="728">
                  <c:v>651.85959999998943</c:v>
                </c:pt>
                <c:pt idx="729">
                  <c:v>651.87619999998947</c:v>
                </c:pt>
                <c:pt idx="730">
                  <c:v>651.89279999998951</c:v>
                </c:pt>
                <c:pt idx="731">
                  <c:v>651.90939999998955</c:v>
                </c:pt>
                <c:pt idx="732">
                  <c:v>651.92599999998959</c:v>
                </c:pt>
                <c:pt idx="733">
                  <c:v>651.94259999998962</c:v>
                </c:pt>
                <c:pt idx="734">
                  <c:v>651.95919999998966</c:v>
                </c:pt>
                <c:pt idx="735">
                  <c:v>651.9757999999897</c:v>
                </c:pt>
                <c:pt idx="736">
                  <c:v>651.99239999998974</c:v>
                </c:pt>
                <c:pt idx="737">
                  <c:v>652.00899999998978</c:v>
                </c:pt>
                <c:pt idx="738">
                  <c:v>652.02559999998982</c:v>
                </c:pt>
                <c:pt idx="739">
                  <c:v>652.04219999998986</c:v>
                </c:pt>
                <c:pt idx="740">
                  <c:v>652.0587999999899</c:v>
                </c:pt>
                <c:pt idx="741">
                  <c:v>652.07539999998994</c:v>
                </c:pt>
                <c:pt idx="742">
                  <c:v>652.09199999998998</c:v>
                </c:pt>
                <c:pt idx="743">
                  <c:v>652.10859999999002</c:v>
                </c:pt>
                <c:pt idx="744">
                  <c:v>652.12519999999006</c:v>
                </c:pt>
                <c:pt idx="745">
                  <c:v>652.1417999999901</c:v>
                </c:pt>
                <c:pt idx="746">
                  <c:v>652.15839999999014</c:v>
                </c:pt>
                <c:pt idx="747">
                  <c:v>652.17499999999018</c:v>
                </c:pt>
                <c:pt idx="748">
                  <c:v>652.19159999999022</c:v>
                </c:pt>
                <c:pt idx="749">
                  <c:v>652.20819999999026</c:v>
                </c:pt>
                <c:pt idx="750">
                  <c:v>652.2247999999903</c:v>
                </c:pt>
                <c:pt idx="751">
                  <c:v>652.24139999999034</c:v>
                </c:pt>
                <c:pt idx="752">
                  <c:v>652.25799999999037</c:v>
                </c:pt>
                <c:pt idx="753">
                  <c:v>652.27459999999041</c:v>
                </c:pt>
                <c:pt idx="754">
                  <c:v>652.29119999999045</c:v>
                </c:pt>
                <c:pt idx="755">
                  <c:v>652.30779999999049</c:v>
                </c:pt>
                <c:pt idx="756">
                  <c:v>652.32439999999053</c:v>
                </c:pt>
                <c:pt idx="757">
                  <c:v>652.34099999999057</c:v>
                </c:pt>
                <c:pt idx="758">
                  <c:v>652.35759999999061</c:v>
                </c:pt>
                <c:pt idx="759">
                  <c:v>652.37419999999065</c:v>
                </c:pt>
                <c:pt idx="760">
                  <c:v>652.39079999999069</c:v>
                </c:pt>
                <c:pt idx="761">
                  <c:v>652.40739999999073</c:v>
                </c:pt>
                <c:pt idx="762">
                  <c:v>652.42399999999077</c:v>
                </c:pt>
                <c:pt idx="763">
                  <c:v>652.44059999999081</c:v>
                </c:pt>
                <c:pt idx="764">
                  <c:v>652.45719999999085</c:v>
                </c:pt>
                <c:pt idx="765">
                  <c:v>652.47379999999089</c:v>
                </c:pt>
                <c:pt idx="766">
                  <c:v>652.49039999999093</c:v>
                </c:pt>
                <c:pt idx="767">
                  <c:v>652.50699999999097</c:v>
                </c:pt>
                <c:pt idx="768">
                  <c:v>652.52359999999101</c:v>
                </c:pt>
                <c:pt idx="769">
                  <c:v>652.54019999999105</c:v>
                </c:pt>
                <c:pt idx="770">
                  <c:v>652.55679999999109</c:v>
                </c:pt>
                <c:pt idx="771">
                  <c:v>652.57339999999112</c:v>
                </c:pt>
                <c:pt idx="772">
                  <c:v>652.58999999999116</c:v>
                </c:pt>
                <c:pt idx="773">
                  <c:v>652.6065999999912</c:v>
                </c:pt>
                <c:pt idx="774">
                  <c:v>652.62319999999124</c:v>
                </c:pt>
                <c:pt idx="775">
                  <c:v>652.63979999999128</c:v>
                </c:pt>
                <c:pt idx="776">
                  <c:v>652.65639999999132</c:v>
                </c:pt>
                <c:pt idx="777">
                  <c:v>652.67299999999136</c:v>
                </c:pt>
                <c:pt idx="778">
                  <c:v>652.6895999999914</c:v>
                </c:pt>
                <c:pt idx="779">
                  <c:v>652.70619999999144</c:v>
                </c:pt>
                <c:pt idx="780">
                  <c:v>652.72279999999148</c:v>
                </c:pt>
                <c:pt idx="781">
                  <c:v>652.73939999999152</c:v>
                </c:pt>
                <c:pt idx="782">
                  <c:v>652.75599999999156</c:v>
                </c:pt>
                <c:pt idx="783">
                  <c:v>652.7725999999916</c:v>
                </c:pt>
                <c:pt idx="784">
                  <c:v>652.78919999999164</c:v>
                </c:pt>
                <c:pt idx="785">
                  <c:v>652.80579999999168</c:v>
                </c:pt>
                <c:pt idx="786">
                  <c:v>652.82239999999172</c:v>
                </c:pt>
                <c:pt idx="787">
                  <c:v>652.83899999999176</c:v>
                </c:pt>
                <c:pt idx="788">
                  <c:v>652.8555999999918</c:v>
                </c:pt>
                <c:pt idx="789">
                  <c:v>652.87219999999184</c:v>
                </c:pt>
                <c:pt idx="790">
                  <c:v>652.88879999999187</c:v>
                </c:pt>
                <c:pt idx="791">
                  <c:v>652.90539999999191</c:v>
                </c:pt>
                <c:pt idx="792">
                  <c:v>652.92199999999195</c:v>
                </c:pt>
                <c:pt idx="793">
                  <c:v>652.93859999999199</c:v>
                </c:pt>
                <c:pt idx="794">
                  <c:v>652.95519999999203</c:v>
                </c:pt>
                <c:pt idx="795">
                  <c:v>652.97179999999207</c:v>
                </c:pt>
                <c:pt idx="796">
                  <c:v>652.98839999999211</c:v>
                </c:pt>
                <c:pt idx="797">
                  <c:v>653.00499999999215</c:v>
                </c:pt>
                <c:pt idx="798">
                  <c:v>653.02159999999219</c:v>
                </c:pt>
                <c:pt idx="799">
                  <c:v>653.03819999999223</c:v>
                </c:pt>
                <c:pt idx="800">
                  <c:v>653.05479999999227</c:v>
                </c:pt>
                <c:pt idx="801">
                  <c:v>653.07139999999231</c:v>
                </c:pt>
                <c:pt idx="802">
                  <c:v>653.08799999999235</c:v>
                </c:pt>
                <c:pt idx="803">
                  <c:v>653.10459999999239</c:v>
                </c:pt>
                <c:pt idx="804">
                  <c:v>653.12119999999243</c:v>
                </c:pt>
                <c:pt idx="805">
                  <c:v>653.13779999999247</c:v>
                </c:pt>
                <c:pt idx="806">
                  <c:v>653.15439999999251</c:v>
                </c:pt>
                <c:pt idx="807">
                  <c:v>653.17099999999255</c:v>
                </c:pt>
                <c:pt idx="808">
                  <c:v>653.18759999999259</c:v>
                </c:pt>
                <c:pt idx="809">
                  <c:v>653.20419999999262</c:v>
                </c:pt>
                <c:pt idx="810">
                  <c:v>653.22079999999266</c:v>
                </c:pt>
                <c:pt idx="811">
                  <c:v>653.2373999999927</c:v>
                </c:pt>
                <c:pt idx="812">
                  <c:v>653.25399999999274</c:v>
                </c:pt>
                <c:pt idx="813">
                  <c:v>653.27059999999278</c:v>
                </c:pt>
                <c:pt idx="814">
                  <c:v>653.28719999999282</c:v>
                </c:pt>
                <c:pt idx="815">
                  <c:v>653.30379999999286</c:v>
                </c:pt>
                <c:pt idx="816">
                  <c:v>653.3203999999929</c:v>
                </c:pt>
                <c:pt idx="817">
                  <c:v>653.33699999999294</c:v>
                </c:pt>
                <c:pt idx="818">
                  <c:v>653.35359999999298</c:v>
                </c:pt>
                <c:pt idx="819">
                  <c:v>653.37019999999302</c:v>
                </c:pt>
                <c:pt idx="820">
                  <c:v>653.38679999999306</c:v>
                </c:pt>
                <c:pt idx="821">
                  <c:v>653.4033999999931</c:v>
                </c:pt>
                <c:pt idx="822">
                  <c:v>653.41999999999314</c:v>
                </c:pt>
                <c:pt idx="823">
                  <c:v>653.43659999999318</c:v>
                </c:pt>
                <c:pt idx="824">
                  <c:v>653.45319999999322</c:v>
                </c:pt>
                <c:pt idx="825">
                  <c:v>653.46979999999326</c:v>
                </c:pt>
                <c:pt idx="826">
                  <c:v>653.4863999999933</c:v>
                </c:pt>
                <c:pt idx="827">
                  <c:v>653.50299999999334</c:v>
                </c:pt>
                <c:pt idx="828">
                  <c:v>653.51959999999337</c:v>
                </c:pt>
                <c:pt idx="829">
                  <c:v>653.53619999999341</c:v>
                </c:pt>
                <c:pt idx="830">
                  <c:v>653.55279999999345</c:v>
                </c:pt>
                <c:pt idx="831">
                  <c:v>653.56939999999349</c:v>
                </c:pt>
                <c:pt idx="832">
                  <c:v>653.58599999999353</c:v>
                </c:pt>
                <c:pt idx="833">
                  <c:v>653.60259999999357</c:v>
                </c:pt>
                <c:pt idx="834">
                  <c:v>653.61919999999361</c:v>
                </c:pt>
                <c:pt idx="835">
                  <c:v>653.63579999999365</c:v>
                </c:pt>
                <c:pt idx="836">
                  <c:v>653.65239999999369</c:v>
                </c:pt>
                <c:pt idx="837">
                  <c:v>653.66899999999373</c:v>
                </c:pt>
                <c:pt idx="838">
                  <c:v>653.68559999999377</c:v>
                </c:pt>
                <c:pt idx="839">
                  <c:v>653.70219999999381</c:v>
                </c:pt>
                <c:pt idx="840">
                  <c:v>653.71879999999385</c:v>
                </c:pt>
                <c:pt idx="841">
                  <c:v>653.73539999999389</c:v>
                </c:pt>
                <c:pt idx="842">
                  <c:v>653.75199999999393</c:v>
                </c:pt>
                <c:pt idx="843">
                  <c:v>653.76859999999397</c:v>
                </c:pt>
                <c:pt idx="844">
                  <c:v>653.78519999999401</c:v>
                </c:pt>
                <c:pt idx="845">
                  <c:v>653.80179999999405</c:v>
                </c:pt>
                <c:pt idx="846">
                  <c:v>653.81839999999409</c:v>
                </c:pt>
                <c:pt idx="847">
                  <c:v>653.83499999999412</c:v>
                </c:pt>
                <c:pt idx="848">
                  <c:v>653.85159999999416</c:v>
                </c:pt>
                <c:pt idx="849">
                  <c:v>653.8681999999942</c:v>
                </c:pt>
                <c:pt idx="850">
                  <c:v>653.88479999999424</c:v>
                </c:pt>
                <c:pt idx="851">
                  <c:v>653.90139999999428</c:v>
                </c:pt>
                <c:pt idx="852">
                  <c:v>653.91799999999432</c:v>
                </c:pt>
                <c:pt idx="853">
                  <c:v>653.93459999999436</c:v>
                </c:pt>
                <c:pt idx="854">
                  <c:v>653.9511999999944</c:v>
                </c:pt>
                <c:pt idx="855">
                  <c:v>653.96779999999444</c:v>
                </c:pt>
                <c:pt idx="856">
                  <c:v>653.98439999999448</c:v>
                </c:pt>
                <c:pt idx="857">
                  <c:v>654.00099999999452</c:v>
                </c:pt>
                <c:pt idx="858">
                  <c:v>654.01759999999456</c:v>
                </c:pt>
                <c:pt idx="859">
                  <c:v>654.0341999999946</c:v>
                </c:pt>
                <c:pt idx="860">
                  <c:v>654.05079999999464</c:v>
                </c:pt>
                <c:pt idx="861">
                  <c:v>654.06739999999468</c:v>
                </c:pt>
                <c:pt idx="862">
                  <c:v>654.08399999999472</c:v>
                </c:pt>
                <c:pt idx="863">
                  <c:v>654.10059999999476</c:v>
                </c:pt>
                <c:pt idx="864">
                  <c:v>654.1171999999948</c:v>
                </c:pt>
                <c:pt idx="865">
                  <c:v>654.13379999999484</c:v>
                </c:pt>
                <c:pt idx="866">
                  <c:v>654.15039999999487</c:v>
                </c:pt>
                <c:pt idx="867">
                  <c:v>654.16699999999491</c:v>
                </c:pt>
                <c:pt idx="868">
                  <c:v>654.18359999999495</c:v>
                </c:pt>
                <c:pt idx="869">
                  <c:v>654.20019999999499</c:v>
                </c:pt>
                <c:pt idx="870">
                  <c:v>654.21679999999503</c:v>
                </c:pt>
                <c:pt idx="871">
                  <c:v>654.23339999999507</c:v>
                </c:pt>
                <c:pt idx="872">
                  <c:v>654.24999999999511</c:v>
                </c:pt>
                <c:pt idx="873">
                  <c:v>654.26659999999515</c:v>
                </c:pt>
                <c:pt idx="874">
                  <c:v>654.28319999999519</c:v>
                </c:pt>
                <c:pt idx="875">
                  <c:v>654.29979999999523</c:v>
                </c:pt>
                <c:pt idx="876">
                  <c:v>654.31639999999527</c:v>
                </c:pt>
                <c:pt idx="877">
                  <c:v>654.33299999999531</c:v>
                </c:pt>
                <c:pt idx="878">
                  <c:v>654.34959999999535</c:v>
                </c:pt>
                <c:pt idx="879">
                  <c:v>654.36619999999539</c:v>
                </c:pt>
                <c:pt idx="880">
                  <c:v>654.38279999999543</c:v>
                </c:pt>
                <c:pt idx="881">
                  <c:v>654.39939999999547</c:v>
                </c:pt>
                <c:pt idx="882">
                  <c:v>654.41599999999551</c:v>
                </c:pt>
                <c:pt idx="883">
                  <c:v>654.43259999999555</c:v>
                </c:pt>
                <c:pt idx="884">
                  <c:v>654.44919999999559</c:v>
                </c:pt>
                <c:pt idx="885">
                  <c:v>654.46579999999562</c:v>
                </c:pt>
                <c:pt idx="886">
                  <c:v>654.48239999999566</c:v>
                </c:pt>
                <c:pt idx="887">
                  <c:v>654.4989999999957</c:v>
                </c:pt>
                <c:pt idx="888">
                  <c:v>654.51559999999574</c:v>
                </c:pt>
                <c:pt idx="889">
                  <c:v>654.53219999999578</c:v>
                </c:pt>
                <c:pt idx="890">
                  <c:v>654.54879999999582</c:v>
                </c:pt>
                <c:pt idx="891">
                  <c:v>654.56539999999586</c:v>
                </c:pt>
                <c:pt idx="892">
                  <c:v>654.5819999999959</c:v>
                </c:pt>
                <c:pt idx="893">
                  <c:v>654.59859999999594</c:v>
                </c:pt>
                <c:pt idx="894">
                  <c:v>654.61519999999598</c:v>
                </c:pt>
                <c:pt idx="895">
                  <c:v>654.63179999999602</c:v>
                </c:pt>
                <c:pt idx="896">
                  <c:v>654.64839999999606</c:v>
                </c:pt>
                <c:pt idx="897">
                  <c:v>654.6649999999961</c:v>
                </c:pt>
                <c:pt idx="898">
                  <c:v>654.68159999999614</c:v>
                </c:pt>
                <c:pt idx="899">
                  <c:v>654.69819999999618</c:v>
                </c:pt>
                <c:pt idx="900">
                  <c:v>654.71479999999622</c:v>
                </c:pt>
                <c:pt idx="901">
                  <c:v>654.73139999999626</c:v>
                </c:pt>
                <c:pt idx="902">
                  <c:v>654.7479999999963</c:v>
                </c:pt>
                <c:pt idx="903">
                  <c:v>654.76459999999634</c:v>
                </c:pt>
                <c:pt idx="904">
                  <c:v>654.78119999999637</c:v>
                </c:pt>
                <c:pt idx="905">
                  <c:v>654.79779999999641</c:v>
                </c:pt>
                <c:pt idx="906">
                  <c:v>654.81439999999645</c:v>
                </c:pt>
                <c:pt idx="907">
                  <c:v>654.83099999999649</c:v>
                </c:pt>
                <c:pt idx="908">
                  <c:v>654.84759999999653</c:v>
                </c:pt>
                <c:pt idx="909">
                  <c:v>654.86419999999657</c:v>
                </c:pt>
                <c:pt idx="910">
                  <c:v>654.88079999999661</c:v>
                </c:pt>
                <c:pt idx="911">
                  <c:v>654.89739999999665</c:v>
                </c:pt>
                <c:pt idx="912">
                  <c:v>654.91399999999669</c:v>
                </c:pt>
                <c:pt idx="913">
                  <c:v>654.93059999999673</c:v>
                </c:pt>
                <c:pt idx="914">
                  <c:v>654.94719999999677</c:v>
                </c:pt>
                <c:pt idx="915">
                  <c:v>654.96379999999681</c:v>
                </c:pt>
                <c:pt idx="916">
                  <c:v>654.98039999999685</c:v>
                </c:pt>
                <c:pt idx="917">
                  <c:v>654.99699999999689</c:v>
                </c:pt>
                <c:pt idx="918">
                  <c:v>655.01359999999693</c:v>
                </c:pt>
                <c:pt idx="919">
                  <c:v>655.03019999999697</c:v>
                </c:pt>
                <c:pt idx="920">
                  <c:v>655.04679999999701</c:v>
                </c:pt>
                <c:pt idx="921">
                  <c:v>655.06339999999705</c:v>
                </c:pt>
                <c:pt idx="922">
                  <c:v>655.07999999999709</c:v>
                </c:pt>
                <c:pt idx="923">
                  <c:v>655.09659999999712</c:v>
                </c:pt>
                <c:pt idx="924">
                  <c:v>655.11319999999716</c:v>
                </c:pt>
                <c:pt idx="925">
                  <c:v>655.1297999999972</c:v>
                </c:pt>
                <c:pt idx="926">
                  <c:v>655.14639999999724</c:v>
                </c:pt>
                <c:pt idx="927">
                  <c:v>655.16299999999728</c:v>
                </c:pt>
                <c:pt idx="928">
                  <c:v>655.17959999999732</c:v>
                </c:pt>
                <c:pt idx="929">
                  <c:v>655.19619999999736</c:v>
                </c:pt>
                <c:pt idx="930">
                  <c:v>655.2127999999974</c:v>
                </c:pt>
                <c:pt idx="931">
                  <c:v>655.22939999999744</c:v>
                </c:pt>
                <c:pt idx="932">
                  <c:v>655.24599999999748</c:v>
                </c:pt>
                <c:pt idx="933">
                  <c:v>655.26259999999752</c:v>
                </c:pt>
                <c:pt idx="934">
                  <c:v>655.27919999999756</c:v>
                </c:pt>
                <c:pt idx="935">
                  <c:v>655.2957999999976</c:v>
                </c:pt>
                <c:pt idx="936">
                  <c:v>655.31239999999764</c:v>
                </c:pt>
                <c:pt idx="937">
                  <c:v>655.32899999999768</c:v>
                </c:pt>
                <c:pt idx="938">
                  <c:v>655.34559999999772</c:v>
                </c:pt>
                <c:pt idx="939">
                  <c:v>655.36219999999776</c:v>
                </c:pt>
                <c:pt idx="940">
                  <c:v>655.3787999999978</c:v>
                </c:pt>
                <c:pt idx="941">
                  <c:v>655.39539999999784</c:v>
                </c:pt>
                <c:pt idx="942">
                  <c:v>655.41199999999787</c:v>
                </c:pt>
                <c:pt idx="943">
                  <c:v>655.42859999999791</c:v>
                </c:pt>
                <c:pt idx="944">
                  <c:v>655.44519999999795</c:v>
                </c:pt>
                <c:pt idx="945">
                  <c:v>655.46179999999799</c:v>
                </c:pt>
                <c:pt idx="946">
                  <c:v>655.47839999999803</c:v>
                </c:pt>
                <c:pt idx="947">
                  <c:v>655.49499999999807</c:v>
                </c:pt>
                <c:pt idx="948">
                  <c:v>655.51159999999811</c:v>
                </c:pt>
                <c:pt idx="949">
                  <c:v>655.52819999999815</c:v>
                </c:pt>
                <c:pt idx="950">
                  <c:v>655.54479999999819</c:v>
                </c:pt>
                <c:pt idx="951">
                  <c:v>655.56139999999823</c:v>
                </c:pt>
                <c:pt idx="952">
                  <c:v>655.57799999999827</c:v>
                </c:pt>
                <c:pt idx="953">
                  <c:v>655.59459999999831</c:v>
                </c:pt>
                <c:pt idx="954">
                  <c:v>655.61119999999835</c:v>
                </c:pt>
                <c:pt idx="955">
                  <c:v>655.62779999999839</c:v>
                </c:pt>
                <c:pt idx="956">
                  <c:v>655.64439999999843</c:v>
                </c:pt>
                <c:pt idx="957">
                  <c:v>655.66099999999847</c:v>
                </c:pt>
                <c:pt idx="958">
                  <c:v>655.67759999999851</c:v>
                </c:pt>
                <c:pt idx="959">
                  <c:v>655.69419999999855</c:v>
                </c:pt>
                <c:pt idx="960">
                  <c:v>655.71079999999859</c:v>
                </c:pt>
                <c:pt idx="961">
                  <c:v>655.72739999999862</c:v>
                </c:pt>
                <c:pt idx="962">
                  <c:v>655.74399999999866</c:v>
                </c:pt>
                <c:pt idx="963">
                  <c:v>655.7605999999987</c:v>
                </c:pt>
                <c:pt idx="964">
                  <c:v>655.77719999999874</c:v>
                </c:pt>
                <c:pt idx="965">
                  <c:v>655.79379999999878</c:v>
                </c:pt>
                <c:pt idx="966">
                  <c:v>655.81039999999882</c:v>
                </c:pt>
                <c:pt idx="967">
                  <c:v>655.82699999999886</c:v>
                </c:pt>
                <c:pt idx="968">
                  <c:v>655.8435999999989</c:v>
                </c:pt>
                <c:pt idx="969">
                  <c:v>655.86019999999894</c:v>
                </c:pt>
                <c:pt idx="970">
                  <c:v>655.87679999999898</c:v>
                </c:pt>
                <c:pt idx="971">
                  <c:v>655.89339999999902</c:v>
                </c:pt>
                <c:pt idx="972">
                  <c:v>655.90999999999906</c:v>
                </c:pt>
                <c:pt idx="973">
                  <c:v>655.9265999999991</c:v>
                </c:pt>
                <c:pt idx="974">
                  <c:v>655.94319999999914</c:v>
                </c:pt>
                <c:pt idx="975">
                  <c:v>655.95979999999918</c:v>
                </c:pt>
                <c:pt idx="976">
                  <c:v>655.97639999999922</c:v>
                </c:pt>
                <c:pt idx="977">
                  <c:v>655.99299999999926</c:v>
                </c:pt>
                <c:pt idx="978">
                  <c:v>656.0095999999993</c:v>
                </c:pt>
                <c:pt idx="979">
                  <c:v>656.02619999999933</c:v>
                </c:pt>
                <c:pt idx="980">
                  <c:v>656.04279999999937</c:v>
                </c:pt>
                <c:pt idx="981">
                  <c:v>656.05939999999941</c:v>
                </c:pt>
                <c:pt idx="982">
                  <c:v>656.07599999999945</c:v>
                </c:pt>
                <c:pt idx="983">
                  <c:v>656.09259999999949</c:v>
                </c:pt>
                <c:pt idx="984">
                  <c:v>656.10919999999953</c:v>
                </c:pt>
                <c:pt idx="985">
                  <c:v>656.12579999999957</c:v>
                </c:pt>
                <c:pt idx="986">
                  <c:v>656.14239999999961</c:v>
                </c:pt>
                <c:pt idx="987">
                  <c:v>656.15899999999965</c:v>
                </c:pt>
                <c:pt idx="988">
                  <c:v>656.17559999999969</c:v>
                </c:pt>
                <c:pt idx="989">
                  <c:v>656.19219999999973</c:v>
                </c:pt>
                <c:pt idx="990">
                  <c:v>656.20879999999977</c:v>
                </c:pt>
                <c:pt idx="991">
                  <c:v>656.22539999999981</c:v>
                </c:pt>
                <c:pt idx="992">
                  <c:v>656.24199999999985</c:v>
                </c:pt>
                <c:pt idx="993">
                  <c:v>656.25859999999989</c:v>
                </c:pt>
                <c:pt idx="994">
                  <c:v>656.27519999999993</c:v>
                </c:pt>
                <c:pt idx="995">
                  <c:v>656.29179999999997</c:v>
                </c:pt>
                <c:pt idx="996">
                  <c:v>656.30840000000001</c:v>
                </c:pt>
                <c:pt idx="997">
                  <c:v>656.32500000000005</c:v>
                </c:pt>
                <c:pt idx="998">
                  <c:v>656.34160000000008</c:v>
                </c:pt>
                <c:pt idx="999">
                  <c:v>656.35820000000012</c:v>
                </c:pt>
                <c:pt idx="1000">
                  <c:v>656.37480000000016</c:v>
                </c:pt>
                <c:pt idx="1001">
                  <c:v>656.3914000000002</c:v>
                </c:pt>
                <c:pt idx="1002">
                  <c:v>656.40800000000024</c:v>
                </c:pt>
                <c:pt idx="1003">
                  <c:v>656.42460000000028</c:v>
                </c:pt>
                <c:pt idx="1004">
                  <c:v>656.44120000000032</c:v>
                </c:pt>
                <c:pt idx="1005">
                  <c:v>656.45780000000036</c:v>
                </c:pt>
                <c:pt idx="1006">
                  <c:v>656.4744000000004</c:v>
                </c:pt>
                <c:pt idx="1007">
                  <c:v>656.49100000000044</c:v>
                </c:pt>
                <c:pt idx="1008">
                  <c:v>656.50760000000048</c:v>
                </c:pt>
                <c:pt idx="1009">
                  <c:v>656.52420000000052</c:v>
                </c:pt>
                <c:pt idx="1010">
                  <c:v>656.54080000000056</c:v>
                </c:pt>
                <c:pt idx="1011">
                  <c:v>656.5574000000006</c:v>
                </c:pt>
                <c:pt idx="1012">
                  <c:v>656.57400000000064</c:v>
                </c:pt>
                <c:pt idx="1013">
                  <c:v>656.59060000000068</c:v>
                </c:pt>
                <c:pt idx="1014">
                  <c:v>656.60720000000072</c:v>
                </c:pt>
                <c:pt idx="1015">
                  <c:v>656.62380000000076</c:v>
                </c:pt>
                <c:pt idx="1016">
                  <c:v>656.6404000000008</c:v>
                </c:pt>
                <c:pt idx="1017">
                  <c:v>656.65700000000083</c:v>
                </c:pt>
                <c:pt idx="1018">
                  <c:v>656.67360000000087</c:v>
                </c:pt>
                <c:pt idx="1019">
                  <c:v>656.69020000000091</c:v>
                </c:pt>
                <c:pt idx="1020">
                  <c:v>656.70680000000095</c:v>
                </c:pt>
                <c:pt idx="1021">
                  <c:v>656.72340000000099</c:v>
                </c:pt>
                <c:pt idx="1022">
                  <c:v>656.74000000000103</c:v>
                </c:pt>
                <c:pt idx="1023">
                  <c:v>656.75660000000107</c:v>
                </c:pt>
                <c:pt idx="1024">
                  <c:v>656.77320000000111</c:v>
                </c:pt>
                <c:pt idx="1025">
                  <c:v>656.78980000000115</c:v>
                </c:pt>
                <c:pt idx="1026">
                  <c:v>656.80640000000119</c:v>
                </c:pt>
                <c:pt idx="1027">
                  <c:v>656.82300000000123</c:v>
                </c:pt>
                <c:pt idx="1028">
                  <c:v>656.83960000000127</c:v>
                </c:pt>
                <c:pt idx="1029">
                  <c:v>656.85620000000131</c:v>
                </c:pt>
                <c:pt idx="1030">
                  <c:v>656.87280000000135</c:v>
                </c:pt>
                <c:pt idx="1031">
                  <c:v>656.88940000000139</c:v>
                </c:pt>
                <c:pt idx="1032">
                  <c:v>656.90600000000143</c:v>
                </c:pt>
                <c:pt idx="1033">
                  <c:v>656.92260000000147</c:v>
                </c:pt>
                <c:pt idx="1034">
                  <c:v>656.93920000000151</c:v>
                </c:pt>
                <c:pt idx="1035">
                  <c:v>656.95580000000155</c:v>
                </c:pt>
                <c:pt idx="1036">
                  <c:v>656.97240000000158</c:v>
                </c:pt>
                <c:pt idx="1037">
                  <c:v>656.98900000000162</c:v>
                </c:pt>
                <c:pt idx="1038">
                  <c:v>657.00560000000166</c:v>
                </c:pt>
                <c:pt idx="1039">
                  <c:v>657.0222000000017</c:v>
                </c:pt>
                <c:pt idx="1040">
                  <c:v>657.03880000000174</c:v>
                </c:pt>
                <c:pt idx="1041">
                  <c:v>657.05540000000178</c:v>
                </c:pt>
                <c:pt idx="1042">
                  <c:v>657.07200000000182</c:v>
                </c:pt>
                <c:pt idx="1043">
                  <c:v>657.08860000000186</c:v>
                </c:pt>
                <c:pt idx="1044">
                  <c:v>657.1052000000019</c:v>
                </c:pt>
                <c:pt idx="1045">
                  <c:v>657.12180000000194</c:v>
                </c:pt>
                <c:pt idx="1046">
                  <c:v>657.13840000000198</c:v>
                </c:pt>
                <c:pt idx="1047">
                  <c:v>657.15500000000202</c:v>
                </c:pt>
                <c:pt idx="1048">
                  <c:v>657.17160000000206</c:v>
                </c:pt>
                <c:pt idx="1049">
                  <c:v>657.1882000000021</c:v>
                </c:pt>
                <c:pt idx="1050">
                  <c:v>657.20480000000214</c:v>
                </c:pt>
                <c:pt idx="1051">
                  <c:v>657.22140000000218</c:v>
                </c:pt>
                <c:pt idx="1052">
                  <c:v>657.23800000000222</c:v>
                </c:pt>
                <c:pt idx="1053">
                  <c:v>657.25460000000226</c:v>
                </c:pt>
                <c:pt idx="1054">
                  <c:v>657.2712000000023</c:v>
                </c:pt>
                <c:pt idx="1055">
                  <c:v>657.28780000000233</c:v>
                </c:pt>
                <c:pt idx="1056">
                  <c:v>657.30440000000237</c:v>
                </c:pt>
                <c:pt idx="1057">
                  <c:v>657.32100000000241</c:v>
                </c:pt>
                <c:pt idx="1058">
                  <c:v>657.33760000000245</c:v>
                </c:pt>
                <c:pt idx="1059">
                  <c:v>657.35420000000249</c:v>
                </c:pt>
                <c:pt idx="1060">
                  <c:v>657.37080000000253</c:v>
                </c:pt>
                <c:pt idx="1061">
                  <c:v>657.38740000000257</c:v>
                </c:pt>
                <c:pt idx="1062">
                  <c:v>657.40400000000261</c:v>
                </c:pt>
                <c:pt idx="1063">
                  <c:v>657.42060000000265</c:v>
                </c:pt>
                <c:pt idx="1064">
                  <c:v>657.43720000000269</c:v>
                </c:pt>
                <c:pt idx="1065">
                  <c:v>657.45380000000273</c:v>
                </c:pt>
                <c:pt idx="1066">
                  <c:v>657.47040000000277</c:v>
                </c:pt>
                <c:pt idx="1067">
                  <c:v>657.48700000000281</c:v>
                </c:pt>
                <c:pt idx="1068">
                  <c:v>657.50360000000285</c:v>
                </c:pt>
                <c:pt idx="1069">
                  <c:v>657.52020000000289</c:v>
                </c:pt>
                <c:pt idx="1070">
                  <c:v>657.53680000000293</c:v>
                </c:pt>
                <c:pt idx="1071">
                  <c:v>657.55340000000297</c:v>
                </c:pt>
                <c:pt idx="1072">
                  <c:v>657.57000000000301</c:v>
                </c:pt>
                <c:pt idx="1073">
                  <c:v>657.58660000000305</c:v>
                </c:pt>
                <c:pt idx="1074">
                  <c:v>657.60320000000308</c:v>
                </c:pt>
                <c:pt idx="1075">
                  <c:v>657.61980000000312</c:v>
                </c:pt>
                <c:pt idx="1076">
                  <c:v>657.63640000000316</c:v>
                </c:pt>
                <c:pt idx="1077">
                  <c:v>657.6530000000032</c:v>
                </c:pt>
                <c:pt idx="1078">
                  <c:v>657.66960000000324</c:v>
                </c:pt>
                <c:pt idx="1079">
                  <c:v>657.68620000000328</c:v>
                </c:pt>
                <c:pt idx="1080">
                  <c:v>657.70280000000332</c:v>
                </c:pt>
                <c:pt idx="1081">
                  <c:v>657.71940000000336</c:v>
                </c:pt>
                <c:pt idx="1082">
                  <c:v>657.7360000000034</c:v>
                </c:pt>
                <c:pt idx="1083">
                  <c:v>657.75260000000344</c:v>
                </c:pt>
                <c:pt idx="1084">
                  <c:v>657.76920000000348</c:v>
                </c:pt>
                <c:pt idx="1085">
                  <c:v>657.78580000000352</c:v>
                </c:pt>
                <c:pt idx="1086">
                  <c:v>657.80240000000356</c:v>
                </c:pt>
                <c:pt idx="1087">
                  <c:v>657.8190000000036</c:v>
                </c:pt>
                <c:pt idx="1088">
                  <c:v>657.83560000000364</c:v>
                </c:pt>
                <c:pt idx="1089">
                  <c:v>657.85220000000368</c:v>
                </c:pt>
                <c:pt idx="1090">
                  <c:v>657.86880000000372</c:v>
                </c:pt>
                <c:pt idx="1091">
                  <c:v>657.88540000000376</c:v>
                </c:pt>
                <c:pt idx="1092">
                  <c:v>657.9020000000038</c:v>
                </c:pt>
                <c:pt idx="1093">
                  <c:v>657.91860000000383</c:v>
                </c:pt>
                <c:pt idx="1094">
                  <c:v>657.93520000000387</c:v>
                </c:pt>
                <c:pt idx="1095">
                  <c:v>657.95180000000391</c:v>
                </c:pt>
                <c:pt idx="1096">
                  <c:v>657.96840000000395</c:v>
                </c:pt>
                <c:pt idx="1097">
                  <c:v>657.98500000000399</c:v>
                </c:pt>
                <c:pt idx="1098">
                  <c:v>658.00160000000403</c:v>
                </c:pt>
                <c:pt idx="1099">
                  <c:v>658.01820000000407</c:v>
                </c:pt>
                <c:pt idx="1100">
                  <c:v>658.03480000000411</c:v>
                </c:pt>
                <c:pt idx="1101">
                  <c:v>658.05140000000415</c:v>
                </c:pt>
                <c:pt idx="1102">
                  <c:v>658.06800000000419</c:v>
                </c:pt>
                <c:pt idx="1103">
                  <c:v>658.08460000000423</c:v>
                </c:pt>
                <c:pt idx="1104">
                  <c:v>658.10120000000427</c:v>
                </c:pt>
                <c:pt idx="1105">
                  <c:v>658.11780000000431</c:v>
                </c:pt>
                <c:pt idx="1106">
                  <c:v>658.13440000000435</c:v>
                </c:pt>
                <c:pt idx="1107">
                  <c:v>658.15100000000439</c:v>
                </c:pt>
                <c:pt idx="1108">
                  <c:v>658.16760000000443</c:v>
                </c:pt>
                <c:pt idx="1109">
                  <c:v>658.18420000000447</c:v>
                </c:pt>
                <c:pt idx="1110">
                  <c:v>658.20080000000451</c:v>
                </c:pt>
                <c:pt idx="1111">
                  <c:v>658.21740000000455</c:v>
                </c:pt>
                <c:pt idx="1112">
                  <c:v>658.23400000000458</c:v>
                </c:pt>
                <c:pt idx="1113">
                  <c:v>658.25060000000462</c:v>
                </c:pt>
                <c:pt idx="1114">
                  <c:v>658.26720000000466</c:v>
                </c:pt>
                <c:pt idx="1115">
                  <c:v>658.2838000000047</c:v>
                </c:pt>
                <c:pt idx="1116">
                  <c:v>658.30040000000474</c:v>
                </c:pt>
                <c:pt idx="1117">
                  <c:v>658.31700000000478</c:v>
                </c:pt>
                <c:pt idx="1118">
                  <c:v>658.33360000000482</c:v>
                </c:pt>
                <c:pt idx="1119">
                  <c:v>658.35020000000486</c:v>
                </c:pt>
                <c:pt idx="1120">
                  <c:v>658.3668000000049</c:v>
                </c:pt>
                <c:pt idx="1121">
                  <c:v>658.38340000000494</c:v>
                </c:pt>
                <c:pt idx="1122">
                  <c:v>658.40000000000498</c:v>
                </c:pt>
                <c:pt idx="1123">
                  <c:v>658.41660000000502</c:v>
                </c:pt>
                <c:pt idx="1124">
                  <c:v>658.43320000000506</c:v>
                </c:pt>
                <c:pt idx="1125">
                  <c:v>658.4498000000051</c:v>
                </c:pt>
                <c:pt idx="1126">
                  <c:v>658.46640000000514</c:v>
                </c:pt>
                <c:pt idx="1127">
                  <c:v>658.48300000000518</c:v>
                </c:pt>
                <c:pt idx="1128">
                  <c:v>658.49960000000522</c:v>
                </c:pt>
                <c:pt idx="1129">
                  <c:v>658.51620000000526</c:v>
                </c:pt>
                <c:pt idx="1130">
                  <c:v>658.5328000000053</c:v>
                </c:pt>
                <c:pt idx="1131">
                  <c:v>658.54940000000533</c:v>
                </c:pt>
                <c:pt idx="1132">
                  <c:v>658.56600000000537</c:v>
                </c:pt>
                <c:pt idx="1133">
                  <c:v>658.58260000000541</c:v>
                </c:pt>
                <c:pt idx="1134">
                  <c:v>658.59920000000545</c:v>
                </c:pt>
                <c:pt idx="1135">
                  <c:v>658.61580000000549</c:v>
                </c:pt>
                <c:pt idx="1136">
                  <c:v>658.63240000000553</c:v>
                </c:pt>
                <c:pt idx="1137">
                  <c:v>658.64900000000557</c:v>
                </c:pt>
                <c:pt idx="1138">
                  <c:v>658.66560000000561</c:v>
                </c:pt>
                <c:pt idx="1139">
                  <c:v>658.68220000000565</c:v>
                </c:pt>
                <c:pt idx="1140">
                  <c:v>658.69880000000569</c:v>
                </c:pt>
                <c:pt idx="1141">
                  <c:v>658.71540000000573</c:v>
                </c:pt>
                <c:pt idx="1142">
                  <c:v>658.73200000000577</c:v>
                </c:pt>
                <c:pt idx="1143">
                  <c:v>658.74860000000581</c:v>
                </c:pt>
                <c:pt idx="1144">
                  <c:v>658.76520000000585</c:v>
                </c:pt>
                <c:pt idx="1145">
                  <c:v>658.78180000000589</c:v>
                </c:pt>
                <c:pt idx="1146">
                  <c:v>658.79840000000593</c:v>
                </c:pt>
                <c:pt idx="1147">
                  <c:v>658.81500000000597</c:v>
                </c:pt>
                <c:pt idx="1148">
                  <c:v>658.83160000000601</c:v>
                </c:pt>
                <c:pt idx="1149">
                  <c:v>658.84820000000605</c:v>
                </c:pt>
                <c:pt idx="1150">
                  <c:v>658.86480000000608</c:v>
                </c:pt>
                <c:pt idx="1151">
                  <c:v>658.88140000000612</c:v>
                </c:pt>
                <c:pt idx="1152">
                  <c:v>658.89800000000616</c:v>
                </c:pt>
                <c:pt idx="1153">
                  <c:v>658.9146000000062</c:v>
                </c:pt>
                <c:pt idx="1154">
                  <c:v>658.93120000000624</c:v>
                </c:pt>
                <c:pt idx="1155">
                  <c:v>658.94780000000628</c:v>
                </c:pt>
                <c:pt idx="1156">
                  <c:v>658.96440000000632</c:v>
                </c:pt>
                <c:pt idx="1157">
                  <c:v>658.98100000000636</c:v>
                </c:pt>
                <c:pt idx="1158">
                  <c:v>658.9976000000064</c:v>
                </c:pt>
                <c:pt idx="1159">
                  <c:v>659.01420000000644</c:v>
                </c:pt>
                <c:pt idx="1160">
                  <c:v>659.03080000000648</c:v>
                </c:pt>
                <c:pt idx="1161">
                  <c:v>659.04740000000652</c:v>
                </c:pt>
                <c:pt idx="1162">
                  <c:v>659.06400000000656</c:v>
                </c:pt>
                <c:pt idx="1163">
                  <c:v>659.0806000000066</c:v>
                </c:pt>
                <c:pt idx="1164">
                  <c:v>659.09720000000664</c:v>
                </c:pt>
                <c:pt idx="1165">
                  <c:v>659.11380000000668</c:v>
                </c:pt>
                <c:pt idx="1166">
                  <c:v>659.13040000000672</c:v>
                </c:pt>
                <c:pt idx="1167">
                  <c:v>659.14700000000676</c:v>
                </c:pt>
                <c:pt idx="1168">
                  <c:v>659.1636000000068</c:v>
                </c:pt>
                <c:pt idx="1169">
                  <c:v>659.18020000000683</c:v>
                </c:pt>
                <c:pt idx="1170">
                  <c:v>659.19680000000687</c:v>
                </c:pt>
                <c:pt idx="1171">
                  <c:v>659.21340000000691</c:v>
                </c:pt>
                <c:pt idx="1172">
                  <c:v>659.23000000000695</c:v>
                </c:pt>
                <c:pt idx="1173">
                  <c:v>659.24660000000699</c:v>
                </c:pt>
                <c:pt idx="1174">
                  <c:v>659.26320000000703</c:v>
                </c:pt>
                <c:pt idx="1175">
                  <c:v>659.27980000000707</c:v>
                </c:pt>
                <c:pt idx="1176">
                  <c:v>659.29640000000711</c:v>
                </c:pt>
                <c:pt idx="1177">
                  <c:v>659.31300000000715</c:v>
                </c:pt>
                <c:pt idx="1178">
                  <c:v>659.32960000000719</c:v>
                </c:pt>
                <c:pt idx="1179">
                  <c:v>659.34620000000723</c:v>
                </c:pt>
                <c:pt idx="1180">
                  <c:v>659.36280000000727</c:v>
                </c:pt>
                <c:pt idx="1181">
                  <c:v>659.37940000000731</c:v>
                </c:pt>
                <c:pt idx="1182">
                  <c:v>659.39600000000735</c:v>
                </c:pt>
                <c:pt idx="1183">
                  <c:v>659.41260000000739</c:v>
                </c:pt>
                <c:pt idx="1184">
                  <c:v>659.42920000000743</c:v>
                </c:pt>
                <c:pt idx="1185">
                  <c:v>659.44580000000747</c:v>
                </c:pt>
                <c:pt idx="1186">
                  <c:v>659.46240000000751</c:v>
                </c:pt>
                <c:pt idx="1187">
                  <c:v>659.47900000000755</c:v>
                </c:pt>
                <c:pt idx="1188">
                  <c:v>659.49560000000758</c:v>
                </c:pt>
                <c:pt idx="1189">
                  <c:v>659.51220000000762</c:v>
                </c:pt>
                <c:pt idx="1190">
                  <c:v>659.52880000000766</c:v>
                </c:pt>
                <c:pt idx="1191">
                  <c:v>659.5454000000077</c:v>
                </c:pt>
                <c:pt idx="1192">
                  <c:v>659.56200000000774</c:v>
                </c:pt>
                <c:pt idx="1193">
                  <c:v>659.57860000000778</c:v>
                </c:pt>
                <c:pt idx="1194">
                  <c:v>659.59520000000782</c:v>
                </c:pt>
                <c:pt idx="1195">
                  <c:v>659.61180000000786</c:v>
                </c:pt>
                <c:pt idx="1196">
                  <c:v>659.6284000000079</c:v>
                </c:pt>
                <c:pt idx="1197">
                  <c:v>659.64500000000794</c:v>
                </c:pt>
                <c:pt idx="1198">
                  <c:v>659.66160000000798</c:v>
                </c:pt>
                <c:pt idx="1199">
                  <c:v>659.67820000000802</c:v>
                </c:pt>
                <c:pt idx="1200">
                  <c:v>659.69480000000806</c:v>
                </c:pt>
                <c:pt idx="1201">
                  <c:v>659.7114000000081</c:v>
                </c:pt>
                <c:pt idx="1202">
                  <c:v>659.72800000000814</c:v>
                </c:pt>
                <c:pt idx="1203">
                  <c:v>659.74460000000818</c:v>
                </c:pt>
                <c:pt idx="1204">
                  <c:v>659.76120000000822</c:v>
                </c:pt>
                <c:pt idx="1205">
                  <c:v>659.77780000000826</c:v>
                </c:pt>
                <c:pt idx="1206">
                  <c:v>659.7944000000083</c:v>
                </c:pt>
                <c:pt idx="1207">
                  <c:v>659.81100000000833</c:v>
                </c:pt>
                <c:pt idx="1208">
                  <c:v>659.82760000000837</c:v>
                </c:pt>
                <c:pt idx="1209">
                  <c:v>659.84420000000841</c:v>
                </c:pt>
                <c:pt idx="1210">
                  <c:v>659.86080000000845</c:v>
                </c:pt>
                <c:pt idx="1211">
                  <c:v>659.87740000000849</c:v>
                </c:pt>
                <c:pt idx="1212">
                  <c:v>659.89400000000853</c:v>
                </c:pt>
                <c:pt idx="1213">
                  <c:v>659.91060000000857</c:v>
                </c:pt>
                <c:pt idx="1214">
                  <c:v>659.92720000000861</c:v>
                </c:pt>
                <c:pt idx="1215">
                  <c:v>659.94380000000865</c:v>
                </c:pt>
                <c:pt idx="1216">
                  <c:v>659.96040000000869</c:v>
                </c:pt>
                <c:pt idx="1217">
                  <c:v>659.97700000000873</c:v>
                </c:pt>
                <c:pt idx="1218">
                  <c:v>659.99360000000877</c:v>
                </c:pt>
                <c:pt idx="1219">
                  <c:v>660.01020000000881</c:v>
                </c:pt>
                <c:pt idx="1220">
                  <c:v>660.02680000000885</c:v>
                </c:pt>
                <c:pt idx="1221">
                  <c:v>660.04340000000889</c:v>
                </c:pt>
                <c:pt idx="1222">
                  <c:v>660.06000000000893</c:v>
                </c:pt>
                <c:pt idx="1223">
                  <c:v>660.07660000000897</c:v>
                </c:pt>
                <c:pt idx="1224">
                  <c:v>660.09320000000901</c:v>
                </c:pt>
                <c:pt idx="1225">
                  <c:v>660.10980000000905</c:v>
                </c:pt>
                <c:pt idx="1226">
                  <c:v>660.12640000000908</c:v>
                </c:pt>
                <c:pt idx="1227">
                  <c:v>660.14300000000912</c:v>
                </c:pt>
                <c:pt idx="1228">
                  <c:v>660.15960000000916</c:v>
                </c:pt>
                <c:pt idx="1229">
                  <c:v>660.1762000000092</c:v>
                </c:pt>
                <c:pt idx="1230">
                  <c:v>660.19280000000924</c:v>
                </c:pt>
                <c:pt idx="1231">
                  <c:v>660.20940000000928</c:v>
                </c:pt>
                <c:pt idx="1232">
                  <c:v>660.22600000000932</c:v>
                </c:pt>
                <c:pt idx="1233">
                  <c:v>660.24260000000936</c:v>
                </c:pt>
                <c:pt idx="1234">
                  <c:v>660.2592000000094</c:v>
                </c:pt>
                <c:pt idx="1235">
                  <c:v>660.27580000000944</c:v>
                </c:pt>
                <c:pt idx="1236">
                  <c:v>660.29240000000948</c:v>
                </c:pt>
                <c:pt idx="1237">
                  <c:v>660.30900000000952</c:v>
                </c:pt>
                <c:pt idx="1238">
                  <c:v>660.32560000000956</c:v>
                </c:pt>
                <c:pt idx="1239">
                  <c:v>660.3422000000096</c:v>
                </c:pt>
                <c:pt idx="1240">
                  <c:v>660.35880000000964</c:v>
                </c:pt>
                <c:pt idx="1241">
                  <c:v>660.37540000000968</c:v>
                </c:pt>
                <c:pt idx="1242">
                  <c:v>660.39200000000972</c:v>
                </c:pt>
                <c:pt idx="1243">
                  <c:v>660.40860000000976</c:v>
                </c:pt>
                <c:pt idx="1244">
                  <c:v>660.4252000000098</c:v>
                </c:pt>
                <c:pt idx="1245">
                  <c:v>660.44180000000983</c:v>
                </c:pt>
                <c:pt idx="1246">
                  <c:v>660.45840000000987</c:v>
                </c:pt>
                <c:pt idx="1247">
                  <c:v>660.47500000000991</c:v>
                </c:pt>
                <c:pt idx="1248">
                  <c:v>660.49160000000995</c:v>
                </c:pt>
                <c:pt idx="1249">
                  <c:v>660.50820000000999</c:v>
                </c:pt>
                <c:pt idx="1250">
                  <c:v>660.52480000001003</c:v>
                </c:pt>
                <c:pt idx="1251">
                  <c:v>660.54140000001007</c:v>
                </c:pt>
                <c:pt idx="1252">
                  <c:v>660.55800000001011</c:v>
                </c:pt>
                <c:pt idx="1253">
                  <c:v>660.57460000001015</c:v>
                </c:pt>
                <c:pt idx="1254">
                  <c:v>660.59120000001019</c:v>
                </c:pt>
                <c:pt idx="1255">
                  <c:v>660.60780000001023</c:v>
                </c:pt>
                <c:pt idx="1256">
                  <c:v>660.62440000001027</c:v>
                </c:pt>
                <c:pt idx="1257">
                  <c:v>660.64100000001031</c:v>
                </c:pt>
                <c:pt idx="1258">
                  <c:v>660.65760000001035</c:v>
                </c:pt>
                <c:pt idx="1259">
                  <c:v>660.67420000001039</c:v>
                </c:pt>
                <c:pt idx="1260">
                  <c:v>660.69080000001043</c:v>
                </c:pt>
                <c:pt idx="1261">
                  <c:v>660.70740000001047</c:v>
                </c:pt>
                <c:pt idx="1262">
                  <c:v>660.72400000001051</c:v>
                </c:pt>
                <c:pt idx="1263">
                  <c:v>660.74060000001055</c:v>
                </c:pt>
                <c:pt idx="1264">
                  <c:v>660.75720000001058</c:v>
                </c:pt>
                <c:pt idx="1265">
                  <c:v>660.77380000001062</c:v>
                </c:pt>
                <c:pt idx="1266">
                  <c:v>660.79040000001066</c:v>
                </c:pt>
                <c:pt idx="1267">
                  <c:v>660.8070000000107</c:v>
                </c:pt>
                <c:pt idx="1268">
                  <c:v>660.82360000001074</c:v>
                </c:pt>
                <c:pt idx="1269">
                  <c:v>660.84020000001078</c:v>
                </c:pt>
                <c:pt idx="1270">
                  <c:v>660.85680000001082</c:v>
                </c:pt>
                <c:pt idx="1271">
                  <c:v>660.87340000001086</c:v>
                </c:pt>
                <c:pt idx="1272">
                  <c:v>660.8900000000109</c:v>
                </c:pt>
                <c:pt idx="1273">
                  <c:v>660.90660000001094</c:v>
                </c:pt>
                <c:pt idx="1274">
                  <c:v>660.92320000001098</c:v>
                </c:pt>
                <c:pt idx="1275">
                  <c:v>660.93980000001102</c:v>
                </c:pt>
                <c:pt idx="1276">
                  <c:v>660.95640000001106</c:v>
                </c:pt>
                <c:pt idx="1277">
                  <c:v>660.9730000000111</c:v>
                </c:pt>
                <c:pt idx="1278">
                  <c:v>660.98960000001114</c:v>
                </c:pt>
                <c:pt idx="1279">
                  <c:v>661.00620000001118</c:v>
                </c:pt>
                <c:pt idx="1280">
                  <c:v>661.02280000001122</c:v>
                </c:pt>
                <c:pt idx="1281">
                  <c:v>661.03940000001126</c:v>
                </c:pt>
                <c:pt idx="1282">
                  <c:v>661.0560000000113</c:v>
                </c:pt>
                <c:pt idx="1283">
                  <c:v>661.07260000001133</c:v>
                </c:pt>
                <c:pt idx="1284">
                  <c:v>661.08920000001137</c:v>
                </c:pt>
                <c:pt idx="1285">
                  <c:v>661.10580000001141</c:v>
                </c:pt>
                <c:pt idx="1286">
                  <c:v>661.12240000001145</c:v>
                </c:pt>
                <c:pt idx="1287">
                  <c:v>661.13900000001149</c:v>
                </c:pt>
                <c:pt idx="1288">
                  <c:v>661.15560000001153</c:v>
                </c:pt>
                <c:pt idx="1289">
                  <c:v>661.17220000001157</c:v>
                </c:pt>
                <c:pt idx="1290">
                  <c:v>661.18880000001161</c:v>
                </c:pt>
                <c:pt idx="1291">
                  <c:v>661.20540000001165</c:v>
                </c:pt>
                <c:pt idx="1292">
                  <c:v>661.22200000001169</c:v>
                </c:pt>
                <c:pt idx="1293">
                  <c:v>661.23860000001173</c:v>
                </c:pt>
                <c:pt idx="1294">
                  <c:v>661.25520000001177</c:v>
                </c:pt>
                <c:pt idx="1295">
                  <c:v>661.27180000001181</c:v>
                </c:pt>
                <c:pt idx="1296">
                  <c:v>661.28840000001185</c:v>
                </c:pt>
                <c:pt idx="1297">
                  <c:v>661.30500000001189</c:v>
                </c:pt>
                <c:pt idx="1298">
                  <c:v>661.32160000001193</c:v>
                </c:pt>
                <c:pt idx="1299">
                  <c:v>661.33820000001197</c:v>
                </c:pt>
                <c:pt idx="1300">
                  <c:v>661.35480000001201</c:v>
                </c:pt>
                <c:pt idx="1301">
                  <c:v>661.37140000001204</c:v>
                </c:pt>
                <c:pt idx="1302">
                  <c:v>661.38800000001208</c:v>
                </c:pt>
                <c:pt idx="1303">
                  <c:v>661.40460000001212</c:v>
                </c:pt>
                <c:pt idx="1304">
                  <c:v>661.42120000001216</c:v>
                </c:pt>
                <c:pt idx="1305">
                  <c:v>661.4378000000122</c:v>
                </c:pt>
                <c:pt idx="1306">
                  <c:v>661.45440000001224</c:v>
                </c:pt>
                <c:pt idx="1307">
                  <c:v>661.47100000001228</c:v>
                </c:pt>
                <c:pt idx="1308">
                  <c:v>661.48760000001232</c:v>
                </c:pt>
                <c:pt idx="1309">
                  <c:v>661.50420000001236</c:v>
                </c:pt>
                <c:pt idx="1310">
                  <c:v>661.5208000000124</c:v>
                </c:pt>
                <c:pt idx="1311">
                  <c:v>661.53740000001244</c:v>
                </c:pt>
                <c:pt idx="1312">
                  <c:v>661.55400000001248</c:v>
                </c:pt>
                <c:pt idx="1313">
                  <c:v>661.57060000001252</c:v>
                </c:pt>
                <c:pt idx="1314">
                  <c:v>661.58720000001256</c:v>
                </c:pt>
                <c:pt idx="1315">
                  <c:v>661.6038000000126</c:v>
                </c:pt>
                <c:pt idx="1316">
                  <c:v>661.62040000001264</c:v>
                </c:pt>
                <c:pt idx="1317">
                  <c:v>661.63700000001268</c:v>
                </c:pt>
                <c:pt idx="1318">
                  <c:v>661.65360000001272</c:v>
                </c:pt>
                <c:pt idx="1319">
                  <c:v>661.67020000001276</c:v>
                </c:pt>
                <c:pt idx="1320">
                  <c:v>661.68680000001279</c:v>
                </c:pt>
                <c:pt idx="1321">
                  <c:v>661.70340000001283</c:v>
                </c:pt>
                <c:pt idx="1322">
                  <c:v>661.72000000001287</c:v>
                </c:pt>
                <c:pt idx="1323">
                  <c:v>661.73660000001291</c:v>
                </c:pt>
                <c:pt idx="1324">
                  <c:v>661.75320000001295</c:v>
                </c:pt>
                <c:pt idx="1325">
                  <c:v>661.76980000001299</c:v>
                </c:pt>
                <c:pt idx="1326">
                  <c:v>661.78640000001303</c:v>
                </c:pt>
                <c:pt idx="1327">
                  <c:v>661.80300000001307</c:v>
                </c:pt>
                <c:pt idx="1328">
                  <c:v>661.81960000001311</c:v>
                </c:pt>
                <c:pt idx="1329">
                  <c:v>661.83620000001315</c:v>
                </c:pt>
                <c:pt idx="1330">
                  <c:v>661.85280000001319</c:v>
                </c:pt>
                <c:pt idx="1331">
                  <c:v>661.86940000001323</c:v>
                </c:pt>
                <c:pt idx="1332">
                  <c:v>661.88600000001327</c:v>
                </c:pt>
                <c:pt idx="1333">
                  <c:v>661.90260000001331</c:v>
                </c:pt>
                <c:pt idx="1334">
                  <c:v>661.91920000001335</c:v>
                </c:pt>
                <c:pt idx="1335">
                  <c:v>661.93580000001339</c:v>
                </c:pt>
                <c:pt idx="1336">
                  <c:v>661.95240000001343</c:v>
                </c:pt>
                <c:pt idx="1337">
                  <c:v>661.96900000001347</c:v>
                </c:pt>
                <c:pt idx="1338">
                  <c:v>661.98560000001351</c:v>
                </c:pt>
                <c:pt idx="1339">
                  <c:v>662.00220000001354</c:v>
                </c:pt>
                <c:pt idx="1340">
                  <c:v>662.01880000001358</c:v>
                </c:pt>
                <c:pt idx="1341">
                  <c:v>662.03540000001362</c:v>
                </c:pt>
                <c:pt idx="1342">
                  <c:v>662.05200000001366</c:v>
                </c:pt>
                <c:pt idx="1343">
                  <c:v>662.0686000000137</c:v>
                </c:pt>
                <c:pt idx="1344">
                  <c:v>662.08520000001374</c:v>
                </c:pt>
                <c:pt idx="1345">
                  <c:v>662.10180000001378</c:v>
                </c:pt>
                <c:pt idx="1346">
                  <c:v>662.11840000001382</c:v>
                </c:pt>
                <c:pt idx="1347">
                  <c:v>662.13500000001386</c:v>
                </c:pt>
                <c:pt idx="1348">
                  <c:v>662.1516000000139</c:v>
                </c:pt>
                <c:pt idx="1349">
                  <c:v>662.16820000001394</c:v>
                </c:pt>
                <c:pt idx="1350">
                  <c:v>662.18480000001398</c:v>
                </c:pt>
                <c:pt idx="1351">
                  <c:v>662.20140000001402</c:v>
                </c:pt>
                <c:pt idx="1352">
                  <c:v>662.21800000001406</c:v>
                </c:pt>
                <c:pt idx="1353">
                  <c:v>662.2346000000141</c:v>
                </c:pt>
                <c:pt idx="1354">
                  <c:v>662.25120000001414</c:v>
                </c:pt>
                <c:pt idx="1355">
                  <c:v>662.26780000001418</c:v>
                </c:pt>
                <c:pt idx="1356">
                  <c:v>662.28440000001422</c:v>
                </c:pt>
                <c:pt idx="1357">
                  <c:v>662.30100000001426</c:v>
                </c:pt>
                <c:pt idx="1358">
                  <c:v>662.31760000001429</c:v>
                </c:pt>
                <c:pt idx="1359">
                  <c:v>662.33420000001433</c:v>
                </c:pt>
                <c:pt idx="1360">
                  <c:v>662.35080000001437</c:v>
                </c:pt>
                <c:pt idx="1361">
                  <c:v>662.36740000001441</c:v>
                </c:pt>
                <c:pt idx="1362">
                  <c:v>662.38400000001445</c:v>
                </c:pt>
                <c:pt idx="1363">
                  <c:v>662.40060000001449</c:v>
                </c:pt>
                <c:pt idx="1364">
                  <c:v>662.41720000001453</c:v>
                </c:pt>
                <c:pt idx="1365">
                  <c:v>662.43380000001457</c:v>
                </c:pt>
                <c:pt idx="1366">
                  <c:v>662.45040000001461</c:v>
                </c:pt>
                <c:pt idx="1367">
                  <c:v>662.46700000001465</c:v>
                </c:pt>
                <c:pt idx="1368">
                  <c:v>662.48360000001469</c:v>
                </c:pt>
                <c:pt idx="1369">
                  <c:v>662.50020000001473</c:v>
                </c:pt>
                <c:pt idx="1370">
                  <c:v>662.51680000001477</c:v>
                </c:pt>
                <c:pt idx="1371">
                  <c:v>662.53340000001481</c:v>
                </c:pt>
                <c:pt idx="1372">
                  <c:v>662.55000000001485</c:v>
                </c:pt>
                <c:pt idx="1373">
                  <c:v>662.56660000001489</c:v>
                </c:pt>
                <c:pt idx="1374">
                  <c:v>662.58320000001493</c:v>
                </c:pt>
                <c:pt idx="1375">
                  <c:v>662.59980000001497</c:v>
                </c:pt>
                <c:pt idx="1376">
                  <c:v>662.61640000001501</c:v>
                </c:pt>
                <c:pt idx="1377">
                  <c:v>662.63300000001504</c:v>
                </c:pt>
                <c:pt idx="1378">
                  <c:v>662.64960000001508</c:v>
                </c:pt>
                <c:pt idx="1379">
                  <c:v>662.66620000001512</c:v>
                </c:pt>
                <c:pt idx="1380">
                  <c:v>662.68280000001516</c:v>
                </c:pt>
                <c:pt idx="1381">
                  <c:v>662.6994000000152</c:v>
                </c:pt>
                <c:pt idx="1382">
                  <c:v>662.71600000001524</c:v>
                </c:pt>
                <c:pt idx="1383">
                  <c:v>662.73260000001528</c:v>
                </c:pt>
                <c:pt idx="1384">
                  <c:v>662.74920000001532</c:v>
                </c:pt>
                <c:pt idx="1385">
                  <c:v>662.76580000001536</c:v>
                </c:pt>
                <c:pt idx="1386">
                  <c:v>662.7824000000154</c:v>
                </c:pt>
                <c:pt idx="1387">
                  <c:v>662.79900000001544</c:v>
                </c:pt>
                <c:pt idx="1388">
                  <c:v>662.81560000001548</c:v>
                </c:pt>
                <c:pt idx="1389">
                  <c:v>662.83220000001552</c:v>
                </c:pt>
                <c:pt idx="1390">
                  <c:v>662.84880000001556</c:v>
                </c:pt>
                <c:pt idx="1391">
                  <c:v>662.8654000000156</c:v>
                </c:pt>
                <c:pt idx="1392">
                  <c:v>662.88200000001564</c:v>
                </c:pt>
                <c:pt idx="1393">
                  <c:v>662.89860000001568</c:v>
                </c:pt>
                <c:pt idx="1394">
                  <c:v>662.91520000001572</c:v>
                </c:pt>
                <c:pt idx="1395">
                  <c:v>662.93180000001576</c:v>
                </c:pt>
                <c:pt idx="1396">
                  <c:v>662.94840000001579</c:v>
                </c:pt>
                <c:pt idx="1397">
                  <c:v>662.96500000001583</c:v>
                </c:pt>
                <c:pt idx="1398">
                  <c:v>662.98160000001587</c:v>
                </c:pt>
                <c:pt idx="1399">
                  <c:v>662.99820000001591</c:v>
                </c:pt>
                <c:pt idx="1400">
                  <c:v>663.01480000001595</c:v>
                </c:pt>
                <c:pt idx="1401">
                  <c:v>663.03140000001599</c:v>
                </c:pt>
                <c:pt idx="1402">
                  <c:v>663.04800000001603</c:v>
                </c:pt>
                <c:pt idx="1403">
                  <c:v>663.06460000001607</c:v>
                </c:pt>
                <c:pt idx="1404">
                  <c:v>663.08120000001611</c:v>
                </c:pt>
                <c:pt idx="1405">
                  <c:v>663.09780000001615</c:v>
                </c:pt>
                <c:pt idx="1406">
                  <c:v>663.11440000001619</c:v>
                </c:pt>
                <c:pt idx="1407">
                  <c:v>663.13100000001623</c:v>
                </c:pt>
                <c:pt idx="1408">
                  <c:v>663.14760000001627</c:v>
                </c:pt>
                <c:pt idx="1409">
                  <c:v>663.16420000001631</c:v>
                </c:pt>
                <c:pt idx="1410">
                  <c:v>663.18080000001635</c:v>
                </c:pt>
                <c:pt idx="1411">
                  <c:v>663.19740000001639</c:v>
                </c:pt>
                <c:pt idx="1412">
                  <c:v>663.21400000001643</c:v>
                </c:pt>
                <c:pt idx="1413">
                  <c:v>663.23060000001647</c:v>
                </c:pt>
                <c:pt idx="1414">
                  <c:v>663.24720000001651</c:v>
                </c:pt>
                <c:pt idx="1415">
                  <c:v>663.26380000001654</c:v>
                </c:pt>
                <c:pt idx="1416">
                  <c:v>663.28040000001658</c:v>
                </c:pt>
                <c:pt idx="1417">
                  <c:v>663.29700000001662</c:v>
                </c:pt>
                <c:pt idx="1418">
                  <c:v>663.31360000001666</c:v>
                </c:pt>
                <c:pt idx="1419">
                  <c:v>663.3302000000167</c:v>
                </c:pt>
                <c:pt idx="1420">
                  <c:v>663.34680000001674</c:v>
                </c:pt>
                <c:pt idx="1421">
                  <c:v>663.36340000001678</c:v>
                </c:pt>
                <c:pt idx="1422">
                  <c:v>663.38000000001682</c:v>
                </c:pt>
                <c:pt idx="1423">
                  <c:v>663.39660000001686</c:v>
                </c:pt>
                <c:pt idx="1424">
                  <c:v>663.4132000000169</c:v>
                </c:pt>
                <c:pt idx="1425">
                  <c:v>663.42980000001694</c:v>
                </c:pt>
                <c:pt idx="1426">
                  <c:v>663.44640000001698</c:v>
                </c:pt>
                <c:pt idx="1427">
                  <c:v>663.46300000001702</c:v>
                </c:pt>
                <c:pt idx="1428">
                  <c:v>663.47960000001706</c:v>
                </c:pt>
                <c:pt idx="1429">
                  <c:v>663.4962000000171</c:v>
                </c:pt>
                <c:pt idx="1430">
                  <c:v>663.51280000001714</c:v>
                </c:pt>
                <c:pt idx="1431">
                  <c:v>663.52940000001718</c:v>
                </c:pt>
                <c:pt idx="1432">
                  <c:v>663.54600000001722</c:v>
                </c:pt>
                <c:pt idx="1433">
                  <c:v>663.56260000001726</c:v>
                </c:pt>
                <c:pt idx="1434">
                  <c:v>663.57920000001729</c:v>
                </c:pt>
                <c:pt idx="1435">
                  <c:v>663.59580000001733</c:v>
                </c:pt>
                <c:pt idx="1436">
                  <c:v>663.61240000001737</c:v>
                </c:pt>
                <c:pt idx="1437">
                  <c:v>663.62900000001741</c:v>
                </c:pt>
                <c:pt idx="1438">
                  <c:v>663.64560000001745</c:v>
                </c:pt>
                <c:pt idx="1439">
                  <c:v>663.66220000001749</c:v>
                </c:pt>
                <c:pt idx="1440">
                  <c:v>663.67880000001753</c:v>
                </c:pt>
                <c:pt idx="1441">
                  <c:v>663.69540000001757</c:v>
                </c:pt>
                <c:pt idx="1442">
                  <c:v>663.71200000001761</c:v>
                </c:pt>
                <c:pt idx="1443">
                  <c:v>663.72860000001765</c:v>
                </c:pt>
                <c:pt idx="1444">
                  <c:v>663.74520000001769</c:v>
                </c:pt>
                <c:pt idx="1445">
                  <c:v>663.76180000001773</c:v>
                </c:pt>
                <c:pt idx="1446">
                  <c:v>663.77840000001777</c:v>
                </c:pt>
                <c:pt idx="1447">
                  <c:v>663.79500000001781</c:v>
                </c:pt>
                <c:pt idx="1448">
                  <c:v>663.81160000001785</c:v>
                </c:pt>
                <c:pt idx="1449">
                  <c:v>663.82820000001789</c:v>
                </c:pt>
                <c:pt idx="1450">
                  <c:v>663.84480000001793</c:v>
                </c:pt>
                <c:pt idx="1451">
                  <c:v>663.86140000001797</c:v>
                </c:pt>
                <c:pt idx="1452">
                  <c:v>663.87800000001801</c:v>
                </c:pt>
                <c:pt idx="1453">
                  <c:v>663.89460000001804</c:v>
                </c:pt>
                <c:pt idx="1454">
                  <c:v>663.91120000001808</c:v>
                </c:pt>
                <c:pt idx="1455">
                  <c:v>663.92780000001812</c:v>
                </c:pt>
                <c:pt idx="1456">
                  <c:v>663.94440000001816</c:v>
                </c:pt>
                <c:pt idx="1457">
                  <c:v>663.9610000000182</c:v>
                </c:pt>
                <c:pt idx="1458">
                  <c:v>663.97760000001824</c:v>
                </c:pt>
                <c:pt idx="1459">
                  <c:v>663.99420000001828</c:v>
                </c:pt>
                <c:pt idx="1460">
                  <c:v>664.01080000001832</c:v>
                </c:pt>
                <c:pt idx="1461">
                  <c:v>664.02740000001836</c:v>
                </c:pt>
                <c:pt idx="1462">
                  <c:v>664.0440000000184</c:v>
                </c:pt>
                <c:pt idx="1463">
                  <c:v>664.06060000001844</c:v>
                </c:pt>
                <c:pt idx="1464">
                  <c:v>664.07720000001848</c:v>
                </c:pt>
                <c:pt idx="1465">
                  <c:v>664.09380000001852</c:v>
                </c:pt>
                <c:pt idx="1466">
                  <c:v>664.11040000001856</c:v>
                </c:pt>
                <c:pt idx="1467">
                  <c:v>664.1270000000186</c:v>
                </c:pt>
                <c:pt idx="1468">
                  <c:v>664.14360000001864</c:v>
                </c:pt>
                <c:pt idx="1469">
                  <c:v>664.16020000001868</c:v>
                </c:pt>
                <c:pt idx="1470">
                  <c:v>664.17680000001872</c:v>
                </c:pt>
                <c:pt idx="1471">
                  <c:v>664.19340000001876</c:v>
                </c:pt>
                <c:pt idx="1472">
                  <c:v>664.21000000001879</c:v>
                </c:pt>
                <c:pt idx="1473">
                  <c:v>664.22660000001883</c:v>
                </c:pt>
                <c:pt idx="1474">
                  <c:v>664.24320000001887</c:v>
                </c:pt>
                <c:pt idx="1475">
                  <c:v>664.25980000001891</c:v>
                </c:pt>
                <c:pt idx="1476">
                  <c:v>664.27640000001895</c:v>
                </c:pt>
                <c:pt idx="1477">
                  <c:v>664.29300000001899</c:v>
                </c:pt>
                <c:pt idx="1478">
                  <c:v>664.30960000001903</c:v>
                </c:pt>
                <c:pt idx="1479">
                  <c:v>664.32620000001907</c:v>
                </c:pt>
                <c:pt idx="1480">
                  <c:v>664.34280000001911</c:v>
                </c:pt>
                <c:pt idx="1481">
                  <c:v>664.35940000001915</c:v>
                </c:pt>
                <c:pt idx="1482">
                  <c:v>664.37600000001919</c:v>
                </c:pt>
                <c:pt idx="1483">
                  <c:v>664.39260000001923</c:v>
                </c:pt>
                <c:pt idx="1484">
                  <c:v>664.40920000001927</c:v>
                </c:pt>
                <c:pt idx="1485">
                  <c:v>664.42580000001931</c:v>
                </c:pt>
                <c:pt idx="1486">
                  <c:v>664.44240000001935</c:v>
                </c:pt>
                <c:pt idx="1487">
                  <c:v>664.45900000001939</c:v>
                </c:pt>
                <c:pt idx="1488">
                  <c:v>664.47560000001943</c:v>
                </c:pt>
                <c:pt idx="1489">
                  <c:v>664.49220000001947</c:v>
                </c:pt>
                <c:pt idx="1490">
                  <c:v>664.50880000001951</c:v>
                </c:pt>
                <c:pt idx="1491">
                  <c:v>664.52540000001954</c:v>
                </c:pt>
                <c:pt idx="1492">
                  <c:v>664.54200000001958</c:v>
                </c:pt>
                <c:pt idx="1493">
                  <c:v>664.55860000001962</c:v>
                </c:pt>
                <c:pt idx="1494">
                  <c:v>664.57520000001966</c:v>
                </c:pt>
                <c:pt idx="1495">
                  <c:v>664.5918000000197</c:v>
                </c:pt>
                <c:pt idx="1496">
                  <c:v>664.60840000001974</c:v>
                </c:pt>
                <c:pt idx="1497">
                  <c:v>664.62500000001978</c:v>
                </c:pt>
                <c:pt idx="1498">
                  <c:v>664.64160000001982</c:v>
                </c:pt>
                <c:pt idx="1499">
                  <c:v>664.65820000001986</c:v>
                </c:pt>
                <c:pt idx="1500">
                  <c:v>664.6748000000199</c:v>
                </c:pt>
                <c:pt idx="1501">
                  <c:v>664.69140000001994</c:v>
                </c:pt>
                <c:pt idx="1502">
                  <c:v>664.70800000001998</c:v>
                </c:pt>
                <c:pt idx="1503">
                  <c:v>664.72460000002002</c:v>
                </c:pt>
                <c:pt idx="1504">
                  <c:v>664.74120000002006</c:v>
                </c:pt>
                <c:pt idx="1505">
                  <c:v>664.7578000000201</c:v>
                </c:pt>
                <c:pt idx="1506">
                  <c:v>664.77440000002014</c:v>
                </c:pt>
                <c:pt idx="1507">
                  <c:v>664.79100000002018</c:v>
                </c:pt>
                <c:pt idx="1508">
                  <c:v>664.80760000002022</c:v>
                </c:pt>
                <c:pt idx="1509">
                  <c:v>664.82420000002026</c:v>
                </c:pt>
                <c:pt idx="1510">
                  <c:v>664.84080000002029</c:v>
                </c:pt>
                <c:pt idx="1511">
                  <c:v>664.85740000002033</c:v>
                </c:pt>
                <c:pt idx="1512">
                  <c:v>664.87400000002037</c:v>
                </c:pt>
                <c:pt idx="1513">
                  <c:v>664.89060000002041</c:v>
                </c:pt>
                <c:pt idx="1514">
                  <c:v>664.90720000002045</c:v>
                </c:pt>
                <c:pt idx="1515">
                  <c:v>664.92380000002049</c:v>
                </c:pt>
                <c:pt idx="1516">
                  <c:v>664.94040000002053</c:v>
                </c:pt>
                <c:pt idx="1517">
                  <c:v>664.95700000002057</c:v>
                </c:pt>
                <c:pt idx="1518">
                  <c:v>664.97360000002061</c:v>
                </c:pt>
                <c:pt idx="1519">
                  <c:v>664.99020000002065</c:v>
                </c:pt>
                <c:pt idx="1520">
                  <c:v>665.00680000002069</c:v>
                </c:pt>
                <c:pt idx="1521">
                  <c:v>665.02340000002073</c:v>
                </c:pt>
                <c:pt idx="1522">
                  <c:v>665.04000000002077</c:v>
                </c:pt>
                <c:pt idx="1523">
                  <c:v>665.05660000002081</c:v>
                </c:pt>
                <c:pt idx="1524">
                  <c:v>665.07320000002085</c:v>
                </c:pt>
                <c:pt idx="1525">
                  <c:v>665.08980000002089</c:v>
                </c:pt>
                <c:pt idx="1526">
                  <c:v>665.10640000002093</c:v>
                </c:pt>
                <c:pt idx="1527">
                  <c:v>665.12300000002097</c:v>
                </c:pt>
                <c:pt idx="1528">
                  <c:v>665.13960000002101</c:v>
                </c:pt>
                <c:pt idx="1529">
                  <c:v>665.15620000002104</c:v>
                </c:pt>
                <c:pt idx="1530">
                  <c:v>665.17280000002108</c:v>
                </c:pt>
                <c:pt idx="1531">
                  <c:v>665.18940000002112</c:v>
                </c:pt>
                <c:pt idx="1532">
                  <c:v>665.20600000002116</c:v>
                </c:pt>
                <c:pt idx="1533">
                  <c:v>665.2226000000212</c:v>
                </c:pt>
                <c:pt idx="1534">
                  <c:v>665.23920000002124</c:v>
                </c:pt>
                <c:pt idx="1535">
                  <c:v>665.25580000002128</c:v>
                </c:pt>
                <c:pt idx="1536">
                  <c:v>665.27240000002132</c:v>
                </c:pt>
                <c:pt idx="1537">
                  <c:v>665.28900000002136</c:v>
                </c:pt>
                <c:pt idx="1538">
                  <c:v>665.3056000000214</c:v>
                </c:pt>
                <c:pt idx="1539">
                  <c:v>665.32220000002144</c:v>
                </c:pt>
                <c:pt idx="1540">
                  <c:v>665.33880000002148</c:v>
                </c:pt>
                <c:pt idx="1541">
                  <c:v>665.35540000002152</c:v>
                </c:pt>
                <c:pt idx="1542">
                  <c:v>665.37200000002156</c:v>
                </c:pt>
                <c:pt idx="1543">
                  <c:v>665.3886000000216</c:v>
                </c:pt>
                <c:pt idx="1544">
                  <c:v>665.40520000002164</c:v>
                </c:pt>
                <c:pt idx="1545">
                  <c:v>665.42180000002168</c:v>
                </c:pt>
                <c:pt idx="1546">
                  <c:v>665.43840000002172</c:v>
                </c:pt>
                <c:pt idx="1547">
                  <c:v>665.45500000002176</c:v>
                </c:pt>
                <c:pt idx="1548">
                  <c:v>665.47160000002179</c:v>
                </c:pt>
                <c:pt idx="1549">
                  <c:v>665.48820000002183</c:v>
                </c:pt>
                <c:pt idx="1550">
                  <c:v>665.50480000002187</c:v>
                </c:pt>
                <c:pt idx="1551">
                  <c:v>665.52140000002191</c:v>
                </c:pt>
                <c:pt idx="1552">
                  <c:v>665.53800000002195</c:v>
                </c:pt>
                <c:pt idx="1553">
                  <c:v>665.55460000002199</c:v>
                </c:pt>
                <c:pt idx="1554">
                  <c:v>665.57120000002203</c:v>
                </c:pt>
                <c:pt idx="1555">
                  <c:v>665.58780000002207</c:v>
                </c:pt>
                <c:pt idx="1556">
                  <c:v>665.60440000002211</c:v>
                </c:pt>
                <c:pt idx="1557">
                  <c:v>665.62100000002215</c:v>
                </c:pt>
                <c:pt idx="1558">
                  <c:v>665.63760000002219</c:v>
                </c:pt>
                <c:pt idx="1559">
                  <c:v>665.65420000002223</c:v>
                </c:pt>
                <c:pt idx="1560">
                  <c:v>665.67080000002227</c:v>
                </c:pt>
                <c:pt idx="1561">
                  <c:v>665.68740000002231</c:v>
                </c:pt>
                <c:pt idx="1562">
                  <c:v>665.70400000002235</c:v>
                </c:pt>
                <c:pt idx="1563">
                  <c:v>665.72060000002239</c:v>
                </c:pt>
                <c:pt idx="1564">
                  <c:v>665.73720000002243</c:v>
                </c:pt>
                <c:pt idx="1565">
                  <c:v>665.75380000002247</c:v>
                </c:pt>
                <c:pt idx="1566">
                  <c:v>665.77040000002251</c:v>
                </c:pt>
                <c:pt idx="1567">
                  <c:v>665.78700000002254</c:v>
                </c:pt>
                <c:pt idx="1568">
                  <c:v>665.80360000002258</c:v>
                </c:pt>
                <c:pt idx="1569">
                  <c:v>665.82020000002262</c:v>
                </c:pt>
                <c:pt idx="1570">
                  <c:v>665.83680000002266</c:v>
                </c:pt>
                <c:pt idx="1571">
                  <c:v>665.8534000000227</c:v>
                </c:pt>
                <c:pt idx="1572">
                  <c:v>665.87000000002274</c:v>
                </c:pt>
                <c:pt idx="1573">
                  <c:v>665.88660000002278</c:v>
                </c:pt>
                <c:pt idx="1574">
                  <c:v>665.90320000002282</c:v>
                </c:pt>
                <c:pt idx="1575">
                  <c:v>665.91980000002286</c:v>
                </c:pt>
                <c:pt idx="1576">
                  <c:v>665.9364000000229</c:v>
                </c:pt>
                <c:pt idx="1577">
                  <c:v>665.95300000002294</c:v>
                </c:pt>
                <c:pt idx="1578">
                  <c:v>665.96960000002298</c:v>
                </c:pt>
                <c:pt idx="1579">
                  <c:v>665.98620000002302</c:v>
                </c:pt>
                <c:pt idx="1580">
                  <c:v>666.00280000002306</c:v>
                </c:pt>
                <c:pt idx="1581">
                  <c:v>666.0194000000231</c:v>
                </c:pt>
                <c:pt idx="1582">
                  <c:v>666.03600000002314</c:v>
                </c:pt>
                <c:pt idx="1583">
                  <c:v>666.05260000002318</c:v>
                </c:pt>
                <c:pt idx="1584">
                  <c:v>666.06920000002322</c:v>
                </c:pt>
                <c:pt idx="1585">
                  <c:v>666.08580000002326</c:v>
                </c:pt>
                <c:pt idx="1586">
                  <c:v>666.10240000002329</c:v>
                </c:pt>
                <c:pt idx="1587">
                  <c:v>666.11900000002333</c:v>
                </c:pt>
                <c:pt idx="1588">
                  <c:v>666.13560000002337</c:v>
                </c:pt>
                <c:pt idx="1589">
                  <c:v>666.15220000002341</c:v>
                </c:pt>
                <c:pt idx="1590">
                  <c:v>666.16880000002345</c:v>
                </c:pt>
                <c:pt idx="1591">
                  <c:v>666.18540000002349</c:v>
                </c:pt>
                <c:pt idx="1592">
                  <c:v>666.20200000002353</c:v>
                </c:pt>
                <c:pt idx="1593">
                  <c:v>666.21860000002357</c:v>
                </c:pt>
                <c:pt idx="1594">
                  <c:v>666.23520000002361</c:v>
                </c:pt>
                <c:pt idx="1595">
                  <c:v>666.25180000002365</c:v>
                </c:pt>
                <c:pt idx="1596">
                  <c:v>666.26840000002369</c:v>
                </c:pt>
                <c:pt idx="1597">
                  <c:v>666.28500000002373</c:v>
                </c:pt>
                <c:pt idx="1598">
                  <c:v>666.30160000002377</c:v>
                </c:pt>
                <c:pt idx="1599">
                  <c:v>666.31820000002381</c:v>
                </c:pt>
                <c:pt idx="1600">
                  <c:v>666.33480000002385</c:v>
                </c:pt>
                <c:pt idx="1601">
                  <c:v>666.35140000002389</c:v>
                </c:pt>
                <c:pt idx="1602">
                  <c:v>666.36800000002393</c:v>
                </c:pt>
                <c:pt idx="1603">
                  <c:v>666.38460000002397</c:v>
                </c:pt>
                <c:pt idx="1604">
                  <c:v>666.40120000002401</c:v>
                </c:pt>
                <c:pt idx="1605">
                  <c:v>666.41780000002404</c:v>
                </c:pt>
                <c:pt idx="1606">
                  <c:v>666.43440000002408</c:v>
                </c:pt>
                <c:pt idx="1607">
                  <c:v>666.45100000002412</c:v>
                </c:pt>
                <c:pt idx="1608">
                  <c:v>666.46760000002416</c:v>
                </c:pt>
                <c:pt idx="1609">
                  <c:v>666.4842000000242</c:v>
                </c:pt>
                <c:pt idx="1610">
                  <c:v>666.50080000002424</c:v>
                </c:pt>
                <c:pt idx="1611">
                  <c:v>666.51740000002428</c:v>
                </c:pt>
                <c:pt idx="1612">
                  <c:v>666.53400000002432</c:v>
                </c:pt>
                <c:pt idx="1613">
                  <c:v>666.55060000002436</c:v>
                </c:pt>
                <c:pt idx="1614">
                  <c:v>666.5672000000244</c:v>
                </c:pt>
                <c:pt idx="1615">
                  <c:v>666.58380000002444</c:v>
                </c:pt>
                <c:pt idx="1616">
                  <c:v>666.60040000002448</c:v>
                </c:pt>
                <c:pt idx="1617">
                  <c:v>666.61700000002452</c:v>
                </c:pt>
                <c:pt idx="1618">
                  <c:v>666.63360000002456</c:v>
                </c:pt>
                <c:pt idx="1619">
                  <c:v>666.6502000000246</c:v>
                </c:pt>
                <c:pt idx="1620">
                  <c:v>666.66680000002464</c:v>
                </c:pt>
                <c:pt idx="1621">
                  <c:v>666.68340000002468</c:v>
                </c:pt>
                <c:pt idx="1622">
                  <c:v>666.70000000002472</c:v>
                </c:pt>
                <c:pt idx="1623">
                  <c:v>666.71660000002475</c:v>
                </c:pt>
                <c:pt idx="1624">
                  <c:v>666.73320000002479</c:v>
                </c:pt>
                <c:pt idx="1625">
                  <c:v>666.74980000002483</c:v>
                </c:pt>
                <c:pt idx="1626">
                  <c:v>666.76640000002487</c:v>
                </c:pt>
                <c:pt idx="1627">
                  <c:v>666.78300000002491</c:v>
                </c:pt>
                <c:pt idx="1628">
                  <c:v>666.79960000002495</c:v>
                </c:pt>
                <c:pt idx="1629">
                  <c:v>666.81620000002499</c:v>
                </c:pt>
                <c:pt idx="1630">
                  <c:v>666.83280000002503</c:v>
                </c:pt>
                <c:pt idx="1631">
                  <c:v>666.84940000002507</c:v>
                </c:pt>
                <c:pt idx="1632">
                  <c:v>666.86600000002511</c:v>
                </c:pt>
                <c:pt idx="1633">
                  <c:v>666.88260000002515</c:v>
                </c:pt>
                <c:pt idx="1634">
                  <c:v>666.89920000002519</c:v>
                </c:pt>
                <c:pt idx="1635">
                  <c:v>666.91580000002523</c:v>
                </c:pt>
                <c:pt idx="1636">
                  <c:v>666.93240000002527</c:v>
                </c:pt>
                <c:pt idx="1637">
                  <c:v>666.94900000002531</c:v>
                </c:pt>
                <c:pt idx="1638">
                  <c:v>666.96560000002535</c:v>
                </c:pt>
                <c:pt idx="1639">
                  <c:v>666.98220000002539</c:v>
                </c:pt>
                <c:pt idx="1640">
                  <c:v>666.99880000002543</c:v>
                </c:pt>
                <c:pt idx="1641">
                  <c:v>667.01540000002547</c:v>
                </c:pt>
                <c:pt idx="1642">
                  <c:v>667.0320000000255</c:v>
                </c:pt>
                <c:pt idx="1643">
                  <c:v>667.04860000002554</c:v>
                </c:pt>
                <c:pt idx="1644">
                  <c:v>667.06520000002558</c:v>
                </c:pt>
                <c:pt idx="1645">
                  <c:v>667.08180000002562</c:v>
                </c:pt>
                <c:pt idx="1646">
                  <c:v>667.09840000002566</c:v>
                </c:pt>
                <c:pt idx="1647">
                  <c:v>667.1150000000257</c:v>
                </c:pt>
                <c:pt idx="1648">
                  <c:v>667.13160000002574</c:v>
                </c:pt>
                <c:pt idx="1649">
                  <c:v>667.14820000002578</c:v>
                </c:pt>
                <c:pt idx="1650">
                  <c:v>667.16480000002582</c:v>
                </c:pt>
                <c:pt idx="1651">
                  <c:v>667.18140000002586</c:v>
                </c:pt>
                <c:pt idx="1652">
                  <c:v>667.1980000000259</c:v>
                </c:pt>
                <c:pt idx="1653">
                  <c:v>667.21460000002594</c:v>
                </c:pt>
                <c:pt idx="1654">
                  <c:v>667.23120000002598</c:v>
                </c:pt>
                <c:pt idx="1655">
                  <c:v>667.24780000002602</c:v>
                </c:pt>
                <c:pt idx="1656">
                  <c:v>667.26440000002606</c:v>
                </c:pt>
                <c:pt idx="1657">
                  <c:v>667.2810000000261</c:v>
                </c:pt>
                <c:pt idx="1658">
                  <c:v>667.29760000002614</c:v>
                </c:pt>
                <c:pt idx="1659">
                  <c:v>667.31420000002618</c:v>
                </c:pt>
                <c:pt idx="1660">
                  <c:v>667.33080000002622</c:v>
                </c:pt>
                <c:pt idx="1661">
                  <c:v>667.34740000002625</c:v>
                </c:pt>
                <c:pt idx="1662">
                  <c:v>667.36400000002629</c:v>
                </c:pt>
                <c:pt idx="1663">
                  <c:v>667.38060000002633</c:v>
                </c:pt>
                <c:pt idx="1664">
                  <c:v>667.39720000002637</c:v>
                </c:pt>
                <c:pt idx="1665">
                  <c:v>667.41380000002641</c:v>
                </c:pt>
                <c:pt idx="1666">
                  <c:v>667.43040000002645</c:v>
                </c:pt>
                <c:pt idx="1667">
                  <c:v>667.44700000002649</c:v>
                </c:pt>
                <c:pt idx="1668">
                  <c:v>667.46360000002653</c:v>
                </c:pt>
                <c:pt idx="1669">
                  <c:v>667.48020000002657</c:v>
                </c:pt>
                <c:pt idx="1670">
                  <c:v>667.49680000002661</c:v>
                </c:pt>
                <c:pt idx="1671">
                  <c:v>667.51340000002665</c:v>
                </c:pt>
                <c:pt idx="1672">
                  <c:v>667.53000000002669</c:v>
                </c:pt>
                <c:pt idx="1673">
                  <c:v>667.54660000002673</c:v>
                </c:pt>
                <c:pt idx="1674">
                  <c:v>667.56320000002677</c:v>
                </c:pt>
                <c:pt idx="1675">
                  <c:v>667.57980000002681</c:v>
                </c:pt>
                <c:pt idx="1676">
                  <c:v>667.59640000002685</c:v>
                </c:pt>
                <c:pt idx="1677">
                  <c:v>667.61300000002689</c:v>
                </c:pt>
                <c:pt idx="1678">
                  <c:v>667.62960000002693</c:v>
                </c:pt>
                <c:pt idx="1679">
                  <c:v>667.64620000002697</c:v>
                </c:pt>
                <c:pt idx="1680">
                  <c:v>667.662800000027</c:v>
                </c:pt>
                <c:pt idx="1681">
                  <c:v>667.67940000002704</c:v>
                </c:pt>
                <c:pt idx="1682">
                  <c:v>667.69600000002708</c:v>
                </c:pt>
                <c:pt idx="1683">
                  <c:v>667.71260000002712</c:v>
                </c:pt>
                <c:pt idx="1684">
                  <c:v>667.72920000002716</c:v>
                </c:pt>
                <c:pt idx="1685">
                  <c:v>667.7458000000272</c:v>
                </c:pt>
                <c:pt idx="1686">
                  <c:v>667.76240000002724</c:v>
                </c:pt>
                <c:pt idx="1687">
                  <c:v>667.77900000002728</c:v>
                </c:pt>
                <c:pt idx="1688">
                  <c:v>667.79560000002732</c:v>
                </c:pt>
                <c:pt idx="1689">
                  <c:v>667.81220000002736</c:v>
                </c:pt>
                <c:pt idx="1690">
                  <c:v>667.8288000000274</c:v>
                </c:pt>
                <c:pt idx="1691">
                  <c:v>667.84540000002744</c:v>
                </c:pt>
                <c:pt idx="1692">
                  <c:v>667.86200000002748</c:v>
                </c:pt>
                <c:pt idx="1693">
                  <c:v>667.87860000002752</c:v>
                </c:pt>
                <c:pt idx="1694">
                  <c:v>667.89520000002756</c:v>
                </c:pt>
                <c:pt idx="1695">
                  <c:v>667.9118000000276</c:v>
                </c:pt>
                <c:pt idx="1696">
                  <c:v>667.92840000002764</c:v>
                </c:pt>
                <c:pt idx="1697">
                  <c:v>667.94500000002768</c:v>
                </c:pt>
                <c:pt idx="1698">
                  <c:v>667.96160000002772</c:v>
                </c:pt>
                <c:pt idx="1699">
                  <c:v>667.97820000002775</c:v>
                </c:pt>
                <c:pt idx="1700">
                  <c:v>667.99480000002779</c:v>
                </c:pt>
                <c:pt idx="1701">
                  <c:v>668.01140000002783</c:v>
                </c:pt>
                <c:pt idx="1702">
                  <c:v>668.02800000002787</c:v>
                </c:pt>
                <c:pt idx="1703">
                  <c:v>668.04460000002791</c:v>
                </c:pt>
                <c:pt idx="1704">
                  <c:v>668.06120000002795</c:v>
                </c:pt>
                <c:pt idx="1705">
                  <c:v>668.07780000002799</c:v>
                </c:pt>
                <c:pt idx="1706">
                  <c:v>668.09440000002803</c:v>
                </c:pt>
                <c:pt idx="1707">
                  <c:v>668.11100000002807</c:v>
                </c:pt>
                <c:pt idx="1708">
                  <c:v>668.12760000002811</c:v>
                </c:pt>
                <c:pt idx="1709">
                  <c:v>668.14420000002815</c:v>
                </c:pt>
                <c:pt idx="1710">
                  <c:v>668.16080000002819</c:v>
                </c:pt>
                <c:pt idx="1711">
                  <c:v>668.17740000002823</c:v>
                </c:pt>
                <c:pt idx="1712">
                  <c:v>668.19400000002827</c:v>
                </c:pt>
                <c:pt idx="1713">
                  <c:v>668.21060000002831</c:v>
                </c:pt>
                <c:pt idx="1714">
                  <c:v>668.22720000002835</c:v>
                </c:pt>
                <c:pt idx="1715">
                  <c:v>668.24380000002839</c:v>
                </c:pt>
                <c:pt idx="1716">
                  <c:v>668.26040000002843</c:v>
                </c:pt>
                <c:pt idx="1717">
                  <c:v>668.27700000002847</c:v>
                </c:pt>
                <c:pt idx="1718">
                  <c:v>668.2936000000285</c:v>
                </c:pt>
                <c:pt idx="1719">
                  <c:v>668.31020000002854</c:v>
                </c:pt>
                <c:pt idx="1720">
                  <c:v>668.32680000002858</c:v>
                </c:pt>
                <c:pt idx="1721">
                  <c:v>668.34340000002862</c:v>
                </c:pt>
                <c:pt idx="1722">
                  <c:v>668.36000000002866</c:v>
                </c:pt>
                <c:pt idx="1723">
                  <c:v>668.3766000000287</c:v>
                </c:pt>
                <c:pt idx="1724">
                  <c:v>668.39320000002874</c:v>
                </c:pt>
                <c:pt idx="1725">
                  <c:v>668.40980000002878</c:v>
                </c:pt>
                <c:pt idx="1726">
                  <c:v>668.42640000002882</c:v>
                </c:pt>
                <c:pt idx="1727">
                  <c:v>668.44300000002886</c:v>
                </c:pt>
                <c:pt idx="1728">
                  <c:v>668.4596000000289</c:v>
                </c:pt>
                <c:pt idx="1729">
                  <c:v>668.47620000002894</c:v>
                </c:pt>
                <c:pt idx="1730">
                  <c:v>668.49280000002898</c:v>
                </c:pt>
                <c:pt idx="1731">
                  <c:v>668.50940000002902</c:v>
                </c:pt>
                <c:pt idx="1732">
                  <c:v>668.52600000002906</c:v>
                </c:pt>
                <c:pt idx="1733">
                  <c:v>668.5426000000291</c:v>
                </c:pt>
                <c:pt idx="1734">
                  <c:v>668.55920000002914</c:v>
                </c:pt>
                <c:pt idx="1735">
                  <c:v>668.57580000002918</c:v>
                </c:pt>
                <c:pt idx="1736">
                  <c:v>668.59240000002922</c:v>
                </c:pt>
                <c:pt idx="1737">
                  <c:v>668.60900000002925</c:v>
                </c:pt>
                <c:pt idx="1738">
                  <c:v>668.62560000002929</c:v>
                </c:pt>
                <c:pt idx="1739">
                  <c:v>668.64220000002933</c:v>
                </c:pt>
                <c:pt idx="1740">
                  <c:v>668.65880000002937</c:v>
                </c:pt>
                <c:pt idx="1741">
                  <c:v>668.67540000002941</c:v>
                </c:pt>
                <c:pt idx="1742">
                  <c:v>668.69200000002945</c:v>
                </c:pt>
                <c:pt idx="1743">
                  <c:v>668.70860000002949</c:v>
                </c:pt>
                <c:pt idx="1744">
                  <c:v>668.72520000002953</c:v>
                </c:pt>
                <c:pt idx="1745">
                  <c:v>668.74180000002957</c:v>
                </c:pt>
                <c:pt idx="1746">
                  <c:v>668.75840000002961</c:v>
                </c:pt>
                <c:pt idx="1747">
                  <c:v>668.77500000002965</c:v>
                </c:pt>
                <c:pt idx="1748">
                  <c:v>668.79160000002969</c:v>
                </c:pt>
                <c:pt idx="1749">
                  <c:v>668.80820000002973</c:v>
                </c:pt>
                <c:pt idx="1750">
                  <c:v>668.82480000002977</c:v>
                </c:pt>
                <c:pt idx="1751">
                  <c:v>668.84140000002981</c:v>
                </c:pt>
                <c:pt idx="1752">
                  <c:v>668.85800000002985</c:v>
                </c:pt>
                <c:pt idx="1753">
                  <c:v>668.87460000002989</c:v>
                </c:pt>
                <c:pt idx="1754">
                  <c:v>668.89120000002993</c:v>
                </c:pt>
                <c:pt idx="1755">
                  <c:v>668.90780000002997</c:v>
                </c:pt>
                <c:pt idx="1756">
                  <c:v>668.92440000003</c:v>
                </c:pt>
                <c:pt idx="1757">
                  <c:v>668.94100000003004</c:v>
                </c:pt>
                <c:pt idx="1758">
                  <c:v>668.95760000003008</c:v>
                </c:pt>
                <c:pt idx="1759">
                  <c:v>668.97420000003012</c:v>
                </c:pt>
                <c:pt idx="1760">
                  <c:v>668.99080000003016</c:v>
                </c:pt>
                <c:pt idx="1761">
                  <c:v>669.0074000000302</c:v>
                </c:pt>
                <c:pt idx="1762">
                  <c:v>669.02400000003024</c:v>
                </c:pt>
                <c:pt idx="1763">
                  <c:v>669.04060000003028</c:v>
                </c:pt>
                <c:pt idx="1764">
                  <c:v>669.05720000003032</c:v>
                </c:pt>
                <c:pt idx="1765">
                  <c:v>669.07380000003036</c:v>
                </c:pt>
                <c:pt idx="1766">
                  <c:v>669.0904000000304</c:v>
                </c:pt>
                <c:pt idx="1767">
                  <c:v>669.10700000003044</c:v>
                </c:pt>
                <c:pt idx="1768">
                  <c:v>669.12360000003048</c:v>
                </c:pt>
                <c:pt idx="1769">
                  <c:v>669.14020000003052</c:v>
                </c:pt>
                <c:pt idx="1770">
                  <c:v>669.15680000003056</c:v>
                </c:pt>
                <c:pt idx="1771">
                  <c:v>669.1734000000306</c:v>
                </c:pt>
                <c:pt idx="1772">
                  <c:v>669.19000000003064</c:v>
                </c:pt>
                <c:pt idx="1773">
                  <c:v>669.20660000003068</c:v>
                </c:pt>
                <c:pt idx="1774">
                  <c:v>669.22320000003072</c:v>
                </c:pt>
                <c:pt idx="1775">
                  <c:v>669.23980000003075</c:v>
                </c:pt>
                <c:pt idx="1776">
                  <c:v>669.25640000003079</c:v>
                </c:pt>
                <c:pt idx="1777">
                  <c:v>669.27300000003083</c:v>
                </c:pt>
                <c:pt idx="1778">
                  <c:v>669.28960000003087</c:v>
                </c:pt>
                <c:pt idx="1779">
                  <c:v>669.30620000003091</c:v>
                </c:pt>
                <c:pt idx="1780">
                  <c:v>669.32280000003095</c:v>
                </c:pt>
                <c:pt idx="1781">
                  <c:v>669.33940000003099</c:v>
                </c:pt>
                <c:pt idx="1782">
                  <c:v>669.35600000003103</c:v>
                </c:pt>
                <c:pt idx="1783">
                  <c:v>669.37260000003107</c:v>
                </c:pt>
                <c:pt idx="1784">
                  <c:v>669.38920000003111</c:v>
                </c:pt>
                <c:pt idx="1785">
                  <c:v>669.40580000003115</c:v>
                </c:pt>
                <c:pt idx="1786">
                  <c:v>669.42240000003119</c:v>
                </c:pt>
                <c:pt idx="1787">
                  <c:v>669.43900000003123</c:v>
                </c:pt>
                <c:pt idx="1788">
                  <c:v>669.45560000003127</c:v>
                </c:pt>
                <c:pt idx="1789">
                  <c:v>669.47220000003131</c:v>
                </c:pt>
                <c:pt idx="1790">
                  <c:v>669.48880000003135</c:v>
                </c:pt>
                <c:pt idx="1791">
                  <c:v>669.50540000003139</c:v>
                </c:pt>
                <c:pt idx="1792">
                  <c:v>669.52200000003143</c:v>
                </c:pt>
                <c:pt idx="1793">
                  <c:v>669.53860000003147</c:v>
                </c:pt>
                <c:pt idx="1794">
                  <c:v>669.5552000000315</c:v>
                </c:pt>
                <c:pt idx="1795">
                  <c:v>669.57180000003154</c:v>
                </c:pt>
                <c:pt idx="1796">
                  <c:v>669.58840000003158</c:v>
                </c:pt>
                <c:pt idx="1797">
                  <c:v>669.60500000003162</c:v>
                </c:pt>
                <c:pt idx="1798">
                  <c:v>669.62160000003166</c:v>
                </c:pt>
                <c:pt idx="1799">
                  <c:v>669.6382000000317</c:v>
                </c:pt>
                <c:pt idx="1800">
                  <c:v>669.65480000003174</c:v>
                </c:pt>
                <c:pt idx="1801">
                  <c:v>669.67140000003178</c:v>
                </c:pt>
                <c:pt idx="1802">
                  <c:v>669.68800000003182</c:v>
                </c:pt>
                <c:pt idx="1803">
                  <c:v>669.70460000003186</c:v>
                </c:pt>
                <c:pt idx="1804">
                  <c:v>669.7212000000319</c:v>
                </c:pt>
                <c:pt idx="1805">
                  <c:v>669.73780000003194</c:v>
                </c:pt>
                <c:pt idx="1806">
                  <c:v>669.75440000003198</c:v>
                </c:pt>
                <c:pt idx="1807">
                  <c:v>669.77100000003202</c:v>
                </c:pt>
                <c:pt idx="1808">
                  <c:v>669.78760000003206</c:v>
                </c:pt>
                <c:pt idx="1809">
                  <c:v>669.8042000000321</c:v>
                </c:pt>
                <c:pt idx="1810">
                  <c:v>669.82080000003214</c:v>
                </c:pt>
                <c:pt idx="1811">
                  <c:v>669.83740000003218</c:v>
                </c:pt>
                <c:pt idx="1812">
                  <c:v>669.85400000003222</c:v>
                </c:pt>
                <c:pt idx="1813">
                  <c:v>669.87060000003225</c:v>
                </c:pt>
                <c:pt idx="1814">
                  <c:v>669.88720000003229</c:v>
                </c:pt>
                <c:pt idx="1815">
                  <c:v>669.90380000003233</c:v>
                </c:pt>
                <c:pt idx="1816">
                  <c:v>669.92040000003237</c:v>
                </c:pt>
                <c:pt idx="1817">
                  <c:v>669.93700000003241</c:v>
                </c:pt>
                <c:pt idx="1818">
                  <c:v>669.95360000003245</c:v>
                </c:pt>
                <c:pt idx="1819">
                  <c:v>669.97020000003249</c:v>
                </c:pt>
                <c:pt idx="1820">
                  <c:v>669.98680000003253</c:v>
                </c:pt>
                <c:pt idx="1821">
                  <c:v>670.00340000003257</c:v>
                </c:pt>
                <c:pt idx="1822">
                  <c:v>670.02000000003261</c:v>
                </c:pt>
                <c:pt idx="1823">
                  <c:v>670.03660000003265</c:v>
                </c:pt>
                <c:pt idx="1824">
                  <c:v>670.05320000003269</c:v>
                </c:pt>
                <c:pt idx="1825">
                  <c:v>670.06980000003273</c:v>
                </c:pt>
                <c:pt idx="1826">
                  <c:v>670.08640000003277</c:v>
                </c:pt>
                <c:pt idx="1827">
                  <c:v>670.10300000003281</c:v>
                </c:pt>
                <c:pt idx="1828">
                  <c:v>670.11960000003285</c:v>
                </c:pt>
                <c:pt idx="1829">
                  <c:v>670.13620000003289</c:v>
                </c:pt>
                <c:pt idx="1830">
                  <c:v>670.15280000003293</c:v>
                </c:pt>
                <c:pt idx="1831">
                  <c:v>670.16940000003297</c:v>
                </c:pt>
                <c:pt idx="1832">
                  <c:v>670.186000000033</c:v>
                </c:pt>
                <c:pt idx="1833">
                  <c:v>670.20260000003304</c:v>
                </c:pt>
                <c:pt idx="1834">
                  <c:v>670.21920000003308</c:v>
                </c:pt>
                <c:pt idx="1835">
                  <c:v>670.23580000003312</c:v>
                </c:pt>
                <c:pt idx="1836">
                  <c:v>670.25240000003316</c:v>
                </c:pt>
                <c:pt idx="1837">
                  <c:v>670.2690000000332</c:v>
                </c:pt>
                <c:pt idx="1838">
                  <c:v>670.28560000003324</c:v>
                </c:pt>
                <c:pt idx="1839">
                  <c:v>670.30220000003328</c:v>
                </c:pt>
                <c:pt idx="1840">
                  <c:v>670.31880000003332</c:v>
                </c:pt>
                <c:pt idx="1841">
                  <c:v>670.33540000003336</c:v>
                </c:pt>
                <c:pt idx="1842">
                  <c:v>670.3520000000334</c:v>
                </c:pt>
                <c:pt idx="1843">
                  <c:v>670.36860000003344</c:v>
                </c:pt>
                <c:pt idx="1844">
                  <c:v>670.38520000003348</c:v>
                </c:pt>
                <c:pt idx="1845">
                  <c:v>670.40180000003352</c:v>
                </c:pt>
                <c:pt idx="1846">
                  <c:v>670.41840000003356</c:v>
                </c:pt>
                <c:pt idx="1847">
                  <c:v>670.4350000000336</c:v>
                </c:pt>
                <c:pt idx="1848">
                  <c:v>670.45160000003364</c:v>
                </c:pt>
                <c:pt idx="1849">
                  <c:v>670.46820000003368</c:v>
                </c:pt>
                <c:pt idx="1850">
                  <c:v>670.48480000003372</c:v>
                </c:pt>
                <c:pt idx="1851">
                  <c:v>670.50140000003375</c:v>
                </c:pt>
                <c:pt idx="1852">
                  <c:v>670.51800000003379</c:v>
                </c:pt>
                <c:pt idx="1853">
                  <c:v>670.53460000003383</c:v>
                </c:pt>
                <c:pt idx="1854">
                  <c:v>670.55120000003387</c:v>
                </c:pt>
                <c:pt idx="1855">
                  <c:v>670.56780000003391</c:v>
                </c:pt>
                <c:pt idx="1856">
                  <c:v>670.58440000003395</c:v>
                </c:pt>
                <c:pt idx="1857">
                  <c:v>670.60100000003399</c:v>
                </c:pt>
                <c:pt idx="1858">
                  <c:v>670.61760000003403</c:v>
                </c:pt>
                <c:pt idx="1859">
                  <c:v>670.63420000003407</c:v>
                </c:pt>
                <c:pt idx="1860">
                  <c:v>670.65080000003411</c:v>
                </c:pt>
                <c:pt idx="1861">
                  <c:v>670.66740000003415</c:v>
                </c:pt>
                <c:pt idx="1862">
                  <c:v>670.68400000003419</c:v>
                </c:pt>
                <c:pt idx="1863">
                  <c:v>670.70060000003423</c:v>
                </c:pt>
                <c:pt idx="1864">
                  <c:v>670.71720000003427</c:v>
                </c:pt>
                <c:pt idx="1865">
                  <c:v>670.73380000003431</c:v>
                </c:pt>
                <c:pt idx="1866">
                  <c:v>670.75040000003435</c:v>
                </c:pt>
                <c:pt idx="1867">
                  <c:v>670.76700000003439</c:v>
                </c:pt>
                <c:pt idx="1868">
                  <c:v>670.78360000003443</c:v>
                </c:pt>
                <c:pt idx="1869">
                  <c:v>670.80020000003447</c:v>
                </c:pt>
                <c:pt idx="1870">
                  <c:v>670.8168000000345</c:v>
                </c:pt>
                <c:pt idx="1871">
                  <c:v>670.83340000003454</c:v>
                </c:pt>
                <c:pt idx="1872">
                  <c:v>670.85000000003458</c:v>
                </c:pt>
                <c:pt idx="1873">
                  <c:v>670.86660000003462</c:v>
                </c:pt>
                <c:pt idx="1874">
                  <c:v>670.88320000003466</c:v>
                </c:pt>
                <c:pt idx="1875">
                  <c:v>670.8998000000347</c:v>
                </c:pt>
                <c:pt idx="1876">
                  <c:v>670.91640000003474</c:v>
                </c:pt>
                <c:pt idx="1877">
                  <c:v>670.93300000003478</c:v>
                </c:pt>
                <c:pt idx="1878">
                  <c:v>670.94960000003482</c:v>
                </c:pt>
                <c:pt idx="1879">
                  <c:v>670.96620000003486</c:v>
                </c:pt>
                <c:pt idx="1880">
                  <c:v>670.9828000000349</c:v>
                </c:pt>
                <c:pt idx="1881">
                  <c:v>670.99940000003494</c:v>
                </c:pt>
                <c:pt idx="1882">
                  <c:v>671.01600000003498</c:v>
                </c:pt>
                <c:pt idx="1883">
                  <c:v>671.03260000003502</c:v>
                </c:pt>
                <c:pt idx="1884">
                  <c:v>671.04920000003506</c:v>
                </c:pt>
                <c:pt idx="1885">
                  <c:v>671.0658000000351</c:v>
                </c:pt>
                <c:pt idx="1886">
                  <c:v>671.08240000003514</c:v>
                </c:pt>
                <c:pt idx="1887">
                  <c:v>671.09900000003518</c:v>
                </c:pt>
                <c:pt idx="1888">
                  <c:v>671.11560000003522</c:v>
                </c:pt>
                <c:pt idx="1889">
                  <c:v>671.13220000003525</c:v>
                </c:pt>
                <c:pt idx="1890">
                  <c:v>671.14880000003529</c:v>
                </c:pt>
                <c:pt idx="1891">
                  <c:v>671.16540000003533</c:v>
                </c:pt>
                <c:pt idx="1892">
                  <c:v>671.18200000003537</c:v>
                </c:pt>
                <c:pt idx="1893">
                  <c:v>671.19860000003541</c:v>
                </c:pt>
                <c:pt idx="1894">
                  <c:v>671.21520000003545</c:v>
                </c:pt>
                <c:pt idx="1895">
                  <c:v>671.23180000003549</c:v>
                </c:pt>
                <c:pt idx="1896">
                  <c:v>671.24840000003553</c:v>
                </c:pt>
                <c:pt idx="1897">
                  <c:v>671.26500000003557</c:v>
                </c:pt>
                <c:pt idx="1898">
                  <c:v>671.28160000003561</c:v>
                </c:pt>
                <c:pt idx="1899">
                  <c:v>671.29820000003565</c:v>
                </c:pt>
                <c:pt idx="1900">
                  <c:v>671.31480000003569</c:v>
                </c:pt>
                <c:pt idx="1901">
                  <c:v>671.33140000003573</c:v>
                </c:pt>
                <c:pt idx="1902">
                  <c:v>671.34800000003577</c:v>
                </c:pt>
                <c:pt idx="1903">
                  <c:v>671.36460000003581</c:v>
                </c:pt>
                <c:pt idx="1904">
                  <c:v>671.38120000003585</c:v>
                </c:pt>
                <c:pt idx="1905">
                  <c:v>671.39780000003589</c:v>
                </c:pt>
                <c:pt idx="1906">
                  <c:v>671.41440000003593</c:v>
                </c:pt>
                <c:pt idx="1907">
                  <c:v>671.43100000003597</c:v>
                </c:pt>
                <c:pt idx="1908">
                  <c:v>671.447600000036</c:v>
                </c:pt>
                <c:pt idx="1909">
                  <c:v>671.46420000003604</c:v>
                </c:pt>
                <c:pt idx="1910">
                  <c:v>671.48080000003608</c:v>
                </c:pt>
                <c:pt idx="1911">
                  <c:v>671.49740000003612</c:v>
                </c:pt>
                <c:pt idx="1912">
                  <c:v>671.51400000003616</c:v>
                </c:pt>
                <c:pt idx="1913">
                  <c:v>671.5306000000362</c:v>
                </c:pt>
                <c:pt idx="1914">
                  <c:v>671.54720000003624</c:v>
                </c:pt>
                <c:pt idx="1915">
                  <c:v>671.56380000003628</c:v>
                </c:pt>
                <c:pt idx="1916">
                  <c:v>671.58040000003632</c:v>
                </c:pt>
                <c:pt idx="1917">
                  <c:v>671.59700000003636</c:v>
                </c:pt>
                <c:pt idx="1918">
                  <c:v>671.6136000000364</c:v>
                </c:pt>
                <c:pt idx="1919">
                  <c:v>671.63020000003644</c:v>
                </c:pt>
                <c:pt idx="1920">
                  <c:v>671.64680000003648</c:v>
                </c:pt>
                <c:pt idx="1921">
                  <c:v>671.66340000003652</c:v>
                </c:pt>
                <c:pt idx="1922">
                  <c:v>671.68000000003656</c:v>
                </c:pt>
                <c:pt idx="1923">
                  <c:v>671.6966000000366</c:v>
                </c:pt>
                <c:pt idx="1924">
                  <c:v>671.71320000003664</c:v>
                </c:pt>
                <c:pt idx="1925">
                  <c:v>671.72980000003668</c:v>
                </c:pt>
                <c:pt idx="1926">
                  <c:v>671.74640000003672</c:v>
                </c:pt>
                <c:pt idx="1927">
                  <c:v>671.76300000003675</c:v>
                </c:pt>
                <c:pt idx="1928">
                  <c:v>671.77960000003679</c:v>
                </c:pt>
                <c:pt idx="1929">
                  <c:v>671.79620000003683</c:v>
                </c:pt>
                <c:pt idx="1930">
                  <c:v>671.81280000003687</c:v>
                </c:pt>
                <c:pt idx="1931">
                  <c:v>671.82940000003691</c:v>
                </c:pt>
                <c:pt idx="1932">
                  <c:v>671.84600000003695</c:v>
                </c:pt>
                <c:pt idx="1933">
                  <c:v>671.86260000003699</c:v>
                </c:pt>
                <c:pt idx="1934">
                  <c:v>671.87920000003703</c:v>
                </c:pt>
                <c:pt idx="1935">
                  <c:v>671.89580000003707</c:v>
                </c:pt>
                <c:pt idx="1936">
                  <c:v>671.91240000003711</c:v>
                </c:pt>
                <c:pt idx="1937">
                  <c:v>671.92900000003715</c:v>
                </c:pt>
                <c:pt idx="1938">
                  <c:v>671.94560000003719</c:v>
                </c:pt>
                <c:pt idx="1939">
                  <c:v>671.96220000003723</c:v>
                </c:pt>
                <c:pt idx="1940">
                  <c:v>671.97880000003727</c:v>
                </c:pt>
                <c:pt idx="1941">
                  <c:v>671.99540000003731</c:v>
                </c:pt>
                <c:pt idx="1942">
                  <c:v>672.01200000003735</c:v>
                </c:pt>
                <c:pt idx="1943">
                  <c:v>672.02860000003739</c:v>
                </c:pt>
                <c:pt idx="1944">
                  <c:v>672.04520000003743</c:v>
                </c:pt>
                <c:pt idx="1945">
                  <c:v>672.06180000003746</c:v>
                </c:pt>
                <c:pt idx="1946">
                  <c:v>672.0784000000375</c:v>
                </c:pt>
                <c:pt idx="1947">
                  <c:v>672.09500000003754</c:v>
                </c:pt>
                <c:pt idx="1948">
                  <c:v>672.11160000003758</c:v>
                </c:pt>
                <c:pt idx="1949">
                  <c:v>672.12820000003762</c:v>
                </c:pt>
                <c:pt idx="1950">
                  <c:v>672.14480000003766</c:v>
                </c:pt>
                <c:pt idx="1951">
                  <c:v>672.1614000000377</c:v>
                </c:pt>
                <c:pt idx="1952">
                  <c:v>672.17800000003774</c:v>
                </c:pt>
                <c:pt idx="1953">
                  <c:v>672.19460000003778</c:v>
                </c:pt>
                <c:pt idx="1954">
                  <c:v>672.21120000003782</c:v>
                </c:pt>
                <c:pt idx="1955">
                  <c:v>672.22780000003786</c:v>
                </c:pt>
                <c:pt idx="1956">
                  <c:v>672.2444000000379</c:v>
                </c:pt>
                <c:pt idx="1957">
                  <c:v>672.26100000003794</c:v>
                </c:pt>
                <c:pt idx="1958">
                  <c:v>672.27760000003798</c:v>
                </c:pt>
                <c:pt idx="1959">
                  <c:v>672.29420000003802</c:v>
                </c:pt>
                <c:pt idx="1960">
                  <c:v>672.31080000003806</c:v>
                </c:pt>
                <c:pt idx="1961">
                  <c:v>672.3274000000381</c:v>
                </c:pt>
                <c:pt idx="1962">
                  <c:v>672.34400000003814</c:v>
                </c:pt>
                <c:pt idx="1963">
                  <c:v>672.36060000003818</c:v>
                </c:pt>
                <c:pt idx="1964">
                  <c:v>672.37720000003821</c:v>
                </c:pt>
                <c:pt idx="1965">
                  <c:v>672.39380000003825</c:v>
                </c:pt>
                <c:pt idx="1966">
                  <c:v>672.41040000003829</c:v>
                </c:pt>
                <c:pt idx="1967">
                  <c:v>672.42700000003833</c:v>
                </c:pt>
                <c:pt idx="1968">
                  <c:v>672.44360000003837</c:v>
                </c:pt>
                <c:pt idx="1969">
                  <c:v>672.46020000003841</c:v>
                </c:pt>
                <c:pt idx="1970">
                  <c:v>672.47680000003845</c:v>
                </c:pt>
                <c:pt idx="1971">
                  <c:v>672.49340000003849</c:v>
                </c:pt>
                <c:pt idx="1972">
                  <c:v>672.51000000003853</c:v>
                </c:pt>
                <c:pt idx="1973">
                  <c:v>672.52660000003857</c:v>
                </c:pt>
                <c:pt idx="1974">
                  <c:v>672.54320000003861</c:v>
                </c:pt>
                <c:pt idx="1975">
                  <c:v>672.55980000003865</c:v>
                </c:pt>
                <c:pt idx="1976">
                  <c:v>672.57640000003869</c:v>
                </c:pt>
                <c:pt idx="1977">
                  <c:v>672.59300000003873</c:v>
                </c:pt>
                <c:pt idx="1978">
                  <c:v>672.60960000003877</c:v>
                </c:pt>
                <c:pt idx="1979">
                  <c:v>672.62620000003881</c:v>
                </c:pt>
                <c:pt idx="1980">
                  <c:v>672.64280000003885</c:v>
                </c:pt>
                <c:pt idx="1981">
                  <c:v>672.65940000003889</c:v>
                </c:pt>
                <c:pt idx="1982">
                  <c:v>672.67600000003893</c:v>
                </c:pt>
                <c:pt idx="1983">
                  <c:v>672.69260000003896</c:v>
                </c:pt>
                <c:pt idx="1984">
                  <c:v>672.709200000039</c:v>
                </c:pt>
                <c:pt idx="1985">
                  <c:v>672.72580000003904</c:v>
                </c:pt>
                <c:pt idx="1986">
                  <c:v>672.74240000003908</c:v>
                </c:pt>
                <c:pt idx="1987">
                  <c:v>672.75900000003912</c:v>
                </c:pt>
                <c:pt idx="1988">
                  <c:v>672.77560000003916</c:v>
                </c:pt>
                <c:pt idx="1989">
                  <c:v>672.7922000000392</c:v>
                </c:pt>
                <c:pt idx="1990">
                  <c:v>672.80880000003924</c:v>
                </c:pt>
                <c:pt idx="1991">
                  <c:v>672.82540000003928</c:v>
                </c:pt>
                <c:pt idx="1992">
                  <c:v>672.84200000003932</c:v>
                </c:pt>
                <c:pt idx="1993">
                  <c:v>672.85860000003936</c:v>
                </c:pt>
                <c:pt idx="1994">
                  <c:v>672.8752000000394</c:v>
                </c:pt>
                <c:pt idx="1995">
                  <c:v>672.89180000003944</c:v>
                </c:pt>
                <c:pt idx="1996">
                  <c:v>672.90840000003948</c:v>
                </c:pt>
                <c:pt idx="1997">
                  <c:v>672.92500000003952</c:v>
                </c:pt>
                <c:pt idx="1998">
                  <c:v>672.94160000003956</c:v>
                </c:pt>
                <c:pt idx="1999">
                  <c:v>672.9582000000396</c:v>
                </c:pt>
                <c:pt idx="2000">
                  <c:v>672.97480000003964</c:v>
                </c:pt>
                <c:pt idx="2001">
                  <c:v>672.99140000003968</c:v>
                </c:pt>
                <c:pt idx="2002">
                  <c:v>673.00800000003971</c:v>
                </c:pt>
                <c:pt idx="2003">
                  <c:v>673.02460000003975</c:v>
                </c:pt>
                <c:pt idx="2004">
                  <c:v>673.04120000003979</c:v>
                </c:pt>
                <c:pt idx="2005">
                  <c:v>673.05780000003983</c:v>
                </c:pt>
                <c:pt idx="2006">
                  <c:v>673.07440000003987</c:v>
                </c:pt>
                <c:pt idx="2007">
                  <c:v>673.09100000003991</c:v>
                </c:pt>
                <c:pt idx="2008">
                  <c:v>673.10760000003995</c:v>
                </c:pt>
                <c:pt idx="2009">
                  <c:v>673.12420000003999</c:v>
                </c:pt>
                <c:pt idx="2010">
                  <c:v>673.14080000004003</c:v>
                </c:pt>
                <c:pt idx="2011">
                  <c:v>673.15740000004007</c:v>
                </c:pt>
                <c:pt idx="2012">
                  <c:v>673.17400000004011</c:v>
                </c:pt>
                <c:pt idx="2013">
                  <c:v>673.19060000004015</c:v>
                </c:pt>
                <c:pt idx="2014">
                  <c:v>673.20720000004019</c:v>
                </c:pt>
                <c:pt idx="2015">
                  <c:v>673.22380000004023</c:v>
                </c:pt>
                <c:pt idx="2016">
                  <c:v>673.24040000004027</c:v>
                </c:pt>
                <c:pt idx="2017">
                  <c:v>673.25700000004031</c:v>
                </c:pt>
                <c:pt idx="2018">
                  <c:v>673.27360000004035</c:v>
                </c:pt>
                <c:pt idx="2019">
                  <c:v>673.29020000004039</c:v>
                </c:pt>
                <c:pt idx="2020">
                  <c:v>673.30680000004043</c:v>
                </c:pt>
                <c:pt idx="2021">
                  <c:v>673.32340000004046</c:v>
                </c:pt>
                <c:pt idx="2022">
                  <c:v>673.3400000000405</c:v>
                </c:pt>
                <c:pt idx="2023">
                  <c:v>673.35660000004054</c:v>
                </c:pt>
                <c:pt idx="2024">
                  <c:v>673.37320000004058</c:v>
                </c:pt>
                <c:pt idx="2025">
                  <c:v>673.38980000004062</c:v>
                </c:pt>
                <c:pt idx="2026">
                  <c:v>673.40640000004066</c:v>
                </c:pt>
                <c:pt idx="2027">
                  <c:v>673.4230000000407</c:v>
                </c:pt>
                <c:pt idx="2028">
                  <c:v>673.43960000004074</c:v>
                </c:pt>
                <c:pt idx="2029">
                  <c:v>673.45620000004078</c:v>
                </c:pt>
                <c:pt idx="2030">
                  <c:v>673.47280000004082</c:v>
                </c:pt>
                <c:pt idx="2031">
                  <c:v>673.48940000004086</c:v>
                </c:pt>
                <c:pt idx="2032">
                  <c:v>673.5060000000409</c:v>
                </c:pt>
                <c:pt idx="2033">
                  <c:v>673.52260000004094</c:v>
                </c:pt>
                <c:pt idx="2034">
                  <c:v>673.53920000004098</c:v>
                </c:pt>
                <c:pt idx="2035">
                  <c:v>673.55580000004102</c:v>
                </c:pt>
                <c:pt idx="2036">
                  <c:v>673.57240000004106</c:v>
                </c:pt>
                <c:pt idx="2037">
                  <c:v>673.5890000000411</c:v>
                </c:pt>
                <c:pt idx="2038">
                  <c:v>673.60560000004114</c:v>
                </c:pt>
                <c:pt idx="2039">
                  <c:v>673.62220000004118</c:v>
                </c:pt>
                <c:pt idx="2040">
                  <c:v>673.63880000004121</c:v>
                </c:pt>
                <c:pt idx="2041">
                  <c:v>673.65540000004125</c:v>
                </c:pt>
                <c:pt idx="2042">
                  <c:v>673.67200000004129</c:v>
                </c:pt>
                <c:pt idx="2043">
                  <c:v>673.68860000004133</c:v>
                </c:pt>
                <c:pt idx="2044">
                  <c:v>673.70520000004137</c:v>
                </c:pt>
                <c:pt idx="2045">
                  <c:v>673.72180000004141</c:v>
                </c:pt>
                <c:pt idx="2046">
                  <c:v>673.73840000004145</c:v>
                </c:pt>
                <c:pt idx="2047">
                  <c:v>673.75500000004149</c:v>
                </c:pt>
              </c:numCache>
            </c:numRef>
          </c:xVal>
          <c:yVal>
            <c:numRef>
              <c:f>Voigt!$C$3:$C$2050</c:f>
              <c:numCache>
                <c:formatCode>General</c:formatCode>
                <c:ptCount val="2048"/>
                <c:pt idx="0">
                  <c:v>0</c:v>
                </c:pt>
                <c:pt idx="1">
                  <c:v>-1</c:v>
                </c:pt>
                <c:pt idx="2">
                  <c:v>-6</c:v>
                </c:pt>
                <c:pt idx="3">
                  <c:v>-6</c:v>
                </c:pt>
                <c:pt idx="4">
                  <c:v>8</c:v>
                </c:pt>
                <c:pt idx="5">
                  <c:v>5</c:v>
                </c:pt>
                <c:pt idx="6">
                  <c:v>-15</c:v>
                </c:pt>
                <c:pt idx="7">
                  <c:v>7</c:v>
                </c:pt>
                <c:pt idx="8">
                  <c:v>-9</c:v>
                </c:pt>
                <c:pt idx="9">
                  <c:v>-15</c:v>
                </c:pt>
                <c:pt idx="10">
                  <c:v>4</c:v>
                </c:pt>
                <c:pt idx="11">
                  <c:v>2</c:v>
                </c:pt>
                <c:pt idx="12">
                  <c:v>-8</c:v>
                </c:pt>
                <c:pt idx="13">
                  <c:v>6</c:v>
                </c:pt>
                <c:pt idx="14">
                  <c:v>3</c:v>
                </c:pt>
                <c:pt idx="15">
                  <c:v>-6</c:v>
                </c:pt>
                <c:pt idx="16">
                  <c:v>-5</c:v>
                </c:pt>
                <c:pt idx="17">
                  <c:v>19</c:v>
                </c:pt>
                <c:pt idx="18">
                  <c:v>-5</c:v>
                </c:pt>
                <c:pt idx="19">
                  <c:v>7</c:v>
                </c:pt>
                <c:pt idx="20">
                  <c:v>-6</c:v>
                </c:pt>
                <c:pt idx="21">
                  <c:v>0</c:v>
                </c:pt>
                <c:pt idx="22">
                  <c:v>5</c:v>
                </c:pt>
                <c:pt idx="23">
                  <c:v>-18</c:v>
                </c:pt>
                <c:pt idx="24">
                  <c:v>-7</c:v>
                </c:pt>
                <c:pt idx="25">
                  <c:v>3</c:v>
                </c:pt>
                <c:pt idx="26">
                  <c:v>-2</c:v>
                </c:pt>
                <c:pt idx="27">
                  <c:v>8</c:v>
                </c:pt>
                <c:pt idx="28">
                  <c:v>-7</c:v>
                </c:pt>
                <c:pt idx="29">
                  <c:v>1</c:v>
                </c:pt>
                <c:pt idx="30">
                  <c:v>-8</c:v>
                </c:pt>
                <c:pt idx="31">
                  <c:v>4</c:v>
                </c:pt>
                <c:pt idx="32">
                  <c:v>11</c:v>
                </c:pt>
                <c:pt idx="33">
                  <c:v>5</c:v>
                </c:pt>
                <c:pt idx="34">
                  <c:v>3</c:v>
                </c:pt>
                <c:pt idx="35">
                  <c:v>9</c:v>
                </c:pt>
                <c:pt idx="36">
                  <c:v>5</c:v>
                </c:pt>
                <c:pt idx="37">
                  <c:v>8</c:v>
                </c:pt>
                <c:pt idx="38">
                  <c:v>-7</c:v>
                </c:pt>
                <c:pt idx="39">
                  <c:v>-2</c:v>
                </c:pt>
                <c:pt idx="40">
                  <c:v>1</c:v>
                </c:pt>
                <c:pt idx="41">
                  <c:v>-3</c:v>
                </c:pt>
                <c:pt idx="42">
                  <c:v>-9</c:v>
                </c:pt>
                <c:pt idx="43">
                  <c:v>10</c:v>
                </c:pt>
                <c:pt idx="44">
                  <c:v>11</c:v>
                </c:pt>
                <c:pt idx="45">
                  <c:v>10</c:v>
                </c:pt>
                <c:pt idx="46">
                  <c:v>1</c:v>
                </c:pt>
                <c:pt idx="47">
                  <c:v>-1</c:v>
                </c:pt>
                <c:pt idx="48">
                  <c:v>-5</c:v>
                </c:pt>
                <c:pt idx="49">
                  <c:v>-2</c:v>
                </c:pt>
                <c:pt idx="50">
                  <c:v>-2</c:v>
                </c:pt>
                <c:pt idx="51">
                  <c:v>4</c:v>
                </c:pt>
                <c:pt idx="52">
                  <c:v>20</c:v>
                </c:pt>
                <c:pt idx="53">
                  <c:v>15</c:v>
                </c:pt>
                <c:pt idx="54">
                  <c:v>22</c:v>
                </c:pt>
                <c:pt idx="55">
                  <c:v>17</c:v>
                </c:pt>
                <c:pt idx="56">
                  <c:v>2</c:v>
                </c:pt>
                <c:pt idx="57">
                  <c:v>6</c:v>
                </c:pt>
                <c:pt idx="58">
                  <c:v>1</c:v>
                </c:pt>
                <c:pt idx="59">
                  <c:v>-7</c:v>
                </c:pt>
                <c:pt idx="60">
                  <c:v>-4</c:v>
                </c:pt>
                <c:pt idx="61">
                  <c:v>-6</c:v>
                </c:pt>
                <c:pt idx="62">
                  <c:v>-15</c:v>
                </c:pt>
                <c:pt idx="63">
                  <c:v>12</c:v>
                </c:pt>
                <c:pt idx="64">
                  <c:v>4</c:v>
                </c:pt>
                <c:pt idx="65">
                  <c:v>2</c:v>
                </c:pt>
                <c:pt idx="66">
                  <c:v>17</c:v>
                </c:pt>
                <c:pt idx="67">
                  <c:v>4</c:v>
                </c:pt>
                <c:pt idx="68">
                  <c:v>6</c:v>
                </c:pt>
                <c:pt idx="69">
                  <c:v>-8</c:v>
                </c:pt>
                <c:pt idx="70">
                  <c:v>7</c:v>
                </c:pt>
                <c:pt idx="71">
                  <c:v>4</c:v>
                </c:pt>
                <c:pt idx="72">
                  <c:v>2</c:v>
                </c:pt>
                <c:pt idx="73">
                  <c:v>-2</c:v>
                </c:pt>
                <c:pt idx="74">
                  <c:v>0</c:v>
                </c:pt>
                <c:pt idx="75">
                  <c:v>-13</c:v>
                </c:pt>
                <c:pt idx="76">
                  <c:v>9</c:v>
                </c:pt>
                <c:pt idx="77">
                  <c:v>17</c:v>
                </c:pt>
                <c:pt idx="78">
                  <c:v>7</c:v>
                </c:pt>
                <c:pt idx="79">
                  <c:v>12</c:v>
                </c:pt>
                <c:pt idx="80">
                  <c:v>-2</c:v>
                </c:pt>
                <c:pt idx="81">
                  <c:v>-8</c:v>
                </c:pt>
                <c:pt idx="82">
                  <c:v>-2</c:v>
                </c:pt>
                <c:pt idx="83">
                  <c:v>0</c:v>
                </c:pt>
                <c:pt idx="84">
                  <c:v>-5</c:v>
                </c:pt>
                <c:pt idx="85">
                  <c:v>12</c:v>
                </c:pt>
                <c:pt idx="86">
                  <c:v>-13</c:v>
                </c:pt>
                <c:pt idx="87">
                  <c:v>-1</c:v>
                </c:pt>
                <c:pt idx="88">
                  <c:v>-1</c:v>
                </c:pt>
                <c:pt idx="89">
                  <c:v>4</c:v>
                </c:pt>
                <c:pt idx="90">
                  <c:v>3</c:v>
                </c:pt>
                <c:pt idx="91">
                  <c:v>-6</c:v>
                </c:pt>
                <c:pt idx="92">
                  <c:v>-7</c:v>
                </c:pt>
                <c:pt idx="93">
                  <c:v>-1</c:v>
                </c:pt>
                <c:pt idx="94">
                  <c:v>0</c:v>
                </c:pt>
                <c:pt idx="95">
                  <c:v>18</c:v>
                </c:pt>
                <c:pt idx="96">
                  <c:v>11</c:v>
                </c:pt>
                <c:pt idx="97">
                  <c:v>12</c:v>
                </c:pt>
                <c:pt idx="98">
                  <c:v>-8</c:v>
                </c:pt>
                <c:pt idx="99">
                  <c:v>4</c:v>
                </c:pt>
                <c:pt idx="100">
                  <c:v>4</c:v>
                </c:pt>
                <c:pt idx="101">
                  <c:v>-14</c:v>
                </c:pt>
                <c:pt idx="102">
                  <c:v>4</c:v>
                </c:pt>
                <c:pt idx="103">
                  <c:v>0</c:v>
                </c:pt>
                <c:pt idx="104">
                  <c:v>-10</c:v>
                </c:pt>
                <c:pt idx="105">
                  <c:v>6</c:v>
                </c:pt>
                <c:pt idx="106">
                  <c:v>5</c:v>
                </c:pt>
                <c:pt idx="107">
                  <c:v>6</c:v>
                </c:pt>
                <c:pt idx="108">
                  <c:v>-4</c:v>
                </c:pt>
                <c:pt idx="109">
                  <c:v>2</c:v>
                </c:pt>
                <c:pt idx="110">
                  <c:v>-4</c:v>
                </c:pt>
                <c:pt idx="111">
                  <c:v>-8</c:v>
                </c:pt>
                <c:pt idx="112">
                  <c:v>4</c:v>
                </c:pt>
                <c:pt idx="113">
                  <c:v>16</c:v>
                </c:pt>
                <c:pt idx="114">
                  <c:v>7</c:v>
                </c:pt>
                <c:pt idx="115">
                  <c:v>-3</c:v>
                </c:pt>
                <c:pt idx="116">
                  <c:v>-5</c:v>
                </c:pt>
                <c:pt idx="117">
                  <c:v>-5</c:v>
                </c:pt>
                <c:pt idx="118">
                  <c:v>-1</c:v>
                </c:pt>
                <c:pt idx="119">
                  <c:v>-22</c:v>
                </c:pt>
                <c:pt idx="120">
                  <c:v>3</c:v>
                </c:pt>
                <c:pt idx="121">
                  <c:v>4</c:v>
                </c:pt>
                <c:pt idx="122">
                  <c:v>-3</c:v>
                </c:pt>
                <c:pt idx="123">
                  <c:v>8</c:v>
                </c:pt>
                <c:pt idx="124">
                  <c:v>-2</c:v>
                </c:pt>
                <c:pt idx="125">
                  <c:v>-6</c:v>
                </c:pt>
                <c:pt idx="126">
                  <c:v>5</c:v>
                </c:pt>
                <c:pt idx="127">
                  <c:v>-4</c:v>
                </c:pt>
                <c:pt idx="128">
                  <c:v>-2</c:v>
                </c:pt>
                <c:pt idx="129">
                  <c:v>-6</c:v>
                </c:pt>
                <c:pt idx="130">
                  <c:v>6</c:v>
                </c:pt>
                <c:pt idx="131">
                  <c:v>0</c:v>
                </c:pt>
                <c:pt idx="132">
                  <c:v>0</c:v>
                </c:pt>
                <c:pt idx="133">
                  <c:v>6</c:v>
                </c:pt>
                <c:pt idx="134">
                  <c:v>11</c:v>
                </c:pt>
                <c:pt idx="135">
                  <c:v>-6</c:v>
                </c:pt>
                <c:pt idx="136">
                  <c:v>12</c:v>
                </c:pt>
                <c:pt idx="137">
                  <c:v>-6</c:v>
                </c:pt>
                <c:pt idx="138">
                  <c:v>7</c:v>
                </c:pt>
                <c:pt idx="139">
                  <c:v>-11</c:v>
                </c:pt>
                <c:pt idx="140">
                  <c:v>8</c:v>
                </c:pt>
                <c:pt idx="141">
                  <c:v>-3</c:v>
                </c:pt>
                <c:pt idx="142">
                  <c:v>3</c:v>
                </c:pt>
                <c:pt idx="143">
                  <c:v>14</c:v>
                </c:pt>
                <c:pt idx="144">
                  <c:v>5</c:v>
                </c:pt>
                <c:pt idx="145">
                  <c:v>5</c:v>
                </c:pt>
                <c:pt idx="146">
                  <c:v>4</c:v>
                </c:pt>
                <c:pt idx="147">
                  <c:v>1</c:v>
                </c:pt>
                <c:pt idx="148">
                  <c:v>-1</c:v>
                </c:pt>
                <c:pt idx="149">
                  <c:v>-8</c:v>
                </c:pt>
                <c:pt idx="150">
                  <c:v>-5</c:v>
                </c:pt>
                <c:pt idx="151">
                  <c:v>10</c:v>
                </c:pt>
                <c:pt idx="152">
                  <c:v>12</c:v>
                </c:pt>
                <c:pt idx="153">
                  <c:v>-8</c:v>
                </c:pt>
                <c:pt idx="154">
                  <c:v>-4</c:v>
                </c:pt>
                <c:pt idx="155">
                  <c:v>5</c:v>
                </c:pt>
                <c:pt idx="156">
                  <c:v>5</c:v>
                </c:pt>
                <c:pt idx="157">
                  <c:v>11</c:v>
                </c:pt>
                <c:pt idx="158">
                  <c:v>3</c:v>
                </c:pt>
                <c:pt idx="159">
                  <c:v>-2</c:v>
                </c:pt>
                <c:pt idx="160">
                  <c:v>3</c:v>
                </c:pt>
                <c:pt idx="161">
                  <c:v>3</c:v>
                </c:pt>
                <c:pt idx="162">
                  <c:v>-9</c:v>
                </c:pt>
                <c:pt idx="163">
                  <c:v>5</c:v>
                </c:pt>
                <c:pt idx="164">
                  <c:v>0</c:v>
                </c:pt>
                <c:pt idx="165">
                  <c:v>23</c:v>
                </c:pt>
                <c:pt idx="166">
                  <c:v>-8</c:v>
                </c:pt>
                <c:pt idx="167">
                  <c:v>8</c:v>
                </c:pt>
                <c:pt idx="168">
                  <c:v>3</c:v>
                </c:pt>
                <c:pt idx="169">
                  <c:v>0</c:v>
                </c:pt>
                <c:pt idx="170">
                  <c:v>2</c:v>
                </c:pt>
                <c:pt idx="171">
                  <c:v>-7</c:v>
                </c:pt>
                <c:pt idx="172">
                  <c:v>17</c:v>
                </c:pt>
                <c:pt idx="173">
                  <c:v>-10</c:v>
                </c:pt>
                <c:pt idx="174">
                  <c:v>-6</c:v>
                </c:pt>
                <c:pt idx="175">
                  <c:v>-3</c:v>
                </c:pt>
                <c:pt idx="176">
                  <c:v>10</c:v>
                </c:pt>
                <c:pt idx="177">
                  <c:v>-5</c:v>
                </c:pt>
                <c:pt idx="178">
                  <c:v>-10</c:v>
                </c:pt>
                <c:pt idx="179">
                  <c:v>-8</c:v>
                </c:pt>
                <c:pt idx="180">
                  <c:v>-8</c:v>
                </c:pt>
                <c:pt idx="181">
                  <c:v>-16</c:v>
                </c:pt>
                <c:pt idx="182">
                  <c:v>11</c:v>
                </c:pt>
                <c:pt idx="183">
                  <c:v>-17</c:v>
                </c:pt>
                <c:pt idx="184">
                  <c:v>8</c:v>
                </c:pt>
                <c:pt idx="185">
                  <c:v>0</c:v>
                </c:pt>
                <c:pt idx="186">
                  <c:v>5</c:v>
                </c:pt>
                <c:pt idx="187">
                  <c:v>9</c:v>
                </c:pt>
                <c:pt idx="188">
                  <c:v>-6</c:v>
                </c:pt>
                <c:pt idx="189">
                  <c:v>8</c:v>
                </c:pt>
                <c:pt idx="190">
                  <c:v>2</c:v>
                </c:pt>
                <c:pt idx="191">
                  <c:v>8</c:v>
                </c:pt>
                <c:pt idx="192">
                  <c:v>1</c:v>
                </c:pt>
                <c:pt idx="193">
                  <c:v>8</c:v>
                </c:pt>
                <c:pt idx="194">
                  <c:v>-5</c:v>
                </c:pt>
                <c:pt idx="195">
                  <c:v>-22</c:v>
                </c:pt>
                <c:pt idx="196">
                  <c:v>-2</c:v>
                </c:pt>
                <c:pt idx="197">
                  <c:v>-5</c:v>
                </c:pt>
                <c:pt idx="198">
                  <c:v>6</c:v>
                </c:pt>
                <c:pt idx="199">
                  <c:v>3</c:v>
                </c:pt>
                <c:pt idx="200">
                  <c:v>-8</c:v>
                </c:pt>
                <c:pt idx="201">
                  <c:v>-3</c:v>
                </c:pt>
                <c:pt idx="202">
                  <c:v>-1</c:v>
                </c:pt>
                <c:pt idx="203">
                  <c:v>-12</c:v>
                </c:pt>
                <c:pt idx="204">
                  <c:v>6</c:v>
                </c:pt>
                <c:pt idx="205">
                  <c:v>-3</c:v>
                </c:pt>
                <c:pt idx="206">
                  <c:v>6</c:v>
                </c:pt>
                <c:pt idx="207">
                  <c:v>-1</c:v>
                </c:pt>
                <c:pt idx="208">
                  <c:v>6</c:v>
                </c:pt>
                <c:pt idx="209">
                  <c:v>-6</c:v>
                </c:pt>
                <c:pt idx="210">
                  <c:v>-3</c:v>
                </c:pt>
                <c:pt idx="211">
                  <c:v>-3</c:v>
                </c:pt>
                <c:pt idx="212">
                  <c:v>4</c:v>
                </c:pt>
                <c:pt idx="213">
                  <c:v>-1</c:v>
                </c:pt>
                <c:pt idx="214">
                  <c:v>-8</c:v>
                </c:pt>
                <c:pt idx="215">
                  <c:v>8</c:v>
                </c:pt>
                <c:pt idx="216">
                  <c:v>5</c:v>
                </c:pt>
                <c:pt idx="217">
                  <c:v>17</c:v>
                </c:pt>
                <c:pt idx="218">
                  <c:v>12</c:v>
                </c:pt>
                <c:pt idx="219">
                  <c:v>-1</c:v>
                </c:pt>
                <c:pt idx="220">
                  <c:v>-5</c:v>
                </c:pt>
                <c:pt idx="221">
                  <c:v>-16</c:v>
                </c:pt>
                <c:pt idx="222">
                  <c:v>19</c:v>
                </c:pt>
                <c:pt idx="223">
                  <c:v>6</c:v>
                </c:pt>
                <c:pt idx="224">
                  <c:v>14</c:v>
                </c:pt>
                <c:pt idx="225">
                  <c:v>4</c:v>
                </c:pt>
                <c:pt idx="226">
                  <c:v>-4</c:v>
                </c:pt>
                <c:pt idx="227">
                  <c:v>0</c:v>
                </c:pt>
                <c:pt idx="228">
                  <c:v>-4</c:v>
                </c:pt>
                <c:pt idx="229">
                  <c:v>8</c:v>
                </c:pt>
                <c:pt idx="230">
                  <c:v>3</c:v>
                </c:pt>
                <c:pt idx="231">
                  <c:v>5</c:v>
                </c:pt>
                <c:pt idx="232">
                  <c:v>-12</c:v>
                </c:pt>
                <c:pt idx="233">
                  <c:v>-13</c:v>
                </c:pt>
                <c:pt idx="234">
                  <c:v>8</c:v>
                </c:pt>
                <c:pt idx="235">
                  <c:v>11</c:v>
                </c:pt>
                <c:pt idx="236">
                  <c:v>1</c:v>
                </c:pt>
                <c:pt idx="237">
                  <c:v>-1</c:v>
                </c:pt>
                <c:pt idx="238">
                  <c:v>3</c:v>
                </c:pt>
                <c:pt idx="239">
                  <c:v>-18</c:v>
                </c:pt>
                <c:pt idx="240">
                  <c:v>-13</c:v>
                </c:pt>
                <c:pt idx="241">
                  <c:v>1</c:v>
                </c:pt>
                <c:pt idx="242">
                  <c:v>-1</c:v>
                </c:pt>
                <c:pt idx="243">
                  <c:v>5</c:v>
                </c:pt>
                <c:pt idx="244">
                  <c:v>-1</c:v>
                </c:pt>
                <c:pt idx="245">
                  <c:v>4</c:v>
                </c:pt>
                <c:pt idx="246">
                  <c:v>-2</c:v>
                </c:pt>
                <c:pt idx="247">
                  <c:v>2</c:v>
                </c:pt>
                <c:pt idx="248">
                  <c:v>-4</c:v>
                </c:pt>
                <c:pt idx="249">
                  <c:v>0</c:v>
                </c:pt>
                <c:pt idx="250">
                  <c:v>-3</c:v>
                </c:pt>
                <c:pt idx="251">
                  <c:v>1</c:v>
                </c:pt>
                <c:pt idx="252">
                  <c:v>-4</c:v>
                </c:pt>
                <c:pt idx="253">
                  <c:v>-13</c:v>
                </c:pt>
                <c:pt idx="254">
                  <c:v>-2</c:v>
                </c:pt>
                <c:pt idx="255">
                  <c:v>13</c:v>
                </c:pt>
                <c:pt idx="256">
                  <c:v>7</c:v>
                </c:pt>
                <c:pt idx="257">
                  <c:v>5</c:v>
                </c:pt>
                <c:pt idx="258">
                  <c:v>-5</c:v>
                </c:pt>
                <c:pt idx="259">
                  <c:v>-2</c:v>
                </c:pt>
                <c:pt idx="260">
                  <c:v>5</c:v>
                </c:pt>
                <c:pt idx="261">
                  <c:v>4</c:v>
                </c:pt>
                <c:pt idx="262">
                  <c:v>-11</c:v>
                </c:pt>
                <c:pt idx="263">
                  <c:v>5</c:v>
                </c:pt>
                <c:pt idx="264">
                  <c:v>9</c:v>
                </c:pt>
                <c:pt idx="265">
                  <c:v>3</c:v>
                </c:pt>
                <c:pt idx="266">
                  <c:v>2</c:v>
                </c:pt>
                <c:pt idx="267">
                  <c:v>3</c:v>
                </c:pt>
                <c:pt idx="268">
                  <c:v>3</c:v>
                </c:pt>
                <c:pt idx="269">
                  <c:v>0</c:v>
                </c:pt>
                <c:pt idx="270">
                  <c:v>-8</c:v>
                </c:pt>
                <c:pt idx="271">
                  <c:v>-2</c:v>
                </c:pt>
                <c:pt idx="272">
                  <c:v>-4</c:v>
                </c:pt>
                <c:pt idx="273">
                  <c:v>4</c:v>
                </c:pt>
                <c:pt idx="274">
                  <c:v>0</c:v>
                </c:pt>
                <c:pt idx="275">
                  <c:v>-3</c:v>
                </c:pt>
                <c:pt idx="276">
                  <c:v>-9</c:v>
                </c:pt>
                <c:pt idx="277">
                  <c:v>-5</c:v>
                </c:pt>
                <c:pt idx="278">
                  <c:v>-9</c:v>
                </c:pt>
                <c:pt idx="279">
                  <c:v>4</c:v>
                </c:pt>
                <c:pt idx="280">
                  <c:v>-5</c:v>
                </c:pt>
                <c:pt idx="281">
                  <c:v>10</c:v>
                </c:pt>
                <c:pt idx="282">
                  <c:v>6</c:v>
                </c:pt>
                <c:pt idx="283">
                  <c:v>-4</c:v>
                </c:pt>
                <c:pt idx="284">
                  <c:v>2</c:v>
                </c:pt>
                <c:pt idx="285">
                  <c:v>-4</c:v>
                </c:pt>
                <c:pt idx="286">
                  <c:v>-10</c:v>
                </c:pt>
                <c:pt idx="287">
                  <c:v>-4</c:v>
                </c:pt>
                <c:pt idx="288">
                  <c:v>1</c:v>
                </c:pt>
                <c:pt idx="289">
                  <c:v>9</c:v>
                </c:pt>
                <c:pt idx="290">
                  <c:v>-4</c:v>
                </c:pt>
                <c:pt idx="291">
                  <c:v>2</c:v>
                </c:pt>
                <c:pt idx="292">
                  <c:v>-1</c:v>
                </c:pt>
                <c:pt idx="293">
                  <c:v>-2</c:v>
                </c:pt>
                <c:pt idx="294">
                  <c:v>3</c:v>
                </c:pt>
                <c:pt idx="295">
                  <c:v>-4</c:v>
                </c:pt>
                <c:pt idx="296">
                  <c:v>-6</c:v>
                </c:pt>
                <c:pt idx="297">
                  <c:v>3</c:v>
                </c:pt>
                <c:pt idx="298">
                  <c:v>8</c:v>
                </c:pt>
                <c:pt idx="299">
                  <c:v>1</c:v>
                </c:pt>
                <c:pt idx="300">
                  <c:v>17</c:v>
                </c:pt>
                <c:pt idx="301">
                  <c:v>-11</c:v>
                </c:pt>
                <c:pt idx="302">
                  <c:v>-17</c:v>
                </c:pt>
                <c:pt idx="303">
                  <c:v>10</c:v>
                </c:pt>
                <c:pt idx="304">
                  <c:v>16</c:v>
                </c:pt>
                <c:pt idx="305">
                  <c:v>-1</c:v>
                </c:pt>
                <c:pt idx="306">
                  <c:v>-6</c:v>
                </c:pt>
                <c:pt idx="307">
                  <c:v>3</c:v>
                </c:pt>
                <c:pt idx="308">
                  <c:v>-7</c:v>
                </c:pt>
                <c:pt idx="309">
                  <c:v>-7</c:v>
                </c:pt>
                <c:pt idx="310">
                  <c:v>-2</c:v>
                </c:pt>
                <c:pt idx="311">
                  <c:v>1</c:v>
                </c:pt>
                <c:pt idx="312">
                  <c:v>2</c:v>
                </c:pt>
                <c:pt idx="313">
                  <c:v>18</c:v>
                </c:pt>
                <c:pt idx="314">
                  <c:v>6</c:v>
                </c:pt>
                <c:pt idx="315">
                  <c:v>-1</c:v>
                </c:pt>
                <c:pt idx="316">
                  <c:v>6</c:v>
                </c:pt>
                <c:pt idx="317">
                  <c:v>15</c:v>
                </c:pt>
                <c:pt idx="318">
                  <c:v>-1</c:v>
                </c:pt>
                <c:pt idx="319">
                  <c:v>0</c:v>
                </c:pt>
                <c:pt idx="320">
                  <c:v>-6</c:v>
                </c:pt>
                <c:pt idx="321">
                  <c:v>-9</c:v>
                </c:pt>
                <c:pt idx="322">
                  <c:v>3</c:v>
                </c:pt>
                <c:pt idx="323">
                  <c:v>12</c:v>
                </c:pt>
                <c:pt idx="324">
                  <c:v>6</c:v>
                </c:pt>
                <c:pt idx="325">
                  <c:v>13</c:v>
                </c:pt>
                <c:pt idx="326">
                  <c:v>2</c:v>
                </c:pt>
                <c:pt idx="327">
                  <c:v>-6</c:v>
                </c:pt>
                <c:pt idx="328">
                  <c:v>-4</c:v>
                </c:pt>
                <c:pt idx="329">
                  <c:v>10</c:v>
                </c:pt>
                <c:pt idx="330">
                  <c:v>6</c:v>
                </c:pt>
                <c:pt idx="331">
                  <c:v>3</c:v>
                </c:pt>
                <c:pt idx="332">
                  <c:v>-3</c:v>
                </c:pt>
                <c:pt idx="333">
                  <c:v>6</c:v>
                </c:pt>
                <c:pt idx="334">
                  <c:v>7</c:v>
                </c:pt>
                <c:pt idx="335">
                  <c:v>3</c:v>
                </c:pt>
                <c:pt idx="336">
                  <c:v>-5</c:v>
                </c:pt>
                <c:pt idx="337">
                  <c:v>0</c:v>
                </c:pt>
                <c:pt idx="338">
                  <c:v>-4</c:v>
                </c:pt>
                <c:pt idx="339">
                  <c:v>-2</c:v>
                </c:pt>
                <c:pt idx="340">
                  <c:v>-10</c:v>
                </c:pt>
                <c:pt idx="341">
                  <c:v>-7</c:v>
                </c:pt>
                <c:pt idx="342">
                  <c:v>-5</c:v>
                </c:pt>
                <c:pt idx="343">
                  <c:v>2</c:v>
                </c:pt>
                <c:pt idx="344">
                  <c:v>9</c:v>
                </c:pt>
                <c:pt idx="345">
                  <c:v>-5</c:v>
                </c:pt>
                <c:pt idx="346">
                  <c:v>-6</c:v>
                </c:pt>
                <c:pt idx="347">
                  <c:v>5</c:v>
                </c:pt>
                <c:pt idx="348">
                  <c:v>6</c:v>
                </c:pt>
                <c:pt idx="349">
                  <c:v>24</c:v>
                </c:pt>
                <c:pt idx="350">
                  <c:v>14</c:v>
                </c:pt>
                <c:pt idx="351">
                  <c:v>-4</c:v>
                </c:pt>
                <c:pt idx="352">
                  <c:v>-1</c:v>
                </c:pt>
                <c:pt idx="353">
                  <c:v>-8</c:v>
                </c:pt>
                <c:pt idx="354">
                  <c:v>0</c:v>
                </c:pt>
                <c:pt idx="355">
                  <c:v>-1</c:v>
                </c:pt>
                <c:pt idx="356">
                  <c:v>14</c:v>
                </c:pt>
                <c:pt idx="357">
                  <c:v>25</c:v>
                </c:pt>
                <c:pt idx="358">
                  <c:v>22</c:v>
                </c:pt>
                <c:pt idx="359">
                  <c:v>60</c:v>
                </c:pt>
                <c:pt idx="360">
                  <c:v>25</c:v>
                </c:pt>
                <c:pt idx="361">
                  <c:v>6</c:v>
                </c:pt>
                <c:pt idx="362">
                  <c:v>16</c:v>
                </c:pt>
                <c:pt idx="363">
                  <c:v>34</c:v>
                </c:pt>
                <c:pt idx="364">
                  <c:v>19</c:v>
                </c:pt>
                <c:pt idx="365">
                  <c:v>15</c:v>
                </c:pt>
                <c:pt idx="366">
                  <c:v>6</c:v>
                </c:pt>
                <c:pt idx="367">
                  <c:v>31</c:v>
                </c:pt>
                <c:pt idx="368">
                  <c:v>39</c:v>
                </c:pt>
                <c:pt idx="369">
                  <c:v>15</c:v>
                </c:pt>
                <c:pt idx="370">
                  <c:v>24</c:v>
                </c:pt>
                <c:pt idx="371">
                  <c:v>11</c:v>
                </c:pt>
                <c:pt idx="372">
                  <c:v>10</c:v>
                </c:pt>
                <c:pt idx="373">
                  <c:v>16</c:v>
                </c:pt>
                <c:pt idx="374">
                  <c:v>20</c:v>
                </c:pt>
                <c:pt idx="375">
                  <c:v>28</c:v>
                </c:pt>
                <c:pt idx="376">
                  <c:v>19</c:v>
                </c:pt>
                <c:pt idx="377">
                  <c:v>19</c:v>
                </c:pt>
                <c:pt idx="378">
                  <c:v>9</c:v>
                </c:pt>
                <c:pt idx="379">
                  <c:v>34</c:v>
                </c:pt>
                <c:pt idx="380">
                  <c:v>103</c:v>
                </c:pt>
                <c:pt idx="381">
                  <c:v>141</c:v>
                </c:pt>
                <c:pt idx="382">
                  <c:v>87</c:v>
                </c:pt>
                <c:pt idx="383">
                  <c:v>83</c:v>
                </c:pt>
                <c:pt idx="384">
                  <c:v>91</c:v>
                </c:pt>
                <c:pt idx="385">
                  <c:v>77</c:v>
                </c:pt>
                <c:pt idx="386">
                  <c:v>74</c:v>
                </c:pt>
                <c:pt idx="387">
                  <c:v>57</c:v>
                </c:pt>
                <c:pt idx="388">
                  <c:v>140</c:v>
                </c:pt>
                <c:pt idx="389">
                  <c:v>279</c:v>
                </c:pt>
                <c:pt idx="390">
                  <c:v>204</c:v>
                </c:pt>
                <c:pt idx="391">
                  <c:v>229</c:v>
                </c:pt>
                <c:pt idx="392">
                  <c:v>277</c:v>
                </c:pt>
                <c:pt idx="393">
                  <c:v>196</c:v>
                </c:pt>
                <c:pt idx="394">
                  <c:v>173</c:v>
                </c:pt>
                <c:pt idx="395">
                  <c:v>228</c:v>
                </c:pt>
                <c:pt idx="396">
                  <c:v>281</c:v>
                </c:pt>
                <c:pt idx="397">
                  <c:v>442</c:v>
                </c:pt>
                <c:pt idx="398">
                  <c:v>520</c:v>
                </c:pt>
                <c:pt idx="399">
                  <c:v>638</c:v>
                </c:pt>
                <c:pt idx="400">
                  <c:v>623</c:v>
                </c:pt>
                <c:pt idx="401">
                  <c:v>502</c:v>
                </c:pt>
                <c:pt idx="402">
                  <c:v>354</c:v>
                </c:pt>
                <c:pt idx="403">
                  <c:v>253</c:v>
                </c:pt>
                <c:pt idx="404">
                  <c:v>252</c:v>
                </c:pt>
                <c:pt idx="405">
                  <c:v>268</c:v>
                </c:pt>
                <c:pt idx="406">
                  <c:v>223</c:v>
                </c:pt>
                <c:pt idx="407">
                  <c:v>161</c:v>
                </c:pt>
                <c:pt idx="408">
                  <c:v>132</c:v>
                </c:pt>
                <c:pt idx="409">
                  <c:v>173</c:v>
                </c:pt>
                <c:pt idx="410">
                  <c:v>153</c:v>
                </c:pt>
                <c:pt idx="411">
                  <c:v>199</c:v>
                </c:pt>
                <c:pt idx="412">
                  <c:v>217</c:v>
                </c:pt>
                <c:pt idx="413">
                  <c:v>271</c:v>
                </c:pt>
                <c:pt idx="414">
                  <c:v>290</c:v>
                </c:pt>
                <c:pt idx="415">
                  <c:v>98</c:v>
                </c:pt>
                <c:pt idx="416">
                  <c:v>100</c:v>
                </c:pt>
                <c:pt idx="417">
                  <c:v>191</c:v>
                </c:pt>
                <c:pt idx="418">
                  <c:v>155</c:v>
                </c:pt>
                <c:pt idx="419">
                  <c:v>140</c:v>
                </c:pt>
                <c:pt idx="420">
                  <c:v>217</c:v>
                </c:pt>
                <c:pt idx="421">
                  <c:v>164</c:v>
                </c:pt>
                <c:pt idx="422">
                  <c:v>200</c:v>
                </c:pt>
                <c:pt idx="423">
                  <c:v>214</c:v>
                </c:pt>
                <c:pt idx="424">
                  <c:v>165</c:v>
                </c:pt>
                <c:pt idx="425">
                  <c:v>176</c:v>
                </c:pt>
                <c:pt idx="426">
                  <c:v>171</c:v>
                </c:pt>
                <c:pt idx="427">
                  <c:v>149</c:v>
                </c:pt>
                <c:pt idx="428">
                  <c:v>142</c:v>
                </c:pt>
                <c:pt idx="429">
                  <c:v>87</c:v>
                </c:pt>
                <c:pt idx="430">
                  <c:v>56</c:v>
                </c:pt>
                <c:pt idx="431">
                  <c:v>33</c:v>
                </c:pt>
                <c:pt idx="432">
                  <c:v>61</c:v>
                </c:pt>
                <c:pt idx="433">
                  <c:v>93</c:v>
                </c:pt>
                <c:pt idx="434">
                  <c:v>126</c:v>
                </c:pt>
                <c:pt idx="435">
                  <c:v>203</c:v>
                </c:pt>
                <c:pt idx="436">
                  <c:v>126</c:v>
                </c:pt>
                <c:pt idx="437">
                  <c:v>111</c:v>
                </c:pt>
                <c:pt idx="438">
                  <c:v>81</c:v>
                </c:pt>
                <c:pt idx="439">
                  <c:v>97</c:v>
                </c:pt>
                <c:pt idx="440">
                  <c:v>124</c:v>
                </c:pt>
                <c:pt idx="441">
                  <c:v>152</c:v>
                </c:pt>
                <c:pt idx="442">
                  <c:v>215</c:v>
                </c:pt>
                <c:pt idx="443">
                  <c:v>369</c:v>
                </c:pt>
                <c:pt idx="444">
                  <c:v>447</c:v>
                </c:pt>
                <c:pt idx="445">
                  <c:v>304</c:v>
                </c:pt>
                <c:pt idx="446">
                  <c:v>236</c:v>
                </c:pt>
                <c:pt idx="447">
                  <c:v>189</c:v>
                </c:pt>
                <c:pt idx="448">
                  <c:v>246</c:v>
                </c:pt>
                <c:pt idx="449">
                  <c:v>250</c:v>
                </c:pt>
                <c:pt idx="450">
                  <c:v>209</c:v>
                </c:pt>
                <c:pt idx="451">
                  <c:v>198</c:v>
                </c:pt>
                <c:pt idx="452">
                  <c:v>315</c:v>
                </c:pt>
                <c:pt idx="453">
                  <c:v>400</c:v>
                </c:pt>
                <c:pt idx="454">
                  <c:v>309</c:v>
                </c:pt>
                <c:pt idx="455">
                  <c:v>205</c:v>
                </c:pt>
                <c:pt idx="456">
                  <c:v>284</c:v>
                </c:pt>
                <c:pt idx="457">
                  <c:v>277</c:v>
                </c:pt>
                <c:pt idx="458">
                  <c:v>211</c:v>
                </c:pt>
                <c:pt idx="459">
                  <c:v>317</c:v>
                </c:pt>
                <c:pt idx="460">
                  <c:v>335</c:v>
                </c:pt>
                <c:pt idx="461">
                  <c:v>425</c:v>
                </c:pt>
                <c:pt idx="462">
                  <c:v>370</c:v>
                </c:pt>
                <c:pt idx="463">
                  <c:v>357</c:v>
                </c:pt>
                <c:pt idx="464">
                  <c:v>197</c:v>
                </c:pt>
                <c:pt idx="465">
                  <c:v>170</c:v>
                </c:pt>
                <c:pt idx="466">
                  <c:v>157</c:v>
                </c:pt>
                <c:pt idx="467">
                  <c:v>196</c:v>
                </c:pt>
                <c:pt idx="468">
                  <c:v>277</c:v>
                </c:pt>
                <c:pt idx="469">
                  <c:v>257</c:v>
                </c:pt>
                <c:pt idx="470">
                  <c:v>162</c:v>
                </c:pt>
                <c:pt idx="471">
                  <c:v>171</c:v>
                </c:pt>
                <c:pt idx="472">
                  <c:v>182</c:v>
                </c:pt>
                <c:pt idx="473">
                  <c:v>274</c:v>
                </c:pt>
                <c:pt idx="474">
                  <c:v>353</c:v>
                </c:pt>
                <c:pt idx="475">
                  <c:v>246</c:v>
                </c:pt>
                <c:pt idx="476">
                  <c:v>211</c:v>
                </c:pt>
                <c:pt idx="477">
                  <c:v>204</c:v>
                </c:pt>
                <c:pt idx="478">
                  <c:v>203</c:v>
                </c:pt>
                <c:pt idx="479">
                  <c:v>131</c:v>
                </c:pt>
                <c:pt idx="480">
                  <c:v>170</c:v>
                </c:pt>
                <c:pt idx="481">
                  <c:v>195</c:v>
                </c:pt>
                <c:pt idx="482">
                  <c:v>243</c:v>
                </c:pt>
                <c:pt idx="483">
                  <c:v>234</c:v>
                </c:pt>
                <c:pt idx="484">
                  <c:v>211</c:v>
                </c:pt>
                <c:pt idx="485">
                  <c:v>191</c:v>
                </c:pt>
                <c:pt idx="486">
                  <c:v>217</c:v>
                </c:pt>
                <c:pt idx="487">
                  <c:v>235</c:v>
                </c:pt>
                <c:pt idx="488">
                  <c:v>312</c:v>
                </c:pt>
                <c:pt idx="489">
                  <c:v>428</c:v>
                </c:pt>
                <c:pt idx="490">
                  <c:v>614</c:v>
                </c:pt>
                <c:pt idx="491">
                  <c:v>744</c:v>
                </c:pt>
                <c:pt idx="492">
                  <c:v>551</c:v>
                </c:pt>
                <c:pt idx="493">
                  <c:v>441</c:v>
                </c:pt>
                <c:pt idx="494">
                  <c:v>326</c:v>
                </c:pt>
                <c:pt idx="495">
                  <c:v>250</c:v>
                </c:pt>
                <c:pt idx="496">
                  <c:v>232</c:v>
                </c:pt>
                <c:pt idx="497">
                  <c:v>261</c:v>
                </c:pt>
                <c:pt idx="498">
                  <c:v>259</c:v>
                </c:pt>
                <c:pt idx="499">
                  <c:v>188</c:v>
                </c:pt>
                <c:pt idx="500">
                  <c:v>197</c:v>
                </c:pt>
                <c:pt idx="501">
                  <c:v>204</c:v>
                </c:pt>
                <c:pt idx="502">
                  <c:v>215</c:v>
                </c:pt>
                <c:pt idx="503">
                  <c:v>279</c:v>
                </c:pt>
                <c:pt idx="504">
                  <c:v>388</c:v>
                </c:pt>
                <c:pt idx="505">
                  <c:v>399</c:v>
                </c:pt>
                <c:pt idx="506">
                  <c:v>413</c:v>
                </c:pt>
                <c:pt idx="507">
                  <c:v>366</c:v>
                </c:pt>
                <c:pt idx="508">
                  <c:v>356</c:v>
                </c:pt>
                <c:pt idx="509">
                  <c:v>294</c:v>
                </c:pt>
                <c:pt idx="510">
                  <c:v>344</c:v>
                </c:pt>
                <c:pt idx="511">
                  <c:v>310</c:v>
                </c:pt>
                <c:pt idx="512">
                  <c:v>363</c:v>
                </c:pt>
                <c:pt idx="513">
                  <c:v>312</c:v>
                </c:pt>
                <c:pt idx="514">
                  <c:v>327</c:v>
                </c:pt>
                <c:pt idx="515">
                  <c:v>393</c:v>
                </c:pt>
                <c:pt idx="516">
                  <c:v>410</c:v>
                </c:pt>
                <c:pt idx="517">
                  <c:v>588</c:v>
                </c:pt>
                <c:pt idx="518">
                  <c:v>688</c:v>
                </c:pt>
                <c:pt idx="519">
                  <c:v>593</c:v>
                </c:pt>
                <c:pt idx="520">
                  <c:v>540</c:v>
                </c:pt>
                <c:pt idx="521">
                  <c:v>431</c:v>
                </c:pt>
                <c:pt idx="522">
                  <c:v>371</c:v>
                </c:pt>
                <c:pt idx="523">
                  <c:v>331</c:v>
                </c:pt>
                <c:pt idx="524">
                  <c:v>357</c:v>
                </c:pt>
                <c:pt idx="525">
                  <c:v>403</c:v>
                </c:pt>
                <c:pt idx="526">
                  <c:v>264</c:v>
                </c:pt>
                <c:pt idx="527">
                  <c:v>204</c:v>
                </c:pt>
                <c:pt idx="528">
                  <c:v>253</c:v>
                </c:pt>
                <c:pt idx="529">
                  <c:v>366</c:v>
                </c:pt>
                <c:pt idx="530">
                  <c:v>371</c:v>
                </c:pt>
                <c:pt idx="531">
                  <c:v>276</c:v>
                </c:pt>
                <c:pt idx="532">
                  <c:v>316</c:v>
                </c:pt>
                <c:pt idx="533">
                  <c:v>286</c:v>
                </c:pt>
                <c:pt idx="534">
                  <c:v>433</c:v>
                </c:pt>
                <c:pt idx="535">
                  <c:v>412</c:v>
                </c:pt>
                <c:pt idx="536">
                  <c:v>368</c:v>
                </c:pt>
                <c:pt idx="537">
                  <c:v>393</c:v>
                </c:pt>
                <c:pt idx="538">
                  <c:v>379</c:v>
                </c:pt>
                <c:pt idx="539">
                  <c:v>338</c:v>
                </c:pt>
                <c:pt idx="540">
                  <c:v>378</c:v>
                </c:pt>
                <c:pt idx="541">
                  <c:v>294</c:v>
                </c:pt>
                <c:pt idx="542">
                  <c:v>311</c:v>
                </c:pt>
                <c:pt idx="543">
                  <c:v>370</c:v>
                </c:pt>
                <c:pt idx="544">
                  <c:v>267</c:v>
                </c:pt>
                <c:pt idx="545">
                  <c:v>268</c:v>
                </c:pt>
                <c:pt idx="546">
                  <c:v>236</c:v>
                </c:pt>
                <c:pt idx="547">
                  <c:v>272</c:v>
                </c:pt>
                <c:pt idx="548">
                  <c:v>306</c:v>
                </c:pt>
                <c:pt idx="549">
                  <c:v>211</c:v>
                </c:pt>
                <c:pt idx="550">
                  <c:v>188</c:v>
                </c:pt>
                <c:pt idx="551">
                  <c:v>211</c:v>
                </c:pt>
                <c:pt idx="552">
                  <c:v>206</c:v>
                </c:pt>
                <c:pt idx="553">
                  <c:v>212</c:v>
                </c:pt>
                <c:pt idx="554">
                  <c:v>125</c:v>
                </c:pt>
                <c:pt idx="555">
                  <c:v>112</c:v>
                </c:pt>
                <c:pt idx="556">
                  <c:v>206</c:v>
                </c:pt>
                <c:pt idx="557">
                  <c:v>306</c:v>
                </c:pt>
                <c:pt idx="558">
                  <c:v>312</c:v>
                </c:pt>
                <c:pt idx="559">
                  <c:v>378</c:v>
                </c:pt>
                <c:pt idx="560">
                  <c:v>244</c:v>
                </c:pt>
                <c:pt idx="561">
                  <c:v>182</c:v>
                </c:pt>
                <c:pt idx="562">
                  <c:v>237</c:v>
                </c:pt>
                <c:pt idx="563">
                  <c:v>311</c:v>
                </c:pt>
                <c:pt idx="564">
                  <c:v>284</c:v>
                </c:pt>
                <c:pt idx="565">
                  <c:v>264</c:v>
                </c:pt>
                <c:pt idx="566">
                  <c:v>270</c:v>
                </c:pt>
                <c:pt idx="567">
                  <c:v>294</c:v>
                </c:pt>
                <c:pt idx="568">
                  <c:v>244</c:v>
                </c:pt>
                <c:pt idx="569">
                  <c:v>249</c:v>
                </c:pt>
                <c:pt idx="570">
                  <c:v>236</c:v>
                </c:pt>
                <c:pt idx="571">
                  <c:v>342</c:v>
                </c:pt>
                <c:pt idx="572">
                  <c:v>349</c:v>
                </c:pt>
                <c:pt idx="573">
                  <c:v>270</c:v>
                </c:pt>
                <c:pt idx="574">
                  <c:v>371</c:v>
                </c:pt>
                <c:pt idx="575">
                  <c:v>430</c:v>
                </c:pt>
                <c:pt idx="576">
                  <c:v>380</c:v>
                </c:pt>
                <c:pt idx="577">
                  <c:v>386</c:v>
                </c:pt>
                <c:pt idx="578">
                  <c:v>306</c:v>
                </c:pt>
                <c:pt idx="579">
                  <c:v>219</c:v>
                </c:pt>
                <c:pt idx="580">
                  <c:v>298</c:v>
                </c:pt>
                <c:pt idx="581">
                  <c:v>482</c:v>
                </c:pt>
                <c:pt idx="582">
                  <c:v>601</c:v>
                </c:pt>
                <c:pt idx="583">
                  <c:v>845</c:v>
                </c:pt>
                <c:pt idx="584">
                  <c:v>840</c:v>
                </c:pt>
                <c:pt idx="585">
                  <c:v>572</c:v>
                </c:pt>
                <c:pt idx="586">
                  <c:v>340</c:v>
                </c:pt>
                <c:pt idx="587">
                  <c:v>286</c:v>
                </c:pt>
                <c:pt idx="588">
                  <c:v>248</c:v>
                </c:pt>
                <c:pt idx="589">
                  <c:v>272</c:v>
                </c:pt>
                <c:pt idx="590">
                  <c:v>364</c:v>
                </c:pt>
                <c:pt idx="591">
                  <c:v>462</c:v>
                </c:pt>
                <c:pt idx="592">
                  <c:v>483</c:v>
                </c:pt>
                <c:pt idx="593">
                  <c:v>540</c:v>
                </c:pt>
                <c:pt idx="594">
                  <c:v>685</c:v>
                </c:pt>
                <c:pt idx="595">
                  <c:v>982</c:v>
                </c:pt>
                <c:pt idx="596">
                  <c:v>1245</c:v>
                </c:pt>
                <c:pt idx="597">
                  <c:v>1114</c:v>
                </c:pt>
                <c:pt idx="598">
                  <c:v>620</c:v>
                </c:pt>
                <c:pt idx="599">
                  <c:v>492</c:v>
                </c:pt>
                <c:pt idx="600">
                  <c:v>543</c:v>
                </c:pt>
                <c:pt idx="601">
                  <c:v>533</c:v>
                </c:pt>
                <c:pt idx="602">
                  <c:v>416</c:v>
                </c:pt>
                <c:pt idx="603">
                  <c:v>330</c:v>
                </c:pt>
                <c:pt idx="604">
                  <c:v>304</c:v>
                </c:pt>
                <c:pt idx="605">
                  <c:v>279</c:v>
                </c:pt>
                <c:pt idx="606">
                  <c:v>268</c:v>
                </c:pt>
                <c:pt idx="607">
                  <c:v>234</c:v>
                </c:pt>
                <c:pt idx="608">
                  <c:v>211</c:v>
                </c:pt>
                <c:pt idx="609">
                  <c:v>236</c:v>
                </c:pt>
                <c:pt idx="610">
                  <c:v>287</c:v>
                </c:pt>
                <c:pt idx="611">
                  <c:v>427</c:v>
                </c:pt>
                <c:pt idx="612">
                  <c:v>619</c:v>
                </c:pt>
                <c:pt idx="613">
                  <c:v>639</c:v>
                </c:pt>
                <c:pt idx="614">
                  <c:v>541</c:v>
                </c:pt>
                <c:pt idx="615">
                  <c:v>439</c:v>
                </c:pt>
                <c:pt idx="616">
                  <c:v>545</c:v>
                </c:pt>
                <c:pt idx="617">
                  <c:v>590</c:v>
                </c:pt>
                <c:pt idx="618">
                  <c:v>342</c:v>
                </c:pt>
                <c:pt idx="619">
                  <c:v>263</c:v>
                </c:pt>
                <c:pt idx="620">
                  <c:v>283</c:v>
                </c:pt>
                <c:pt idx="621">
                  <c:v>288</c:v>
                </c:pt>
                <c:pt idx="622">
                  <c:v>258</c:v>
                </c:pt>
                <c:pt idx="623">
                  <c:v>257</c:v>
                </c:pt>
                <c:pt idx="624">
                  <c:v>405</c:v>
                </c:pt>
                <c:pt idx="625">
                  <c:v>502</c:v>
                </c:pt>
                <c:pt idx="626">
                  <c:v>684</c:v>
                </c:pt>
                <c:pt idx="627">
                  <c:v>539</c:v>
                </c:pt>
                <c:pt idx="628">
                  <c:v>406</c:v>
                </c:pt>
                <c:pt idx="629">
                  <c:v>514</c:v>
                </c:pt>
                <c:pt idx="630">
                  <c:v>409</c:v>
                </c:pt>
                <c:pt idx="631">
                  <c:v>312</c:v>
                </c:pt>
                <c:pt idx="632">
                  <c:v>314</c:v>
                </c:pt>
                <c:pt idx="633">
                  <c:v>243</c:v>
                </c:pt>
                <c:pt idx="634">
                  <c:v>235</c:v>
                </c:pt>
                <c:pt idx="635">
                  <c:v>240</c:v>
                </c:pt>
                <c:pt idx="636">
                  <c:v>164</c:v>
                </c:pt>
                <c:pt idx="637">
                  <c:v>155</c:v>
                </c:pt>
                <c:pt idx="638">
                  <c:v>178</c:v>
                </c:pt>
                <c:pt idx="639">
                  <c:v>204</c:v>
                </c:pt>
                <c:pt idx="640">
                  <c:v>217</c:v>
                </c:pt>
                <c:pt idx="641">
                  <c:v>278</c:v>
                </c:pt>
                <c:pt idx="642">
                  <c:v>306</c:v>
                </c:pt>
                <c:pt idx="643">
                  <c:v>320</c:v>
                </c:pt>
                <c:pt idx="644">
                  <c:v>366</c:v>
                </c:pt>
                <c:pt idx="645">
                  <c:v>276</c:v>
                </c:pt>
                <c:pt idx="646">
                  <c:v>171</c:v>
                </c:pt>
                <c:pt idx="647">
                  <c:v>200</c:v>
                </c:pt>
                <c:pt idx="648">
                  <c:v>315</c:v>
                </c:pt>
                <c:pt idx="649">
                  <c:v>277</c:v>
                </c:pt>
                <c:pt idx="650">
                  <c:v>281</c:v>
                </c:pt>
                <c:pt idx="651">
                  <c:v>317</c:v>
                </c:pt>
                <c:pt idx="652">
                  <c:v>259</c:v>
                </c:pt>
                <c:pt idx="653">
                  <c:v>274</c:v>
                </c:pt>
                <c:pt idx="654">
                  <c:v>327</c:v>
                </c:pt>
                <c:pt idx="655">
                  <c:v>317</c:v>
                </c:pt>
                <c:pt idx="656">
                  <c:v>264</c:v>
                </c:pt>
                <c:pt idx="657">
                  <c:v>238</c:v>
                </c:pt>
                <c:pt idx="658">
                  <c:v>241</c:v>
                </c:pt>
                <c:pt idx="659">
                  <c:v>246</c:v>
                </c:pt>
                <c:pt idx="660">
                  <c:v>210</c:v>
                </c:pt>
                <c:pt idx="661">
                  <c:v>247</c:v>
                </c:pt>
                <c:pt idx="662">
                  <c:v>338</c:v>
                </c:pt>
                <c:pt idx="663">
                  <c:v>496</c:v>
                </c:pt>
                <c:pt idx="664">
                  <c:v>491</c:v>
                </c:pt>
                <c:pt idx="665">
                  <c:v>430</c:v>
                </c:pt>
                <c:pt idx="666">
                  <c:v>318</c:v>
                </c:pt>
                <c:pt idx="667">
                  <c:v>273</c:v>
                </c:pt>
                <c:pt idx="668">
                  <c:v>239</c:v>
                </c:pt>
                <c:pt idx="669">
                  <c:v>247</c:v>
                </c:pt>
                <c:pt idx="670">
                  <c:v>404</c:v>
                </c:pt>
                <c:pt idx="671">
                  <c:v>355</c:v>
                </c:pt>
                <c:pt idx="672">
                  <c:v>306</c:v>
                </c:pt>
                <c:pt idx="673">
                  <c:v>336</c:v>
                </c:pt>
                <c:pt idx="674">
                  <c:v>478</c:v>
                </c:pt>
                <c:pt idx="675">
                  <c:v>464</c:v>
                </c:pt>
                <c:pt idx="676">
                  <c:v>300</c:v>
                </c:pt>
                <c:pt idx="677">
                  <c:v>276</c:v>
                </c:pt>
                <c:pt idx="678">
                  <c:v>227</c:v>
                </c:pt>
                <c:pt idx="679">
                  <c:v>147</c:v>
                </c:pt>
                <c:pt idx="680">
                  <c:v>200</c:v>
                </c:pt>
                <c:pt idx="681">
                  <c:v>295</c:v>
                </c:pt>
                <c:pt idx="682">
                  <c:v>282</c:v>
                </c:pt>
                <c:pt idx="683">
                  <c:v>264</c:v>
                </c:pt>
                <c:pt idx="684">
                  <c:v>339</c:v>
                </c:pt>
                <c:pt idx="685">
                  <c:v>241</c:v>
                </c:pt>
                <c:pt idx="686">
                  <c:v>189</c:v>
                </c:pt>
                <c:pt idx="687">
                  <c:v>192</c:v>
                </c:pt>
                <c:pt idx="688">
                  <c:v>208</c:v>
                </c:pt>
                <c:pt idx="689">
                  <c:v>265</c:v>
                </c:pt>
                <c:pt idx="690">
                  <c:v>446</c:v>
                </c:pt>
                <c:pt idx="691">
                  <c:v>434</c:v>
                </c:pt>
                <c:pt idx="692">
                  <c:v>444</c:v>
                </c:pt>
                <c:pt idx="693">
                  <c:v>334</c:v>
                </c:pt>
                <c:pt idx="694">
                  <c:v>197</c:v>
                </c:pt>
                <c:pt idx="695">
                  <c:v>254</c:v>
                </c:pt>
                <c:pt idx="696">
                  <c:v>258</c:v>
                </c:pt>
                <c:pt idx="697">
                  <c:v>144</c:v>
                </c:pt>
                <c:pt idx="698">
                  <c:v>144</c:v>
                </c:pt>
                <c:pt idx="699">
                  <c:v>197</c:v>
                </c:pt>
                <c:pt idx="700">
                  <c:v>164</c:v>
                </c:pt>
                <c:pt idx="701">
                  <c:v>263</c:v>
                </c:pt>
                <c:pt idx="702">
                  <c:v>274</c:v>
                </c:pt>
                <c:pt idx="703">
                  <c:v>457</c:v>
                </c:pt>
                <c:pt idx="704">
                  <c:v>468</c:v>
                </c:pt>
                <c:pt idx="705">
                  <c:v>374</c:v>
                </c:pt>
                <c:pt idx="706">
                  <c:v>366</c:v>
                </c:pt>
                <c:pt idx="707">
                  <c:v>470</c:v>
                </c:pt>
                <c:pt idx="708">
                  <c:v>412</c:v>
                </c:pt>
                <c:pt idx="709">
                  <c:v>383</c:v>
                </c:pt>
                <c:pt idx="710">
                  <c:v>223</c:v>
                </c:pt>
                <c:pt idx="711">
                  <c:v>166</c:v>
                </c:pt>
                <c:pt idx="712">
                  <c:v>203</c:v>
                </c:pt>
                <c:pt idx="713">
                  <c:v>176</c:v>
                </c:pt>
                <c:pt idx="714">
                  <c:v>181</c:v>
                </c:pt>
                <c:pt idx="715">
                  <c:v>215</c:v>
                </c:pt>
                <c:pt idx="716">
                  <c:v>225</c:v>
                </c:pt>
                <c:pt idx="717">
                  <c:v>229</c:v>
                </c:pt>
                <c:pt idx="718">
                  <c:v>112</c:v>
                </c:pt>
                <c:pt idx="719">
                  <c:v>115</c:v>
                </c:pt>
                <c:pt idx="720">
                  <c:v>119</c:v>
                </c:pt>
                <c:pt idx="721">
                  <c:v>143</c:v>
                </c:pt>
                <c:pt idx="722">
                  <c:v>150</c:v>
                </c:pt>
                <c:pt idx="723">
                  <c:v>189</c:v>
                </c:pt>
                <c:pt idx="724">
                  <c:v>222</c:v>
                </c:pt>
                <c:pt idx="725">
                  <c:v>205</c:v>
                </c:pt>
                <c:pt idx="726">
                  <c:v>292</c:v>
                </c:pt>
                <c:pt idx="727">
                  <c:v>360</c:v>
                </c:pt>
                <c:pt idx="728">
                  <c:v>346</c:v>
                </c:pt>
                <c:pt idx="729">
                  <c:v>425</c:v>
                </c:pt>
                <c:pt idx="730">
                  <c:v>375</c:v>
                </c:pt>
                <c:pt idx="731">
                  <c:v>359</c:v>
                </c:pt>
                <c:pt idx="732">
                  <c:v>364</c:v>
                </c:pt>
                <c:pt idx="733">
                  <c:v>415</c:v>
                </c:pt>
                <c:pt idx="734">
                  <c:v>320</c:v>
                </c:pt>
                <c:pt idx="735">
                  <c:v>267</c:v>
                </c:pt>
                <c:pt idx="736">
                  <c:v>323</c:v>
                </c:pt>
                <c:pt idx="737">
                  <c:v>330</c:v>
                </c:pt>
                <c:pt idx="738">
                  <c:v>333</c:v>
                </c:pt>
                <c:pt idx="739">
                  <c:v>289</c:v>
                </c:pt>
                <c:pt idx="740">
                  <c:v>215</c:v>
                </c:pt>
                <c:pt idx="741">
                  <c:v>319</c:v>
                </c:pt>
                <c:pt idx="742">
                  <c:v>316</c:v>
                </c:pt>
                <c:pt idx="743">
                  <c:v>294</c:v>
                </c:pt>
                <c:pt idx="744">
                  <c:v>376</c:v>
                </c:pt>
                <c:pt idx="745">
                  <c:v>484</c:v>
                </c:pt>
                <c:pt idx="746">
                  <c:v>593</c:v>
                </c:pt>
                <c:pt idx="747">
                  <c:v>649</c:v>
                </c:pt>
                <c:pt idx="748">
                  <c:v>605</c:v>
                </c:pt>
                <c:pt idx="749">
                  <c:v>472</c:v>
                </c:pt>
                <c:pt idx="750">
                  <c:v>325</c:v>
                </c:pt>
                <c:pt idx="751">
                  <c:v>253</c:v>
                </c:pt>
                <c:pt idx="752">
                  <c:v>317</c:v>
                </c:pt>
                <c:pt idx="753">
                  <c:v>342</c:v>
                </c:pt>
                <c:pt idx="754">
                  <c:v>256</c:v>
                </c:pt>
                <c:pt idx="755">
                  <c:v>309</c:v>
                </c:pt>
                <c:pt idx="756">
                  <c:v>375</c:v>
                </c:pt>
                <c:pt idx="757">
                  <c:v>306</c:v>
                </c:pt>
                <c:pt idx="758">
                  <c:v>402</c:v>
                </c:pt>
                <c:pt idx="759">
                  <c:v>464</c:v>
                </c:pt>
                <c:pt idx="760">
                  <c:v>410</c:v>
                </c:pt>
                <c:pt idx="761">
                  <c:v>477</c:v>
                </c:pt>
                <c:pt idx="762">
                  <c:v>523</c:v>
                </c:pt>
                <c:pt idx="763">
                  <c:v>372</c:v>
                </c:pt>
                <c:pt idx="764">
                  <c:v>378</c:v>
                </c:pt>
                <c:pt idx="765">
                  <c:v>466</c:v>
                </c:pt>
                <c:pt idx="766">
                  <c:v>364</c:v>
                </c:pt>
                <c:pt idx="767">
                  <c:v>280</c:v>
                </c:pt>
                <c:pt idx="768">
                  <c:v>317</c:v>
                </c:pt>
                <c:pt idx="769">
                  <c:v>343</c:v>
                </c:pt>
                <c:pt idx="770">
                  <c:v>481</c:v>
                </c:pt>
                <c:pt idx="771">
                  <c:v>647</c:v>
                </c:pt>
                <c:pt idx="772">
                  <c:v>837</c:v>
                </c:pt>
                <c:pt idx="773">
                  <c:v>932</c:v>
                </c:pt>
                <c:pt idx="774">
                  <c:v>734</c:v>
                </c:pt>
                <c:pt idx="775">
                  <c:v>692</c:v>
                </c:pt>
                <c:pt idx="776">
                  <c:v>674</c:v>
                </c:pt>
                <c:pt idx="777">
                  <c:v>359</c:v>
                </c:pt>
                <c:pt idx="778">
                  <c:v>357</c:v>
                </c:pt>
                <c:pt idx="779">
                  <c:v>324</c:v>
                </c:pt>
                <c:pt idx="780">
                  <c:v>377</c:v>
                </c:pt>
                <c:pt idx="781">
                  <c:v>400</c:v>
                </c:pt>
                <c:pt idx="782">
                  <c:v>328</c:v>
                </c:pt>
                <c:pt idx="783">
                  <c:v>281</c:v>
                </c:pt>
                <c:pt idx="784">
                  <c:v>246</c:v>
                </c:pt>
                <c:pt idx="785">
                  <c:v>289</c:v>
                </c:pt>
                <c:pt idx="786">
                  <c:v>195</c:v>
                </c:pt>
                <c:pt idx="787">
                  <c:v>146</c:v>
                </c:pt>
                <c:pt idx="788">
                  <c:v>133</c:v>
                </c:pt>
                <c:pt idx="789">
                  <c:v>201</c:v>
                </c:pt>
                <c:pt idx="790">
                  <c:v>195</c:v>
                </c:pt>
                <c:pt idx="791">
                  <c:v>278</c:v>
                </c:pt>
                <c:pt idx="792">
                  <c:v>367</c:v>
                </c:pt>
                <c:pt idx="793">
                  <c:v>430</c:v>
                </c:pt>
                <c:pt idx="794">
                  <c:v>416</c:v>
                </c:pt>
                <c:pt idx="795">
                  <c:v>409</c:v>
                </c:pt>
                <c:pt idx="796">
                  <c:v>435</c:v>
                </c:pt>
                <c:pt idx="797">
                  <c:v>440</c:v>
                </c:pt>
                <c:pt idx="798">
                  <c:v>467</c:v>
                </c:pt>
                <c:pt idx="799">
                  <c:v>415</c:v>
                </c:pt>
                <c:pt idx="800">
                  <c:v>312</c:v>
                </c:pt>
                <c:pt idx="801">
                  <c:v>287</c:v>
                </c:pt>
                <c:pt idx="802">
                  <c:v>258</c:v>
                </c:pt>
                <c:pt idx="803">
                  <c:v>204</c:v>
                </c:pt>
                <c:pt idx="804">
                  <c:v>270</c:v>
                </c:pt>
                <c:pt idx="805">
                  <c:v>286</c:v>
                </c:pt>
                <c:pt idx="806">
                  <c:v>394</c:v>
                </c:pt>
                <c:pt idx="807">
                  <c:v>445</c:v>
                </c:pt>
                <c:pt idx="808">
                  <c:v>797</c:v>
                </c:pt>
                <c:pt idx="809">
                  <c:v>1134</c:v>
                </c:pt>
                <c:pt idx="810">
                  <c:v>1519</c:v>
                </c:pt>
                <c:pt idx="811">
                  <c:v>1613</c:v>
                </c:pt>
                <c:pt idx="812">
                  <c:v>1056</c:v>
                </c:pt>
                <c:pt idx="813">
                  <c:v>669</c:v>
                </c:pt>
                <c:pt idx="814">
                  <c:v>591</c:v>
                </c:pt>
                <c:pt idx="815">
                  <c:v>689</c:v>
                </c:pt>
                <c:pt idx="816">
                  <c:v>860</c:v>
                </c:pt>
                <c:pt idx="817">
                  <c:v>485</c:v>
                </c:pt>
                <c:pt idx="818">
                  <c:v>417</c:v>
                </c:pt>
                <c:pt idx="819">
                  <c:v>497</c:v>
                </c:pt>
                <c:pt idx="820">
                  <c:v>545</c:v>
                </c:pt>
                <c:pt idx="821">
                  <c:v>480</c:v>
                </c:pt>
                <c:pt idx="822">
                  <c:v>335</c:v>
                </c:pt>
                <c:pt idx="823">
                  <c:v>301</c:v>
                </c:pt>
                <c:pt idx="824">
                  <c:v>267</c:v>
                </c:pt>
                <c:pt idx="825">
                  <c:v>255</c:v>
                </c:pt>
                <c:pt idx="826">
                  <c:v>122</c:v>
                </c:pt>
                <c:pt idx="827">
                  <c:v>131</c:v>
                </c:pt>
                <c:pt idx="828">
                  <c:v>114</c:v>
                </c:pt>
                <c:pt idx="829">
                  <c:v>169</c:v>
                </c:pt>
                <c:pt idx="830">
                  <c:v>159</c:v>
                </c:pt>
                <c:pt idx="831">
                  <c:v>191</c:v>
                </c:pt>
                <c:pt idx="832">
                  <c:v>263</c:v>
                </c:pt>
                <c:pt idx="833">
                  <c:v>249</c:v>
                </c:pt>
                <c:pt idx="834">
                  <c:v>222</c:v>
                </c:pt>
                <c:pt idx="835">
                  <c:v>224</c:v>
                </c:pt>
                <c:pt idx="836">
                  <c:v>278</c:v>
                </c:pt>
                <c:pt idx="837">
                  <c:v>473</c:v>
                </c:pt>
                <c:pt idx="838">
                  <c:v>616</c:v>
                </c:pt>
                <c:pt idx="839">
                  <c:v>533</c:v>
                </c:pt>
                <c:pt idx="840">
                  <c:v>453</c:v>
                </c:pt>
                <c:pt idx="841">
                  <c:v>601</c:v>
                </c:pt>
                <c:pt idx="842">
                  <c:v>797</c:v>
                </c:pt>
                <c:pt idx="843">
                  <c:v>1148</c:v>
                </c:pt>
                <c:pt idx="844">
                  <c:v>1757</c:v>
                </c:pt>
                <c:pt idx="845">
                  <c:v>1666</c:v>
                </c:pt>
                <c:pt idx="846">
                  <c:v>1073</c:v>
                </c:pt>
                <c:pt idx="847">
                  <c:v>668</c:v>
                </c:pt>
                <c:pt idx="848">
                  <c:v>581</c:v>
                </c:pt>
                <c:pt idx="849">
                  <c:v>472</c:v>
                </c:pt>
                <c:pt idx="850">
                  <c:v>563</c:v>
                </c:pt>
                <c:pt idx="851">
                  <c:v>492</c:v>
                </c:pt>
                <c:pt idx="852">
                  <c:v>380</c:v>
                </c:pt>
                <c:pt idx="853">
                  <c:v>409</c:v>
                </c:pt>
                <c:pt idx="854">
                  <c:v>297</c:v>
                </c:pt>
                <c:pt idx="855">
                  <c:v>260</c:v>
                </c:pt>
                <c:pt idx="856">
                  <c:v>275</c:v>
                </c:pt>
                <c:pt idx="857">
                  <c:v>303</c:v>
                </c:pt>
                <c:pt idx="858">
                  <c:v>393</c:v>
                </c:pt>
                <c:pt idx="859">
                  <c:v>330</c:v>
                </c:pt>
                <c:pt idx="860">
                  <c:v>378</c:v>
                </c:pt>
                <c:pt idx="861">
                  <c:v>411</c:v>
                </c:pt>
                <c:pt idx="862">
                  <c:v>607</c:v>
                </c:pt>
                <c:pt idx="863">
                  <c:v>649</c:v>
                </c:pt>
                <c:pt idx="864">
                  <c:v>714</c:v>
                </c:pt>
                <c:pt idx="865">
                  <c:v>597</c:v>
                </c:pt>
                <c:pt idx="866">
                  <c:v>482</c:v>
                </c:pt>
                <c:pt idx="867">
                  <c:v>462</c:v>
                </c:pt>
                <c:pt idx="868">
                  <c:v>373</c:v>
                </c:pt>
                <c:pt idx="869">
                  <c:v>256</c:v>
                </c:pt>
                <c:pt idx="870">
                  <c:v>220</c:v>
                </c:pt>
                <c:pt idx="871">
                  <c:v>246</c:v>
                </c:pt>
                <c:pt idx="872">
                  <c:v>298</c:v>
                </c:pt>
                <c:pt idx="873">
                  <c:v>408</c:v>
                </c:pt>
                <c:pt idx="874">
                  <c:v>461</c:v>
                </c:pt>
                <c:pt idx="875">
                  <c:v>417</c:v>
                </c:pt>
                <c:pt idx="876">
                  <c:v>213</c:v>
                </c:pt>
                <c:pt idx="877">
                  <c:v>246</c:v>
                </c:pt>
                <c:pt idx="878">
                  <c:v>276</c:v>
                </c:pt>
                <c:pt idx="879">
                  <c:v>322</c:v>
                </c:pt>
                <c:pt idx="880">
                  <c:v>264</c:v>
                </c:pt>
                <c:pt idx="881">
                  <c:v>258</c:v>
                </c:pt>
                <c:pt idx="882">
                  <c:v>261</c:v>
                </c:pt>
                <c:pt idx="883">
                  <c:v>323</c:v>
                </c:pt>
                <c:pt idx="884">
                  <c:v>354</c:v>
                </c:pt>
                <c:pt idx="885">
                  <c:v>483</c:v>
                </c:pt>
                <c:pt idx="886">
                  <c:v>616</c:v>
                </c:pt>
                <c:pt idx="887">
                  <c:v>443</c:v>
                </c:pt>
                <c:pt idx="888">
                  <c:v>532</c:v>
                </c:pt>
                <c:pt idx="889">
                  <c:v>532</c:v>
                </c:pt>
                <c:pt idx="890">
                  <c:v>436</c:v>
                </c:pt>
                <c:pt idx="891">
                  <c:v>469</c:v>
                </c:pt>
                <c:pt idx="892">
                  <c:v>336</c:v>
                </c:pt>
                <c:pt idx="893">
                  <c:v>395</c:v>
                </c:pt>
                <c:pt idx="894">
                  <c:v>386</c:v>
                </c:pt>
                <c:pt idx="895">
                  <c:v>354</c:v>
                </c:pt>
                <c:pt idx="896">
                  <c:v>272</c:v>
                </c:pt>
                <c:pt idx="897">
                  <c:v>233</c:v>
                </c:pt>
                <c:pt idx="898">
                  <c:v>221</c:v>
                </c:pt>
                <c:pt idx="899">
                  <c:v>235</c:v>
                </c:pt>
                <c:pt idx="900">
                  <c:v>245</c:v>
                </c:pt>
                <c:pt idx="901">
                  <c:v>208</c:v>
                </c:pt>
                <c:pt idx="902">
                  <c:v>208</c:v>
                </c:pt>
                <c:pt idx="903">
                  <c:v>248</c:v>
                </c:pt>
                <c:pt idx="904">
                  <c:v>269</c:v>
                </c:pt>
                <c:pt idx="905">
                  <c:v>282</c:v>
                </c:pt>
                <c:pt idx="906">
                  <c:v>342</c:v>
                </c:pt>
                <c:pt idx="907">
                  <c:v>288</c:v>
                </c:pt>
                <c:pt idx="908">
                  <c:v>238</c:v>
                </c:pt>
                <c:pt idx="909">
                  <c:v>302</c:v>
                </c:pt>
                <c:pt idx="910">
                  <c:v>357</c:v>
                </c:pt>
                <c:pt idx="911">
                  <c:v>301</c:v>
                </c:pt>
                <c:pt idx="912">
                  <c:v>270</c:v>
                </c:pt>
                <c:pt idx="913">
                  <c:v>413</c:v>
                </c:pt>
                <c:pt idx="914">
                  <c:v>551</c:v>
                </c:pt>
                <c:pt idx="915">
                  <c:v>510</c:v>
                </c:pt>
                <c:pt idx="916">
                  <c:v>542</c:v>
                </c:pt>
                <c:pt idx="917">
                  <c:v>469</c:v>
                </c:pt>
                <c:pt idx="918">
                  <c:v>489</c:v>
                </c:pt>
                <c:pt idx="919">
                  <c:v>363</c:v>
                </c:pt>
                <c:pt idx="920">
                  <c:v>482</c:v>
                </c:pt>
                <c:pt idx="921">
                  <c:v>379</c:v>
                </c:pt>
                <c:pt idx="922">
                  <c:v>386</c:v>
                </c:pt>
                <c:pt idx="923">
                  <c:v>486</c:v>
                </c:pt>
                <c:pt idx="924">
                  <c:v>394</c:v>
                </c:pt>
                <c:pt idx="925">
                  <c:v>320</c:v>
                </c:pt>
                <c:pt idx="926">
                  <c:v>297</c:v>
                </c:pt>
                <c:pt idx="927">
                  <c:v>365</c:v>
                </c:pt>
                <c:pt idx="928">
                  <c:v>268</c:v>
                </c:pt>
                <c:pt idx="929">
                  <c:v>231</c:v>
                </c:pt>
                <c:pt idx="930">
                  <c:v>279</c:v>
                </c:pt>
                <c:pt idx="931">
                  <c:v>291</c:v>
                </c:pt>
                <c:pt idx="932">
                  <c:v>524</c:v>
                </c:pt>
                <c:pt idx="933">
                  <c:v>695</c:v>
                </c:pt>
                <c:pt idx="934">
                  <c:v>677</c:v>
                </c:pt>
                <c:pt idx="935">
                  <c:v>706</c:v>
                </c:pt>
                <c:pt idx="936">
                  <c:v>659</c:v>
                </c:pt>
                <c:pt idx="937">
                  <c:v>644</c:v>
                </c:pt>
                <c:pt idx="938">
                  <c:v>852</c:v>
                </c:pt>
                <c:pt idx="939">
                  <c:v>1040</c:v>
                </c:pt>
                <c:pt idx="940">
                  <c:v>982</c:v>
                </c:pt>
                <c:pt idx="941">
                  <c:v>1076</c:v>
                </c:pt>
                <c:pt idx="942">
                  <c:v>1091</c:v>
                </c:pt>
                <c:pt idx="943">
                  <c:v>1145</c:v>
                </c:pt>
                <c:pt idx="944">
                  <c:v>987</c:v>
                </c:pt>
                <c:pt idx="945">
                  <c:v>690</c:v>
                </c:pt>
                <c:pt idx="946">
                  <c:v>505</c:v>
                </c:pt>
                <c:pt idx="947">
                  <c:v>588</c:v>
                </c:pt>
                <c:pt idx="948">
                  <c:v>592</c:v>
                </c:pt>
                <c:pt idx="949">
                  <c:v>553</c:v>
                </c:pt>
                <c:pt idx="950">
                  <c:v>481</c:v>
                </c:pt>
                <c:pt idx="951">
                  <c:v>371</c:v>
                </c:pt>
                <c:pt idx="952">
                  <c:v>439</c:v>
                </c:pt>
                <c:pt idx="953">
                  <c:v>442</c:v>
                </c:pt>
                <c:pt idx="954">
                  <c:v>285</c:v>
                </c:pt>
                <c:pt idx="955">
                  <c:v>420</c:v>
                </c:pt>
                <c:pt idx="956">
                  <c:v>538</c:v>
                </c:pt>
                <c:pt idx="957">
                  <c:v>505</c:v>
                </c:pt>
                <c:pt idx="958">
                  <c:v>440</c:v>
                </c:pt>
                <c:pt idx="959">
                  <c:v>446</c:v>
                </c:pt>
                <c:pt idx="960">
                  <c:v>420</c:v>
                </c:pt>
                <c:pt idx="961">
                  <c:v>405</c:v>
                </c:pt>
                <c:pt idx="962">
                  <c:v>738</c:v>
                </c:pt>
                <c:pt idx="963">
                  <c:v>795</c:v>
                </c:pt>
                <c:pt idx="964">
                  <c:v>459</c:v>
                </c:pt>
                <c:pt idx="965">
                  <c:v>560</c:v>
                </c:pt>
                <c:pt idx="966">
                  <c:v>536</c:v>
                </c:pt>
                <c:pt idx="967">
                  <c:v>615</c:v>
                </c:pt>
                <c:pt idx="968">
                  <c:v>567</c:v>
                </c:pt>
                <c:pt idx="969">
                  <c:v>539</c:v>
                </c:pt>
                <c:pt idx="970">
                  <c:v>485</c:v>
                </c:pt>
                <c:pt idx="971">
                  <c:v>538</c:v>
                </c:pt>
                <c:pt idx="972">
                  <c:v>573</c:v>
                </c:pt>
                <c:pt idx="973">
                  <c:v>550</c:v>
                </c:pt>
                <c:pt idx="974">
                  <c:v>541</c:v>
                </c:pt>
                <c:pt idx="975">
                  <c:v>506</c:v>
                </c:pt>
                <c:pt idx="976">
                  <c:v>526</c:v>
                </c:pt>
                <c:pt idx="977">
                  <c:v>599</c:v>
                </c:pt>
                <c:pt idx="978">
                  <c:v>569</c:v>
                </c:pt>
                <c:pt idx="979">
                  <c:v>596</c:v>
                </c:pt>
                <c:pt idx="980">
                  <c:v>733</c:v>
                </c:pt>
                <c:pt idx="981">
                  <c:v>1077</c:v>
                </c:pt>
                <c:pt idx="982">
                  <c:v>1156</c:v>
                </c:pt>
                <c:pt idx="983">
                  <c:v>1210</c:v>
                </c:pt>
                <c:pt idx="984">
                  <c:v>1149</c:v>
                </c:pt>
                <c:pt idx="985">
                  <c:v>1218</c:v>
                </c:pt>
                <c:pt idx="986">
                  <c:v>1212</c:v>
                </c:pt>
                <c:pt idx="987">
                  <c:v>1401</c:v>
                </c:pt>
                <c:pt idx="988">
                  <c:v>1582</c:v>
                </c:pt>
                <c:pt idx="989">
                  <c:v>2170</c:v>
                </c:pt>
                <c:pt idx="990">
                  <c:v>2296</c:v>
                </c:pt>
                <c:pt idx="991">
                  <c:v>2683</c:v>
                </c:pt>
                <c:pt idx="992">
                  <c:v>3522</c:v>
                </c:pt>
                <c:pt idx="993">
                  <c:v>4294</c:v>
                </c:pt>
                <c:pt idx="994">
                  <c:v>5183</c:v>
                </c:pt>
                <c:pt idx="995">
                  <c:v>5230</c:v>
                </c:pt>
                <c:pt idx="996">
                  <c:v>4447</c:v>
                </c:pt>
                <c:pt idx="997">
                  <c:v>3995</c:v>
                </c:pt>
                <c:pt idx="998">
                  <c:v>3126</c:v>
                </c:pt>
                <c:pt idx="999">
                  <c:v>2518</c:v>
                </c:pt>
                <c:pt idx="1000">
                  <c:v>1970</c:v>
                </c:pt>
                <c:pt idx="1001">
                  <c:v>1701</c:v>
                </c:pt>
                <c:pt idx="1002">
                  <c:v>1486</c:v>
                </c:pt>
                <c:pt idx="1003">
                  <c:v>1179</c:v>
                </c:pt>
                <c:pt idx="1004">
                  <c:v>1103</c:v>
                </c:pt>
                <c:pt idx="1005">
                  <c:v>1099</c:v>
                </c:pt>
                <c:pt idx="1006">
                  <c:v>1019</c:v>
                </c:pt>
                <c:pt idx="1007">
                  <c:v>807</c:v>
                </c:pt>
                <c:pt idx="1008">
                  <c:v>689</c:v>
                </c:pt>
                <c:pt idx="1009">
                  <c:v>624</c:v>
                </c:pt>
                <c:pt idx="1010">
                  <c:v>656</c:v>
                </c:pt>
                <c:pt idx="1011">
                  <c:v>699</c:v>
                </c:pt>
                <c:pt idx="1012">
                  <c:v>815</c:v>
                </c:pt>
                <c:pt idx="1013">
                  <c:v>715</c:v>
                </c:pt>
                <c:pt idx="1014">
                  <c:v>683</c:v>
                </c:pt>
                <c:pt idx="1015">
                  <c:v>542</c:v>
                </c:pt>
                <c:pt idx="1016">
                  <c:v>419</c:v>
                </c:pt>
                <c:pt idx="1017">
                  <c:v>441</c:v>
                </c:pt>
                <c:pt idx="1018">
                  <c:v>430</c:v>
                </c:pt>
                <c:pt idx="1019">
                  <c:v>670</c:v>
                </c:pt>
                <c:pt idx="1020">
                  <c:v>918</c:v>
                </c:pt>
                <c:pt idx="1021">
                  <c:v>907</c:v>
                </c:pt>
                <c:pt idx="1022">
                  <c:v>964</c:v>
                </c:pt>
                <c:pt idx="1023">
                  <c:v>1233</c:v>
                </c:pt>
                <c:pt idx="1024">
                  <c:v>1001</c:v>
                </c:pt>
                <c:pt idx="1025">
                  <c:v>794</c:v>
                </c:pt>
                <c:pt idx="1026">
                  <c:v>745</c:v>
                </c:pt>
                <c:pt idx="1027">
                  <c:v>648</c:v>
                </c:pt>
                <c:pt idx="1028">
                  <c:v>598</c:v>
                </c:pt>
                <c:pt idx="1029">
                  <c:v>520</c:v>
                </c:pt>
                <c:pt idx="1030">
                  <c:v>500</c:v>
                </c:pt>
                <c:pt idx="1031">
                  <c:v>531</c:v>
                </c:pt>
                <c:pt idx="1032">
                  <c:v>629</c:v>
                </c:pt>
                <c:pt idx="1033">
                  <c:v>735</c:v>
                </c:pt>
                <c:pt idx="1034">
                  <c:v>789</c:v>
                </c:pt>
                <c:pt idx="1035">
                  <c:v>747</c:v>
                </c:pt>
                <c:pt idx="1036">
                  <c:v>699</c:v>
                </c:pt>
                <c:pt idx="1037">
                  <c:v>648</c:v>
                </c:pt>
                <c:pt idx="1038">
                  <c:v>470</c:v>
                </c:pt>
                <c:pt idx="1039">
                  <c:v>493</c:v>
                </c:pt>
                <c:pt idx="1040">
                  <c:v>501</c:v>
                </c:pt>
                <c:pt idx="1041">
                  <c:v>578</c:v>
                </c:pt>
                <c:pt idx="1042">
                  <c:v>529</c:v>
                </c:pt>
                <c:pt idx="1043">
                  <c:v>495</c:v>
                </c:pt>
                <c:pt idx="1044">
                  <c:v>603</c:v>
                </c:pt>
                <c:pt idx="1045">
                  <c:v>514</c:v>
                </c:pt>
                <c:pt idx="1046">
                  <c:v>641</c:v>
                </c:pt>
                <c:pt idx="1047">
                  <c:v>725</c:v>
                </c:pt>
                <c:pt idx="1048">
                  <c:v>616</c:v>
                </c:pt>
                <c:pt idx="1049">
                  <c:v>782</c:v>
                </c:pt>
                <c:pt idx="1050">
                  <c:v>556</c:v>
                </c:pt>
                <c:pt idx="1051">
                  <c:v>439</c:v>
                </c:pt>
                <c:pt idx="1052">
                  <c:v>344</c:v>
                </c:pt>
                <c:pt idx="1053">
                  <c:v>373</c:v>
                </c:pt>
                <c:pt idx="1054">
                  <c:v>464</c:v>
                </c:pt>
                <c:pt idx="1055">
                  <c:v>768</c:v>
                </c:pt>
                <c:pt idx="1056">
                  <c:v>841</c:v>
                </c:pt>
                <c:pt idx="1057">
                  <c:v>916</c:v>
                </c:pt>
                <c:pt idx="1058">
                  <c:v>976</c:v>
                </c:pt>
                <c:pt idx="1059">
                  <c:v>1123</c:v>
                </c:pt>
                <c:pt idx="1060">
                  <c:v>1789</c:v>
                </c:pt>
                <c:pt idx="1061">
                  <c:v>1957</c:v>
                </c:pt>
                <c:pt idx="1062">
                  <c:v>1476</c:v>
                </c:pt>
                <c:pt idx="1063">
                  <c:v>928</c:v>
                </c:pt>
                <c:pt idx="1064">
                  <c:v>650</c:v>
                </c:pt>
                <c:pt idx="1065">
                  <c:v>711</c:v>
                </c:pt>
                <c:pt idx="1066">
                  <c:v>678</c:v>
                </c:pt>
                <c:pt idx="1067">
                  <c:v>642</c:v>
                </c:pt>
                <c:pt idx="1068">
                  <c:v>671</c:v>
                </c:pt>
                <c:pt idx="1069">
                  <c:v>754</c:v>
                </c:pt>
                <c:pt idx="1070">
                  <c:v>517</c:v>
                </c:pt>
                <c:pt idx="1071">
                  <c:v>379</c:v>
                </c:pt>
                <c:pt idx="1072">
                  <c:v>353</c:v>
                </c:pt>
                <c:pt idx="1073">
                  <c:v>315</c:v>
                </c:pt>
                <c:pt idx="1074">
                  <c:v>373</c:v>
                </c:pt>
                <c:pt idx="1075">
                  <c:v>301</c:v>
                </c:pt>
                <c:pt idx="1076">
                  <c:v>260</c:v>
                </c:pt>
                <c:pt idx="1077">
                  <c:v>314</c:v>
                </c:pt>
                <c:pt idx="1078">
                  <c:v>325</c:v>
                </c:pt>
                <c:pt idx="1079">
                  <c:v>295</c:v>
                </c:pt>
                <c:pt idx="1080">
                  <c:v>276</c:v>
                </c:pt>
                <c:pt idx="1081">
                  <c:v>392</c:v>
                </c:pt>
                <c:pt idx="1082">
                  <c:v>402</c:v>
                </c:pt>
                <c:pt idx="1083">
                  <c:v>235</c:v>
                </c:pt>
                <c:pt idx="1084">
                  <c:v>312</c:v>
                </c:pt>
                <c:pt idx="1085">
                  <c:v>289</c:v>
                </c:pt>
                <c:pt idx="1086">
                  <c:v>340</c:v>
                </c:pt>
                <c:pt idx="1087">
                  <c:v>312</c:v>
                </c:pt>
                <c:pt idx="1088">
                  <c:v>377</c:v>
                </c:pt>
                <c:pt idx="1089">
                  <c:v>440</c:v>
                </c:pt>
                <c:pt idx="1090">
                  <c:v>232</c:v>
                </c:pt>
                <c:pt idx="1091">
                  <c:v>220</c:v>
                </c:pt>
                <c:pt idx="1092">
                  <c:v>258</c:v>
                </c:pt>
                <c:pt idx="1093">
                  <c:v>279</c:v>
                </c:pt>
                <c:pt idx="1094">
                  <c:v>327</c:v>
                </c:pt>
                <c:pt idx="1095">
                  <c:v>321</c:v>
                </c:pt>
                <c:pt idx="1096">
                  <c:v>271</c:v>
                </c:pt>
                <c:pt idx="1097">
                  <c:v>250</c:v>
                </c:pt>
                <c:pt idx="1098">
                  <c:v>307</c:v>
                </c:pt>
                <c:pt idx="1099">
                  <c:v>260</c:v>
                </c:pt>
                <c:pt idx="1100">
                  <c:v>255</c:v>
                </c:pt>
                <c:pt idx="1101">
                  <c:v>322</c:v>
                </c:pt>
                <c:pt idx="1102">
                  <c:v>250</c:v>
                </c:pt>
                <c:pt idx="1103">
                  <c:v>183</c:v>
                </c:pt>
                <c:pt idx="1104">
                  <c:v>302</c:v>
                </c:pt>
                <c:pt idx="1105">
                  <c:v>552</c:v>
                </c:pt>
                <c:pt idx="1106">
                  <c:v>389</c:v>
                </c:pt>
                <c:pt idx="1107">
                  <c:v>362</c:v>
                </c:pt>
                <c:pt idx="1108">
                  <c:v>493</c:v>
                </c:pt>
                <c:pt idx="1109">
                  <c:v>386</c:v>
                </c:pt>
                <c:pt idx="1110">
                  <c:v>429</c:v>
                </c:pt>
                <c:pt idx="1111">
                  <c:v>387</c:v>
                </c:pt>
                <c:pt idx="1112">
                  <c:v>329</c:v>
                </c:pt>
                <c:pt idx="1113">
                  <c:v>286</c:v>
                </c:pt>
                <c:pt idx="1114">
                  <c:v>491</c:v>
                </c:pt>
                <c:pt idx="1115">
                  <c:v>1132</c:v>
                </c:pt>
                <c:pt idx="1116">
                  <c:v>1110</c:v>
                </c:pt>
                <c:pt idx="1117">
                  <c:v>793</c:v>
                </c:pt>
                <c:pt idx="1118">
                  <c:v>612</c:v>
                </c:pt>
                <c:pt idx="1119">
                  <c:v>441</c:v>
                </c:pt>
                <c:pt idx="1120">
                  <c:v>383</c:v>
                </c:pt>
                <c:pt idx="1121">
                  <c:v>356</c:v>
                </c:pt>
                <c:pt idx="1122">
                  <c:v>302</c:v>
                </c:pt>
                <c:pt idx="1123">
                  <c:v>315</c:v>
                </c:pt>
                <c:pt idx="1124">
                  <c:v>418</c:v>
                </c:pt>
                <c:pt idx="1125">
                  <c:v>514</c:v>
                </c:pt>
                <c:pt idx="1126">
                  <c:v>408</c:v>
                </c:pt>
                <c:pt idx="1127">
                  <c:v>304</c:v>
                </c:pt>
                <c:pt idx="1128">
                  <c:v>334</c:v>
                </c:pt>
                <c:pt idx="1129">
                  <c:v>393</c:v>
                </c:pt>
                <c:pt idx="1130">
                  <c:v>366</c:v>
                </c:pt>
                <c:pt idx="1131">
                  <c:v>392</c:v>
                </c:pt>
                <c:pt idx="1132">
                  <c:v>756</c:v>
                </c:pt>
                <c:pt idx="1133">
                  <c:v>668</c:v>
                </c:pt>
                <c:pt idx="1134">
                  <c:v>577</c:v>
                </c:pt>
                <c:pt idx="1135">
                  <c:v>405</c:v>
                </c:pt>
                <c:pt idx="1136">
                  <c:v>343</c:v>
                </c:pt>
                <c:pt idx="1137">
                  <c:v>265</c:v>
                </c:pt>
                <c:pt idx="1138">
                  <c:v>217</c:v>
                </c:pt>
                <c:pt idx="1139">
                  <c:v>288</c:v>
                </c:pt>
                <c:pt idx="1140">
                  <c:v>327</c:v>
                </c:pt>
                <c:pt idx="1141">
                  <c:v>302</c:v>
                </c:pt>
                <c:pt idx="1142">
                  <c:v>351</c:v>
                </c:pt>
                <c:pt idx="1143">
                  <c:v>414</c:v>
                </c:pt>
                <c:pt idx="1144">
                  <c:v>339</c:v>
                </c:pt>
                <c:pt idx="1145">
                  <c:v>263</c:v>
                </c:pt>
                <c:pt idx="1146">
                  <c:v>249</c:v>
                </c:pt>
                <c:pt idx="1147">
                  <c:v>192</c:v>
                </c:pt>
                <c:pt idx="1148">
                  <c:v>199</c:v>
                </c:pt>
                <c:pt idx="1149">
                  <c:v>301</c:v>
                </c:pt>
                <c:pt idx="1150">
                  <c:v>252</c:v>
                </c:pt>
                <c:pt idx="1151">
                  <c:v>297</c:v>
                </c:pt>
                <c:pt idx="1152">
                  <c:v>233</c:v>
                </c:pt>
                <c:pt idx="1153">
                  <c:v>189</c:v>
                </c:pt>
                <c:pt idx="1154">
                  <c:v>227</c:v>
                </c:pt>
                <c:pt idx="1155">
                  <c:v>257</c:v>
                </c:pt>
                <c:pt idx="1156">
                  <c:v>285</c:v>
                </c:pt>
                <c:pt idx="1157">
                  <c:v>276</c:v>
                </c:pt>
                <c:pt idx="1158">
                  <c:v>300</c:v>
                </c:pt>
                <c:pt idx="1159">
                  <c:v>273</c:v>
                </c:pt>
                <c:pt idx="1160">
                  <c:v>304</c:v>
                </c:pt>
                <c:pt idx="1161">
                  <c:v>281</c:v>
                </c:pt>
                <c:pt idx="1162">
                  <c:v>257</c:v>
                </c:pt>
                <c:pt idx="1163">
                  <c:v>245</c:v>
                </c:pt>
                <c:pt idx="1164">
                  <c:v>135</c:v>
                </c:pt>
                <c:pt idx="1165">
                  <c:v>174</c:v>
                </c:pt>
                <c:pt idx="1166">
                  <c:v>186</c:v>
                </c:pt>
                <c:pt idx="1167">
                  <c:v>219</c:v>
                </c:pt>
                <c:pt idx="1168">
                  <c:v>270</c:v>
                </c:pt>
                <c:pt idx="1169">
                  <c:v>299</c:v>
                </c:pt>
                <c:pt idx="1170">
                  <c:v>280</c:v>
                </c:pt>
                <c:pt idx="1171">
                  <c:v>196</c:v>
                </c:pt>
                <c:pt idx="1172">
                  <c:v>198</c:v>
                </c:pt>
                <c:pt idx="1173">
                  <c:v>233</c:v>
                </c:pt>
                <c:pt idx="1174">
                  <c:v>252</c:v>
                </c:pt>
                <c:pt idx="1175">
                  <c:v>197</c:v>
                </c:pt>
                <c:pt idx="1176">
                  <c:v>131</c:v>
                </c:pt>
                <c:pt idx="1177">
                  <c:v>94</c:v>
                </c:pt>
                <c:pt idx="1178">
                  <c:v>105</c:v>
                </c:pt>
                <c:pt idx="1179">
                  <c:v>131</c:v>
                </c:pt>
                <c:pt idx="1180">
                  <c:v>166</c:v>
                </c:pt>
                <c:pt idx="1181">
                  <c:v>173</c:v>
                </c:pt>
                <c:pt idx="1182">
                  <c:v>327</c:v>
                </c:pt>
                <c:pt idx="1183">
                  <c:v>479</c:v>
                </c:pt>
                <c:pt idx="1184">
                  <c:v>490</c:v>
                </c:pt>
                <c:pt idx="1185">
                  <c:v>335</c:v>
                </c:pt>
                <c:pt idx="1186">
                  <c:v>229</c:v>
                </c:pt>
                <c:pt idx="1187">
                  <c:v>288</c:v>
                </c:pt>
                <c:pt idx="1188">
                  <c:v>310</c:v>
                </c:pt>
                <c:pt idx="1189">
                  <c:v>256</c:v>
                </c:pt>
                <c:pt idx="1190">
                  <c:v>150</c:v>
                </c:pt>
                <c:pt idx="1191">
                  <c:v>214</c:v>
                </c:pt>
                <c:pt idx="1192">
                  <c:v>211</c:v>
                </c:pt>
                <c:pt idx="1193">
                  <c:v>222</c:v>
                </c:pt>
                <c:pt idx="1194">
                  <c:v>307</c:v>
                </c:pt>
                <c:pt idx="1195">
                  <c:v>255</c:v>
                </c:pt>
                <c:pt idx="1196">
                  <c:v>322</c:v>
                </c:pt>
                <c:pt idx="1197">
                  <c:v>445</c:v>
                </c:pt>
                <c:pt idx="1198">
                  <c:v>469</c:v>
                </c:pt>
                <c:pt idx="1199">
                  <c:v>427</c:v>
                </c:pt>
                <c:pt idx="1200">
                  <c:v>245</c:v>
                </c:pt>
                <c:pt idx="1201">
                  <c:v>192</c:v>
                </c:pt>
                <c:pt idx="1202">
                  <c:v>277</c:v>
                </c:pt>
                <c:pt idx="1203">
                  <c:v>252</c:v>
                </c:pt>
                <c:pt idx="1204">
                  <c:v>220</c:v>
                </c:pt>
                <c:pt idx="1205">
                  <c:v>303</c:v>
                </c:pt>
                <c:pt idx="1206">
                  <c:v>411</c:v>
                </c:pt>
                <c:pt idx="1207">
                  <c:v>472</c:v>
                </c:pt>
                <c:pt idx="1208">
                  <c:v>483</c:v>
                </c:pt>
                <c:pt idx="1209">
                  <c:v>355</c:v>
                </c:pt>
                <c:pt idx="1210">
                  <c:v>304</c:v>
                </c:pt>
                <c:pt idx="1211">
                  <c:v>350</c:v>
                </c:pt>
                <c:pt idx="1212">
                  <c:v>346</c:v>
                </c:pt>
                <c:pt idx="1213">
                  <c:v>452</c:v>
                </c:pt>
                <c:pt idx="1214">
                  <c:v>486</c:v>
                </c:pt>
                <c:pt idx="1215">
                  <c:v>615</c:v>
                </c:pt>
                <c:pt idx="1216">
                  <c:v>794</c:v>
                </c:pt>
                <c:pt idx="1217">
                  <c:v>744</c:v>
                </c:pt>
                <c:pt idx="1218">
                  <c:v>905</c:v>
                </c:pt>
                <c:pt idx="1219">
                  <c:v>879</c:v>
                </c:pt>
                <c:pt idx="1220">
                  <c:v>680</c:v>
                </c:pt>
                <c:pt idx="1221">
                  <c:v>536</c:v>
                </c:pt>
                <c:pt idx="1222">
                  <c:v>488</c:v>
                </c:pt>
                <c:pt idx="1223">
                  <c:v>433</c:v>
                </c:pt>
                <c:pt idx="1224">
                  <c:v>462</c:v>
                </c:pt>
                <c:pt idx="1225">
                  <c:v>419</c:v>
                </c:pt>
                <c:pt idx="1226">
                  <c:v>417</c:v>
                </c:pt>
                <c:pt idx="1227">
                  <c:v>566</c:v>
                </c:pt>
                <c:pt idx="1228">
                  <c:v>641</c:v>
                </c:pt>
                <c:pt idx="1229">
                  <c:v>607</c:v>
                </c:pt>
                <c:pt idx="1230">
                  <c:v>400</c:v>
                </c:pt>
                <c:pt idx="1231">
                  <c:v>401</c:v>
                </c:pt>
                <c:pt idx="1232">
                  <c:v>492</c:v>
                </c:pt>
                <c:pt idx="1233">
                  <c:v>441</c:v>
                </c:pt>
                <c:pt idx="1234">
                  <c:v>414</c:v>
                </c:pt>
                <c:pt idx="1235">
                  <c:v>348</c:v>
                </c:pt>
                <c:pt idx="1236">
                  <c:v>297</c:v>
                </c:pt>
                <c:pt idx="1237">
                  <c:v>261</c:v>
                </c:pt>
                <c:pt idx="1238">
                  <c:v>268</c:v>
                </c:pt>
                <c:pt idx="1239">
                  <c:v>307</c:v>
                </c:pt>
                <c:pt idx="1240">
                  <c:v>379</c:v>
                </c:pt>
                <c:pt idx="1241">
                  <c:v>370</c:v>
                </c:pt>
                <c:pt idx="1242">
                  <c:v>375</c:v>
                </c:pt>
                <c:pt idx="1243">
                  <c:v>361</c:v>
                </c:pt>
                <c:pt idx="1244">
                  <c:v>262</c:v>
                </c:pt>
                <c:pt idx="1245">
                  <c:v>337</c:v>
                </c:pt>
                <c:pt idx="1246">
                  <c:v>403</c:v>
                </c:pt>
                <c:pt idx="1247">
                  <c:v>234</c:v>
                </c:pt>
                <c:pt idx="1248">
                  <c:v>300</c:v>
                </c:pt>
                <c:pt idx="1249">
                  <c:v>345</c:v>
                </c:pt>
                <c:pt idx="1250">
                  <c:v>382</c:v>
                </c:pt>
                <c:pt idx="1251">
                  <c:v>365</c:v>
                </c:pt>
                <c:pt idx="1252">
                  <c:v>360</c:v>
                </c:pt>
                <c:pt idx="1253">
                  <c:v>462</c:v>
                </c:pt>
                <c:pt idx="1254">
                  <c:v>531</c:v>
                </c:pt>
                <c:pt idx="1255">
                  <c:v>481</c:v>
                </c:pt>
                <c:pt idx="1256">
                  <c:v>470</c:v>
                </c:pt>
                <c:pt idx="1257">
                  <c:v>511</c:v>
                </c:pt>
                <c:pt idx="1258">
                  <c:v>488</c:v>
                </c:pt>
                <c:pt idx="1259">
                  <c:v>441</c:v>
                </c:pt>
                <c:pt idx="1260">
                  <c:v>620</c:v>
                </c:pt>
                <c:pt idx="1261">
                  <c:v>721</c:v>
                </c:pt>
                <c:pt idx="1262">
                  <c:v>967</c:v>
                </c:pt>
                <c:pt idx="1263">
                  <c:v>1066</c:v>
                </c:pt>
                <c:pt idx="1264">
                  <c:v>904</c:v>
                </c:pt>
                <c:pt idx="1265">
                  <c:v>720</c:v>
                </c:pt>
                <c:pt idx="1266">
                  <c:v>620</c:v>
                </c:pt>
                <c:pt idx="1267">
                  <c:v>665</c:v>
                </c:pt>
                <c:pt idx="1268">
                  <c:v>773</c:v>
                </c:pt>
                <c:pt idx="1269">
                  <c:v>1234</c:v>
                </c:pt>
                <c:pt idx="1270">
                  <c:v>2033</c:v>
                </c:pt>
                <c:pt idx="1271">
                  <c:v>2111</c:v>
                </c:pt>
                <c:pt idx="1272">
                  <c:v>2147</c:v>
                </c:pt>
                <c:pt idx="1273">
                  <c:v>1944</c:v>
                </c:pt>
                <c:pt idx="1274">
                  <c:v>1401</c:v>
                </c:pt>
                <c:pt idx="1275">
                  <c:v>1090</c:v>
                </c:pt>
                <c:pt idx="1276">
                  <c:v>929</c:v>
                </c:pt>
                <c:pt idx="1277">
                  <c:v>516</c:v>
                </c:pt>
                <c:pt idx="1278">
                  <c:v>415</c:v>
                </c:pt>
                <c:pt idx="1279">
                  <c:v>543</c:v>
                </c:pt>
                <c:pt idx="1280">
                  <c:v>541</c:v>
                </c:pt>
                <c:pt idx="1281">
                  <c:v>545</c:v>
                </c:pt>
                <c:pt idx="1282">
                  <c:v>472</c:v>
                </c:pt>
                <c:pt idx="1283">
                  <c:v>427</c:v>
                </c:pt>
                <c:pt idx="1284">
                  <c:v>566</c:v>
                </c:pt>
                <c:pt idx="1285">
                  <c:v>597</c:v>
                </c:pt>
                <c:pt idx="1286">
                  <c:v>757</c:v>
                </c:pt>
                <c:pt idx="1287">
                  <c:v>962</c:v>
                </c:pt>
                <c:pt idx="1288">
                  <c:v>1460</c:v>
                </c:pt>
                <c:pt idx="1289">
                  <c:v>2033</c:v>
                </c:pt>
                <c:pt idx="1290">
                  <c:v>2344</c:v>
                </c:pt>
                <c:pt idx="1291">
                  <c:v>1847</c:v>
                </c:pt>
                <c:pt idx="1292">
                  <c:v>1503</c:v>
                </c:pt>
                <c:pt idx="1293">
                  <c:v>1331</c:v>
                </c:pt>
                <c:pt idx="1294">
                  <c:v>762</c:v>
                </c:pt>
                <c:pt idx="1295">
                  <c:v>573</c:v>
                </c:pt>
                <c:pt idx="1296">
                  <c:v>665</c:v>
                </c:pt>
                <c:pt idx="1297">
                  <c:v>722</c:v>
                </c:pt>
                <c:pt idx="1298">
                  <c:v>716</c:v>
                </c:pt>
                <c:pt idx="1299">
                  <c:v>783</c:v>
                </c:pt>
                <c:pt idx="1300">
                  <c:v>762</c:v>
                </c:pt>
                <c:pt idx="1301">
                  <c:v>588</c:v>
                </c:pt>
                <c:pt idx="1302">
                  <c:v>437</c:v>
                </c:pt>
                <c:pt idx="1303">
                  <c:v>448</c:v>
                </c:pt>
                <c:pt idx="1304">
                  <c:v>340</c:v>
                </c:pt>
                <c:pt idx="1305">
                  <c:v>316</c:v>
                </c:pt>
                <c:pt idx="1306">
                  <c:v>421</c:v>
                </c:pt>
                <c:pt idx="1307">
                  <c:v>315</c:v>
                </c:pt>
                <c:pt idx="1308">
                  <c:v>290</c:v>
                </c:pt>
                <c:pt idx="1309">
                  <c:v>253</c:v>
                </c:pt>
                <c:pt idx="1310">
                  <c:v>284</c:v>
                </c:pt>
                <c:pt idx="1311">
                  <c:v>266</c:v>
                </c:pt>
                <c:pt idx="1312">
                  <c:v>380</c:v>
                </c:pt>
                <c:pt idx="1313">
                  <c:v>305</c:v>
                </c:pt>
                <c:pt idx="1314">
                  <c:v>222</c:v>
                </c:pt>
                <c:pt idx="1315">
                  <c:v>208</c:v>
                </c:pt>
                <c:pt idx="1316">
                  <c:v>250</c:v>
                </c:pt>
                <c:pt idx="1317">
                  <c:v>150</c:v>
                </c:pt>
                <c:pt idx="1318">
                  <c:v>243</c:v>
                </c:pt>
                <c:pt idx="1319">
                  <c:v>271</c:v>
                </c:pt>
                <c:pt idx="1320">
                  <c:v>211</c:v>
                </c:pt>
                <c:pt idx="1321">
                  <c:v>145</c:v>
                </c:pt>
                <c:pt idx="1322">
                  <c:v>225</c:v>
                </c:pt>
                <c:pt idx="1323">
                  <c:v>278</c:v>
                </c:pt>
                <c:pt idx="1324">
                  <c:v>303</c:v>
                </c:pt>
                <c:pt idx="1325">
                  <c:v>410</c:v>
                </c:pt>
                <c:pt idx="1326">
                  <c:v>306</c:v>
                </c:pt>
                <c:pt idx="1327">
                  <c:v>351</c:v>
                </c:pt>
                <c:pt idx="1328">
                  <c:v>304</c:v>
                </c:pt>
                <c:pt idx="1329">
                  <c:v>198</c:v>
                </c:pt>
                <c:pt idx="1330">
                  <c:v>274</c:v>
                </c:pt>
                <c:pt idx="1331">
                  <c:v>362</c:v>
                </c:pt>
                <c:pt idx="1332">
                  <c:v>473</c:v>
                </c:pt>
                <c:pt idx="1333">
                  <c:v>513</c:v>
                </c:pt>
                <c:pt idx="1334">
                  <c:v>332</c:v>
                </c:pt>
                <c:pt idx="1335">
                  <c:v>292</c:v>
                </c:pt>
                <c:pt idx="1336">
                  <c:v>404</c:v>
                </c:pt>
                <c:pt idx="1337">
                  <c:v>371</c:v>
                </c:pt>
                <c:pt idx="1338">
                  <c:v>327</c:v>
                </c:pt>
                <c:pt idx="1339">
                  <c:v>289</c:v>
                </c:pt>
                <c:pt idx="1340">
                  <c:v>318</c:v>
                </c:pt>
                <c:pt idx="1341">
                  <c:v>386</c:v>
                </c:pt>
                <c:pt idx="1342">
                  <c:v>549</c:v>
                </c:pt>
                <c:pt idx="1343">
                  <c:v>665</c:v>
                </c:pt>
                <c:pt idx="1344">
                  <c:v>714</c:v>
                </c:pt>
                <c:pt idx="1345">
                  <c:v>668</c:v>
                </c:pt>
                <c:pt idx="1346">
                  <c:v>702</c:v>
                </c:pt>
                <c:pt idx="1347">
                  <c:v>849</c:v>
                </c:pt>
                <c:pt idx="1348">
                  <c:v>1175</c:v>
                </c:pt>
                <c:pt idx="1349">
                  <c:v>1601</c:v>
                </c:pt>
                <c:pt idx="1350">
                  <c:v>1660</c:v>
                </c:pt>
                <c:pt idx="1351">
                  <c:v>1503</c:v>
                </c:pt>
                <c:pt idx="1352">
                  <c:v>1296</c:v>
                </c:pt>
                <c:pt idx="1353">
                  <c:v>1239</c:v>
                </c:pt>
                <c:pt idx="1354">
                  <c:v>1306</c:v>
                </c:pt>
                <c:pt idx="1355">
                  <c:v>1184</c:v>
                </c:pt>
                <c:pt idx="1356">
                  <c:v>1121</c:v>
                </c:pt>
                <c:pt idx="1357">
                  <c:v>1165</c:v>
                </c:pt>
                <c:pt idx="1358">
                  <c:v>982</c:v>
                </c:pt>
                <c:pt idx="1359">
                  <c:v>716</c:v>
                </c:pt>
                <c:pt idx="1360">
                  <c:v>465</c:v>
                </c:pt>
                <c:pt idx="1361">
                  <c:v>461</c:v>
                </c:pt>
                <c:pt idx="1362">
                  <c:v>397</c:v>
                </c:pt>
                <c:pt idx="1363">
                  <c:v>383</c:v>
                </c:pt>
                <c:pt idx="1364">
                  <c:v>256</c:v>
                </c:pt>
                <c:pt idx="1365">
                  <c:v>263</c:v>
                </c:pt>
                <c:pt idx="1366">
                  <c:v>244</c:v>
                </c:pt>
                <c:pt idx="1367">
                  <c:v>237</c:v>
                </c:pt>
                <c:pt idx="1368">
                  <c:v>329</c:v>
                </c:pt>
                <c:pt idx="1369">
                  <c:v>347</c:v>
                </c:pt>
                <c:pt idx="1370">
                  <c:v>393</c:v>
                </c:pt>
                <c:pt idx="1371">
                  <c:v>384</c:v>
                </c:pt>
                <c:pt idx="1372">
                  <c:v>302</c:v>
                </c:pt>
                <c:pt idx="1373">
                  <c:v>281</c:v>
                </c:pt>
                <c:pt idx="1374">
                  <c:v>266</c:v>
                </c:pt>
                <c:pt idx="1375">
                  <c:v>272</c:v>
                </c:pt>
                <c:pt idx="1376">
                  <c:v>314</c:v>
                </c:pt>
                <c:pt idx="1377">
                  <c:v>434</c:v>
                </c:pt>
                <c:pt idx="1378">
                  <c:v>473</c:v>
                </c:pt>
                <c:pt idx="1379">
                  <c:v>543</c:v>
                </c:pt>
                <c:pt idx="1380">
                  <c:v>470</c:v>
                </c:pt>
                <c:pt idx="1381">
                  <c:v>345</c:v>
                </c:pt>
                <c:pt idx="1382">
                  <c:v>241</c:v>
                </c:pt>
                <c:pt idx="1383">
                  <c:v>173</c:v>
                </c:pt>
                <c:pt idx="1384">
                  <c:v>161</c:v>
                </c:pt>
                <c:pt idx="1385">
                  <c:v>199</c:v>
                </c:pt>
                <c:pt idx="1386">
                  <c:v>174</c:v>
                </c:pt>
                <c:pt idx="1387">
                  <c:v>225</c:v>
                </c:pt>
                <c:pt idx="1388">
                  <c:v>269</c:v>
                </c:pt>
                <c:pt idx="1389">
                  <c:v>207</c:v>
                </c:pt>
                <c:pt idx="1390">
                  <c:v>221</c:v>
                </c:pt>
                <c:pt idx="1391">
                  <c:v>273</c:v>
                </c:pt>
                <c:pt idx="1392">
                  <c:v>254</c:v>
                </c:pt>
                <c:pt idx="1393">
                  <c:v>242</c:v>
                </c:pt>
                <c:pt idx="1394">
                  <c:v>301</c:v>
                </c:pt>
                <c:pt idx="1395">
                  <c:v>356</c:v>
                </c:pt>
                <c:pt idx="1396">
                  <c:v>380</c:v>
                </c:pt>
                <c:pt idx="1397">
                  <c:v>387</c:v>
                </c:pt>
                <c:pt idx="1398">
                  <c:v>299</c:v>
                </c:pt>
                <c:pt idx="1399">
                  <c:v>320</c:v>
                </c:pt>
                <c:pt idx="1400">
                  <c:v>536</c:v>
                </c:pt>
                <c:pt idx="1401">
                  <c:v>424</c:v>
                </c:pt>
                <c:pt idx="1402">
                  <c:v>299</c:v>
                </c:pt>
                <c:pt idx="1403">
                  <c:v>280</c:v>
                </c:pt>
                <c:pt idx="1404">
                  <c:v>163</c:v>
                </c:pt>
                <c:pt idx="1405">
                  <c:v>76</c:v>
                </c:pt>
                <c:pt idx="1406">
                  <c:v>120</c:v>
                </c:pt>
                <c:pt idx="1407">
                  <c:v>186</c:v>
                </c:pt>
                <c:pt idx="1408">
                  <c:v>200</c:v>
                </c:pt>
                <c:pt idx="1409">
                  <c:v>203</c:v>
                </c:pt>
                <c:pt idx="1410">
                  <c:v>231</c:v>
                </c:pt>
                <c:pt idx="1411">
                  <c:v>290</c:v>
                </c:pt>
                <c:pt idx="1412">
                  <c:v>289</c:v>
                </c:pt>
                <c:pt idx="1413">
                  <c:v>292</c:v>
                </c:pt>
                <c:pt idx="1414">
                  <c:v>267</c:v>
                </c:pt>
                <c:pt idx="1415">
                  <c:v>251</c:v>
                </c:pt>
                <c:pt idx="1416">
                  <c:v>200</c:v>
                </c:pt>
                <c:pt idx="1417">
                  <c:v>219</c:v>
                </c:pt>
                <c:pt idx="1418">
                  <c:v>208</c:v>
                </c:pt>
                <c:pt idx="1419">
                  <c:v>237</c:v>
                </c:pt>
                <c:pt idx="1420">
                  <c:v>280</c:v>
                </c:pt>
                <c:pt idx="1421">
                  <c:v>303</c:v>
                </c:pt>
                <c:pt idx="1422">
                  <c:v>392</c:v>
                </c:pt>
                <c:pt idx="1423">
                  <c:v>357</c:v>
                </c:pt>
                <c:pt idx="1424">
                  <c:v>331</c:v>
                </c:pt>
                <c:pt idx="1425">
                  <c:v>281</c:v>
                </c:pt>
                <c:pt idx="1426">
                  <c:v>422</c:v>
                </c:pt>
                <c:pt idx="1427">
                  <c:v>373</c:v>
                </c:pt>
                <c:pt idx="1428">
                  <c:v>451</c:v>
                </c:pt>
                <c:pt idx="1429">
                  <c:v>356</c:v>
                </c:pt>
                <c:pt idx="1430">
                  <c:v>438</c:v>
                </c:pt>
                <c:pt idx="1431">
                  <c:v>493</c:v>
                </c:pt>
                <c:pt idx="1432">
                  <c:v>495</c:v>
                </c:pt>
                <c:pt idx="1433">
                  <c:v>309</c:v>
                </c:pt>
                <c:pt idx="1434">
                  <c:v>305</c:v>
                </c:pt>
                <c:pt idx="1435">
                  <c:v>373</c:v>
                </c:pt>
                <c:pt idx="1436">
                  <c:v>515</c:v>
                </c:pt>
                <c:pt idx="1437">
                  <c:v>494</c:v>
                </c:pt>
                <c:pt idx="1438">
                  <c:v>473</c:v>
                </c:pt>
                <c:pt idx="1439">
                  <c:v>542</c:v>
                </c:pt>
                <c:pt idx="1440">
                  <c:v>558</c:v>
                </c:pt>
                <c:pt idx="1441">
                  <c:v>622</c:v>
                </c:pt>
                <c:pt idx="1442">
                  <c:v>748</c:v>
                </c:pt>
                <c:pt idx="1443">
                  <c:v>875</c:v>
                </c:pt>
                <c:pt idx="1444">
                  <c:v>940</c:v>
                </c:pt>
                <c:pt idx="1445">
                  <c:v>619</c:v>
                </c:pt>
                <c:pt idx="1446">
                  <c:v>514</c:v>
                </c:pt>
                <c:pt idx="1447">
                  <c:v>424</c:v>
                </c:pt>
                <c:pt idx="1448">
                  <c:v>525</c:v>
                </c:pt>
                <c:pt idx="1449">
                  <c:v>646</c:v>
                </c:pt>
                <c:pt idx="1450">
                  <c:v>457</c:v>
                </c:pt>
                <c:pt idx="1451">
                  <c:v>307</c:v>
                </c:pt>
                <c:pt idx="1452">
                  <c:v>316</c:v>
                </c:pt>
                <c:pt idx="1453">
                  <c:v>335</c:v>
                </c:pt>
                <c:pt idx="1454">
                  <c:v>304</c:v>
                </c:pt>
                <c:pt idx="1455">
                  <c:v>274</c:v>
                </c:pt>
                <c:pt idx="1456">
                  <c:v>212</c:v>
                </c:pt>
                <c:pt idx="1457">
                  <c:v>204</c:v>
                </c:pt>
                <c:pt idx="1458">
                  <c:v>249</c:v>
                </c:pt>
                <c:pt idx="1459">
                  <c:v>250</c:v>
                </c:pt>
                <c:pt idx="1460">
                  <c:v>292</c:v>
                </c:pt>
                <c:pt idx="1461">
                  <c:v>354</c:v>
                </c:pt>
                <c:pt idx="1462">
                  <c:v>312</c:v>
                </c:pt>
                <c:pt idx="1463">
                  <c:v>422</c:v>
                </c:pt>
                <c:pt idx="1464">
                  <c:v>422</c:v>
                </c:pt>
                <c:pt idx="1465">
                  <c:v>304</c:v>
                </c:pt>
                <c:pt idx="1466">
                  <c:v>294</c:v>
                </c:pt>
                <c:pt idx="1467">
                  <c:v>350</c:v>
                </c:pt>
                <c:pt idx="1468">
                  <c:v>274</c:v>
                </c:pt>
                <c:pt idx="1469">
                  <c:v>275</c:v>
                </c:pt>
                <c:pt idx="1470">
                  <c:v>297</c:v>
                </c:pt>
                <c:pt idx="1471">
                  <c:v>264</c:v>
                </c:pt>
                <c:pt idx="1472">
                  <c:v>284</c:v>
                </c:pt>
                <c:pt idx="1473">
                  <c:v>302</c:v>
                </c:pt>
                <c:pt idx="1474">
                  <c:v>339</c:v>
                </c:pt>
                <c:pt idx="1475">
                  <c:v>274</c:v>
                </c:pt>
                <c:pt idx="1476">
                  <c:v>351</c:v>
                </c:pt>
                <c:pt idx="1477">
                  <c:v>338</c:v>
                </c:pt>
                <c:pt idx="1478">
                  <c:v>426</c:v>
                </c:pt>
                <c:pt idx="1479">
                  <c:v>545</c:v>
                </c:pt>
                <c:pt idx="1480">
                  <c:v>402</c:v>
                </c:pt>
                <c:pt idx="1481">
                  <c:v>393</c:v>
                </c:pt>
                <c:pt idx="1482">
                  <c:v>437</c:v>
                </c:pt>
                <c:pt idx="1483">
                  <c:v>621</c:v>
                </c:pt>
                <c:pt idx="1484">
                  <c:v>828</c:v>
                </c:pt>
                <c:pt idx="1485">
                  <c:v>1003</c:v>
                </c:pt>
                <c:pt idx="1486">
                  <c:v>941</c:v>
                </c:pt>
                <c:pt idx="1487">
                  <c:v>958</c:v>
                </c:pt>
                <c:pt idx="1488">
                  <c:v>845</c:v>
                </c:pt>
                <c:pt idx="1489">
                  <c:v>931</c:v>
                </c:pt>
                <c:pt idx="1490">
                  <c:v>996</c:v>
                </c:pt>
                <c:pt idx="1491">
                  <c:v>735</c:v>
                </c:pt>
                <c:pt idx="1492">
                  <c:v>488</c:v>
                </c:pt>
                <c:pt idx="1493">
                  <c:v>393</c:v>
                </c:pt>
                <c:pt idx="1494">
                  <c:v>294</c:v>
                </c:pt>
                <c:pt idx="1495">
                  <c:v>314</c:v>
                </c:pt>
                <c:pt idx="1496">
                  <c:v>241</c:v>
                </c:pt>
                <c:pt idx="1497">
                  <c:v>214</c:v>
                </c:pt>
                <c:pt idx="1498">
                  <c:v>162</c:v>
                </c:pt>
                <c:pt idx="1499">
                  <c:v>267</c:v>
                </c:pt>
                <c:pt idx="1500">
                  <c:v>304</c:v>
                </c:pt>
                <c:pt idx="1501">
                  <c:v>271</c:v>
                </c:pt>
                <c:pt idx="1502">
                  <c:v>249</c:v>
                </c:pt>
                <c:pt idx="1503">
                  <c:v>290</c:v>
                </c:pt>
                <c:pt idx="1504">
                  <c:v>383</c:v>
                </c:pt>
                <c:pt idx="1505">
                  <c:v>273</c:v>
                </c:pt>
                <c:pt idx="1506">
                  <c:v>245</c:v>
                </c:pt>
                <c:pt idx="1507">
                  <c:v>230</c:v>
                </c:pt>
                <c:pt idx="1508">
                  <c:v>198</c:v>
                </c:pt>
                <c:pt idx="1509">
                  <c:v>140</c:v>
                </c:pt>
                <c:pt idx="1510">
                  <c:v>185</c:v>
                </c:pt>
                <c:pt idx="1511">
                  <c:v>337</c:v>
                </c:pt>
                <c:pt idx="1512">
                  <c:v>379</c:v>
                </c:pt>
                <c:pt idx="1513">
                  <c:v>255</c:v>
                </c:pt>
                <c:pt idx="1514">
                  <c:v>306</c:v>
                </c:pt>
                <c:pt idx="1515">
                  <c:v>326</c:v>
                </c:pt>
                <c:pt idx="1516">
                  <c:v>339</c:v>
                </c:pt>
                <c:pt idx="1517">
                  <c:v>312</c:v>
                </c:pt>
                <c:pt idx="1518">
                  <c:v>242</c:v>
                </c:pt>
                <c:pt idx="1519">
                  <c:v>289</c:v>
                </c:pt>
                <c:pt idx="1520">
                  <c:v>468</c:v>
                </c:pt>
                <c:pt idx="1521">
                  <c:v>482</c:v>
                </c:pt>
                <c:pt idx="1522">
                  <c:v>324</c:v>
                </c:pt>
                <c:pt idx="1523">
                  <c:v>412</c:v>
                </c:pt>
                <c:pt idx="1524">
                  <c:v>442</c:v>
                </c:pt>
                <c:pt idx="1525">
                  <c:v>428</c:v>
                </c:pt>
                <c:pt idx="1526">
                  <c:v>378</c:v>
                </c:pt>
                <c:pt idx="1527">
                  <c:v>417</c:v>
                </c:pt>
                <c:pt idx="1528">
                  <c:v>408</c:v>
                </c:pt>
                <c:pt idx="1529">
                  <c:v>258</c:v>
                </c:pt>
                <c:pt idx="1530">
                  <c:v>203</c:v>
                </c:pt>
                <c:pt idx="1531">
                  <c:v>256</c:v>
                </c:pt>
                <c:pt idx="1532">
                  <c:v>213</c:v>
                </c:pt>
                <c:pt idx="1533">
                  <c:v>196</c:v>
                </c:pt>
                <c:pt idx="1534">
                  <c:v>333</c:v>
                </c:pt>
                <c:pt idx="1535">
                  <c:v>468</c:v>
                </c:pt>
                <c:pt idx="1536">
                  <c:v>452</c:v>
                </c:pt>
                <c:pt idx="1537">
                  <c:v>438</c:v>
                </c:pt>
                <c:pt idx="1538">
                  <c:v>335</c:v>
                </c:pt>
                <c:pt idx="1539">
                  <c:v>345</c:v>
                </c:pt>
                <c:pt idx="1540">
                  <c:v>319</c:v>
                </c:pt>
                <c:pt idx="1541">
                  <c:v>271</c:v>
                </c:pt>
                <c:pt idx="1542">
                  <c:v>245</c:v>
                </c:pt>
                <c:pt idx="1543">
                  <c:v>233</c:v>
                </c:pt>
                <c:pt idx="1544">
                  <c:v>261</c:v>
                </c:pt>
                <c:pt idx="1545">
                  <c:v>349</c:v>
                </c:pt>
                <c:pt idx="1546">
                  <c:v>414</c:v>
                </c:pt>
                <c:pt idx="1547">
                  <c:v>416</c:v>
                </c:pt>
                <c:pt idx="1548">
                  <c:v>368</c:v>
                </c:pt>
                <c:pt idx="1549">
                  <c:v>384</c:v>
                </c:pt>
                <c:pt idx="1550">
                  <c:v>394</c:v>
                </c:pt>
                <c:pt idx="1551">
                  <c:v>357</c:v>
                </c:pt>
                <c:pt idx="1552">
                  <c:v>347</c:v>
                </c:pt>
                <c:pt idx="1553">
                  <c:v>363</c:v>
                </c:pt>
                <c:pt idx="1554">
                  <c:v>197</c:v>
                </c:pt>
                <c:pt idx="1555">
                  <c:v>275</c:v>
                </c:pt>
                <c:pt idx="1556">
                  <c:v>285</c:v>
                </c:pt>
                <c:pt idx="1557">
                  <c:v>215</c:v>
                </c:pt>
                <c:pt idx="1558">
                  <c:v>344</c:v>
                </c:pt>
                <c:pt idx="1559">
                  <c:v>483</c:v>
                </c:pt>
                <c:pt idx="1560">
                  <c:v>666</c:v>
                </c:pt>
                <c:pt idx="1561">
                  <c:v>726</c:v>
                </c:pt>
                <c:pt idx="1562">
                  <c:v>681</c:v>
                </c:pt>
                <c:pt idx="1563">
                  <c:v>524</c:v>
                </c:pt>
                <c:pt idx="1564">
                  <c:v>524</c:v>
                </c:pt>
                <c:pt idx="1565">
                  <c:v>389</c:v>
                </c:pt>
                <c:pt idx="1566">
                  <c:v>461</c:v>
                </c:pt>
                <c:pt idx="1567">
                  <c:v>393</c:v>
                </c:pt>
                <c:pt idx="1568">
                  <c:v>220</c:v>
                </c:pt>
                <c:pt idx="1569">
                  <c:v>243</c:v>
                </c:pt>
                <c:pt idx="1570">
                  <c:v>180</c:v>
                </c:pt>
                <c:pt idx="1571">
                  <c:v>235</c:v>
                </c:pt>
                <c:pt idx="1572">
                  <c:v>306</c:v>
                </c:pt>
                <c:pt idx="1573">
                  <c:v>263</c:v>
                </c:pt>
                <c:pt idx="1574">
                  <c:v>264</c:v>
                </c:pt>
                <c:pt idx="1575">
                  <c:v>284</c:v>
                </c:pt>
                <c:pt idx="1576">
                  <c:v>286</c:v>
                </c:pt>
                <c:pt idx="1577">
                  <c:v>229</c:v>
                </c:pt>
                <c:pt idx="1578">
                  <c:v>260</c:v>
                </c:pt>
                <c:pt idx="1579">
                  <c:v>320</c:v>
                </c:pt>
                <c:pt idx="1580">
                  <c:v>285</c:v>
                </c:pt>
                <c:pt idx="1581">
                  <c:v>283</c:v>
                </c:pt>
                <c:pt idx="1582">
                  <c:v>327</c:v>
                </c:pt>
                <c:pt idx="1583">
                  <c:v>307</c:v>
                </c:pt>
                <c:pt idx="1584">
                  <c:v>230</c:v>
                </c:pt>
                <c:pt idx="1585">
                  <c:v>253</c:v>
                </c:pt>
                <c:pt idx="1586">
                  <c:v>204</c:v>
                </c:pt>
                <c:pt idx="1587">
                  <c:v>223</c:v>
                </c:pt>
                <c:pt idx="1588">
                  <c:v>205</c:v>
                </c:pt>
                <c:pt idx="1589">
                  <c:v>249</c:v>
                </c:pt>
                <c:pt idx="1590">
                  <c:v>251</c:v>
                </c:pt>
                <c:pt idx="1591">
                  <c:v>293</c:v>
                </c:pt>
                <c:pt idx="1592">
                  <c:v>360</c:v>
                </c:pt>
                <c:pt idx="1593">
                  <c:v>361</c:v>
                </c:pt>
                <c:pt idx="1594">
                  <c:v>400</c:v>
                </c:pt>
                <c:pt idx="1595">
                  <c:v>372</c:v>
                </c:pt>
                <c:pt idx="1596">
                  <c:v>285</c:v>
                </c:pt>
                <c:pt idx="1597">
                  <c:v>269</c:v>
                </c:pt>
                <c:pt idx="1598">
                  <c:v>413</c:v>
                </c:pt>
                <c:pt idx="1599">
                  <c:v>425</c:v>
                </c:pt>
                <c:pt idx="1600">
                  <c:v>441</c:v>
                </c:pt>
                <c:pt idx="1601">
                  <c:v>576</c:v>
                </c:pt>
                <c:pt idx="1602">
                  <c:v>464</c:v>
                </c:pt>
                <c:pt idx="1603">
                  <c:v>591</c:v>
                </c:pt>
                <c:pt idx="1604">
                  <c:v>628</c:v>
                </c:pt>
                <c:pt idx="1605">
                  <c:v>362</c:v>
                </c:pt>
                <c:pt idx="1606">
                  <c:v>382</c:v>
                </c:pt>
                <c:pt idx="1607">
                  <c:v>375</c:v>
                </c:pt>
                <c:pt idx="1608">
                  <c:v>353</c:v>
                </c:pt>
                <c:pt idx="1609">
                  <c:v>398</c:v>
                </c:pt>
                <c:pt idx="1610">
                  <c:v>560</c:v>
                </c:pt>
                <c:pt idx="1611">
                  <c:v>560</c:v>
                </c:pt>
                <c:pt idx="1612">
                  <c:v>530</c:v>
                </c:pt>
                <c:pt idx="1613">
                  <c:v>482</c:v>
                </c:pt>
                <c:pt idx="1614">
                  <c:v>563</c:v>
                </c:pt>
                <c:pt idx="1615">
                  <c:v>388</c:v>
                </c:pt>
                <c:pt idx="1616">
                  <c:v>352</c:v>
                </c:pt>
                <c:pt idx="1617">
                  <c:v>404</c:v>
                </c:pt>
                <c:pt idx="1618">
                  <c:v>300</c:v>
                </c:pt>
                <c:pt idx="1619">
                  <c:v>134</c:v>
                </c:pt>
                <c:pt idx="1620">
                  <c:v>182</c:v>
                </c:pt>
                <c:pt idx="1621">
                  <c:v>292</c:v>
                </c:pt>
                <c:pt idx="1622">
                  <c:v>399</c:v>
                </c:pt>
                <c:pt idx="1623">
                  <c:v>325</c:v>
                </c:pt>
                <c:pt idx="1624">
                  <c:v>285</c:v>
                </c:pt>
                <c:pt idx="1625">
                  <c:v>248</c:v>
                </c:pt>
                <c:pt idx="1626">
                  <c:v>308</c:v>
                </c:pt>
                <c:pt idx="1627">
                  <c:v>306</c:v>
                </c:pt>
                <c:pt idx="1628">
                  <c:v>182</c:v>
                </c:pt>
                <c:pt idx="1629">
                  <c:v>125</c:v>
                </c:pt>
                <c:pt idx="1630">
                  <c:v>138</c:v>
                </c:pt>
                <c:pt idx="1631">
                  <c:v>108</c:v>
                </c:pt>
                <c:pt idx="1632">
                  <c:v>158</c:v>
                </c:pt>
                <c:pt idx="1633">
                  <c:v>142</c:v>
                </c:pt>
                <c:pt idx="1634">
                  <c:v>85</c:v>
                </c:pt>
                <c:pt idx="1635">
                  <c:v>115</c:v>
                </c:pt>
                <c:pt idx="1636">
                  <c:v>101</c:v>
                </c:pt>
                <c:pt idx="1637">
                  <c:v>145</c:v>
                </c:pt>
                <c:pt idx="1638">
                  <c:v>222</c:v>
                </c:pt>
                <c:pt idx="1639">
                  <c:v>225</c:v>
                </c:pt>
                <c:pt idx="1640">
                  <c:v>255</c:v>
                </c:pt>
                <c:pt idx="1641">
                  <c:v>289</c:v>
                </c:pt>
                <c:pt idx="1642">
                  <c:v>269</c:v>
                </c:pt>
                <c:pt idx="1643">
                  <c:v>225</c:v>
                </c:pt>
                <c:pt idx="1644">
                  <c:v>190</c:v>
                </c:pt>
                <c:pt idx="1645">
                  <c:v>116</c:v>
                </c:pt>
                <c:pt idx="1646">
                  <c:v>189</c:v>
                </c:pt>
                <c:pt idx="1647">
                  <c:v>287</c:v>
                </c:pt>
                <c:pt idx="1648">
                  <c:v>247</c:v>
                </c:pt>
                <c:pt idx="1649">
                  <c:v>180</c:v>
                </c:pt>
                <c:pt idx="1650">
                  <c:v>164</c:v>
                </c:pt>
                <c:pt idx="1651">
                  <c:v>263</c:v>
                </c:pt>
                <c:pt idx="1652">
                  <c:v>284</c:v>
                </c:pt>
                <c:pt idx="1653">
                  <c:v>346</c:v>
                </c:pt>
                <c:pt idx="1654">
                  <c:v>339</c:v>
                </c:pt>
                <c:pt idx="1655">
                  <c:v>300</c:v>
                </c:pt>
                <c:pt idx="1656">
                  <c:v>301</c:v>
                </c:pt>
                <c:pt idx="1657">
                  <c:v>319</c:v>
                </c:pt>
                <c:pt idx="1658">
                  <c:v>276</c:v>
                </c:pt>
                <c:pt idx="1659">
                  <c:v>247</c:v>
                </c:pt>
                <c:pt idx="1660">
                  <c:v>238</c:v>
                </c:pt>
                <c:pt idx="1661">
                  <c:v>189</c:v>
                </c:pt>
                <c:pt idx="1662">
                  <c:v>149</c:v>
                </c:pt>
                <c:pt idx="1663">
                  <c:v>177</c:v>
                </c:pt>
                <c:pt idx="1664">
                  <c:v>221</c:v>
                </c:pt>
                <c:pt idx="1665">
                  <c:v>208</c:v>
                </c:pt>
                <c:pt idx="1666">
                  <c:v>207</c:v>
                </c:pt>
                <c:pt idx="1667">
                  <c:v>125</c:v>
                </c:pt>
                <c:pt idx="1668">
                  <c:v>98</c:v>
                </c:pt>
                <c:pt idx="1669">
                  <c:v>120</c:v>
                </c:pt>
                <c:pt idx="1670">
                  <c:v>186</c:v>
                </c:pt>
                <c:pt idx="1671">
                  <c:v>223</c:v>
                </c:pt>
                <c:pt idx="1672">
                  <c:v>203</c:v>
                </c:pt>
                <c:pt idx="1673">
                  <c:v>201</c:v>
                </c:pt>
                <c:pt idx="1674">
                  <c:v>193</c:v>
                </c:pt>
                <c:pt idx="1675">
                  <c:v>208</c:v>
                </c:pt>
                <c:pt idx="1676">
                  <c:v>155</c:v>
                </c:pt>
                <c:pt idx="1677">
                  <c:v>201</c:v>
                </c:pt>
                <c:pt idx="1678">
                  <c:v>217</c:v>
                </c:pt>
                <c:pt idx="1679">
                  <c:v>258</c:v>
                </c:pt>
                <c:pt idx="1680">
                  <c:v>336</c:v>
                </c:pt>
                <c:pt idx="1681">
                  <c:v>400</c:v>
                </c:pt>
                <c:pt idx="1682">
                  <c:v>417</c:v>
                </c:pt>
                <c:pt idx="1683">
                  <c:v>402</c:v>
                </c:pt>
                <c:pt idx="1684">
                  <c:v>435</c:v>
                </c:pt>
                <c:pt idx="1685">
                  <c:v>499</c:v>
                </c:pt>
                <c:pt idx="1686">
                  <c:v>424</c:v>
                </c:pt>
                <c:pt idx="1687">
                  <c:v>324</c:v>
                </c:pt>
                <c:pt idx="1688">
                  <c:v>225</c:v>
                </c:pt>
                <c:pt idx="1689">
                  <c:v>349</c:v>
                </c:pt>
                <c:pt idx="1690">
                  <c:v>499</c:v>
                </c:pt>
                <c:pt idx="1691">
                  <c:v>729</c:v>
                </c:pt>
                <c:pt idx="1692">
                  <c:v>693</c:v>
                </c:pt>
                <c:pt idx="1693">
                  <c:v>535</c:v>
                </c:pt>
                <c:pt idx="1694">
                  <c:v>563</c:v>
                </c:pt>
                <c:pt idx="1695">
                  <c:v>849</c:v>
                </c:pt>
                <c:pt idx="1696">
                  <c:v>802</c:v>
                </c:pt>
                <c:pt idx="1697">
                  <c:v>612</c:v>
                </c:pt>
                <c:pt idx="1698">
                  <c:v>481</c:v>
                </c:pt>
                <c:pt idx="1699">
                  <c:v>304</c:v>
                </c:pt>
                <c:pt idx="1700">
                  <c:v>197</c:v>
                </c:pt>
                <c:pt idx="1701">
                  <c:v>190</c:v>
                </c:pt>
                <c:pt idx="1702">
                  <c:v>147</c:v>
                </c:pt>
                <c:pt idx="1703">
                  <c:v>200</c:v>
                </c:pt>
                <c:pt idx="1704">
                  <c:v>193</c:v>
                </c:pt>
                <c:pt idx="1705">
                  <c:v>126</c:v>
                </c:pt>
                <c:pt idx="1706">
                  <c:v>79</c:v>
                </c:pt>
                <c:pt idx="1707">
                  <c:v>93</c:v>
                </c:pt>
                <c:pt idx="1708">
                  <c:v>89</c:v>
                </c:pt>
                <c:pt idx="1709">
                  <c:v>44</c:v>
                </c:pt>
                <c:pt idx="1710">
                  <c:v>61</c:v>
                </c:pt>
                <c:pt idx="1711">
                  <c:v>59</c:v>
                </c:pt>
                <c:pt idx="1712">
                  <c:v>49</c:v>
                </c:pt>
                <c:pt idx="1713">
                  <c:v>38</c:v>
                </c:pt>
                <c:pt idx="1714">
                  <c:v>55</c:v>
                </c:pt>
                <c:pt idx="1715">
                  <c:v>25</c:v>
                </c:pt>
                <c:pt idx="1716">
                  <c:v>24</c:v>
                </c:pt>
                <c:pt idx="1717">
                  <c:v>19</c:v>
                </c:pt>
                <c:pt idx="1718">
                  <c:v>24</c:v>
                </c:pt>
                <c:pt idx="1719">
                  <c:v>19</c:v>
                </c:pt>
                <c:pt idx="1720">
                  <c:v>18</c:v>
                </c:pt>
                <c:pt idx="1721">
                  <c:v>7</c:v>
                </c:pt>
                <c:pt idx="1722">
                  <c:v>19</c:v>
                </c:pt>
                <c:pt idx="1723">
                  <c:v>2</c:v>
                </c:pt>
                <c:pt idx="1724">
                  <c:v>10</c:v>
                </c:pt>
                <c:pt idx="1725">
                  <c:v>6</c:v>
                </c:pt>
                <c:pt idx="1726">
                  <c:v>23</c:v>
                </c:pt>
                <c:pt idx="1727">
                  <c:v>8</c:v>
                </c:pt>
                <c:pt idx="1728">
                  <c:v>7</c:v>
                </c:pt>
                <c:pt idx="1729">
                  <c:v>22</c:v>
                </c:pt>
                <c:pt idx="1730">
                  <c:v>8</c:v>
                </c:pt>
                <c:pt idx="1731">
                  <c:v>6</c:v>
                </c:pt>
                <c:pt idx="1732">
                  <c:v>5</c:v>
                </c:pt>
                <c:pt idx="1733">
                  <c:v>17</c:v>
                </c:pt>
                <c:pt idx="1734">
                  <c:v>1</c:v>
                </c:pt>
                <c:pt idx="1735">
                  <c:v>-13</c:v>
                </c:pt>
                <c:pt idx="1736">
                  <c:v>-13</c:v>
                </c:pt>
                <c:pt idx="1737">
                  <c:v>13</c:v>
                </c:pt>
                <c:pt idx="1738">
                  <c:v>-2</c:v>
                </c:pt>
                <c:pt idx="1739">
                  <c:v>5</c:v>
                </c:pt>
                <c:pt idx="1740">
                  <c:v>4</c:v>
                </c:pt>
                <c:pt idx="1741">
                  <c:v>6</c:v>
                </c:pt>
                <c:pt idx="1742">
                  <c:v>-5</c:v>
                </c:pt>
                <c:pt idx="1743">
                  <c:v>2</c:v>
                </c:pt>
                <c:pt idx="1744">
                  <c:v>3</c:v>
                </c:pt>
                <c:pt idx="1745">
                  <c:v>0</c:v>
                </c:pt>
                <c:pt idx="1746">
                  <c:v>-7</c:v>
                </c:pt>
                <c:pt idx="1747">
                  <c:v>-4</c:v>
                </c:pt>
                <c:pt idx="1748">
                  <c:v>-2</c:v>
                </c:pt>
                <c:pt idx="1749">
                  <c:v>3</c:v>
                </c:pt>
                <c:pt idx="1750">
                  <c:v>13</c:v>
                </c:pt>
                <c:pt idx="1751">
                  <c:v>1</c:v>
                </c:pt>
                <c:pt idx="1752">
                  <c:v>11</c:v>
                </c:pt>
                <c:pt idx="1753">
                  <c:v>10</c:v>
                </c:pt>
                <c:pt idx="1754">
                  <c:v>-3</c:v>
                </c:pt>
                <c:pt idx="1755">
                  <c:v>0</c:v>
                </c:pt>
                <c:pt idx="1756">
                  <c:v>3</c:v>
                </c:pt>
                <c:pt idx="1757">
                  <c:v>12</c:v>
                </c:pt>
                <c:pt idx="1758">
                  <c:v>29</c:v>
                </c:pt>
                <c:pt idx="1759">
                  <c:v>-9</c:v>
                </c:pt>
                <c:pt idx="1760">
                  <c:v>4</c:v>
                </c:pt>
                <c:pt idx="1761">
                  <c:v>4</c:v>
                </c:pt>
                <c:pt idx="1762">
                  <c:v>14</c:v>
                </c:pt>
                <c:pt idx="1763">
                  <c:v>8</c:v>
                </c:pt>
                <c:pt idx="1764">
                  <c:v>-5</c:v>
                </c:pt>
                <c:pt idx="1765">
                  <c:v>10</c:v>
                </c:pt>
                <c:pt idx="1766">
                  <c:v>-1</c:v>
                </c:pt>
                <c:pt idx="1767">
                  <c:v>-3</c:v>
                </c:pt>
                <c:pt idx="1768">
                  <c:v>-2</c:v>
                </c:pt>
                <c:pt idx="1769">
                  <c:v>-2</c:v>
                </c:pt>
                <c:pt idx="1770">
                  <c:v>9</c:v>
                </c:pt>
                <c:pt idx="1771">
                  <c:v>-6</c:v>
                </c:pt>
                <c:pt idx="1772">
                  <c:v>-7</c:v>
                </c:pt>
                <c:pt idx="1773">
                  <c:v>-5</c:v>
                </c:pt>
                <c:pt idx="1774">
                  <c:v>-2</c:v>
                </c:pt>
                <c:pt idx="1775">
                  <c:v>-4</c:v>
                </c:pt>
                <c:pt idx="1776">
                  <c:v>-4</c:v>
                </c:pt>
                <c:pt idx="1777">
                  <c:v>17</c:v>
                </c:pt>
                <c:pt idx="1778">
                  <c:v>1</c:v>
                </c:pt>
                <c:pt idx="1779">
                  <c:v>7</c:v>
                </c:pt>
                <c:pt idx="1780">
                  <c:v>3</c:v>
                </c:pt>
                <c:pt idx="1781">
                  <c:v>-11</c:v>
                </c:pt>
                <c:pt idx="1782">
                  <c:v>7</c:v>
                </c:pt>
                <c:pt idx="1783">
                  <c:v>-2</c:v>
                </c:pt>
                <c:pt idx="1784">
                  <c:v>6</c:v>
                </c:pt>
                <c:pt idx="1785">
                  <c:v>-10</c:v>
                </c:pt>
                <c:pt idx="1786">
                  <c:v>17</c:v>
                </c:pt>
                <c:pt idx="1787">
                  <c:v>6</c:v>
                </c:pt>
                <c:pt idx="1788">
                  <c:v>6</c:v>
                </c:pt>
                <c:pt idx="1789">
                  <c:v>-3</c:v>
                </c:pt>
                <c:pt idx="1790">
                  <c:v>-6</c:v>
                </c:pt>
                <c:pt idx="1791">
                  <c:v>-5</c:v>
                </c:pt>
                <c:pt idx="1792">
                  <c:v>-12</c:v>
                </c:pt>
                <c:pt idx="1793">
                  <c:v>-6</c:v>
                </c:pt>
                <c:pt idx="1794">
                  <c:v>4</c:v>
                </c:pt>
                <c:pt idx="1795">
                  <c:v>4</c:v>
                </c:pt>
                <c:pt idx="1796">
                  <c:v>-3</c:v>
                </c:pt>
                <c:pt idx="1797">
                  <c:v>9</c:v>
                </c:pt>
                <c:pt idx="1798">
                  <c:v>12</c:v>
                </c:pt>
                <c:pt idx="1799">
                  <c:v>12</c:v>
                </c:pt>
                <c:pt idx="1800">
                  <c:v>2</c:v>
                </c:pt>
                <c:pt idx="1801">
                  <c:v>-12</c:v>
                </c:pt>
                <c:pt idx="1802">
                  <c:v>4</c:v>
                </c:pt>
                <c:pt idx="1803">
                  <c:v>4</c:v>
                </c:pt>
                <c:pt idx="1804">
                  <c:v>-5</c:v>
                </c:pt>
                <c:pt idx="1805">
                  <c:v>-5</c:v>
                </c:pt>
                <c:pt idx="1806">
                  <c:v>-11</c:v>
                </c:pt>
                <c:pt idx="1807">
                  <c:v>6</c:v>
                </c:pt>
                <c:pt idx="1808">
                  <c:v>-5</c:v>
                </c:pt>
                <c:pt idx="1809">
                  <c:v>5</c:v>
                </c:pt>
                <c:pt idx="1810">
                  <c:v>10</c:v>
                </c:pt>
                <c:pt idx="1811">
                  <c:v>11</c:v>
                </c:pt>
                <c:pt idx="1812">
                  <c:v>-10</c:v>
                </c:pt>
                <c:pt idx="1813">
                  <c:v>7</c:v>
                </c:pt>
                <c:pt idx="1814">
                  <c:v>6</c:v>
                </c:pt>
                <c:pt idx="1815">
                  <c:v>6</c:v>
                </c:pt>
                <c:pt idx="1816">
                  <c:v>-8</c:v>
                </c:pt>
                <c:pt idx="1817">
                  <c:v>-11</c:v>
                </c:pt>
                <c:pt idx="1818">
                  <c:v>4</c:v>
                </c:pt>
                <c:pt idx="1819">
                  <c:v>-1</c:v>
                </c:pt>
                <c:pt idx="1820">
                  <c:v>2</c:v>
                </c:pt>
                <c:pt idx="1821">
                  <c:v>12</c:v>
                </c:pt>
                <c:pt idx="1822">
                  <c:v>10</c:v>
                </c:pt>
                <c:pt idx="1823">
                  <c:v>15</c:v>
                </c:pt>
                <c:pt idx="1824">
                  <c:v>2</c:v>
                </c:pt>
                <c:pt idx="1825">
                  <c:v>8</c:v>
                </c:pt>
                <c:pt idx="1826">
                  <c:v>-4</c:v>
                </c:pt>
                <c:pt idx="1827">
                  <c:v>1</c:v>
                </c:pt>
                <c:pt idx="1828">
                  <c:v>-8</c:v>
                </c:pt>
                <c:pt idx="1829">
                  <c:v>8</c:v>
                </c:pt>
                <c:pt idx="1830">
                  <c:v>6</c:v>
                </c:pt>
                <c:pt idx="1831">
                  <c:v>3</c:v>
                </c:pt>
                <c:pt idx="1832">
                  <c:v>5</c:v>
                </c:pt>
                <c:pt idx="1833">
                  <c:v>2</c:v>
                </c:pt>
                <c:pt idx="1834">
                  <c:v>13</c:v>
                </c:pt>
                <c:pt idx="1835">
                  <c:v>4</c:v>
                </c:pt>
                <c:pt idx="1836">
                  <c:v>-11</c:v>
                </c:pt>
                <c:pt idx="1837">
                  <c:v>-4</c:v>
                </c:pt>
                <c:pt idx="1838">
                  <c:v>5</c:v>
                </c:pt>
                <c:pt idx="1839">
                  <c:v>3</c:v>
                </c:pt>
                <c:pt idx="1840">
                  <c:v>5</c:v>
                </c:pt>
                <c:pt idx="1841">
                  <c:v>-13</c:v>
                </c:pt>
                <c:pt idx="1842">
                  <c:v>0</c:v>
                </c:pt>
                <c:pt idx="1843">
                  <c:v>-4</c:v>
                </c:pt>
                <c:pt idx="1844">
                  <c:v>2</c:v>
                </c:pt>
                <c:pt idx="1845">
                  <c:v>7</c:v>
                </c:pt>
                <c:pt idx="1846">
                  <c:v>0</c:v>
                </c:pt>
                <c:pt idx="1847">
                  <c:v>3</c:v>
                </c:pt>
                <c:pt idx="1848">
                  <c:v>4</c:v>
                </c:pt>
                <c:pt idx="1849">
                  <c:v>9</c:v>
                </c:pt>
                <c:pt idx="1850">
                  <c:v>-5</c:v>
                </c:pt>
                <c:pt idx="1851">
                  <c:v>7</c:v>
                </c:pt>
                <c:pt idx="1852">
                  <c:v>0</c:v>
                </c:pt>
                <c:pt idx="1853">
                  <c:v>4</c:v>
                </c:pt>
                <c:pt idx="1854">
                  <c:v>-3</c:v>
                </c:pt>
                <c:pt idx="1855">
                  <c:v>5</c:v>
                </c:pt>
                <c:pt idx="1856">
                  <c:v>4</c:v>
                </c:pt>
                <c:pt idx="1857">
                  <c:v>1</c:v>
                </c:pt>
                <c:pt idx="1858">
                  <c:v>15</c:v>
                </c:pt>
                <c:pt idx="1859">
                  <c:v>5</c:v>
                </c:pt>
                <c:pt idx="1860">
                  <c:v>4</c:v>
                </c:pt>
                <c:pt idx="1861">
                  <c:v>10</c:v>
                </c:pt>
                <c:pt idx="1862">
                  <c:v>7</c:v>
                </c:pt>
                <c:pt idx="1863">
                  <c:v>-1</c:v>
                </c:pt>
                <c:pt idx="1864">
                  <c:v>1</c:v>
                </c:pt>
                <c:pt idx="1865">
                  <c:v>-9</c:v>
                </c:pt>
                <c:pt idx="1866">
                  <c:v>-4</c:v>
                </c:pt>
                <c:pt idx="1867">
                  <c:v>-2</c:v>
                </c:pt>
                <c:pt idx="1868">
                  <c:v>7</c:v>
                </c:pt>
                <c:pt idx="1869">
                  <c:v>1</c:v>
                </c:pt>
                <c:pt idx="1870">
                  <c:v>-6</c:v>
                </c:pt>
                <c:pt idx="1871">
                  <c:v>3</c:v>
                </c:pt>
                <c:pt idx="1872">
                  <c:v>11</c:v>
                </c:pt>
                <c:pt idx="1873">
                  <c:v>5</c:v>
                </c:pt>
                <c:pt idx="1874">
                  <c:v>-14</c:v>
                </c:pt>
                <c:pt idx="1875">
                  <c:v>3</c:v>
                </c:pt>
                <c:pt idx="1876">
                  <c:v>-2</c:v>
                </c:pt>
                <c:pt idx="1877">
                  <c:v>-18</c:v>
                </c:pt>
                <c:pt idx="1878">
                  <c:v>-5</c:v>
                </c:pt>
                <c:pt idx="1879">
                  <c:v>-5</c:v>
                </c:pt>
                <c:pt idx="1880">
                  <c:v>-14</c:v>
                </c:pt>
                <c:pt idx="1881">
                  <c:v>-1</c:v>
                </c:pt>
                <c:pt idx="1882">
                  <c:v>1</c:v>
                </c:pt>
                <c:pt idx="1883">
                  <c:v>0</c:v>
                </c:pt>
                <c:pt idx="1884">
                  <c:v>-3</c:v>
                </c:pt>
                <c:pt idx="1885">
                  <c:v>19</c:v>
                </c:pt>
                <c:pt idx="1886">
                  <c:v>0</c:v>
                </c:pt>
                <c:pt idx="1887">
                  <c:v>-4</c:v>
                </c:pt>
                <c:pt idx="1888">
                  <c:v>-13</c:v>
                </c:pt>
                <c:pt idx="1889">
                  <c:v>-14</c:v>
                </c:pt>
                <c:pt idx="1890">
                  <c:v>-3</c:v>
                </c:pt>
                <c:pt idx="1891">
                  <c:v>-5</c:v>
                </c:pt>
                <c:pt idx="1892">
                  <c:v>1</c:v>
                </c:pt>
                <c:pt idx="1893">
                  <c:v>13</c:v>
                </c:pt>
                <c:pt idx="1894">
                  <c:v>1</c:v>
                </c:pt>
                <c:pt idx="1895">
                  <c:v>-15</c:v>
                </c:pt>
                <c:pt idx="1896">
                  <c:v>-7</c:v>
                </c:pt>
                <c:pt idx="1897">
                  <c:v>-7</c:v>
                </c:pt>
                <c:pt idx="1898">
                  <c:v>10</c:v>
                </c:pt>
                <c:pt idx="1899">
                  <c:v>20</c:v>
                </c:pt>
                <c:pt idx="1900">
                  <c:v>-4</c:v>
                </c:pt>
                <c:pt idx="1901">
                  <c:v>13</c:v>
                </c:pt>
                <c:pt idx="1902">
                  <c:v>6</c:v>
                </c:pt>
                <c:pt idx="1903">
                  <c:v>2</c:v>
                </c:pt>
                <c:pt idx="1904">
                  <c:v>-6</c:v>
                </c:pt>
                <c:pt idx="1905">
                  <c:v>-3</c:v>
                </c:pt>
                <c:pt idx="1906">
                  <c:v>6</c:v>
                </c:pt>
                <c:pt idx="1907">
                  <c:v>11</c:v>
                </c:pt>
                <c:pt idx="1908">
                  <c:v>7</c:v>
                </c:pt>
                <c:pt idx="1909">
                  <c:v>3</c:v>
                </c:pt>
                <c:pt idx="1910">
                  <c:v>-8</c:v>
                </c:pt>
                <c:pt idx="1911">
                  <c:v>-6</c:v>
                </c:pt>
                <c:pt idx="1912">
                  <c:v>-6</c:v>
                </c:pt>
                <c:pt idx="1913">
                  <c:v>-2</c:v>
                </c:pt>
                <c:pt idx="1914">
                  <c:v>8</c:v>
                </c:pt>
                <c:pt idx="1915">
                  <c:v>9</c:v>
                </c:pt>
                <c:pt idx="1916">
                  <c:v>8</c:v>
                </c:pt>
                <c:pt idx="1917">
                  <c:v>-3</c:v>
                </c:pt>
                <c:pt idx="1918">
                  <c:v>9</c:v>
                </c:pt>
                <c:pt idx="1919">
                  <c:v>-2</c:v>
                </c:pt>
                <c:pt idx="1920">
                  <c:v>13</c:v>
                </c:pt>
                <c:pt idx="1921">
                  <c:v>3</c:v>
                </c:pt>
                <c:pt idx="1922">
                  <c:v>-11</c:v>
                </c:pt>
                <c:pt idx="1923">
                  <c:v>0</c:v>
                </c:pt>
                <c:pt idx="1924">
                  <c:v>2</c:v>
                </c:pt>
                <c:pt idx="1925">
                  <c:v>13</c:v>
                </c:pt>
                <c:pt idx="1926">
                  <c:v>-8</c:v>
                </c:pt>
                <c:pt idx="1927">
                  <c:v>1</c:v>
                </c:pt>
                <c:pt idx="1928">
                  <c:v>3</c:v>
                </c:pt>
                <c:pt idx="1929">
                  <c:v>9</c:v>
                </c:pt>
                <c:pt idx="1930">
                  <c:v>16</c:v>
                </c:pt>
                <c:pt idx="1931">
                  <c:v>1</c:v>
                </c:pt>
                <c:pt idx="1932">
                  <c:v>-6</c:v>
                </c:pt>
                <c:pt idx="1933">
                  <c:v>-1</c:v>
                </c:pt>
                <c:pt idx="1934">
                  <c:v>-7</c:v>
                </c:pt>
                <c:pt idx="1935">
                  <c:v>-4</c:v>
                </c:pt>
                <c:pt idx="1936">
                  <c:v>2</c:v>
                </c:pt>
                <c:pt idx="1937">
                  <c:v>-4</c:v>
                </c:pt>
                <c:pt idx="1938">
                  <c:v>-3</c:v>
                </c:pt>
                <c:pt idx="1939">
                  <c:v>-1</c:v>
                </c:pt>
                <c:pt idx="1940">
                  <c:v>-6</c:v>
                </c:pt>
                <c:pt idx="1941">
                  <c:v>3</c:v>
                </c:pt>
                <c:pt idx="1942">
                  <c:v>3</c:v>
                </c:pt>
                <c:pt idx="1943">
                  <c:v>-3</c:v>
                </c:pt>
                <c:pt idx="1944">
                  <c:v>1</c:v>
                </c:pt>
                <c:pt idx="1945">
                  <c:v>1</c:v>
                </c:pt>
                <c:pt idx="1946">
                  <c:v>-9</c:v>
                </c:pt>
                <c:pt idx="1947">
                  <c:v>-7</c:v>
                </c:pt>
                <c:pt idx="1948">
                  <c:v>-17</c:v>
                </c:pt>
                <c:pt idx="1949">
                  <c:v>3</c:v>
                </c:pt>
                <c:pt idx="1950">
                  <c:v>1</c:v>
                </c:pt>
                <c:pt idx="1951">
                  <c:v>15</c:v>
                </c:pt>
                <c:pt idx="1952">
                  <c:v>1</c:v>
                </c:pt>
                <c:pt idx="1953">
                  <c:v>-2</c:v>
                </c:pt>
                <c:pt idx="1954">
                  <c:v>8</c:v>
                </c:pt>
                <c:pt idx="1955">
                  <c:v>-26</c:v>
                </c:pt>
                <c:pt idx="1956">
                  <c:v>3</c:v>
                </c:pt>
                <c:pt idx="1957">
                  <c:v>9</c:v>
                </c:pt>
                <c:pt idx="1958">
                  <c:v>-7</c:v>
                </c:pt>
                <c:pt idx="1959">
                  <c:v>-6</c:v>
                </c:pt>
                <c:pt idx="1960">
                  <c:v>-5</c:v>
                </c:pt>
                <c:pt idx="1961">
                  <c:v>5</c:v>
                </c:pt>
                <c:pt idx="1962">
                  <c:v>11</c:v>
                </c:pt>
                <c:pt idx="1963">
                  <c:v>1</c:v>
                </c:pt>
                <c:pt idx="1964">
                  <c:v>7</c:v>
                </c:pt>
                <c:pt idx="1965">
                  <c:v>2</c:v>
                </c:pt>
                <c:pt idx="1966">
                  <c:v>-1</c:v>
                </c:pt>
                <c:pt idx="1967">
                  <c:v>12</c:v>
                </c:pt>
                <c:pt idx="1968">
                  <c:v>5</c:v>
                </c:pt>
                <c:pt idx="1969">
                  <c:v>3</c:v>
                </c:pt>
                <c:pt idx="1970">
                  <c:v>10</c:v>
                </c:pt>
                <c:pt idx="1971">
                  <c:v>3</c:v>
                </c:pt>
                <c:pt idx="1972">
                  <c:v>-14</c:v>
                </c:pt>
                <c:pt idx="1973">
                  <c:v>-5</c:v>
                </c:pt>
                <c:pt idx="1974">
                  <c:v>0</c:v>
                </c:pt>
                <c:pt idx="1975">
                  <c:v>-13</c:v>
                </c:pt>
                <c:pt idx="1976">
                  <c:v>-9</c:v>
                </c:pt>
                <c:pt idx="1977">
                  <c:v>14</c:v>
                </c:pt>
                <c:pt idx="1978">
                  <c:v>8</c:v>
                </c:pt>
                <c:pt idx="1979">
                  <c:v>-8</c:v>
                </c:pt>
                <c:pt idx="1980">
                  <c:v>0</c:v>
                </c:pt>
                <c:pt idx="1981">
                  <c:v>0</c:v>
                </c:pt>
                <c:pt idx="1982">
                  <c:v>-10</c:v>
                </c:pt>
                <c:pt idx="1983">
                  <c:v>-4</c:v>
                </c:pt>
                <c:pt idx="1984">
                  <c:v>3</c:v>
                </c:pt>
                <c:pt idx="1985">
                  <c:v>7</c:v>
                </c:pt>
                <c:pt idx="1986">
                  <c:v>-9</c:v>
                </c:pt>
                <c:pt idx="1987">
                  <c:v>-5</c:v>
                </c:pt>
                <c:pt idx="1988">
                  <c:v>-2</c:v>
                </c:pt>
                <c:pt idx="1989">
                  <c:v>2</c:v>
                </c:pt>
                <c:pt idx="1990">
                  <c:v>-4</c:v>
                </c:pt>
                <c:pt idx="1991">
                  <c:v>-3</c:v>
                </c:pt>
                <c:pt idx="1992">
                  <c:v>1</c:v>
                </c:pt>
                <c:pt idx="1993">
                  <c:v>5</c:v>
                </c:pt>
                <c:pt idx="1994">
                  <c:v>-7</c:v>
                </c:pt>
                <c:pt idx="1995">
                  <c:v>5</c:v>
                </c:pt>
                <c:pt idx="1996">
                  <c:v>2</c:v>
                </c:pt>
                <c:pt idx="1997">
                  <c:v>-9</c:v>
                </c:pt>
                <c:pt idx="1998">
                  <c:v>-12</c:v>
                </c:pt>
                <c:pt idx="1999">
                  <c:v>1</c:v>
                </c:pt>
                <c:pt idx="2000">
                  <c:v>-6</c:v>
                </c:pt>
                <c:pt idx="2001">
                  <c:v>10</c:v>
                </c:pt>
                <c:pt idx="2002">
                  <c:v>5</c:v>
                </c:pt>
                <c:pt idx="2003">
                  <c:v>12</c:v>
                </c:pt>
                <c:pt idx="2004">
                  <c:v>7</c:v>
                </c:pt>
                <c:pt idx="2005">
                  <c:v>4</c:v>
                </c:pt>
                <c:pt idx="2006">
                  <c:v>5</c:v>
                </c:pt>
                <c:pt idx="2007">
                  <c:v>8</c:v>
                </c:pt>
                <c:pt idx="2008">
                  <c:v>-6</c:v>
                </c:pt>
                <c:pt idx="2009">
                  <c:v>-10</c:v>
                </c:pt>
                <c:pt idx="2010">
                  <c:v>2</c:v>
                </c:pt>
                <c:pt idx="2011">
                  <c:v>1</c:v>
                </c:pt>
                <c:pt idx="2012">
                  <c:v>15</c:v>
                </c:pt>
                <c:pt idx="2013">
                  <c:v>-3</c:v>
                </c:pt>
                <c:pt idx="2014">
                  <c:v>6</c:v>
                </c:pt>
                <c:pt idx="2015">
                  <c:v>19</c:v>
                </c:pt>
                <c:pt idx="2016">
                  <c:v>10</c:v>
                </c:pt>
                <c:pt idx="2017">
                  <c:v>3</c:v>
                </c:pt>
                <c:pt idx="2018">
                  <c:v>8</c:v>
                </c:pt>
                <c:pt idx="2019">
                  <c:v>-6</c:v>
                </c:pt>
                <c:pt idx="2020">
                  <c:v>-8</c:v>
                </c:pt>
                <c:pt idx="2021">
                  <c:v>5</c:v>
                </c:pt>
                <c:pt idx="2022">
                  <c:v>0</c:v>
                </c:pt>
                <c:pt idx="2023">
                  <c:v>1</c:v>
                </c:pt>
                <c:pt idx="2024">
                  <c:v>0</c:v>
                </c:pt>
                <c:pt idx="2025">
                  <c:v>-9</c:v>
                </c:pt>
                <c:pt idx="2026">
                  <c:v>-2</c:v>
                </c:pt>
                <c:pt idx="2027">
                  <c:v>0</c:v>
                </c:pt>
                <c:pt idx="2028">
                  <c:v>2</c:v>
                </c:pt>
                <c:pt idx="2029">
                  <c:v>15</c:v>
                </c:pt>
                <c:pt idx="2030">
                  <c:v>10</c:v>
                </c:pt>
                <c:pt idx="2031">
                  <c:v>8</c:v>
                </c:pt>
                <c:pt idx="2032">
                  <c:v>-9</c:v>
                </c:pt>
                <c:pt idx="2033">
                  <c:v>-9</c:v>
                </c:pt>
                <c:pt idx="2034">
                  <c:v>-7</c:v>
                </c:pt>
                <c:pt idx="2035">
                  <c:v>-2</c:v>
                </c:pt>
                <c:pt idx="2036">
                  <c:v>-7</c:v>
                </c:pt>
                <c:pt idx="2037">
                  <c:v>0</c:v>
                </c:pt>
                <c:pt idx="2038">
                  <c:v>-4</c:v>
                </c:pt>
                <c:pt idx="2039">
                  <c:v>9</c:v>
                </c:pt>
                <c:pt idx="2040">
                  <c:v>1</c:v>
                </c:pt>
                <c:pt idx="2041">
                  <c:v>8</c:v>
                </c:pt>
                <c:pt idx="2042">
                  <c:v>2</c:v>
                </c:pt>
                <c:pt idx="2043">
                  <c:v>2</c:v>
                </c:pt>
                <c:pt idx="2044">
                  <c:v>9</c:v>
                </c:pt>
                <c:pt idx="2045">
                  <c:v>-4</c:v>
                </c:pt>
                <c:pt idx="2046">
                  <c:v>10</c:v>
                </c:pt>
                <c:pt idx="2047">
                  <c:v>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24-4E4B-B9AD-603981BAE4B0}"/>
            </c:ext>
          </c:extLst>
        </c:ser>
        <c:ser>
          <c:idx val="1"/>
          <c:order val="1"/>
          <c:tx>
            <c:strRef>
              <c:f>Voigt!$L$1</c:f>
              <c:strCache>
                <c:ptCount val="1"/>
                <c:pt idx="0">
                  <c:v>1</c:v>
                </c:pt>
              </c:strCache>
            </c:strRef>
          </c:tx>
          <c:spPr>
            <a:ln w="25560" cap="rnd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639.77479999996069</c:v>
                </c:pt>
                <c:pt idx="2">
                  <c:v>639.79139999996073</c:v>
                </c:pt>
                <c:pt idx="3">
                  <c:v>639.80799999996077</c:v>
                </c:pt>
                <c:pt idx="4">
                  <c:v>639.82459999996081</c:v>
                </c:pt>
                <c:pt idx="5">
                  <c:v>639.84119999996085</c:v>
                </c:pt>
                <c:pt idx="6">
                  <c:v>639.85779999996089</c:v>
                </c:pt>
                <c:pt idx="7">
                  <c:v>639.87439999996093</c:v>
                </c:pt>
                <c:pt idx="8">
                  <c:v>639.89099999996097</c:v>
                </c:pt>
                <c:pt idx="9">
                  <c:v>639.90759999996101</c:v>
                </c:pt>
                <c:pt idx="10">
                  <c:v>639.92419999996105</c:v>
                </c:pt>
                <c:pt idx="11">
                  <c:v>639.94079999996109</c:v>
                </c:pt>
                <c:pt idx="12">
                  <c:v>639.95739999996113</c:v>
                </c:pt>
                <c:pt idx="13">
                  <c:v>639.97399999996117</c:v>
                </c:pt>
                <c:pt idx="14">
                  <c:v>639.9905999999612</c:v>
                </c:pt>
                <c:pt idx="15">
                  <c:v>640.00719999996124</c:v>
                </c:pt>
                <c:pt idx="16">
                  <c:v>640.02379999996128</c:v>
                </c:pt>
                <c:pt idx="17">
                  <c:v>640.04039999996132</c:v>
                </c:pt>
                <c:pt idx="18">
                  <c:v>640.05699999996136</c:v>
                </c:pt>
                <c:pt idx="19">
                  <c:v>640.0735999999614</c:v>
                </c:pt>
                <c:pt idx="20">
                  <c:v>640.09019999996144</c:v>
                </c:pt>
                <c:pt idx="21">
                  <c:v>640.10679999996148</c:v>
                </c:pt>
                <c:pt idx="22">
                  <c:v>640.12339999996152</c:v>
                </c:pt>
                <c:pt idx="23">
                  <c:v>640.13999999996156</c:v>
                </c:pt>
                <c:pt idx="24">
                  <c:v>640.1565999999616</c:v>
                </c:pt>
                <c:pt idx="25">
                  <c:v>640.17319999996164</c:v>
                </c:pt>
                <c:pt idx="26">
                  <c:v>640.18979999996168</c:v>
                </c:pt>
                <c:pt idx="27">
                  <c:v>640.20639999996172</c:v>
                </c:pt>
                <c:pt idx="28">
                  <c:v>640.22299999996176</c:v>
                </c:pt>
                <c:pt idx="29">
                  <c:v>640.2395999999618</c:v>
                </c:pt>
                <c:pt idx="30">
                  <c:v>640.25619999996184</c:v>
                </c:pt>
                <c:pt idx="31">
                  <c:v>640.27279999996188</c:v>
                </c:pt>
                <c:pt idx="32">
                  <c:v>640.28939999996192</c:v>
                </c:pt>
                <c:pt idx="33">
                  <c:v>640.30599999996195</c:v>
                </c:pt>
                <c:pt idx="34">
                  <c:v>640.32259999996199</c:v>
                </c:pt>
                <c:pt idx="35">
                  <c:v>640.33919999996203</c:v>
                </c:pt>
                <c:pt idx="36">
                  <c:v>640.35579999996207</c:v>
                </c:pt>
                <c:pt idx="37">
                  <c:v>640.37239999996211</c:v>
                </c:pt>
                <c:pt idx="38">
                  <c:v>640.38899999996215</c:v>
                </c:pt>
                <c:pt idx="39">
                  <c:v>640.40559999996219</c:v>
                </c:pt>
                <c:pt idx="40">
                  <c:v>640.42219999996223</c:v>
                </c:pt>
                <c:pt idx="41">
                  <c:v>640.43879999996227</c:v>
                </c:pt>
                <c:pt idx="42">
                  <c:v>640.45539999996231</c:v>
                </c:pt>
                <c:pt idx="43">
                  <c:v>640.47199999996235</c:v>
                </c:pt>
                <c:pt idx="44">
                  <c:v>640.48859999996239</c:v>
                </c:pt>
                <c:pt idx="45">
                  <c:v>640.50519999996243</c:v>
                </c:pt>
                <c:pt idx="46">
                  <c:v>640.52179999996247</c:v>
                </c:pt>
                <c:pt idx="47">
                  <c:v>640.53839999996251</c:v>
                </c:pt>
                <c:pt idx="48">
                  <c:v>640.55499999996255</c:v>
                </c:pt>
                <c:pt idx="49">
                  <c:v>640.57159999996259</c:v>
                </c:pt>
                <c:pt idx="50">
                  <c:v>640.58819999996263</c:v>
                </c:pt>
                <c:pt idx="51">
                  <c:v>640.60479999996267</c:v>
                </c:pt>
                <c:pt idx="52">
                  <c:v>640.6213999999627</c:v>
                </c:pt>
                <c:pt idx="53">
                  <c:v>640.63799999996274</c:v>
                </c:pt>
                <c:pt idx="54">
                  <c:v>640.65459999996278</c:v>
                </c:pt>
                <c:pt idx="55">
                  <c:v>640.67119999996282</c:v>
                </c:pt>
                <c:pt idx="56">
                  <c:v>640.68779999996286</c:v>
                </c:pt>
                <c:pt idx="57">
                  <c:v>640.7043999999629</c:v>
                </c:pt>
                <c:pt idx="58">
                  <c:v>640.72099999996294</c:v>
                </c:pt>
                <c:pt idx="59">
                  <c:v>640.73759999996298</c:v>
                </c:pt>
                <c:pt idx="60">
                  <c:v>640.75419999996302</c:v>
                </c:pt>
                <c:pt idx="61">
                  <c:v>640.77079999996306</c:v>
                </c:pt>
                <c:pt idx="62">
                  <c:v>640.7873999999631</c:v>
                </c:pt>
                <c:pt idx="63">
                  <c:v>640.80399999996314</c:v>
                </c:pt>
                <c:pt idx="64">
                  <c:v>640.82059999996318</c:v>
                </c:pt>
                <c:pt idx="65">
                  <c:v>640.83719999996322</c:v>
                </c:pt>
                <c:pt idx="66">
                  <c:v>640.85379999996326</c:v>
                </c:pt>
                <c:pt idx="67">
                  <c:v>640.8703999999633</c:v>
                </c:pt>
                <c:pt idx="68">
                  <c:v>640.88699999996334</c:v>
                </c:pt>
                <c:pt idx="69">
                  <c:v>640.90359999996338</c:v>
                </c:pt>
                <c:pt idx="70">
                  <c:v>640.92019999996342</c:v>
                </c:pt>
                <c:pt idx="71">
                  <c:v>640.93679999996345</c:v>
                </c:pt>
                <c:pt idx="72">
                  <c:v>640.95339999996349</c:v>
                </c:pt>
                <c:pt idx="73">
                  <c:v>640.96999999996353</c:v>
                </c:pt>
                <c:pt idx="74">
                  <c:v>640.98659999996357</c:v>
                </c:pt>
                <c:pt idx="75">
                  <c:v>641.00319999996361</c:v>
                </c:pt>
                <c:pt idx="76">
                  <c:v>641.01979999996365</c:v>
                </c:pt>
                <c:pt idx="77">
                  <c:v>641.03639999996369</c:v>
                </c:pt>
                <c:pt idx="78">
                  <c:v>641.05299999996373</c:v>
                </c:pt>
                <c:pt idx="79">
                  <c:v>641.06959999996377</c:v>
                </c:pt>
                <c:pt idx="80">
                  <c:v>641.08619999996381</c:v>
                </c:pt>
                <c:pt idx="81">
                  <c:v>641.10279999996385</c:v>
                </c:pt>
                <c:pt idx="82">
                  <c:v>641.11939999996389</c:v>
                </c:pt>
                <c:pt idx="83">
                  <c:v>641.13599999996393</c:v>
                </c:pt>
                <c:pt idx="84">
                  <c:v>641.15259999996397</c:v>
                </c:pt>
                <c:pt idx="85">
                  <c:v>641.16919999996401</c:v>
                </c:pt>
                <c:pt idx="86">
                  <c:v>641.18579999996405</c:v>
                </c:pt>
                <c:pt idx="87">
                  <c:v>641.20239999996409</c:v>
                </c:pt>
                <c:pt idx="88">
                  <c:v>641.21899999996413</c:v>
                </c:pt>
                <c:pt idx="89">
                  <c:v>641.23559999996417</c:v>
                </c:pt>
                <c:pt idx="90">
                  <c:v>641.2521999999642</c:v>
                </c:pt>
                <c:pt idx="91">
                  <c:v>641.26879999996424</c:v>
                </c:pt>
                <c:pt idx="92">
                  <c:v>641.28539999996428</c:v>
                </c:pt>
                <c:pt idx="93">
                  <c:v>641.30199999996432</c:v>
                </c:pt>
                <c:pt idx="94">
                  <c:v>641.31859999996436</c:v>
                </c:pt>
                <c:pt idx="95">
                  <c:v>641.3351999999644</c:v>
                </c:pt>
                <c:pt idx="96">
                  <c:v>641.35179999996444</c:v>
                </c:pt>
                <c:pt idx="97">
                  <c:v>641.36839999996448</c:v>
                </c:pt>
                <c:pt idx="98">
                  <c:v>641.38499999996452</c:v>
                </c:pt>
                <c:pt idx="99">
                  <c:v>641.40159999996456</c:v>
                </c:pt>
                <c:pt idx="100">
                  <c:v>641.4181999999646</c:v>
                </c:pt>
                <c:pt idx="101">
                  <c:v>641.43479999996464</c:v>
                </c:pt>
                <c:pt idx="102">
                  <c:v>641.45139999996468</c:v>
                </c:pt>
                <c:pt idx="103">
                  <c:v>641.46799999996472</c:v>
                </c:pt>
                <c:pt idx="104">
                  <c:v>641.48459999996476</c:v>
                </c:pt>
                <c:pt idx="105">
                  <c:v>641.5011999999648</c:v>
                </c:pt>
                <c:pt idx="106">
                  <c:v>641.51779999996484</c:v>
                </c:pt>
                <c:pt idx="107">
                  <c:v>641.53439999996488</c:v>
                </c:pt>
                <c:pt idx="108">
                  <c:v>641.55099999996492</c:v>
                </c:pt>
                <c:pt idx="109">
                  <c:v>641.56759999996495</c:v>
                </c:pt>
                <c:pt idx="110">
                  <c:v>641.58419999996499</c:v>
                </c:pt>
                <c:pt idx="111">
                  <c:v>641.60079999996503</c:v>
                </c:pt>
                <c:pt idx="112">
                  <c:v>641.61739999996507</c:v>
                </c:pt>
                <c:pt idx="113">
                  <c:v>641.63399999996511</c:v>
                </c:pt>
                <c:pt idx="114">
                  <c:v>641.65059999996515</c:v>
                </c:pt>
                <c:pt idx="115">
                  <c:v>641.66719999996519</c:v>
                </c:pt>
                <c:pt idx="116">
                  <c:v>641.68379999996523</c:v>
                </c:pt>
                <c:pt idx="117">
                  <c:v>641.70039999996527</c:v>
                </c:pt>
                <c:pt idx="118">
                  <c:v>641.71699999996531</c:v>
                </c:pt>
                <c:pt idx="119">
                  <c:v>641.73359999996535</c:v>
                </c:pt>
                <c:pt idx="120">
                  <c:v>641.75019999996539</c:v>
                </c:pt>
                <c:pt idx="121">
                  <c:v>641.76679999996543</c:v>
                </c:pt>
                <c:pt idx="122">
                  <c:v>641.78339999996547</c:v>
                </c:pt>
                <c:pt idx="123">
                  <c:v>641.79999999996551</c:v>
                </c:pt>
                <c:pt idx="124">
                  <c:v>641.81659999996555</c:v>
                </c:pt>
                <c:pt idx="125">
                  <c:v>641.83319999996559</c:v>
                </c:pt>
                <c:pt idx="126">
                  <c:v>641.84979999996563</c:v>
                </c:pt>
                <c:pt idx="127">
                  <c:v>641.86639999996567</c:v>
                </c:pt>
                <c:pt idx="128">
                  <c:v>641.8829999999657</c:v>
                </c:pt>
                <c:pt idx="129">
                  <c:v>641.89959999996574</c:v>
                </c:pt>
                <c:pt idx="130">
                  <c:v>641.91619999996578</c:v>
                </c:pt>
                <c:pt idx="131">
                  <c:v>641.93279999996582</c:v>
                </c:pt>
                <c:pt idx="132">
                  <c:v>641.94939999996586</c:v>
                </c:pt>
                <c:pt idx="133">
                  <c:v>641.9659999999659</c:v>
                </c:pt>
                <c:pt idx="134">
                  <c:v>641.98259999996594</c:v>
                </c:pt>
                <c:pt idx="135">
                  <c:v>641.99919999996598</c:v>
                </c:pt>
                <c:pt idx="136">
                  <c:v>642.01579999996602</c:v>
                </c:pt>
                <c:pt idx="137">
                  <c:v>642.03239999996606</c:v>
                </c:pt>
                <c:pt idx="138">
                  <c:v>642.0489999999661</c:v>
                </c:pt>
                <c:pt idx="139">
                  <c:v>642.06559999996614</c:v>
                </c:pt>
                <c:pt idx="140">
                  <c:v>642.08219999996618</c:v>
                </c:pt>
                <c:pt idx="141">
                  <c:v>642.09879999996622</c:v>
                </c:pt>
                <c:pt idx="142">
                  <c:v>642.11539999996626</c:v>
                </c:pt>
                <c:pt idx="143">
                  <c:v>642.1319999999663</c:v>
                </c:pt>
                <c:pt idx="144">
                  <c:v>642.14859999996634</c:v>
                </c:pt>
                <c:pt idx="145">
                  <c:v>642.16519999996638</c:v>
                </c:pt>
                <c:pt idx="146">
                  <c:v>642.18179999996642</c:v>
                </c:pt>
                <c:pt idx="147">
                  <c:v>642.19839999996645</c:v>
                </c:pt>
                <c:pt idx="148">
                  <c:v>642.21499999996649</c:v>
                </c:pt>
                <c:pt idx="149">
                  <c:v>642.23159999996653</c:v>
                </c:pt>
                <c:pt idx="150">
                  <c:v>642.24819999996657</c:v>
                </c:pt>
                <c:pt idx="151">
                  <c:v>642.26479999996661</c:v>
                </c:pt>
                <c:pt idx="152">
                  <c:v>642.28139999996665</c:v>
                </c:pt>
                <c:pt idx="153">
                  <c:v>642.29799999996669</c:v>
                </c:pt>
                <c:pt idx="154">
                  <c:v>642.31459999996673</c:v>
                </c:pt>
                <c:pt idx="155">
                  <c:v>642.33119999996677</c:v>
                </c:pt>
                <c:pt idx="156">
                  <c:v>642.34779999996681</c:v>
                </c:pt>
                <c:pt idx="157">
                  <c:v>642.36439999996685</c:v>
                </c:pt>
                <c:pt idx="158">
                  <c:v>642.38099999996689</c:v>
                </c:pt>
                <c:pt idx="159">
                  <c:v>642.39759999996693</c:v>
                </c:pt>
                <c:pt idx="160">
                  <c:v>642.41419999996697</c:v>
                </c:pt>
                <c:pt idx="161">
                  <c:v>642.43079999996701</c:v>
                </c:pt>
                <c:pt idx="162">
                  <c:v>642.44739999996705</c:v>
                </c:pt>
                <c:pt idx="163">
                  <c:v>642.46399999996709</c:v>
                </c:pt>
                <c:pt idx="164">
                  <c:v>642.48059999996713</c:v>
                </c:pt>
                <c:pt idx="165">
                  <c:v>642.49719999996717</c:v>
                </c:pt>
                <c:pt idx="166">
                  <c:v>642.5137999999672</c:v>
                </c:pt>
                <c:pt idx="167">
                  <c:v>642.53039999996724</c:v>
                </c:pt>
                <c:pt idx="168">
                  <c:v>642.54699999996728</c:v>
                </c:pt>
                <c:pt idx="169">
                  <c:v>642.56359999996732</c:v>
                </c:pt>
                <c:pt idx="170">
                  <c:v>642.58019999996736</c:v>
                </c:pt>
                <c:pt idx="171">
                  <c:v>642.5967999999674</c:v>
                </c:pt>
                <c:pt idx="172">
                  <c:v>642.61339999996744</c:v>
                </c:pt>
                <c:pt idx="173">
                  <c:v>642.62999999996748</c:v>
                </c:pt>
                <c:pt idx="174">
                  <c:v>642.64659999996752</c:v>
                </c:pt>
                <c:pt idx="175">
                  <c:v>642.66319999996756</c:v>
                </c:pt>
                <c:pt idx="176">
                  <c:v>642.6797999999676</c:v>
                </c:pt>
                <c:pt idx="177">
                  <c:v>642.69639999996764</c:v>
                </c:pt>
                <c:pt idx="178">
                  <c:v>642.71299999996768</c:v>
                </c:pt>
                <c:pt idx="179">
                  <c:v>642.72959999996772</c:v>
                </c:pt>
                <c:pt idx="180">
                  <c:v>642.74619999996776</c:v>
                </c:pt>
                <c:pt idx="181">
                  <c:v>642.7627999999678</c:v>
                </c:pt>
                <c:pt idx="182">
                  <c:v>642.77939999996784</c:v>
                </c:pt>
                <c:pt idx="183">
                  <c:v>642.79599999996788</c:v>
                </c:pt>
                <c:pt idx="184">
                  <c:v>642.81259999996792</c:v>
                </c:pt>
                <c:pt idx="185">
                  <c:v>642.82919999996795</c:v>
                </c:pt>
                <c:pt idx="186">
                  <c:v>642.84579999996799</c:v>
                </c:pt>
                <c:pt idx="187">
                  <c:v>642.86239999996803</c:v>
                </c:pt>
                <c:pt idx="188">
                  <c:v>642.87899999996807</c:v>
                </c:pt>
                <c:pt idx="189">
                  <c:v>642.89559999996811</c:v>
                </c:pt>
                <c:pt idx="190">
                  <c:v>642.91219999996815</c:v>
                </c:pt>
                <c:pt idx="191">
                  <c:v>642.92879999996819</c:v>
                </c:pt>
                <c:pt idx="192">
                  <c:v>642.94539999996823</c:v>
                </c:pt>
                <c:pt idx="193">
                  <c:v>642.96199999996827</c:v>
                </c:pt>
                <c:pt idx="194">
                  <c:v>642.97859999996831</c:v>
                </c:pt>
                <c:pt idx="195">
                  <c:v>642.99519999996835</c:v>
                </c:pt>
                <c:pt idx="196">
                  <c:v>643.01179999996839</c:v>
                </c:pt>
                <c:pt idx="197">
                  <c:v>643.02839999996843</c:v>
                </c:pt>
                <c:pt idx="198">
                  <c:v>643.04499999996847</c:v>
                </c:pt>
                <c:pt idx="199">
                  <c:v>643.06159999996851</c:v>
                </c:pt>
                <c:pt idx="200">
                  <c:v>643.07819999996855</c:v>
                </c:pt>
                <c:pt idx="201">
                  <c:v>643.09479999996859</c:v>
                </c:pt>
                <c:pt idx="202">
                  <c:v>643.11139999996863</c:v>
                </c:pt>
                <c:pt idx="203">
                  <c:v>643.12799999996867</c:v>
                </c:pt>
                <c:pt idx="204">
                  <c:v>643.1445999999687</c:v>
                </c:pt>
                <c:pt idx="205">
                  <c:v>643.16119999996874</c:v>
                </c:pt>
                <c:pt idx="206">
                  <c:v>643.17779999996878</c:v>
                </c:pt>
                <c:pt idx="207">
                  <c:v>643.19439999996882</c:v>
                </c:pt>
                <c:pt idx="208">
                  <c:v>643.21099999996886</c:v>
                </c:pt>
                <c:pt idx="209">
                  <c:v>643.2275999999689</c:v>
                </c:pt>
                <c:pt idx="210">
                  <c:v>643.24419999996894</c:v>
                </c:pt>
                <c:pt idx="211">
                  <c:v>643.26079999996898</c:v>
                </c:pt>
                <c:pt idx="212">
                  <c:v>643.27739999996902</c:v>
                </c:pt>
                <c:pt idx="213">
                  <c:v>643.29399999996906</c:v>
                </c:pt>
                <c:pt idx="214">
                  <c:v>643.3105999999691</c:v>
                </c:pt>
                <c:pt idx="215">
                  <c:v>643.32719999996914</c:v>
                </c:pt>
                <c:pt idx="216">
                  <c:v>643.34379999996918</c:v>
                </c:pt>
                <c:pt idx="217">
                  <c:v>643.36039999996922</c:v>
                </c:pt>
                <c:pt idx="218">
                  <c:v>643.37699999996926</c:v>
                </c:pt>
                <c:pt idx="219">
                  <c:v>643.3935999999693</c:v>
                </c:pt>
                <c:pt idx="220">
                  <c:v>643.41019999996934</c:v>
                </c:pt>
                <c:pt idx="221">
                  <c:v>643.42679999996938</c:v>
                </c:pt>
                <c:pt idx="222">
                  <c:v>643.44339999996942</c:v>
                </c:pt>
                <c:pt idx="223">
                  <c:v>643.45999999996945</c:v>
                </c:pt>
                <c:pt idx="224">
                  <c:v>643.47659999996949</c:v>
                </c:pt>
                <c:pt idx="225">
                  <c:v>643.49319999996953</c:v>
                </c:pt>
                <c:pt idx="226">
                  <c:v>643.50979999996957</c:v>
                </c:pt>
                <c:pt idx="227">
                  <c:v>643.52639999996961</c:v>
                </c:pt>
                <c:pt idx="228">
                  <c:v>643.54299999996965</c:v>
                </c:pt>
                <c:pt idx="229">
                  <c:v>643.55959999996969</c:v>
                </c:pt>
                <c:pt idx="230">
                  <c:v>643.57619999996973</c:v>
                </c:pt>
                <c:pt idx="231">
                  <c:v>643.59279999996977</c:v>
                </c:pt>
                <c:pt idx="232">
                  <c:v>643.60939999996981</c:v>
                </c:pt>
                <c:pt idx="233">
                  <c:v>643.62599999996985</c:v>
                </c:pt>
                <c:pt idx="234">
                  <c:v>643.64259999996989</c:v>
                </c:pt>
                <c:pt idx="235">
                  <c:v>643.65919999996993</c:v>
                </c:pt>
                <c:pt idx="236">
                  <c:v>643.67579999996997</c:v>
                </c:pt>
                <c:pt idx="237">
                  <c:v>643.69239999997001</c:v>
                </c:pt>
                <c:pt idx="238">
                  <c:v>643.70899999997005</c:v>
                </c:pt>
                <c:pt idx="239">
                  <c:v>643.72559999997009</c:v>
                </c:pt>
                <c:pt idx="240">
                  <c:v>643.74219999997013</c:v>
                </c:pt>
                <c:pt idx="241">
                  <c:v>643.75879999997017</c:v>
                </c:pt>
                <c:pt idx="242">
                  <c:v>643.7753999999702</c:v>
                </c:pt>
                <c:pt idx="243">
                  <c:v>643.79199999997024</c:v>
                </c:pt>
                <c:pt idx="244">
                  <c:v>643.80859999997028</c:v>
                </c:pt>
                <c:pt idx="245">
                  <c:v>643.82519999997032</c:v>
                </c:pt>
                <c:pt idx="246">
                  <c:v>643.84179999997036</c:v>
                </c:pt>
                <c:pt idx="247">
                  <c:v>643.8583999999704</c:v>
                </c:pt>
                <c:pt idx="248">
                  <c:v>643.87499999997044</c:v>
                </c:pt>
                <c:pt idx="249">
                  <c:v>643.89159999997048</c:v>
                </c:pt>
                <c:pt idx="250">
                  <c:v>643.90819999997052</c:v>
                </c:pt>
                <c:pt idx="251">
                  <c:v>643.92479999997056</c:v>
                </c:pt>
                <c:pt idx="252">
                  <c:v>643.9413999999706</c:v>
                </c:pt>
                <c:pt idx="253">
                  <c:v>643.95799999997064</c:v>
                </c:pt>
                <c:pt idx="254">
                  <c:v>643.97459999997068</c:v>
                </c:pt>
                <c:pt idx="255">
                  <c:v>643.99119999997072</c:v>
                </c:pt>
                <c:pt idx="256">
                  <c:v>644.00779999997076</c:v>
                </c:pt>
                <c:pt idx="257">
                  <c:v>644.0243999999708</c:v>
                </c:pt>
                <c:pt idx="258">
                  <c:v>644.04099999997084</c:v>
                </c:pt>
                <c:pt idx="259">
                  <c:v>644.05759999997088</c:v>
                </c:pt>
                <c:pt idx="260">
                  <c:v>644.07419999997092</c:v>
                </c:pt>
                <c:pt idx="261">
                  <c:v>644.09079999997095</c:v>
                </c:pt>
                <c:pt idx="262">
                  <c:v>644.10739999997099</c:v>
                </c:pt>
                <c:pt idx="263">
                  <c:v>644.12399999997103</c:v>
                </c:pt>
                <c:pt idx="264">
                  <c:v>644.14059999997107</c:v>
                </c:pt>
                <c:pt idx="265">
                  <c:v>644.15719999997111</c:v>
                </c:pt>
                <c:pt idx="266">
                  <c:v>644.17379999997115</c:v>
                </c:pt>
                <c:pt idx="267">
                  <c:v>644.19039999997119</c:v>
                </c:pt>
                <c:pt idx="268">
                  <c:v>644.20699999997123</c:v>
                </c:pt>
                <c:pt idx="269">
                  <c:v>644.22359999997127</c:v>
                </c:pt>
                <c:pt idx="270">
                  <c:v>644.24019999997131</c:v>
                </c:pt>
                <c:pt idx="271">
                  <c:v>644.25679999997135</c:v>
                </c:pt>
                <c:pt idx="272">
                  <c:v>644.27339999997139</c:v>
                </c:pt>
                <c:pt idx="273">
                  <c:v>644.28999999997143</c:v>
                </c:pt>
                <c:pt idx="274">
                  <c:v>644.30659999997147</c:v>
                </c:pt>
                <c:pt idx="275">
                  <c:v>644.32319999997151</c:v>
                </c:pt>
                <c:pt idx="276">
                  <c:v>644.33979999997155</c:v>
                </c:pt>
                <c:pt idx="277">
                  <c:v>644.35639999997159</c:v>
                </c:pt>
                <c:pt idx="278">
                  <c:v>644.37299999997163</c:v>
                </c:pt>
                <c:pt idx="279">
                  <c:v>644.38959999997167</c:v>
                </c:pt>
                <c:pt idx="280">
                  <c:v>644.4061999999717</c:v>
                </c:pt>
                <c:pt idx="281">
                  <c:v>644.42279999997174</c:v>
                </c:pt>
                <c:pt idx="282">
                  <c:v>644.43939999997178</c:v>
                </c:pt>
                <c:pt idx="283">
                  <c:v>644.45599999997182</c:v>
                </c:pt>
                <c:pt idx="284">
                  <c:v>644.47259999997186</c:v>
                </c:pt>
                <c:pt idx="285">
                  <c:v>644.4891999999719</c:v>
                </c:pt>
                <c:pt idx="286">
                  <c:v>644.50579999997194</c:v>
                </c:pt>
                <c:pt idx="287">
                  <c:v>644.52239999997198</c:v>
                </c:pt>
                <c:pt idx="288">
                  <c:v>644.53899999997202</c:v>
                </c:pt>
                <c:pt idx="289">
                  <c:v>644.55559999997206</c:v>
                </c:pt>
                <c:pt idx="290">
                  <c:v>644.5721999999721</c:v>
                </c:pt>
                <c:pt idx="291">
                  <c:v>644.58879999997214</c:v>
                </c:pt>
                <c:pt idx="292">
                  <c:v>644.60539999997218</c:v>
                </c:pt>
                <c:pt idx="293">
                  <c:v>644.62199999997222</c:v>
                </c:pt>
                <c:pt idx="294">
                  <c:v>644.63859999997226</c:v>
                </c:pt>
                <c:pt idx="295">
                  <c:v>644.6551999999723</c:v>
                </c:pt>
                <c:pt idx="296">
                  <c:v>644.67179999997234</c:v>
                </c:pt>
                <c:pt idx="297">
                  <c:v>644.68839999997238</c:v>
                </c:pt>
                <c:pt idx="298">
                  <c:v>644.70499999997242</c:v>
                </c:pt>
                <c:pt idx="299">
                  <c:v>644.72159999997245</c:v>
                </c:pt>
                <c:pt idx="300">
                  <c:v>644.73819999997249</c:v>
                </c:pt>
                <c:pt idx="301">
                  <c:v>644.75479999997253</c:v>
                </c:pt>
                <c:pt idx="302">
                  <c:v>644.77139999997257</c:v>
                </c:pt>
                <c:pt idx="303">
                  <c:v>644.78799999997261</c:v>
                </c:pt>
                <c:pt idx="304">
                  <c:v>644.80459999997265</c:v>
                </c:pt>
                <c:pt idx="305">
                  <c:v>644.82119999997269</c:v>
                </c:pt>
                <c:pt idx="306">
                  <c:v>644.83779999997273</c:v>
                </c:pt>
                <c:pt idx="307">
                  <c:v>644.85439999997277</c:v>
                </c:pt>
                <c:pt idx="308">
                  <c:v>644.87099999997281</c:v>
                </c:pt>
                <c:pt idx="309">
                  <c:v>644.88759999997285</c:v>
                </c:pt>
                <c:pt idx="310">
                  <c:v>644.90419999997289</c:v>
                </c:pt>
                <c:pt idx="311">
                  <c:v>644.92079999997293</c:v>
                </c:pt>
                <c:pt idx="312">
                  <c:v>644.93739999997297</c:v>
                </c:pt>
                <c:pt idx="313">
                  <c:v>644.95399999997301</c:v>
                </c:pt>
                <c:pt idx="314">
                  <c:v>644.97059999997305</c:v>
                </c:pt>
                <c:pt idx="315">
                  <c:v>644.98719999997309</c:v>
                </c:pt>
                <c:pt idx="316">
                  <c:v>645.00379999997313</c:v>
                </c:pt>
                <c:pt idx="317">
                  <c:v>645.02039999997316</c:v>
                </c:pt>
                <c:pt idx="318">
                  <c:v>645.0369999999732</c:v>
                </c:pt>
                <c:pt idx="319">
                  <c:v>645.05359999997324</c:v>
                </c:pt>
                <c:pt idx="320">
                  <c:v>645.07019999997328</c:v>
                </c:pt>
                <c:pt idx="321">
                  <c:v>645.08679999997332</c:v>
                </c:pt>
                <c:pt idx="322">
                  <c:v>645.10339999997336</c:v>
                </c:pt>
                <c:pt idx="323">
                  <c:v>645.1199999999734</c:v>
                </c:pt>
                <c:pt idx="324">
                  <c:v>645.13659999997344</c:v>
                </c:pt>
                <c:pt idx="325">
                  <c:v>645.15319999997348</c:v>
                </c:pt>
                <c:pt idx="326">
                  <c:v>645.16979999997352</c:v>
                </c:pt>
                <c:pt idx="327">
                  <c:v>645.18639999997356</c:v>
                </c:pt>
                <c:pt idx="328">
                  <c:v>645.2029999999736</c:v>
                </c:pt>
                <c:pt idx="329">
                  <c:v>645.21959999997364</c:v>
                </c:pt>
                <c:pt idx="330">
                  <c:v>645.23619999997368</c:v>
                </c:pt>
                <c:pt idx="331">
                  <c:v>645.25279999997372</c:v>
                </c:pt>
                <c:pt idx="332">
                  <c:v>645.26939999997376</c:v>
                </c:pt>
                <c:pt idx="333">
                  <c:v>645.2859999999738</c:v>
                </c:pt>
                <c:pt idx="334">
                  <c:v>645.30259999997384</c:v>
                </c:pt>
                <c:pt idx="335">
                  <c:v>645.31919999997388</c:v>
                </c:pt>
                <c:pt idx="336">
                  <c:v>645.33579999997391</c:v>
                </c:pt>
                <c:pt idx="337">
                  <c:v>645.35239999997395</c:v>
                </c:pt>
                <c:pt idx="338">
                  <c:v>645.36899999997399</c:v>
                </c:pt>
                <c:pt idx="339">
                  <c:v>645.38559999997403</c:v>
                </c:pt>
                <c:pt idx="340">
                  <c:v>645.40219999997407</c:v>
                </c:pt>
                <c:pt idx="341">
                  <c:v>645.41879999997411</c:v>
                </c:pt>
                <c:pt idx="342">
                  <c:v>645.43539999997415</c:v>
                </c:pt>
                <c:pt idx="343">
                  <c:v>645.45199999997419</c:v>
                </c:pt>
                <c:pt idx="344">
                  <c:v>645.46859999997423</c:v>
                </c:pt>
                <c:pt idx="345">
                  <c:v>645.48519999997427</c:v>
                </c:pt>
                <c:pt idx="346">
                  <c:v>645.50179999997431</c:v>
                </c:pt>
                <c:pt idx="347">
                  <c:v>645.51839999997435</c:v>
                </c:pt>
                <c:pt idx="348">
                  <c:v>645.53499999997439</c:v>
                </c:pt>
                <c:pt idx="349">
                  <c:v>645.55159999997443</c:v>
                </c:pt>
                <c:pt idx="350">
                  <c:v>645.56819999997447</c:v>
                </c:pt>
                <c:pt idx="351">
                  <c:v>645.58479999997451</c:v>
                </c:pt>
                <c:pt idx="352">
                  <c:v>645.60139999997455</c:v>
                </c:pt>
                <c:pt idx="353">
                  <c:v>645.61799999997459</c:v>
                </c:pt>
                <c:pt idx="354">
                  <c:v>645.63459999997463</c:v>
                </c:pt>
                <c:pt idx="355">
                  <c:v>645.65119999997466</c:v>
                </c:pt>
                <c:pt idx="356">
                  <c:v>645.6677999999747</c:v>
                </c:pt>
                <c:pt idx="357">
                  <c:v>645.68439999997474</c:v>
                </c:pt>
                <c:pt idx="358">
                  <c:v>645.70099999997478</c:v>
                </c:pt>
                <c:pt idx="359">
                  <c:v>645.71759999997482</c:v>
                </c:pt>
                <c:pt idx="360">
                  <c:v>645.73419999997486</c:v>
                </c:pt>
                <c:pt idx="361">
                  <c:v>645.7507999999749</c:v>
                </c:pt>
                <c:pt idx="362">
                  <c:v>645.76739999997494</c:v>
                </c:pt>
                <c:pt idx="363">
                  <c:v>645.78399999997498</c:v>
                </c:pt>
                <c:pt idx="364">
                  <c:v>645.80059999997502</c:v>
                </c:pt>
                <c:pt idx="365">
                  <c:v>645.81719999997506</c:v>
                </c:pt>
                <c:pt idx="366">
                  <c:v>645.8337999999751</c:v>
                </c:pt>
                <c:pt idx="367">
                  <c:v>645.85039999997514</c:v>
                </c:pt>
                <c:pt idx="368">
                  <c:v>645.86699999997518</c:v>
                </c:pt>
                <c:pt idx="369">
                  <c:v>645.88359999997522</c:v>
                </c:pt>
                <c:pt idx="370">
                  <c:v>645.90019999997526</c:v>
                </c:pt>
                <c:pt idx="371">
                  <c:v>645.9167999999753</c:v>
                </c:pt>
                <c:pt idx="372">
                  <c:v>645.93339999997534</c:v>
                </c:pt>
                <c:pt idx="373">
                  <c:v>645.94999999997538</c:v>
                </c:pt>
                <c:pt idx="374">
                  <c:v>645.96659999997541</c:v>
                </c:pt>
                <c:pt idx="375">
                  <c:v>645.98319999997545</c:v>
                </c:pt>
                <c:pt idx="376">
                  <c:v>645.99979999997549</c:v>
                </c:pt>
                <c:pt idx="377">
                  <c:v>646.01639999997553</c:v>
                </c:pt>
                <c:pt idx="378">
                  <c:v>646.03299999997557</c:v>
                </c:pt>
                <c:pt idx="379">
                  <c:v>646.04959999997561</c:v>
                </c:pt>
                <c:pt idx="380">
                  <c:v>646.06619999997565</c:v>
                </c:pt>
                <c:pt idx="381">
                  <c:v>646.08279999997569</c:v>
                </c:pt>
                <c:pt idx="382">
                  <c:v>646.09939999997573</c:v>
                </c:pt>
                <c:pt idx="383">
                  <c:v>646.11599999997577</c:v>
                </c:pt>
                <c:pt idx="384">
                  <c:v>646.13259999997581</c:v>
                </c:pt>
                <c:pt idx="385">
                  <c:v>646.14919999997585</c:v>
                </c:pt>
                <c:pt idx="386">
                  <c:v>646.16579999997589</c:v>
                </c:pt>
                <c:pt idx="387">
                  <c:v>646.18239999997593</c:v>
                </c:pt>
                <c:pt idx="388">
                  <c:v>646.19899999997597</c:v>
                </c:pt>
                <c:pt idx="389">
                  <c:v>646.21559999997601</c:v>
                </c:pt>
                <c:pt idx="390">
                  <c:v>646.23219999997605</c:v>
                </c:pt>
                <c:pt idx="391">
                  <c:v>646.24879999997609</c:v>
                </c:pt>
                <c:pt idx="392">
                  <c:v>646.26539999997613</c:v>
                </c:pt>
                <c:pt idx="393">
                  <c:v>646.28199999997616</c:v>
                </c:pt>
                <c:pt idx="394">
                  <c:v>646.2985999999762</c:v>
                </c:pt>
                <c:pt idx="395">
                  <c:v>646.31519999997624</c:v>
                </c:pt>
                <c:pt idx="396">
                  <c:v>646.33179999997628</c:v>
                </c:pt>
                <c:pt idx="397">
                  <c:v>646.34839999997632</c:v>
                </c:pt>
                <c:pt idx="398">
                  <c:v>646.36499999997636</c:v>
                </c:pt>
                <c:pt idx="399">
                  <c:v>646.3815999999764</c:v>
                </c:pt>
                <c:pt idx="400">
                  <c:v>646.39819999997644</c:v>
                </c:pt>
                <c:pt idx="401">
                  <c:v>646.41479999997648</c:v>
                </c:pt>
                <c:pt idx="402">
                  <c:v>646.43139999997652</c:v>
                </c:pt>
                <c:pt idx="403">
                  <c:v>646.44799999997656</c:v>
                </c:pt>
                <c:pt idx="404">
                  <c:v>646.4645999999766</c:v>
                </c:pt>
                <c:pt idx="405">
                  <c:v>646.48119999997664</c:v>
                </c:pt>
                <c:pt idx="406">
                  <c:v>646.49779999997668</c:v>
                </c:pt>
                <c:pt idx="407">
                  <c:v>646.51439999997672</c:v>
                </c:pt>
                <c:pt idx="408">
                  <c:v>646.53099999997676</c:v>
                </c:pt>
                <c:pt idx="409">
                  <c:v>646.5475999999768</c:v>
                </c:pt>
                <c:pt idx="410">
                  <c:v>646.56419999997684</c:v>
                </c:pt>
                <c:pt idx="411">
                  <c:v>646.58079999997688</c:v>
                </c:pt>
                <c:pt idx="412">
                  <c:v>646.59739999997691</c:v>
                </c:pt>
                <c:pt idx="413">
                  <c:v>646.61399999997695</c:v>
                </c:pt>
                <c:pt idx="414">
                  <c:v>646.63059999997699</c:v>
                </c:pt>
                <c:pt idx="415">
                  <c:v>646.64719999997703</c:v>
                </c:pt>
                <c:pt idx="416">
                  <c:v>646.66379999997707</c:v>
                </c:pt>
                <c:pt idx="417">
                  <c:v>646.68039999997711</c:v>
                </c:pt>
                <c:pt idx="418">
                  <c:v>646.69699999997715</c:v>
                </c:pt>
                <c:pt idx="419">
                  <c:v>646.71359999997719</c:v>
                </c:pt>
                <c:pt idx="420">
                  <c:v>646.73019999997723</c:v>
                </c:pt>
                <c:pt idx="421">
                  <c:v>646.74679999997727</c:v>
                </c:pt>
                <c:pt idx="422">
                  <c:v>646.76339999997731</c:v>
                </c:pt>
                <c:pt idx="423">
                  <c:v>646.77999999997735</c:v>
                </c:pt>
                <c:pt idx="424">
                  <c:v>646.79659999997739</c:v>
                </c:pt>
                <c:pt idx="425">
                  <c:v>646.81319999997743</c:v>
                </c:pt>
                <c:pt idx="426">
                  <c:v>646.82979999997747</c:v>
                </c:pt>
                <c:pt idx="427">
                  <c:v>646.84639999997751</c:v>
                </c:pt>
                <c:pt idx="428">
                  <c:v>646.86299999997755</c:v>
                </c:pt>
                <c:pt idx="429">
                  <c:v>646.87959999997759</c:v>
                </c:pt>
                <c:pt idx="430">
                  <c:v>646.89619999997763</c:v>
                </c:pt>
                <c:pt idx="431">
                  <c:v>646.91279999997766</c:v>
                </c:pt>
                <c:pt idx="432">
                  <c:v>646.9293999999777</c:v>
                </c:pt>
                <c:pt idx="433">
                  <c:v>646.94599999997774</c:v>
                </c:pt>
                <c:pt idx="434">
                  <c:v>646.96259999997778</c:v>
                </c:pt>
                <c:pt idx="435">
                  <c:v>646.97919999997782</c:v>
                </c:pt>
                <c:pt idx="436">
                  <c:v>646.99579999997786</c:v>
                </c:pt>
                <c:pt idx="437">
                  <c:v>647.0123999999779</c:v>
                </c:pt>
                <c:pt idx="438">
                  <c:v>647.02899999997794</c:v>
                </c:pt>
                <c:pt idx="439">
                  <c:v>647.04559999997798</c:v>
                </c:pt>
                <c:pt idx="440">
                  <c:v>647.06219999997802</c:v>
                </c:pt>
                <c:pt idx="441">
                  <c:v>647.07879999997806</c:v>
                </c:pt>
                <c:pt idx="442">
                  <c:v>647.0953999999781</c:v>
                </c:pt>
                <c:pt idx="443">
                  <c:v>647.11199999997814</c:v>
                </c:pt>
                <c:pt idx="444">
                  <c:v>647.12859999997818</c:v>
                </c:pt>
                <c:pt idx="445">
                  <c:v>647.14519999997822</c:v>
                </c:pt>
                <c:pt idx="446">
                  <c:v>647.16179999997826</c:v>
                </c:pt>
                <c:pt idx="447">
                  <c:v>647.1783999999783</c:v>
                </c:pt>
                <c:pt idx="448">
                  <c:v>647.19499999997834</c:v>
                </c:pt>
                <c:pt idx="449">
                  <c:v>647.21159999997838</c:v>
                </c:pt>
                <c:pt idx="450">
                  <c:v>647.22819999997841</c:v>
                </c:pt>
                <c:pt idx="451">
                  <c:v>647.24479999997845</c:v>
                </c:pt>
                <c:pt idx="452">
                  <c:v>647.26139999997849</c:v>
                </c:pt>
                <c:pt idx="453">
                  <c:v>647.27799999997853</c:v>
                </c:pt>
                <c:pt idx="454">
                  <c:v>647.29459999997857</c:v>
                </c:pt>
                <c:pt idx="455">
                  <c:v>647.31119999997861</c:v>
                </c:pt>
                <c:pt idx="456">
                  <c:v>647.32779999997865</c:v>
                </c:pt>
                <c:pt idx="457">
                  <c:v>647.34439999997869</c:v>
                </c:pt>
                <c:pt idx="458">
                  <c:v>647.36099999997873</c:v>
                </c:pt>
                <c:pt idx="459">
                  <c:v>647.37759999997877</c:v>
                </c:pt>
                <c:pt idx="460">
                  <c:v>647.39419999997881</c:v>
                </c:pt>
                <c:pt idx="461">
                  <c:v>647.41079999997885</c:v>
                </c:pt>
                <c:pt idx="462">
                  <c:v>647.42739999997889</c:v>
                </c:pt>
                <c:pt idx="463">
                  <c:v>647.44399999997893</c:v>
                </c:pt>
                <c:pt idx="464">
                  <c:v>647.46059999997897</c:v>
                </c:pt>
                <c:pt idx="465">
                  <c:v>647.47719999997901</c:v>
                </c:pt>
                <c:pt idx="466">
                  <c:v>647.49379999997905</c:v>
                </c:pt>
                <c:pt idx="467">
                  <c:v>647.51039999997909</c:v>
                </c:pt>
                <c:pt idx="468">
                  <c:v>647.52699999997913</c:v>
                </c:pt>
                <c:pt idx="469">
                  <c:v>647.54359999997916</c:v>
                </c:pt>
                <c:pt idx="470">
                  <c:v>647.5601999999792</c:v>
                </c:pt>
                <c:pt idx="471">
                  <c:v>647.57679999997924</c:v>
                </c:pt>
                <c:pt idx="472">
                  <c:v>647.59339999997928</c:v>
                </c:pt>
                <c:pt idx="473">
                  <c:v>647.60999999997932</c:v>
                </c:pt>
                <c:pt idx="474">
                  <c:v>647.62659999997936</c:v>
                </c:pt>
                <c:pt idx="475">
                  <c:v>647.6431999999794</c:v>
                </c:pt>
                <c:pt idx="476">
                  <c:v>647.65979999997944</c:v>
                </c:pt>
                <c:pt idx="477">
                  <c:v>647.67639999997948</c:v>
                </c:pt>
                <c:pt idx="478">
                  <c:v>647.69299999997952</c:v>
                </c:pt>
                <c:pt idx="479">
                  <c:v>647.70959999997956</c:v>
                </c:pt>
                <c:pt idx="480">
                  <c:v>647.7261999999796</c:v>
                </c:pt>
                <c:pt idx="481">
                  <c:v>647.74279999997964</c:v>
                </c:pt>
                <c:pt idx="482">
                  <c:v>647.75939999997968</c:v>
                </c:pt>
                <c:pt idx="483">
                  <c:v>647.77599999997972</c:v>
                </c:pt>
                <c:pt idx="484">
                  <c:v>647.79259999997976</c:v>
                </c:pt>
                <c:pt idx="485">
                  <c:v>647.8091999999798</c:v>
                </c:pt>
                <c:pt idx="486">
                  <c:v>647.82579999997984</c:v>
                </c:pt>
                <c:pt idx="487">
                  <c:v>647.84239999997988</c:v>
                </c:pt>
                <c:pt idx="488">
                  <c:v>647.85899999997991</c:v>
                </c:pt>
                <c:pt idx="489">
                  <c:v>647.87559999997995</c:v>
                </c:pt>
                <c:pt idx="490">
                  <c:v>647.89219999997999</c:v>
                </c:pt>
                <c:pt idx="491">
                  <c:v>647.90879999998003</c:v>
                </c:pt>
                <c:pt idx="492">
                  <c:v>647.92539999998007</c:v>
                </c:pt>
                <c:pt idx="493">
                  <c:v>647.94199999998011</c:v>
                </c:pt>
                <c:pt idx="494">
                  <c:v>647.95859999998015</c:v>
                </c:pt>
                <c:pt idx="495">
                  <c:v>647.97519999998019</c:v>
                </c:pt>
                <c:pt idx="496">
                  <c:v>647.99179999998023</c:v>
                </c:pt>
                <c:pt idx="497">
                  <c:v>648.00839999998027</c:v>
                </c:pt>
                <c:pt idx="498">
                  <c:v>648.02499999998031</c:v>
                </c:pt>
                <c:pt idx="499">
                  <c:v>648.04159999998035</c:v>
                </c:pt>
                <c:pt idx="500">
                  <c:v>648.05819999998039</c:v>
                </c:pt>
                <c:pt idx="501">
                  <c:v>648.07479999998043</c:v>
                </c:pt>
                <c:pt idx="502">
                  <c:v>648.09139999998047</c:v>
                </c:pt>
                <c:pt idx="503">
                  <c:v>648.10799999998051</c:v>
                </c:pt>
                <c:pt idx="504">
                  <c:v>648.12459999998055</c:v>
                </c:pt>
                <c:pt idx="505">
                  <c:v>648.14119999998059</c:v>
                </c:pt>
                <c:pt idx="506">
                  <c:v>648.15779999998063</c:v>
                </c:pt>
                <c:pt idx="507">
                  <c:v>648.17439999998066</c:v>
                </c:pt>
                <c:pt idx="508">
                  <c:v>648.1909999999807</c:v>
                </c:pt>
                <c:pt idx="509">
                  <c:v>648.20759999998074</c:v>
                </c:pt>
                <c:pt idx="510">
                  <c:v>648.22419999998078</c:v>
                </c:pt>
                <c:pt idx="511">
                  <c:v>648.24079999998082</c:v>
                </c:pt>
                <c:pt idx="512">
                  <c:v>648.25739999998086</c:v>
                </c:pt>
                <c:pt idx="513">
                  <c:v>648.2739999999809</c:v>
                </c:pt>
                <c:pt idx="514">
                  <c:v>648.29059999998094</c:v>
                </c:pt>
                <c:pt idx="515">
                  <c:v>648.30719999998098</c:v>
                </c:pt>
                <c:pt idx="516">
                  <c:v>648.32379999998102</c:v>
                </c:pt>
                <c:pt idx="517">
                  <c:v>648.34039999998106</c:v>
                </c:pt>
                <c:pt idx="518">
                  <c:v>648.3569999999811</c:v>
                </c:pt>
                <c:pt idx="519">
                  <c:v>648.37359999998114</c:v>
                </c:pt>
                <c:pt idx="520">
                  <c:v>648.39019999998118</c:v>
                </c:pt>
                <c:pt idx="521">
                  <c:v>648.40679999998122</c:v>
                </c:pt>
                <c:pt idx="522">
                  <c:v>648.42339999998126</c:v>
                </c:pt>
                <c:pt idx="523">
                  <c:v>648.4399999999813</c:v>
                </c:pt>
                <c:pt idx="524">
                  <c:v>648.45659999998134</c:v>
                </c:pt>
                <c:pt idx="525">
                  <c:v>648.47319999998138</c:v>
                </c:pt>
                <c:pt idx="526">
                  <c:v>648.48979999998141</c:v>
                </c:pt>
                <c:pt idx="527">
                  <c:v>648.50639999998145</c:v>
                </c:pt>
                <c:pt idx="528">
                  <c:v>648.52299999998149</c:v>
                </c:pt>
                <c:pt idx="529">
                  <c:v>648.53959999998153</c:v>
                </c:pt>
                <c:pt idx="530">
                  <c:v>648.55619999998157</c:v>
                </c:pt>
                <c:pt idx="531">
                  <c:v>648.57279999998161</c:v>
                </c:pt>
                <c:pt idx="532">
                  <c:v>648.58939999998165</c:v>
                </c:pt>
                <c:pt idx="533">
                  <c:v>648.60599999998169</c:v>
                </c:pt>
                <c:pt idx="534">
                  <c:v>648.62259999998173</c:v>
                </c:pt>
                <c:pt idx="535">
                  <c:v>648.63919999998177</c:v>
                </c:pt>
                <c:pt idx="536">
                  <c:v>648.65579999998181</c:v>
                </c:pt>
                <c:pt idx="537">
                  <c:v>648.67239999998185</c:v>
                </c:pt>
                <c:pt idx="538">
                  <c:v>648.68899999998189</c:v>
                </c:pt>
                <c:pt idx="539">
                  <c:v>648.70559999998193</c:v>
                </c:pt>
                <c:pt idx="540">
                  <c:v>648.72219999998197</c:v>
                </c:pt>
                <c:pt idx="541">
                  <c:v>648.73879999998201</c:v>
                </c:pt>
                <c:pt idx="542">
                  <c:v>648.75539999998205</c:v>
                </c:pt>
                <c:pt idx="543">
                  <c:v>648.77199999998209</c:v>
                </c:pt>
                <c:pt idx="544">
                  <c:v>648.78859999998213</c:v>
                </c:pt>
                <c:pt idx="545">
                  <c:v>648.80519999998216</c:v>
                </c:pt>
                <c:pt idx="546">
                  <c:v>648.8217999999822</c:v>
                </c:pt>
                <c:pt idx="547">
                  <c:v>648.83839999998224</c:v>
                </c:pt>
                <c:pt idx="548">
                  <c:v>648.85499999998228</c:v>
                </c:pt>
                <c:pt idx="549">
                  <c:v>648.87159999998232</c:v>
                </c:pt>
                <c:pt idx="550">
                  <c:v>648.88819999998236</c:v>
                </c:pt>
                <c:pt idx="551">
                  <c:v>648.9047999999824</c:v>
                </c:pt>
                <c:pt idx="552">
                  <c:v>648.92139999998244</c:v>
                </c:pt>
                <c:pt idx="553">
                  <c:v>648.93799999998248</c:v>
                </c:pt>
                <c:pt idx="554">
                  <c:v>648.95459999998252</c:v>
                </c:pt>
                <c:pt idx="555">
                  <c:v>648.97119999998256</c:v>
                </c:pt>
                <c:pt idx="556">
                  <c:v>648.9877999999826</c:v>
                </c:pt>
                <c:pt idx="557">
                  <c:v>649.00439999998264</c:v>
                </c:pt>
                <c:pt idx="558">
                  <c:v>649.02099999998268</c:v>
                </c:pt>
                <c:pt idx="559">
                  <c:v>649.03759999998272</c:v>
                </c:pt>
                <c:pt idx="560">
                  <c:v>649.05419999998276</c:v>
                </c:pt>
                <c:pt idx="561">
                  <c:v>649.0707999999828</c:v>
                </c:pt>
                <c:pt idx="562">
                  <c:v>649.08739999998284</c:v>
                </c:pt>
                <c:pt idx="563">
                  <c:v>649.10399999998288</c:v>
                </c:pt>
                <c:pt idx="564">
                  <c:v>649.12059999998291</c:v>
                </c:pt>
                <c:pt idx="565">
                  <c:v>649.13719999998295</c:v>
                </c:pt>
                <c:pt idx="566">
                  <c:v>649.15379999998299</c:v>
                </c:pt>
                <c:pt idx="567">
                  <c:v>649.17039999998303</c:v>
                </c:pt>
                <c:pt idx="568">
                  <c:v>649.18699999998307</c:v>
                </c:pt>
                <c:pt idx="569">
                  <c:v>649.20359999998311</c:v>
                </c:pt>
                <c:pt idx="570">
                  <c:v>649.22019999998315</c:v>
                </c:pt>
                <c:pt idx="571">
                  <c:v>649.23679999998319</c:v>
                </c:pt>
                <c:pt idx="572">
                  <c:v>649.25339999998323</c:v>
                </c:pt>
                <c:pt idx="573">
                  <c:v>649.26999999998327</c:v>
                </c:pt>
                <c:pt idx="574">
                  <c:v>649.28659999998331</c:v>
                </c:pt>
                <c:pt idx="575">
                  <c:v>649.30319999998335</c:v>
                </c:pt>
                <c:pt idx="576">
                  <c:v>649.31979999998339</c:v>
                </c:pt>
                <c:pt idx="577">
                  <c:v>649.33639999998343</c:v>
                </c:pt>
                <c:pt idx="578">
                  <c:v>649.35299999998347</c:v>
                </c:pt>
                <c:pt idx="579">
                  <c:v>649.36959999998351</c:v>
                </c:pt>
                <c:pt idx="580">
                  <c:v>649.38619999998355</c:v>
                </c:pt>
                <c:pt idx="581">
                  <c:v>649.40279999998359</c:v>
                </c:pt>
                <c:pt idx="582">
                  <c:v>649.41939999998363</c:v>
                </c:pt>
                <c:pt idx="583">
                  <c:v>649.43599999998366</c:v>
                </c:pt>
                <c:pt idx="584">
                  <c:v>649.4525999999837</c:v>
                </c:pt>
                <c:pt idx="585">
                  <c:v>649.46919999998374</c:v>
                </c:pt>
                <c:pt idx="586">
                  <c:v>649.48579999998378</c:v>
                </c:pt>
                <c:pt idx="587">
                  <c:v>649.50239999998382</c:v>
                </c:pt>
                <c:pt idx="588">
                  <c:v>649.51899999998386</c:v>
                </c:pt>
                <c:pt idx="589">
                  <c:v>649.5355999999839</c:v>
                </c:pt>
                <c:pt idx="590">
                  <c:v>649.55219999998394</c:v>
                </c:pt>
                <c:pt idx="591">
                  <c:v>649.56879999998398</c:v>
                </c:pt>
                <c:pt idx="592">
                  <c:v>649.58539999998402</c:v>
                </c:pt>
                <c:pt idx="593">
                  <c:v>649.60199999998406</c:v>
                </c:pt>
                <c:pt idx="594">
                  <c:v>649.6185999999841</c:v>
                </c:pt>
                <c:pt idx="595">
                  <c:v>649.63519999998414</c:v>
                </c:pt>
                <c:pt idx="596">
                  <c:v>649.65179999998418</c:v>
                </c:pt>
                <c:pt idx="597">
                  <c:v>649.66839999998422</c:v>
                </c:pt>
                <c:pt idx="598">
                  <c:v>649.68499999998426</c:v>
                </c:pt>
                <c:pt idx="599">
                  <c:v>649.7015999999843</c:v>
                </c:pt>
                <c:pt idx="600">
                  <c:v>649.71819999998434</c:v>
                </c:pt>
                <c:pt idx="601">
                  <c:v>649.73479999998438</c:v>
                </c:pt>
                <c:pt idx="602">
                  <c:v>649.75139999998441</c:v>
                </c:pt>
                <c:pt idx="603">
                  <c:v>649.76799999998445</c:v>
                </c:pt>
                <c:pt idx="604">
                  <c:v>649.78459999998449</c:v>
                </c:pt>
                <c:pt idx="605">
                  <c:v>649.80119999998453</c:v>
                </c:pt>
                <c:pt idx="606">
                  <c:v>649.81779999998457</c:v>
                </c:pt>
                <c:pt idx="607">
                  <c:v>649.83439999998461</c:v>
                </c:pt>
                <c:pt idx="608">
                  <c:v>649.85099999998465</c:v>
                </c:pt>
                <c:pt idx="609">
                  <c:v>649.86759999998469</c:v>
                </c:pt>
                <c:pt idx="610">
                  <c:v>649.88419999998473</c:v>
                </c:pt>
                <c:pt idx="611">
                  <c:v>649.90079999998477</c:v>
                </c:pt>
                <c:pt idx="612">
                  <c:v>649.91739999998481</c:v>
                </c:pt>
                <c:pt idx="613">
                  <c:v>649.93399999998485</c:v>
                </c:pt>
                <c:pt idx="614">
                  <c:v>649.95059999998489</c:v>
                </c:pt>
                <c:pt idx="615">
                  <c:v>649.96719999998493</c:v>
                </c:pt>
                <c:pt idx="616">
                  <c:v>649.98379999998497</c:v>
                </c:pt>
                <c:pt idx="617">
                  <c:v>650.00039999998501</c:v>
                </c:pt>
                <c:pt idx="618">
                  <c:v>650.01699999998505</c:v>
                </c:pt>
                <c:pt idx="619">
                  <c:v>650.03359999998509</c:v>
                </c:pt>
                <c:pt idx="620">
                  <c:v>650.05019999998513</c:v>
                </c:pt>
                <c:pt idx="621">
                  <c:v>650.06679999998516</c:v>
                </c:pt>
                <c:pt idx="622">
                  <c:v>650.0833999999852</c:v>
                </c:pt>
                <c:pt idx="623">
                  <c:v>650.09999999998524</c:v>
                </c:pt>
                <c:pt idx="624">
                  <c:v>650.11659999998528</c:v>
                </c:pt>
                <c:pt idx="625">
                  <c:v>650.13319999998532</c:v>
                </c:pt>
                <c:pt idx="626">
                  <c:v>650.14979999998536</c:v>
                </c:pt>
                <c:pt idx="627">
                  <c:v>650.1663999999854</c:v>
                </c:pt>
                <c:pt idx="628">
                  <c:v>650.18299999998544</c:v>
                </c:pt>
                <c:pt idx="629">
                  <c:v>650.19959999998548</c:v>
                </c:pt>
                <c:pt idx="630">
                  <c:v>650.21619999998552</c:v>
                </c:pt>
                <c:pt idx="631">
                  <c:v>650.23279999998556</c:v>
                </c:pt>
                <c:pt idx="632">
                  <c:v>650.2493999999856</c:v>
                </c:pt>
                <c:pt idx="633">
                  <c:v>650.26599999998564</c:v>
                </c:pt>
                <c:pt idx="634">
                  <c:v>650.28259999998568</c:v>
                </c:pt>
                <c:pt idx="635">
                  <c:v>650.29919999998572</c:v>
                </c:pt>
                <c:pt idx="636">
                  <c:v>650.31579999998576</c:v>
                </c:pt>
                <c:pt idx="637">
                  <c:v>650.3323999999858</c:v>
                </c:pt>
                <c:pt idx="638">
                  <c:v>650.34899999998584</c:v>
                </c:pt>
                <c:pt idx="639">
                  <c:v>650.36559999998588</c:v>
                </c:pt>
                <c:pt idx="640">
                  <c:v>650.38219999998591</c:v>
                </c:pt>
                <c:pt idx="641">
                  <c:v>650.39879999998595</c:v>
                </c:pt>
                <c:pt idx="642">
                  <c:v>650.41539999998599</c:v>
                </c:pt>
                <c:pt idx="643">
                  <c:v>650.43199999998603</c:v>
                </c:pt>
                <c:pt idx="644">
                  <c:v>650.44859999998607</c:v>
                </c:pt>
                <c:pt idx="645">
                  <c:v>650.46519999998611</c:v>
                </c:pt>
                <c:pt idx="646">
                  <c:v>650.48179999998615</c:v>
                </c:pt>
                <c:pt idx="647">
                  <c:v>650.49839999998619</c:v>
                </c:pt>
                <c:pt idx="648">
                  <c:v>650.51499999998623</c:v>
                </c:pt>
                <c:pt idx="649">
                  <c:v>650.53159999998627</c:v>
                </c:pt>
                <c:pt idx="650">
                  <c:v>650.54819999998631</c:v>
                </c:pt>
                <c:pt idx="651">
                  <c:v>650.56479999998635</c:v>
                </c:pt>
                <c:pt idx="652">
                  <c:v>650.58139999998639</c:v>
                </c:pt>
                <c:pt idx="653">
                  <c:v>650.59799999998643</c:v>
                </c:pt>
                <c:pt idx="654">
                  <c:v>650.61459999998647</c:v>
                </c:pt>
                <c:pt idx="655">
                  <c:v>650.63119999998651</c:v>
                </c:pt>
                <c:pt idx="656">
                  <c:v>650.64779999998655</c:v>
                </c:pt>
                <c:pt idx="657">
                  <c:v>650.66439999998659</c:v>
                </c:pt>
                <c:pt idx="658">
                  <c:v>650.68099999998662</c:v>
                </c:pt>
                <c:pt idx="659">
                  <c:v>650.69759999998666</c:v>
                </c:pt>
                <c:pt idx="660">
                  <c:v>650.7141999999867</c:v>
                </c:pt>
                <c:pt idx="661">
                  <c:v>650.73079999998674</c:v>
                </c:pt>
                <c:pt idx="662">
                  <c:v>650.74739999998678</c:v>
                </c:pt>
                <c:pt idx="663">
                  <c:v>650.76399999998682</c:v>
                </c:pt>
                <c:pt idx="664">
                  <c:v>650.78059999998686</c:v>
                </c:pt>
                <c:pt idx="665">
                  <c:v>650.7971999999869</c:v>
                </c:pt>
                <c:pt idx="666">
                  <c:v>650.81379999998694</c:v>
                </c:pt>
                <c:pt idx="667">
                  <c:v>650.83039999998698</c:v>
                </c:pt>
                <c:pt idx="668">
                  <c:v>650.84699999998702</c:v>
                </c:pt>
                <c:pt idx="669">
                  <c:v>650.86359999998706</c:v>
                </c:pt>
                <c:pt idx="670">
                  <c:v>650.8801999999871</c:v>
                </c:pt>
                <c:pt idx="671">
                  <c:v>650.89679999998714</c:v>
                </c:pt>
                <c:pt idx="672">
                  <c:v>650.91339999998718</c:v>
                </c:pt>
                <c:pt idx="673">
                  <c:v>650.92999999998722</c:v>
                </c:pt>
                <c:pt idx="674">
                  <c:v>650.94659999998726</c:v>
                </c:pt>
                <c:pt idx="675">
                  <c:v>650.9631999999873</c:v>
                </c:pt>
                <c:pt idx="676">
                  <c:v>650.97979999998734</c:v>
                </c:pt>
                <c:pt idx="677">
                  <c:v>650.99639999998737</c:v>
                </c:pt>
                <c:pt idx="678">
                  <c:v>651.01299999998741</c:v>
                </c:pt>
                <c:pt idx="679">
                  <c:v>651.02959999998745</c:v>
                </c:pt>
                <c:pt idx="680">
                  <c:v>651.04619999998749</c:v>
                </c:pt>
                <c:pt idx="681">
                  <c:v>651.06279999998753</c:v>
                </c:pt>
                <c:pt idx="682">
                  <c:v>651.07939999998757</c:v>
                </c:pt>
                <c:pt idx="683">
                  <c:v>651.09599999998761</c:v>
                </c:pt>
                <c:pt idx="684">
                  <c:v>651.11259999998765</c:v>
                </c:pt>
                <c:pt idx="685">
                  <c:v>651.12919999998769</c:v>
                </c:pt>
                <c:pt idx="686">
                  <c:v>651.14579999998773</c:v>
                </c:pt>
                <c:pt idx="687">
                  <c:v>651.16239999998777</c:v>
                </c:pt>
                <c:pt idx="688">
                  <c:v>651.17899999998781</c:v>
                </c:pt>
                <c:pt idx="689">
                  <c:v>651.19559999998785</c:v>
                </c:pt>
                <c:pt idx="690">
                  <c:v>651.21219999998789</c:v>
                </c:pt>
                <c:pt idx="691">
                  <c:v>651.22879999998793</c:v>
                </c:pt>
                <c:pt idx="692">
                  <c:v>651.24539999998797</c:v>
                </c:pt>
                <c:pt idx="693">
                  <c:v>651.26199999998801</c:v>
                </c:pt>
                <c:pt idx="694">
                  <c:v>651.27859999998805</c:v>
                </c:pt>
                <c:pt idx="695">
                  <c:v>651.29519999998809</c:v>
                </c:pt>
                <c:pt idx="696">
                  <c:v>651.31179999998812</c:v>
                </c:pt>
                <c:pt idx="697">
                  <c:v>651.32839999998816</c:v>
                </c:pt>
                <c:pt idx="698">
                  <c:v>651.3449999999882</c:v>
                </c:pt>
                <c:pt idx="699">
                  <c:v>651.36159999998824</c:v>
                </c:pt>
                <c:pt idx="700">
                  <c:v>651.37819999998828</c:v>
                </c:pt>
                <c:pt idx="701">
                  <c:v>651.39479999998832</c:v>
                </c:pt>
                <c:pt idx="702">
                  <c:v>651.41139999998836</c:v>
                </c:pt>
                <c:pt idx="703">
                  <c:v>651.4279999999884</c:v>
                </c:pt>
                <c:pt idx="704">
                  <c:v>651.44459999998844</c:v>
                </c:pt>
                <c:pt idx="705">
                  <c:v>651.46119999998848</c:v>
                </c:pt>
                <c:pt idx="706">
                  <c:v>651.47779999998852</c:v>
                </c:pt>
                <c:pt idx="707">
                  <c:v>651.49439999998856</c:v>
                </c:pt>
                <c:pt idx="708">
                  <c:v>651.5109999999886</c:v>
                </c:pt>
                <c:pt idx="709">
                  <c:v>651.52759999998864</c:v>
                </c:pt>
                <c:pt idx="710">
                  <c:v>651.54419999998868</c:v>
                </c:pt>
                <c:pt idx="711">
                  <c:v>651.56079999998872</c:v>
                </c:pt>
                <c:pt idx="712">
                  <c:v>651.57739999998876</c:v>
                </c:pt>
                <c:pt idx="713">
                  <c:v>651.5939999999888</c:v>
                </c:pt>
                <c:pt idx="714">
                  <c:v>651.61059999998884</c:v>
                </c:pt>
                <c:pt idx="715">
                  <c:v>651.62719999998887</c:v>
                </c:pt>
                <c:pt idx="716">
                  <c:v>651.64379999998891</c:v>
                </c:pt>
                <c:pt idx="717">
                  <c:v>651.66039999998895</c:v>
                </c:pt>
                <c:pt idx="718">
                  <c:v>651.67699999998899</c:v>
                </c:pt>
                <c:pt idx="719">
                  <c:v>651.69359999998903</c:v>
                </c:pt>
                <c:pt idx="720">
                  <c:v>651.71019999998907</c:v>
                </c:pt>
                <c:pt idx="721">
                  <c:v>651.72679999998911</c:v>
                </c:pt>
                <c:pt idx="722">
                  <c:v>651.74339999998915</c:v>
                </c:pt>
                <c:pt idx="723">
                  <c:v>651.75999999998919</c:v>
                </c:pt>
                <c:pt idx="724">
                  <c:v>651.77659999998923</c:v>
                </c:pt>
                <c:pt idx="725">
                  <c:v>651.79319999998927</c:v>
                </c:pt>
                <c:pt idx="726">
                  <c:v>651.80979999998931</c:v>
                </c:pt>
                <c:pt idx="727">
                  <c:v>651.82639999998935</c:v>
                </c:pt>
                <c:pt idx="728">
                  <c:v>651.84299999998939</c:v>
                </c:pt>
                <c:pt idx="729">
                  <c:v>651.85959999998943</c:v>
                </c:pt>
                <c:pt idx="730">
                  <c:v>651.87619999998947</c:v>
                </c:pt>
                <c:pt idx="731">
                  <c:v>651.89279999998951</c:v>
                </c:pt>
                <c:pt idx="732">
                  <c:v>651.90939999998955</c:v>
                </c:pt>
                <c:pt idx="733">
                  <c:v>651.92599999998959</c:v>
                </c:pt>
                <c:pt idx="734">
                  <c:v>651.94259999998962</c:v>
                </c:pt>
                <c:pt idx="735">
                  <c:v>651.95919999998966</c:v>
                </c:pt>
                <c:pt idx="736">
                  <c:v>651.9757999999897</c:v>
                </c:pt>
                <c:pt idx="737">
                  <c:v>651.99239999998974</c:v>
                </c:pt>
                <c:pt idx="738">
                  <c:v>652.00899999998978</c:v>
                </c:pt>
                <c:pt idx="739">
                  <c:v>652.02559999998982</c:v>
                </c:pt>
                <c:pt idx="740">
                  <c:v>652.04219999998986</c:v>
                </c:pt>
                <c:pt idx="741">
                  <c:v>652.0587999999899</c:v>
                </c:pt>
                <c:pt idx="742">
                  <c:v>652.07539999998994</c:v>
                </c:pt>
                <c:pt idx="743">
                  <c:v>652.09199999998998</c:v>
                </c:pt>
                <c:pt idx="744">
                  <c:v>652.10859999999002</c:v>
                </c:pt>
                <c:pt idx="745">
                  <c:v>652.12519999999006</c:v>
                </c:pt>
                <c:pt idx="746">
                  <c:v>652.1417999999901</c:v>
                </c:pt>
                <c:pt idx="747">
                  <c:v>652.15839999999014</c:v>
                </c:pt>
                <c:pt idx="748">
                  <c:v>652.17499999999018</c:v>
                </c:pt>
                <c:pt idx="749">
                  <c:v>652.19159999999022</c:v>
                </c:pt>
                <c:pt idx="750">
                  <c:v>652.20819999999026</c:v>
                </c:pt>
                <c:pt idx="751">
                  <c:v>652.2247999999903</c:v>
                </c:pt>
                <c:pt idx="752">
                  <c:v>652.24139999999034</c:v>
                </c:pt>
                <c:pt idx="753">
                  <c:v>652.25799999999037</c:v>
                </c:pt>
                <c:pt idx="754">
                  <c:v>652.27459999999041</c:v>
                </c:pt>
                <c:pt idx="755">
                  <c:v>652.29119999999045</c:v>
                </c:pt>
                <c:pt idx="756">
                  <c:v>652.30779999999049</c:v>
                </c:pt>
                <c:pt idx="757">
                  <c:v>652.32439999999053</c:v>
                </c:pt>
                <c:pt idx="758">
                  <c:v>652.34099999999057</c:v>
                </c:pt>
                <c:pt idx="759">
                  <c:v>652.35759999999061</c:v>
                </c:pt>
                <c:pt idx="760">
                  <c:v>652.37419999999065</c:v>
                </c:pt>
                <c:pt idx="761">
                  <c:v>652.39079999999069</c:v>
                </c:pt>
                <c:pt idx="762">
                  <c:v>652.40739999999073</c:v>
                </c:pt>
                <c:pt idx="763">
                  <c:v>652.42399999999077</c:v>
                </c:pt>
                <c:pt idx="764">
                  <c:v>652.44059999999081</c:v>
                </c:pt>
                <c:pt idx="765">
                  <c:v>652.45719999999085</c:v>
                </c:pt>
                <c:pt idx="766">
                  <c:v>652.47379999999089</c:v>
                </c:pt>
                <c:pt idx="767">
                  <c:v>652.49039999999093</c:v>
                </c:pt>
                <c:pt idx="768">
                  <c:v>652.50699999999097</c:v>
                </c:pt>
                <c:pt idx="769">
                  <c:v>652.52359999999101</c:v>
                </c:pt>
                <c:pt idx="770">
                  <c:v>652.54019999999105</c:v>
                </c:pt>
                <c:pt idx="771">
                  <c:v>652.55679999999109</c:v>
                </c:pt>
                <c:pt idx="772">
                  <c:v>652.57339999999112</c:v>
                </c:pt>
                <c:pt idx="773">
                  <c:v>652.58999999999116</c:v>
                </c:pt>
                <c:pt idx="774">
                  <c:v>652.6065999999912</c:v>
                </c:pt>
                <c:pt idx="775">
                  <c:v>652.62319999999124</c:v>
                </c:pt>
                <c:pt idx="776">
                  <c:v>652.63979999999128</c:v>
                </c:pt>
                <c:pt idx="777">
                  <c:v>652.65639999999132</c:v>
                </c:pt>
                <c:pt idx="778">
                  <c:v>652.67299999999136</c:v>
                </c:pt>
                <c:pt idx="779">
                  <c:v>652.6895999999914</c:v>
                </c:pt>
                <c:pt idx="780">
                  <c:v>652.70619999999144</c:v>
                </c:pt>
                <c:pt idx="781">
                  <c:v>652.72279999999148</c:v>
                </c:pt>
                <c:pt idx="782">
                  <c:v>652.73939999999152</c:v>
                </c:pt>
                <c:pt idx="783">
                  <c:v>652.75599999999156</c:v>
                </c:pt>
                <c:pt idx="784">
                  <c:v>652.7725999999916</c:v>
                </c:pt>
                <c:pt idx="785">
                  <c:v>652.78919999999164</c:v>
                </c:pt>
                <c:pt idx="786">
                  <c:v>652.80579999999168</c:v>
                </c:pt>
                <c:pt idx="787">
                  <c:v>652.82239999999172</c:v>
                </c:pt>
                <c:pt idx="788">
                  <c:v>652.83899999999176</c:v>
                </c:pt>
                <c:pt idx="789">
                  <c:v>652.8555999999918</c:v>
                </c:pt>
                <c:pt idx="790">
                  <c:v>652.87219999999184</c:v>
                </c:pt>
                <c:pt idx="791">
                  <c:v>652.88879999999187</c:v>
                </c:pt>
                <c:pt idx="792">
                  <c:v>652.90539999999191</c:v>
                </c:pt>
                <c:pt idx="793">
                  <c:v>652.92199999999195</c:v>
                </c:pt>
                <c:pt idx="794">
                  <c:v>652.93859999999199</c:v>
                </c:pt>
                <c:pt idx="795">
                  <c:v>652.95519999999203</c:v>
                </c:pt>
                <c:pt idx="796">
                  <c:v>652.97179999999207</c:v>
                </c:pt>
                <c:pt idx="797">
                  <c:v>652.98839999999211</c:v>
                </c:pt>
                <c:pt idx="798">
                  <c:v>653.00499999999215</c:v>
                </c:pt>
                <c:pt idx="799">
                  <c:v>653.02159999999219</c:v>
                </c:pt>
                <c:pt idx="800">
                  <c:v>653.03819999999223</c:v>
                </c:pt>
                <c:pt idx="801">
                  <c:v>653.05479999999227</c:v>
                </c:pt>
                <c:pt idx="802">
                  <c:v>653.07139999999231</c:v>
                </c:pt>
                <c:pt idx="803">
                  <c:v>653.08799999999235</c:v>
                </c:pt>
                <c:pt idx="804">
                  <c:v>653.10459999999239</c:v>
                </c:pt>
                <c:pt idx="805">
                  <c:v>653.12119999999243</c:v>
                </c:pt>
                <c:pt idx="806">
                  <c:v>653.13779999999247</c:v>
                </c:pt>
                <c:pt idx="807">
                  <c:v>653.15439999999251</c:v>
                </c:pt>
                <c:pt idx="808">
                  <c:v>653.17099999999255</c:v>
                </c:pt>
                <c:pt idx="809">
                  <c:v>653.18759999999259</c:v>
                </c:pt>
                <c:pt idx="810">
                  <c:v>653.20419999999262</c:v>
                </c:pt>
                <c:pt idx="811">
                  <c:v>653.22079999999266</c:v>
                </c:pt>
                <c:pt idx="812">
                  <c:v>653.2373999999927</c:v>
                </c:pt>
                <c:pt idx="813">
                  <c:v>653.25399999999274</c:v>
                </c:pt>
                <c:pt idx="814">
                  <c:v>653.27059999999278</c:v>
                </c:pt>
                <c:pt idx="815">
                  <c:v>653.28719999999282</c:v>
                </c:pt>
                <c:pt idx="816">
                  <c:v>653.30379999999286</c:v>
                </c:pt>
                <c:pt idx="817">
                  <c:v>653.3203999999929</c:v>
                </c:pt>
                <c:pt idx="818">
                  <c:v>653.33699999999294</c:v>
                </c:pt>
                <c:pt idx="819">
                  <c:v>653.35359999999298</c:v>
                </c:pt>
                <c:pt idx="820">
                  <c:v>653.37019999999302</c:v>
                </c:pt>
                <c:pt idx="821">
                  <c:v>653.38679999999306</c:v>
                </c:pt>
                <c:pt idx="822">
                  <c:v>653.4033999999931</c:v>
                </c:pt>
                <c:pt idx="823">
                  <c:v>653.41999999999314</c:v>
                </c:pt>
                <c:pt idx="824">
                  <c:v>653.43659999999318</c:v>
                </c:pt>
                <c:pt idx="825">
                  <c:v>653.45319999999322</c:v>
                </c:pt>
                <c:pt idx="826">
                  <c:v>653.46979999999326</c:v>
                </c:pt>
                <c:pt idx="827">
                  <c:v>653.4863999999933</c:v>
                </c:pt>
                <c:pt idx="828">
                  <c:v>653.50299999999334</c:v>
                </c:pt>
                <c:pt idx="829">
                  <c:v>653.51959999999337</c:v>
                </c:pt>
                <c:pt idx="830">
                  <c:v>653.53619999999341</c:v>
                </c:pt>
                <c:pt idx="831">
                  <c:v>653.55279999999345</c:v>
                </c:pt>
                <c:pt idx="832">
                  <c:v>653.56939999999349</c:v>
                </c:pt>
                <c:pt idx="833">
                  <c:v>653.58599999999353</c:v>
                </c:pt>
                <c:pt idx="834">
                  <c:v>653.60259999999357</c:v>
                </c:pt>
                <c:pt idx="835">
                  <c:v>653.61919999999361</c:v>
                </c:pt>
                <c:pt idx="836">
                  <c:v>653.63579999999365</c:v>
                </c:pt>
                <c:pt idx="837">
                  <c:v>653.65239999999369</c:v>
                </c:pt>
                <c:pt idx="838">
                  <c:v>653.66899999999373</c:v>
                </c:pt>
                <c:pt idx="839">
                  <c:v>653.68559999999377</c:v>
                </c:pt>
                <c:pt idx="840">
                  <c:v>653.70219999999381</c:v>
                </c:pt>
                <c:pt idx="841">
                  <c:v>653.71879999999385</c:v>
                </c:pt>
                <c:pt idx="842">
                  <c:v>653.73539999999389</c:v>
                </c:pt>
                <c:pt idx="843">
                  <c:v>653.75199999999393</c:v>
                </c:pt>
                <c:pt idx="844">
                  <c:v>653.76859999999397</c:v>
                </c:pt>
                <c:pt idx="845">
                  <c:v>653.78519999999401</c:v>
                </c:pt>
                <c:pt idx="846">
                  <c:v>653.80179999999405</c:v>
                </c:pt>
                <c:pt idx="847">
                  <c:v>653.81839999999409</c:v>
                </c:pt>
                <c:pt idx="848">
                  <c:v>653.83499999999412</c:v>
                </c:pt>
                <c:pt idx="849">
                  <c:v>653.85159999999416</c:v>
                </c:pt>
                <c:pt idx="850">
                  <c:v>653.8681999999942</c:v>
                </c:pt>
                <c:pt idx="851">
                  <c:v>653.88479999999424</c:v>
                </c:pt>
                <c:pt idx="852">
                  <c:v>653.90139999999428</c:v>
                </c:pt>
                <c:pt idx="853">
                  <c:v>653.91799999999432</c:v>
                </c:pt>
                <c:pt idx="854">
                  <c:v>653.93459999999436</c:v>
                </c:pt>
                <c:pt idx="855">
                  <c:v>653.9511999999944</c:v>
                </c:pt>
                <c:pt idx="856">
                  <c:v>653.96779999999444</c:v>
                </c:pt>
                <c:pt idx="857">
                  <c:v>653.98439999999448</c:v>
                </c:pt>
                <c:pt idx="858">
                  <c:v>654.00099999999452</c:v>
                </c:pt>
                <c:pt idx="859">
                  <c:v>654.01759999999456</c:v>
                </c:pt>
                <c:pt idx="860">
                  <c:v>654.0341999999946</c:v>
                </c:pt>
                <c:pt idx="861">
                  <c:v>654.05079999999464</c:v>
                </c:pt>
                <c:pt idx="862">
                  <c:v>654.06739999999468</c:v>
                </c:pt>
                <c:pt idx="863">
                  <c:v>654.08399999999472</c:v>
                </c:pt>
                <c:pt idx="864">
                  <c:v>654.10059999999476</c:v>
                </c:pt>
                <c:pt idx="865">
                  <c:v>654.1171999999948</c:v>
                </c:pt>
                <c:pt idx="866">
                  <c:v>654.13379999999484</c:v>
                </c:pt>
                <c:pt idx="867">
                  <c:v>654.15039999999487</c:v>
                </c:pt>
                <c:pt idx="868">
                  <c:v>654.16699999999491</c:v>
                </c:pt>
                <c:pt idx="869">
                  <c:v>654.18359999999495</c:v>
                </c:pt>
                <c:pt idx="870">
                  <c:v>654.20019999999499</c:v>
                </c:pt>
                <c:pt idx="871">
                  <c:v>654.21679999999503</c:v>
                </c:pt>
                <c:pt idx="872">
                  <c:v>654.23339999999507</c:v>
                </c:pt>
                <c:pt idx="873">
                  <c:v>654.24999999999511</c:v>
                </c:pt>
                <c:pt idx="874">
                  <c:v>654.26659999999515</c:v>
                </c:pt>
                <c:pt idx="875">
                  <c:v>654.28319999999519</c:v>
                </c:pt>
                <c:pt idx="876">
                  <c:v>654.29979999999523</c:v>
                </c:pt>
                <c:pt idx="877">
                  <c:v>654.31639999999527</c:v>
                </c:pt>
                <c:pt idx="878">
                  <c:v>654.33299999999531</c:v>
                </c:pt>
                <c:pt idx="879">
                  <c:v>654.34959999999535</c:v>
                </c:pt>
                <c:pt idx="880">
                  <c:v>654.36619999999539</c:v>
                </c:pt>
                <c:pt idx="881">
                  <c:v>654.38279999999543</c:v>
                </c:pt>
                <c:pt idx="882">
                  <c:v>654.39939999999547</c:v>
                </c:pt>
                <c:pt idx="883">
                  <c:v>654.41599999999551</c:v>
                </c:pt>
                <c:pt idx="884">
                  <c:v>654.43259999999555</c:v>
                </c:pt>
                <c:pt idx="885">
                  <c:v>654.44919999999559</c:v>
                </c:pt>
                <c:pt idx="886">
                  <c:v>654.46579999999562</c:v>
                </c:pt>
                <c:pt idx="887">
                  <c:v>654.48239999999566</c:v>
                </c:pt>
                <c:pt idx="888">
                  <c:v>654.4989999999957</c:v>
                </c:pt>
                <c:pt idx="889">
                  <c:v>654.51559999999574</c:v>
                </c:pt>
                <c:pt idx="890">
                  <c:v>654.53219999999578</c:v>
                </c:pt>
                <c:pt idx="891">
                  <c:v>654.54879999999582</c:v>
                </c:pt>
                <c:pt idx="892">
                  <c:v>654.56539999999586</c:v>
                </c:pt>
                <c:pt idx="893">
                  <c:v>654.5819999999959</c:v>
                </c:pt>
                <c:pt idx="894">
                  <c:v>654.59859999999594</c:v>
                </c:pt>
                <c:pt idx="895">
                  <c:v>654.61519999999598</c:v>
                </c:pt>
                <c:pt idx="896">
                  <c:v>654.63179999999602</c:v>
                </c:pt>
                <c:pt idx="897">
                  <c:v>654.64839999999606</c:v>
                </c:pt>
                <c:pt idx="898">
                  <c:v>654.6649999999961</c:v>
                </c:pt>
                <c:pt idx="899">
                  <c:v>654.68159999999614</c:v>
                </c:pt>
                <c:pt idx="900">
                  <c:v>654.69819999999618</c:v>
                </c:pt>
                <c:pt idx="901">
                  <c:v>654.71479999999622</c:v>
                </c:pt>
                <c:pt idx="902">
                  <c:v>654.73139999999626</c:v>
                </c:pt>
                <c:pt idx="903">
                  <c:v>654.7479999999963</c:v>
                </c:pt>
                <c:pt idx="904">
                  <c:v>654.76459999999634</c:v>
                </c:pt>
                <c:pt idx="905">
                  <c:v>654.78119999999637</c:v>
                </c:pt>
                <c:pt idx="906">
                  <c:v>654.79779999999641</c:v>
                </c:pt>
                <c:pt idx="907">
                  <c:v>654.81439999999645</c:v>
                </c:pt>
                <c:pt idx="908">
                  <c:v>654.83099999999649</c:v>
                </c:pt>
                <c:pt idx="909">
                  <c:v>654.84759999999653</c:v>
                </c:pt>
                <c:pt idx="910">
                  <c:v>654.86419999999657</c:v>
                </c:pt>
                <c:pt idx="911">
                  <c:v>654.88079999999661</c:v>
                </c:pt>
                <c:pt idx="912">
                  <c:v>654.89739999999665</c:v>
                </c:pt>
                <c:pt idx="913">
                  <c:v>654.91399999999669</c:v>
                </c:pt>
                <c:pt idx="914">
                  <c:v>654.93059999999673</c:v>
                </c:pt>
                <c:pt idx="915">
                  <c:v>654.94719999999677</c:v>
                </c:pt>
                <c:pt idx="916">
                  <c:v>654.96379999999681</c:v>
                </c:pt>
                <c:pt idx="917">
                  <c:v>654.98039999999685</c:v>
                </c:pt>
                <c:pt idx="918">
                  <c:v>654.99699999999689</c:v>
                </c:pt>
                <c:pt idx="919">
                  <c:v>655.01359999999693</c:v>
                </c:pt>
                <c:pt idx="920">
                  <c:v>655.03019999999697</c:v>
                </c:pt>
                <c:pt idx="921">
                  <c:v>655.04679999999701</c:v>
                </c:pt>
                <c:pt idx="922">
                  <c:v>655.06339999999705</c:v>
                </c:pt>
                <c:pt idx="923">
                  <c:v>655.07999999999709</c:v>
                </c:pt>
                <c:pt idx="924">
                  <c:v>655.09659999999712</c:v>
                </c:pt>
                <c:pt idx="925">
                  <c:v>655.11319999999716</c:v>
                </c:pt>
                <c:pt idx="926">
                  <c:v>655.1297999999972</c:v>
                </c:pt>
                <c:pt idx="927">
                  <c:v>655.14639999999724</c:v>
                </c:pt>
                <c:pt idx="928">
                  <c:v>655.16299999999728</c:v>
                </c:pt>
                <c:pt idx="929">
                  <c:v>655.17959999999732</c:v>
                </c:pt>
                <c:pt idx="930">
                  <c:v>655.19619999999736</c:v>
                </c:pt>
                <c:pt idx="931">
                  <c:v>655.2127999999974</c:v>
                </c:pt>
                <c:pt idx="932">
                  <c:v>655.22939999999744</c:v>
                </c:pt>
                <c:pt idx="933">
                  <c:v>655.24599999999748</c:v>
                </c:pt>
                <c:pt idx="934">
                  <c:v>655.26259999999752</c:v>
                </c:pt>
                <c:pt idx="935">
                  <c:v>655.27919999999756</c:v>
                </c:pt>
                <c:pt idx="936">
                  <c:v>655.2957999999976</c:v>
                </c:pt>
                <c:pt idx="937">
                  <c:v>655.31239999999764</c:v>
                </c:pt>
                <c:pt idx="938">
                  <c:v>655.32899999999768</c:v>
                </c:pt>
                <c:pt idx="939">
                  <c:v>655.34559999999772</c:v>
                </c:pt>
                <c:pt idx="940">
                  <c:v>655.36219999999776</c:v>
                </c:pt>
                <c:pt idx="941">
                  <c:v>655.3787999999978</c:v>
                </c:pt>
                <c:pt idx="942">
                  <c:v>655.39539999999784</c:v>
                </c:pt>
                <c:pt idx="943">
                  <c:v>655.41199999999787</c:v>
                </c:pt>
                <c:pt idx="944">
                  <c:v>655.42859999999791</c:v>
                </c:pt>
                <c:pt idx="945">
                  <c:v>655.44519999999795</c:v>
                </c:pt>
                <c:pt idx="946">
                  <c:v>655.46179999999799</c:v>
                </c:pt>
                <c:pt idx="947">
                  <c:v>655.47839999999803</c:v>
                </c:pt>
                <c:pt idx="948">
                  <c:v>655.49499999999807</c:v>
                </c:pt>
                <c:pt idx="949">
                  <c:v>655.51159999999811</c:v>
                </c:pt>
                <c:pt idx="950">
                  <c:v>655.52819999999815</c:v>
                </c:pt>
                <c:pt idx="951">
                  <c:v>655.54479999999819</c:v>
                </c:pt>
                <c:pt idx="952">
                  <c:v>655.56139999999823</c:v>
                </c:pt>
                <c:pt idx="953">
                  <c:v>655.57799999999827</c:v>
                </c:pt>
                <c:pt idx="954">
                  <c:v>655.59459999999831</c:v>
                </c:pt>
                <c:pt idx="955">
                  <c:v>655.61119999999835</c:v>
                </c:pt>
                <c:pt idx="956">
                  <c:v>655.62779999999839</c:v>
                </c:pt>
                <c:pt idx="957">
                  <c:v>655.64439999999843</c:v>
                </c:pt>
                <c:pt idx="958">
                  <c:v>655.66099999999847</c:v>
                </c:pt>
                <c:pt idx="959">
                  <c:v>655.67759999999851</c:v>
                </c:pt>
                <c:pt idx="960">
                  <c:v>655.69419999999855</c:v>
                </c:pt>
                <c:pt idx="961">
                  <c:v>655.71079999999859</c:v>
                </c:pt>
                <c:pt idx="962">
                  <c:v>655.72739999999862</c:v>
                </c:pt>
                <c:pt idx="963">
                  <c:v>655.74399999999866</c:v>
                </c:pt>
                <c:pt idx="964">
                  <c:v>655.7605999999987</c:v>
                </c:pt>
                <c:pt idx="965">
                  <c:v>655.77719999999874</c:v>
                </c:pt>
                <c:pt idx="966">
                  <c:v>655.79379999999878</c:v>
                </c:pt>
                <c:pt idx="967">
                  <c:v>655.81039999999882</c:v>
                </c:pt>
                <c:pt idx="968">
                  <c:v>655.82699999999886</c:v>
                </c:pt>
                <c:pt idx="969">
                  <c:v>655.8435999999989</c:v>
                </c:pt>
                <c:pt idx="970">
                  <c:v>655.86019999999894</c:v>
                </c:pt>
                <c:pt idx="971">
                  <c:v>655.87679999999898</c:v>
                </c:pt>
                <c:pt idx="972">
                  <c:v>655.89339999999902</c:v>
                </c:pt>
                <c:pt idx="973">
                  <c:v>655.90999999999906</c:v>
                </c:pt>
                <c:pt idx="974">
                  <c:v>655.9265999999991</c:v>
                </c:pt>
                <c:pt idx="975">
                  <c:v>655.94319999999914</c:v>
                </c:pt>
                <c:pt idx="976">
                  <c:v>655.95979999999918</c:v>
                </c:pt>
                <c:pt idx="977">
                  <c:v>655.97639999999922</c:v>
                </c:pt>
                <c:pt idx="978">
                  <c:v>655.99299999999926</c:v>
                </c:pt>
                <c:pt idx="979">
                  <c:v>656.0095999999993</c:v>
                </c:pt>
                <c:pt idx="980">
                  <c:v>656.02619999999933</c:v>
                </c:pt>
                <c:pt idx="981">
                  <c:v>656.04279999999937</c:v>
                </c:pt>
                <c:pt idx="982">
                  <c:v>656.05939999999941</c:v>
                </c:pt>
                <c:pt idx="983">
                  <c:v>656.07599999999945</c:v>
                </c:pt>
                <c:pt idx="984">
                  <c:v>656.09259999999949</c:v>
                </c:pt>
                <c:pt idx="985">
                  <c:v>656.10919999999953</c:v>
                </c:pt>
                <c:pt idx="986">
                  <c:v>656.12579999999957</c:v>
                </c:pt>
                <c:pt idx="987">
                  <c:v>656.14239999999961</c:v>
                </c:pt>
                <c:pt idx="988">
                  <c:v>656.15899999999965</c:v>
                </c:pt>
                <c:pt idx="989">
                  <c:v>656.17559999999969</c:v>
                </c:pt>
                <c:pt idx="990">
                  <c:v>656.19219999999973</c:v>
                </c:pt>
                <c:pt idx="991">
                  <c:v>656.20879999999977</c:v>
                </c:pt>
                <c:pt idx="992">
                  <c:v>656.22539999999981</c:v>
                </c:pt>
                <c:pt idx="993">
                  <c:v>656.24199999999985</c:v>
                </c:pt>
                <c:pt idx="994">
                  <c:v>656.25859999999989</c:v>
                </c:pt>
                <c:pt idx="995">
                  <c:v>656.27519999999993</c:v>
                </c:pt>
                <c:pt idx="996">
                  <c:v>656.29179999999997</c:v>
                </c:pt>
                <c:pt idx="997">
                  <c:v>656.30840000000001</c:v>
                </c:pt>
                <c:pt idx="998">
                  <c:v>656.32500000000005</c:v>
                </c:pt>
                <c:pt idx="999">
                  <c:v>656.34160000000008</c:v>
                </c:pt>
                <c:pt idx="1000">
                  <c:v>656.35820000000012</c:v>
                </c:pt>
                <c:pt idx="1001">
                  <c:v>656.37480000000016</c:v>
                </c:pt>
                <c:pt idx="1002">
                  <c:v>656.3914000000002</c:v>
                </c:pt>
                <c:pt idx="1003">
                  <c:v>656.40800000000024</c:v>
                </c:pt>
                <c:pt idx="1004">
                  <c:v>656.42460000000028</c:v>
                </c:pt>
                <c:pt idx="1005">
                  <c:v>656.44120000000032</c:v>
                </c:pt>
                <c:pt idx="1006">
                  <c:v>656.45780000000036</c:v>
                </c:pt>
                <c:pt idx="1007">
                  <c:v>656.4744000000004</c:v>
                </c:pt>
                <c:pt idx="1008">
                  <c:v>656.49100000000044</c:v>
                </c:pt>
                <c:pt idx="1009">
                  <c:v>656.50760000000048</c:v>
                </c:pt>
                <c:pt idx="1010">
                  <c:v>656.52420000000052</c:v>
                </c:pt>
                <c:pt idx="1011">
                  <c:v>656.54080000000056</c:v>
                </c:pt>
                <c:pt idx="1012">
                  <c:v>656.5574000000006</c:v>
                </c:pt>
                <c:pt idx="1013">
                  <c:v>656.57400000000064</c:v>
                </c:pt>
                <c:pt idx="1014">
                  <c:v>656.59060000000068</c:v>
                </c:pt>
                <c:pt idx="1015">
                  <c:v>656.60720000000072</c:v>
                </c:pt>
                <c:pt idx="1016">
                  <c:v>656.62380000000076</c:v>
                </c:pt>
                <c:pt idx="1017">
                  <c:v>656.6404000000008</c:v>
                </c:pt>
                <c:pt idx="1018">
                  <c:v>656.65700000000083</c:v>
                </c:pt>
                <c:pt idx="1019">
                  <c:v>656.67360000000087</c:v>
                </c:pt>
                <c:pt idx="1020">
                  <c:v>656.69020000000091</c:v>
                </c:pt>
                <c:pt idx="1021">
                  <c:v>656.70680000000095</c:v>
                </c:pt>
                <c:pt idx="1022">
                  <c:v>656.72340000000099</c:v>
                </c:pt>
                <c:pt idx="1023">
                  <c:v>656.74000000000103</c:v>
                </c:pt>
                <c:pt idx="1024">
                  <c:v>656.75660000000107</c:v>
                </c:pt>
                <c:pt idx="1025">
                  <c:v>656.77320000000111</c:v>
                </c:pt>
                <c:pt idx="1026">
                  <c:v>656.78980000000115</c:v>
                </c:pt>
                <c:pt idx="1027">
                  <c:v>656.80640000000119</c:v>
                </c:pt>
                <c:pt idx="1028">
                  <c:v>656.82300000000123</c:v>
                </c:pt>
                <c:pt idx="1029">
                  <c:v>656.83960000000127</c:v>
                </c:pt>
                <c:pt idx="1030">
                  <c:v>656.85620000000131</c:v>
                </c:pt>
                <c:pt idx="1031">
                  <c:v>656.87280000000135</c:v>
                </c:pt>
                <c:pt idx="1032">
                  <c:v>656.88940000000139</c:v>
                </c:pt>
                <c:pt idx="1033">
                  <c:v>656.90600000000143</c:v>
                </c:pt>
                <c:pt idx="1034">
                  <c:v>656.92260000000147</c:v>
                </c:pt>
                <c:pt idx="1035">
                  <c:v>656.93920000000151</c:v>
                </c:pt>
                <c:pt idx="1036">
                  <c:v>656.95580000000155</c:v>
                </c:pt>
                <c:pt idx="1037">
                  <c:v>656.97240000000158</c:v>
                </c:pt>
                <c:pt idx="1038">
                  <c:v>656.98900000000162</c:v>
                </c:pt>
                <c:pt idx="1039">
                  <c:v>657.00560000000166</c:v>
                </c:pt>
                <c:pt idx="1040">
                  <c:v>657.0222000000017</c:v>
                </c:pt>
                <c:pt idx="1041">
                  <c:v>657.03880000000174</c:v>
                </c:pt>
                <c:pt idx="1042">
                  <c:v>657.05540000000178</c:v>
                </c:pt>
                <c:pt idx="1043">
                  <c:v>657.07200000000182</c:v>
                </c:pt>
                <c:pt idx="1044">
                  <c:v>657.08860000000186</c:v>
                </c:pt>
                <c:pt idx="1045">
                  <c:v>657.1052000000019</c:v>
                </c:pt>
                <c:pt idx="1046">
                  <c:v>657.12180000000194</c:v>
                </c:pt>
                <c:pt idx="1047">
                  <c:v>657.13840000000198</c:v>
                </c:pt>
                <c:pt idx="1048">
                  <c:v>657.15500000000202</c:v>
                </c:pt>
                <c:pt idx="1049">
                  <c:v>657.17160000000206</c:v>
                </c:pt>
                <c:pt idx="1050">
                  <c:v>657.1882000000021</c:v>
                </c:pt>
                <c:pt idx="1051">
                  <c:v>657.20480000000214</c:v>
                </c:pt>
                <c:pt idx="1052">
                  <c:v>657.22140000000218</c:v>
                </c:pt>
                <c:pt idx="1053">
                  <c:v>657.23800000000222</c:v>
                </c:pt>
                <c:pt idx="1054">
                  <c:v>657.25460000000226</c:v>
                </c:pt>
                <c:pt idx="1055">
                  <c:v>657.2712000000023</c:v>
                </c:pt>
                <c:pt idx="1056">
                  <c:v>657.28780000000233</c:v>
                </c:pt>
                <c:pt idx="1057">
                  <c:v>657.30440000000237</c:v>
                </c:pt>
                <c:pt idx="1058">
                  <c:v>657.32100000000241</c:v>
                </c:pt>
                <c:pt idx="1059">
                  <c:v>657.33760000000245</c:v>
                </c:pt>
                <c:pt idx="1060">
                  <c:v>657.35420000000249</c:v>
                </c:pt>
                <c:pt idx="1061">
                  <c:v>657.37080000000253</c:v>
                </c:pt>
                <c:pt idx="1062">
                  <c:v>657.38740000000257</c:v>
                </c:pt>
                <c:pt idx="1063">
                  <c:v>657.40400000000261</c:v>
                </c:pt>
                <c:pt idx="1064">
                  <c:v>657.42060000000265</c:v>
                </c:pt>
                <c:pt idx="1065">
                  <c:v>657.43720000000269</c:v>
                </c:pt>
                <c:pt idx="1066">
                  <c:v>657.45380000000273</c:v>
                </c:pt>
                <c:pt idx="1067">
                  <c:v>657.47040000000277</c:v>
                </c:pt>
                <c:pt idx="1068">
                  <c:v>657.48700000000281</c:v>
                </c:pt>
                <c:pt idx="1069">
                  <c:v>657.50360000000285</c:v>
                </c:pt>
                <c:pt idx="1070">
                  <c:v>657.52020000000289</c:v>
                </c:pt>
                <c:pt idx="1071">
                  <c:v>657.53680000000293</c:v>
                </c:pt>
                <c:pt idx="1072">
                  <c:v>657.55340000000297</c:v>
                </c:pt>
                <c:pt idx="1073">
                  <c:v>657.57000000000301</c:v>
                </c:pt>
                <c:pt idx="1074">
                  <c:v>657.58660000000305</c:v>
                </c:pt>
                <c:pt idx="1075">
                  <c:v>657.60320000000308</c:v>
                </c:pt>
                <c:pt idx="1076">
                  <c:v>657.61980000000312</c:v>
                </c:pt>
                <c:pt idx="1077">
                  <c:v>657.63640000000316</c:v>
                </c:pt>
                <c:pt idx="1078">
                  <c:v>657.6530000000032</c:v>
                </c:pt>
                <c:pt idx="1079">
                  <c:v>657.66960000000324</c:v>
                </c:pt>
                <c:pt idx="1080">
                  <c:v>657.68620000000328</c:v>
                </c:pt>
                <c:pt idx="1081">
                  <c:v>657.70280000000332</c:v>
                </c:pt>
                <c:pt idx="1082">
                  <c:v>657.71940000000336</c:v>
                </c:pt>
                <c:pt idx="1083">
                  <c:v>657.7360000000034</c:v>
                </c:pt>
                <c:pt idx="1084">
                  <c:v>657.75260000000344</c:v>
                </c:pt>
                <c:pt idx="1085">
                  <c:v>657.76920000000348</c:v>
                </c:pt>
                <c:pt idx="1086">
                  <c:v>657.78580000000352</c:v>
                </c:pt>
                <c:pt idx="1087">
                  <c:v>657.80240000000356</c:v>
                </c:pt>
                <c:pt idx="1088">
                  <c:v>657.8190000000036</c:v>
                </c:pt>
                <c:pt idx="1089">
                  <c:v>657.83560000000364</c:v>
                </c:pt>
                <c:pt idx="1090">
                  <c:v>657.85220000000368</c:v>
                </c:pt>
                <c:pt idx="1091">
                  <c:v>657.86880000000372</c:v>
                </c:pt>
                <c:pt idx="1092">
                  <c:v>657.88540000000376</c:v>
                </c:pt>
                <c:pt idx="1093">
                  <c:v>657.9020000000038</c:v>
                </c:pt>
                <c:pt idx="1094">
                  <c:v>657.91860000000383</c:v>
                </c:pt>
                <c:pt idx="1095">
                  <c:v>657.93520000000387</c:v>
                </c:pt>
                <c:pt idx="1096">
                  <c:v>657.95180000000391</c:v>
                </c:pt>
                <c:pt idx="1097">
                  <c:v>657.96840000000395</c:v>
                </c:pt>
                <c:pt idx="1098">
                  <c:v>657.98500000000399</c:v>
                </c:pt>
                <c:pt idx="1099">
                  <c:v>658.00160000000403</c:v>
                </c:pt>
                <c:pt idx="1100">
                  <c:v>658.01820000000407</c:v>
                </c:pt>
                <c:pt idx="1101">
                  <c:v>658.03480000000411</c:v>
                </c:pt>
                <c:pt idx="1102">
                  <c:v>658.05140000000415</c:v>
                </c:pt>
                <c:pt idx="1103">
                  <c:v>658.06800000000419</c:v>
                </c:pt>
                <c:pt idx="1104">
                  <c:v>658.08460000000423</c:v>
                </c:pt>
                <c:pt idx="1105">
                  <c:v>658.10120000000427</c:v>
                </c:pt>
                <c:pt idx="1106">
                  <c:v>658.11780000000431</c:v>
                </c:pt>
                <c:pt idx="1107">
                  <c:v>658.13440000000435</c:v>
                </c:pt>
                <c:pt idx="1108">
                  <c:v>658.15100000000439</c:v>
                </c:pt>
                <c:pt idx="1109">
                  <c:v>658.16760000000443</c:v>
                </c:pt>
                <c:pt idx="1110">
                  <c:v>658.18420000000447</c:v>
                </c:pt>
                <c:pt idx="1111">
                  <c:v>658.20080000000451</c:v>
                </c:pt>
                <c:pt idx="1112">
                  <c:v>658.21740000000455</c:v>
                </c:pt>
                <c:pt idx="1113">
                  <c:v>658.23400000000458</c:v>
                </c:pt>
                <c:pt idx="1114">
                  <c:v>658.25060000000462</c:v>
                </c:pt>
                <c:pt idx="1115">
                  <c:v>658.26720000000466</c:v>
                </c:pt>
                <c:pt idx="1116">
                  <c:v>658.2838000000047</c:v>
                </c:pt>
                <c:pt idx="1117">
                  <c:v>658.30040000000474</c:v>
                </c:pt>
                <c:pt idx="1118">
                  <c:v>658.31700000000478</c:v>
                </c:pt>
                <c:pt idx="1119">
                  <c:v>658.33360000000482</c:v>
                </c:pt>
                <c:pt idx="1120">
                  <c:v>658.35020000000486</c:v>
                </c:pt>
                <c:pt idx="1121">
                  <c:v>658.3668000000049</c:v>
                </c:pt>
                <c:pt idx="1122">
                  <c:v>658.38340000000494</c:v>
                </c:pt>
                <c:pt idx="1123">
                  <c:v>658.40000000000498</c:v>
                </c:pt>
                <c:pt idx="1124">
                  <c:v>658.41660000000502</c:v>
                </c:pt>
                <c:pt idx="1125">
                  <c:v>658.43320000000506</c:v>
                </c:pt>
                <c:pt idx="1126">
                  <c:v>658.4498000000051</c:v>
                </c:pt>
                <c:pt idx="1127">
                  <c:v>658.46640000000514</c:v>
                </c:pt>
                <c:pt idx="1128">
                  <c:v>658.48300000000518</c:v>
                </c:pt>
                <c:pt idx="1129">
                  <c:v>658.49960000000522</c:v>
                </c:pt>
                <c:pt idx="1130">
                  <c:v>658.51620000000526</c:v>
                </c:pt>
                <c:pt idx="1131">
                  <c:v>658.5328000000053</c:v>
                </c:pt>
                <c:pt idx="1132">
                  <c:v>658.54940000000533</c:v>
                </c:pt>
                <c:pt idx="1133">
                  <c:v>658.56600000000537</c:v>
                </c:pt>
                <c:pt idx="1134">
                  <c:v>658.58260000000541</c:v>
                </c:pt>
                <c:pt idx="1135">
                  <c:v>658.59920000000545</c:v>
                </c:pt>
                <c:pt idx="1136">
                  <c:v>658.61580000000549</c:v>
                </c:pt>
                <c:pt idx="1137">
                  <c:v>658.63240000000553</c:v>
                </c:pt>
                <c:pt idx="1138">
                  <c:v>658.64900000000557</c:v>
                </c:pt>
                <c:pt idx="1139">
                  <c:v>658.66560000000561</c:v>
                </c:pt>
                <c:pt idx="1140">
                  <c:v>658.68220000000565</c:v>
                </c:pt>
                <c:pt idx="1141">
                  <c:v>658.69880000000569</c:v>
                </c:pt>
                <c:pt idx="1142">
                  <c:v>658.71540000000573</c:v>
                </c:pt>
                <c:pt idx="1143">
                  <c:v>658.73200000000577</c:v>
                </c:pt>
                <c:pt idx="1144">
                  <c:v>658.74860000000581</c:v>
                </c:pt>
                <c:pt idx="1145">
                  <c:v>658.76520000000585</c:v>
                </c:pt>
                <c:pt idx="1146">
                  <c:v>658.78180000000589</c:v>
                </c:pt>
                <c:pt idx="1147">
                  <c:v>658.79840000000593</c:v>
                </c:pt>
                <c:pt idx="1148">
                  <c:v>658.81500000000597</c:v>
                </c:pt>
                <c:pt idx="1149">
                  <c:v>658.83160000000601</c:v>
                </c:pt>
                <c:pt idx="1150">
                  <c:v>658.84820000000605</c:v>
                </c:pt>
                <c:pt idx="1151">
                  <c:v>658.86480000000608</c:v>
                </c:pt>
                <c:pt idx="1152">
                  <c:v>658.88140000000612</c:v>
                </c:pt>
                <c:pt idx="1153">
                  <c:v>658.89800000000616</c:v>
                </c:pt>
                <c:pt idx="1154">
                  <c:v>658.9146000000062</c:v>
                </c:pt>
                <c:pt idx="1155">
                  <c:v>658.93120000000624</c:v>
                </c:pt>
                <c:pt idx="1156">
                  <c:v>658.94780000000628</c:v>
                </c:pt>
                <c:pt idx="1157">
                  <c:v>658.96440000000632</c:v>
                </c:pt>
                <c:pt idx="1158">
                  <c:v>658.98100000000636</c:v>
                </c:pt>
                <c:pt idx="1159">
                  <c:v>658.9976000000064</c:v>
                </c:pt>
                <c:pt idx="1160">
                  <c:v>659.01420000000644</c:v>
                </c:pt>
                <c:pt idx="1161">
                  <c:v>659.03080000000648</c:v>
                </c:pt>
                <c:pt idx="1162">
                  <c:v>659.04740000000652</c:v>
                </c:pt>
                <c:pt idx="1163">
                  <c:v>659.06400000000656</c:v>
                </c:pt>
                <c:pt idx="1164">
                  <c:v>659.0806000000066</c:v>
                </c:pt>
                <c:pt idx="1165">
                  <c:v>659.09720000000664</c:v>
                </c:pt>
                <c:pt idx="1166">
                  <c:v>659.11380000000668</c:v>
                </c:pt>
                <c:pt idx="1167">
                  <c:v>659.13040000000672</c:v>
                </c:pt>
                <c:pt idx="1168">
                  <c:v>659.14700000000676</c:v>
                </c:pt>
                <c:pt idx="1169">
                  <c:v>659.1636000000068</c:v>
                </c:pt>
                <c:pt idx="1170">
                  <c:v>659.18020000000683</c:v>
                </c:pt>
                <c:pt idx="1171">
                  <c:v>659.19680000000687</c:v>
                </c:pt>
                <c:pt idx="1172">
                  <c:v>659.21340000000691</c:v>
                </c:pt>
                <c:pt idx="1173">
                  <c:v>659.23000000000695</c:v>
                </c:pt>
                <c:pt idx="1174">
                  <c:v>659.24660000000699</c:v>
                </c:pt>
                <c:pt idx="1175">
                  <c:v>659.26320000000703</c:v>
                </c:pt>
                <c:pt idx="1176">
                  <c:v>659.27980000000707</c:v>
                </c:pt>
                <c:pt idx="1177">
                  <c:v>659.29640000000711</c:v>
                </c:pt>
                <c:pt idx="1178">
                  <c:v>659.31300000000715</c:v>
                </c:pt>
                <c:pt idx="1179">
                  <c:v>659.32960000000719</c:v>
                </c:pt>
                <c:pt idx="1180">
                  <c:v>659.34620000000723</c:v>
                </c:pt>
                <c:pt idx="1181">
                  <c:v>659.36280000000727</c:v>
                </c:pt>
                <c:pt idx="1182">
                  <c:v>659.37940000000731</c:v>
                </c:pt>
                <c:pt idx="1183">
                  <c:v>659.39600000000735</c:v>
                </c:pt>
                <c:pt idx="1184">
                  <c:v>659.41260000000739</c:v>
                </c:pt>
                <c:pt idx="1185">
                  <c:v>659.42920000000743</c:v>
                </c:pt>
                <c:pt idx="1186">
                  <c:v>659.44580000000747</c:v>
                </c:pt>
                <c:pt idx="1187">
                  <c:v>659.46240000000751</c:v>
                </c:pt>
                <c:pt idx="1188">
                  <c:v>659.47900000000755</c:v>
                </c:pt>
                <c:pt idx="1189">
                  <c:v>659.49560000000758</c:v>
                </c:pt>
                <c:pt idx="1190">
                  <c:v>659.51220000000762</c:v>
                </c:pt>
                <c:pt idx="1191">
                  <c:v>659.52880000000766</c:v>
                </c:pt>
                <c:pt idx="1192">
                  <c:v>659.5454000000077</c:v>
                </c:pt>
                <c:pt idx="1193">
                  <c:v>659.56200000000774</c:v>
                </c:pt>
                <c:pt idx="1194">
                  <c:v>659.57860000000778</c:v>
                </c:pt>
                <c:pt idx="1195">
                  <c:v>659.59520000000782</c:v>
                </c:pt>
                <c:pt idx="1196">
                  <c:v>659.61180000000786</c:v>
                </c:pt>
                <c:pt idx="1197">
                  <c:v>659.6284000000079</c:v>
                </c:pt>
                <c:pt idx="1198">
                  <c:v>659.64500000000794</c:v>
                </c:pt>
                <c:pt idx="1199">
                  <c:v>659.66160000000798</c:v>
                </c:pt>
                <c:pt idx="1200">
                  <c:v>659.67820000000802</c:v>
                </c:pt>
                <c:pt idx="1201">
                  <c:v>659.69480000000806</c:v>
                </c:pt>
                <c:pt idx="1202">
                  <c:v>659.7114000000081</c:v>
                </c:pt>
                <c:pt idx="1203">
                  <c:v>659.72800000000814</c:v>
                </c:pt>
                <c:pt idx="1204">
                  <c:v>659.74460000000818</c:v>
                </c:pt>
                <c:pt idx="1205">
                  <c:v>659.76120000000822</c:v>
                </c:pt>
                <c:pt idx="1206">
                  <c:v>659.77780000000826</c:v>
                </c:pt>
                <c:pt idx="1207">
                  <c:v>659.7944000000083</c:v>
                </c:pt>
                <c:pt idx="1208">
                  <c:v>659.81100000000833</c:v>
                </c:pt>
                <c:pt idx="1209">
                  <c:v>659.82760000000837</c:v>
                </c:pt>
                <c:pt idx="1210">
                  <c:v>659.84420000000841</c:v>
                </c:pt>
                <c:pt idx="1211">
                  <c:v>659.86080000000845</c:v>
                </c:pt>
                <c:pt idx="1212">
                  <c:v>659.87740000000849</c:v>
                </c:pt>
                <c:pt idx="1213">
                  <c:v>659.89400000000853</c:v>
                </c:pt>
                <c:pt idx="1214">
                  <c:v>659.91060000000857</c:v>
                </c:pt>
                <c:pt idx="1215">
                  <c:v>659.92720000000861</c:v>
                </c:pt>
                <c:pt idx="1216">
                  <c:v>659.94380000000865</c:v>
                </c:pt>
                <c:pt idx="1217">
                  <c:v>659.96040000000869</c:v>
                </c:pt>
                <c:pt idx="1218">
                  <c:v>659.97700000000873</c:v>
                </c:pt>
                <c:pt idx="1219">
                  <c:v>659.99360000000877</c:v>
                </c:pt>
                <c:pt idx="1220">
                  <c:v>660.01020000000881</c:v>
                </c:pt>
                <c:pt idx="1221">
                  <c:v>660.02680000000885</c:v>
                </c:pt>
                <c:pt idx="1222">
                  <c:v>660.04340000000889</c:v>
                </c:pt>
                <c:pt idx="1223">
                  <c:v>660.06000000000893</c:v>
                </c:pt>
                <c:pt idx="1224">
                  <c:v>660.07660000000897</c:v>
                </c:pt>
                <c:pt idx="1225">
                  <c:v>660.09320000000901</c:v>
                </c:pt>
                <c:pt idx="1226">
                  <c:v>660.10980000000905</c:v>
                </c:pt>
                <c:pt idx="1227">
                  <c:v>660.12640000000908</c:v>
                </c:pt>
                <c:pt idx="1228">
                  <c:v>660.14300000000912</c:v>
                </c:pt>
                <c:pt idx="1229">
                  <c:v>660.15960000000916</c:v>
                </c:pt>
                <c:pt idx="1230">
                  <c:v>660.1762000000092</c:v>
                </c:pt>
                <c:pt idx="1231">
                  <c:v>660.19280000000924</c:v>
                </c:pt>
                <c:pt idx="1232">
                  <c:v>660.20940000000928</c:v>
                </c:pt>
                <c:pt idx="1233">
                  <c:v>660.22600000000932</c:v>
                </c:pt>
                <c:pt idx="1234">
                  <c:v>660.24260000000936</c:v>
                </c:pt>
                <c:pt idx="1235">
                  <c:v>660.2592000000094</c:v>
                </c:pt>
                <c:pt idx="1236">
                  <c:v>660.27580000000944</c:v>
                </c:pt>
                <c:pt idx="1237">
                  <c:v>660.29240000000948</c:v>
                </c:pt>
                <c:pt idx="1238">
                  <c:v>660.30900000000952</c:v>
                </c:pt>
                <c:pt idx="1239">
                  <c:v>660.32560000000956</c:v>
                </c:pt>
                <c:pt idx="1240">
                  <c:v>660.3422000000096</c:v>
                </c:pt>
                <c:pt idx="1241">
                  <c:v>660.35880000000964</c:v>
                </c:pt>
                <c:pt idx="1242">
                  <c:v>660.37540000000968</c:v>
                </c:pt>
                <c:pt idx="1243">
                  <c:v>660.39200000000972</c:v>
                </c:pt>
                <c:pt idx="1244">
                  <c:v>660.40860000000976</c:v>
                </c:pt>
                <c:pt idx="1245">
                  <c:v>660.4252000000098</c:v>
                </c:pt>
                <c:pt idx="1246">
                  <c:v>660.44180000000983</c:v>
                </c:pt>
                <c:pt idx="1247">
                  <c:v>660.45840000000987</c:v>
                </c:pt>
                <c:pt idx="1248">
                  <c:v>660.47500000000991</c:v>
                </c:pt>
                <c:pt idx="1249">
                  <c:v>660.49160000000995</c:v>
                </c:pt>
                <c:pt idx="1250">
                  <c:v>660.50820000000999</c:v>
                </c:pt>
                <c:pt idx="1251">
                  <c:v>660.52480000001003</c:v>
                </c:pt>
                <c:pt idx="1252">
                  <c:v>660.54140000001007</c:v>
                </c:pt>
                <c:pt idx="1253">
                  <c:v>660.55800000001011</c:v>
                </c:pt>
                <c:pt idx="1254">
                  <c:v>660.57460000001015</c:v>
                </c:pt>
                <c:pt idx="1255">
                  <c:v>660.59120000001019</c:v>
                </c:pt>
                <c:pt idx="1256">
                  <c:v>660.60780000001023</c:v>
                </c:pt>
                <c:pt idx="1257">
                  <c:v>660.62440000001027</c:v>
                </c:pt>
                <c:pt idx="1258">
                  <c:v>660.64100000001031</c:v>
                </c:pt>
                <c:pt idx="1259">
                  <c:v>660.65760000001035</c:v>
                </c:pt>
                <c:pt idx="1260">
                  <c:v>660.67420000001039</c:v>
                </c:pt>
                <c:pt idx="1261">
                  <c:v>660.69080000001043</c:v>
                </c:pt>
                <c:pt idx="1262">
                  <c:v>660.70740000001047</c:v>
                </c:pt>
                <c:pt idx="1263">
                  <c:v>660.72400000001051</c:v>
                </c:pt>
                <c:pt idx="1264">
                  <c:v>660.74060000001055</c:v>
                </c:pt>
                <c:pt idx="1265">
                  <c:v>660.75720000001058</c:v>
                </c:pt>
                <c:pt idx="1266">
                  <c:v>660.77380000001062</c:v>
                </c:pt>
                <c:pt idx="1267">
                  <c:v>660.79040000001066</c:v>
                </c:pt>
                <c:pt idx="1268">
                  <c:v>660.8070000000107</c:v>
                </c:pt>
                <c:pt idx="1269">
                  <c:v>660.82360000001074</c:v>
                </c:pt>
                <c:pt idx="1270">
                  <c:v>660.84020000001078</c:v>
                </c:pt>
                <c:pt idx="1271">
                  <c:v>660.85680000001082</c:v>
                </c:pt>
                <c:pt idx="1272">
                  <c:v>660.87340000001086</c:v>
                </c:pt>
                <c:pt idx="1273">
                  <c:v>660.8900000000109</c:v>
                </c:pt>
                <c:pt idx="1274">
                  <c:v>660.90660000001094</c:v>
                </c:pt>
                <c:pt idx="1275">
                  <c:v>660.92320000001098</c:v>
                </c:pt>
                <c:pt idx="1276">
                  <c:v>660.93980000001102</c:v>
                </c:pt>
                <c:pt idx="1277">
                  <c:v>660.95640000001106</c:v>
                </c:pt>
                <c:pt idx="1278">
                  <c:v>660.9730000000111</c:v>
                </c:pt>
                <c:pt idx="1279">
                  <c:v>660.98960000001114</c:v>
                </c:pt>
                <c:pt idx="1280">
                  <c:v>661.00620000001118</c:v>
                </c:pt>
                <c:pt idx="1281">
                  <c:v>661.02280000001122</c:v>
                </c:pt>
                <c:pt idx="1282">
                  <c:v>661.03940000001126</c:v>
                </c:pt>
                <c:pt idx="1283">
                  <c:v>661.0560000000113</c:v>
                </c:pt>
                <c:pt idx="1284">
                  <c:v>661.07260000001133</c:v>
                </c:pt>
                <c:pt idx="1285">
                  <c:v>661.08920000001137</c:v>
                </c:pt>
                <c:pt idx="1286">
                  <c:v>661.10580000001141</c:v>
                </c:pt>
                <c:pt idx="1287">
                  <c:v>661.12240000001145</c:v>
                </c:pt>
                <c:pt idx="1288">
                  <c:v>661.13900000001149</c:v>
                </c:pt>
                <c:pt idx="1289">
                  <c:v>661.15560000001153</c:v>
                </c:pt>
                <c:pt idx="1290">
                  <c:v>661.17220000001157</c:v>
                </c:pt>
                <c:pt idx="1291">
                  <c:v>661.18880000001161</c:v>
                </c:pt>
                <c:pt idx="1292">
                  <c:v>661.20540000001165</c:v>
                </c:pt>
                <c:pt idx="1293">
                  <c:v>661.22200000001169</c:v>
                </c:pt>
                <c:pt idx="1294">
                  <c:v>661.23860000001173</c:v>
                </c:pt>
                <c:pt idx="1295">
                  <c:v>661.25520000001177</c:v>
                </c:pt>
                <c:pt idx="1296">
                  <c:v>661.27180000001181</c:v>
                </c:pt>
                <c:pt idx="1297">
                  <c:v>661.28840000001185</c:v>
                </c:pt>
                <c:pt idx="1298">
                  <c:v>661.30500000001189</c:v>
                </c:pt>
                <c:pt idx="1299">
                  <c:v>661.32160000001193</c:v>
                </c:pt>
                <c:pt idx="1300">
                  <c:v>661.33820000001197</c:v>
                </c:pt>
                <c:pt idx="1301">
                  <c:v>661.35480000001201</c:v>
                </c:pt>
                <c:pt idx="1302">
                  <c:v>661.37140000001204</c:v>
                </c:pt>
                <c:pt idx="1303">
                  <c:v>661.38800000001208</c:v>
                </c:pt>
                <c:pt idx="1304">
                  <c:v>661.40460000001212</c:v>
                </c:pt>
                <c:pt idx="1305">
                  <c:v>661.42120000001216</c:v>
                </c:pt>
                <c:pt idx="1306">
                  <c:v>661.4378000000122</c:v>
                </c:pt>
                <c:pt idx="1307">
                  <c:v>661.45440000001224</c:v>
                </c:pt>
                <c:pt idx="1308">
                  <c:v>661.47100000001228</c:v>
                </c:pt>
                <c:pt idx="1309">
                  <c:v>661.48760000001232</c:v>
                </c:pt>
                <c:pt idx="1310">
                  <c:v>661.50420000001236</c:v>
                </c:pt>
                <c:pt idx="1311">
                  <c:v>661.5208000000124</c:v>
                </c:pt>
                <c:pt idx="1312">
                  <c:v>661.53740000001244</c:v>
                </c:pt>
                <c:pt idx="1313">
                  <c:v>661.55400000001248</c:v>
                </c:pt>
                <c:pt idx="1314">
                  <c:v>661.57060000001252</c:v>
                </c:pt>
                <c:pt idx="1315">
                  <c:v>661.58720000001256</c:v>
                </c:pt>
                <c:pt idx="1316">
                  <c:v>661.6038000000126</c:v>
                </c:pt>
                <c:pt idx="1317">
                  <c:v>661.62040000001264</c:v>
                </c:pt>
                <c:pt idx="1318">
                  <c:v>661.63700000001268</c:v>
                </c:pt>
                <c:pt idx="1319">
                  <c:v>661.65360000001272</c:v>
                </c:pt>
                <c:pt idx="1320">
                  <c:v>661.67020000001276</c:v>
                </c:pt>
                <c:pt idx="1321">
                  <c:v>661.68680000001279</c:v>
                </c:pt>
                <c:pt idx="1322">
                  <c:v>661.70340000001283</c:v>
                </c:pt>
                <c:pt idx="1323">
                  <c:v>661.72000000001287</c:v>
                </c:pt>
                <c:pt idx="1324">
                  <c:v>661.73660000001291</c:v>
                </c:pt>
                <c:pt idx="1325">
                  <c:v>661.75320000001295</c:v>
                </c:pt>
                <c:pt idx="1326">
                  <c:v>661.76980000001299</c:v>
                </c:pt>
                <c:pt idx="1327">
                  <c:v>661.78640000001303</c:v>
                </c:pt>
                <c:pt idx="1328">
                  <c:v>661.80300000001307</c:v>
                </c:pt>
                <c:pt idx="1329">
                  <c:v>661.81960000001311</c:v>
                </c:pt>
                <c:pt idx="1330">
                  <c:v>661.83620000001315</c:v>
                </c:pt>
                <c:pt idx="1331">
                  <c:v>661.85280000001319</c:v>
                </c:pt>
                <c:pt idx="1332">
                  <c:v>661.86940000001323</c:v>
                </c:pt>
                <c:pt idx="1333">
                  <c:v>661.88600000001327</c:v>
                </c:pt>
                <c:pt idx="1334">
                  <c:v>661.90260000001331</c:v>
                </c:pt>
                <c:pt idx="1335">
                  <c:v>661.91920000001335</c:v>
                </c:pt>
                <c:pt idx="1336">
                  <c:v>661.93580000001339</c:v>
                </c:pt>
                <c:pt idx="1337">
                  <c:v>661.95240000001343</c:v>
                </c:pt>
                <c:pt idx="1338">
                  <c:v>661.96900000001347</c:v>
                </c:pt>
                <c:pt idx="1339">
                  <c:v>661.98560000001351</c:v>
                </c:pt>
                <c:pt idx="1340">
                  <c:v>662.00220000001354</c:v>
                </c:pt>
                <c:pt idx="1341">
                  <c:v>662.01880000001358</c:v>
                </c:pt>
                <c:pt idx="1342">
                  <c:v>662.03540000001362</c:v>
                </c:pt>
                <c:pt idx="1343">
                  <c:v>662.05200000001366</c:v>
                </c:pt>
                <c:pt idx="1344">
                  <c:v>662.0686000000137</c:v>
                </c:pt>
                <c:pt idx="1345">
                  <c:v>662.08520000001374</c:v>
                </c:pt>
                <c:pt idx="1346">
                  <c:v>662.10180000001378</c:v>
                </c:pt>
                <c:pt idx="1347">
                  <c:v>662.11840000001382</c:v>
                </c:pt>
                <c:pt idx="1348">
                  <c:v>662.13500000001386</c:v>
                </c:pt>
                <c:pt idx="1349">
                  <c:v>662.1516000000139</c:v>
                </c:pt>
                <c:pt idx="1350">
                  <c:v>662.16820000001394</c:v>
                </c:pt>
                <c:pt idx="1351">
                  <c:v>662.18480000001398</c:v>
                </c:pt>
                <c:pt idx="1352">
                  <c:v>662.20140000001402</c:v>
                </c:pt>
                <c:pt idx="1353">
                  <c:v>662.21800000001406</c:v>
                </c:pt>
                <c:pt idx="1354">
                  <c:v>662.2346000000141</c:v>
                </c:pt>
                <c:pt idx="1355">
                  <c:v>662.25120000001414</c:v>
                </c:pt>
                <c:pt idx="1356">
                  <c:v>662.26780000001418</c:v>
                </c:pt>
                <c:pt idx="1357">
                  <c:v>662.28440000001422</c:v>
                </c:pt>
                <c:pt idx="1358">
                  <c:v>662.30100000001426</c:v>
                </c:pt>
                <c:pt idx="1359">
                  <c:v>662.31760000001429</c:v>
                </c:pt>
                <c:pt idx="1360">
                  <c:v>662.33420000001433</c:v>
                </c:pt>
                <c:pt idx="1361">
                  <c:v>662.35080000001437</c:v>
                </c:pt>
                <c:pt idx="1362">
                  <c:v>662.36740000001441</c:v>
                </c:pt>
                <c:pt idx="1363">
                  <c:v>662.38400000001445</c:v>
                </c:pt>
                <c:pt idx="1364">
                  <c:v>662.40060000001449</c:v>
                </c:pt>
                <c:pt idx="1365">
                  <c:v>662.41720000001453</c:v>
                </c:pt>
                <c:pt idx="1366">
                  <c:v>662.43380000001457</c:v>
                </c:pt>
                <c:pt idx="1367">
                  <c:v>662.45040000001461</c:v>
                </c:pt>
                <c:pt idx="1368">
                  <c:v>662.46700000001465</c:v>
                </c:pt>
                <c:pt idx="1369">
                  <c:v>662.48360000001469</c:v>
                </c:pt>
                <c:pt idx="1370">
                  <c:v>662.50020000001473</c:v>
                </c:pt>
                <c:pt idx="1371">
                  <c:v>662.51680000001477</c:v>
                </c:pt>
                <c:pt idx="1372">
                  <c:v>662.53340000001481</c:v>
                </c:pt>
                <c:pt idx="1373">
                  <c:v>662.55000000001485</c:v>
                </c:pt>
                <c:pt idx="1374">
                  <c:v>662.56660000001489</c:v>
                </c:pt>
                <c:pt idx="1375">
                  <c:v>662.58320000001493</c:v>
                </c:pt>
                <c:pt idx="1376">
                  <c:v>662.59980000001497</c:v>
                </c:pt>
                <c:pt idx="1377">
                  <c:v>662.61640000001501</c:v>
                </c:pt>
                <c:pt idx="1378">
                  <c:v>662.63300000001504</c:v>
                </c:pt>
                <c:pt idx="1379">
                  <c:v>662.64960000001508</c:v>
                </c:pt>
                <c:pt idx="1380">
                  <c:v>662.66620000001512</c:v>
                </c:pt>
                <c:pt idx="1381">
                  <c:v>662.68280000001516</c:v>
                </c:pt>
                <c:pt idx="1382">
                  <c:v>662.6994000000152</c:v>
                </c:pt>
                <c:pt idx="1383">
                  <c:v>662.71600000001524</c:v>
                </c:pt>
                <c:pt idx="1384">
                  <c:v>662.73260000001528</c:v>
                </c:pt>
                <c:pt idx="1385">
                  <c:v>662.74920000001532</c:v>
                </c:pt>
                <c:pt idx="1386">
                  <c:v>662.76580000001536</c:v>
                </c:pt>
                <c:pt idx="1387">
                  <c:v>662.7824000000154</c:v>
                </c:pt>
                <c:pt idx="1388">
                  <c:v>662.79900000001544</c:v>
                </c:pt>
                <c:pt idx="1389">
                  <c:v>662.81560000001548</c:v>
                </c:pt>
                <c:pt idx="1390">
                  <c:v>662.83220000001552</c:v>
                </c:pt>
                <c:pt idx="1391">
                  <c:v>662.84880000001556</c:v>
                </c:pt>
                <c:pt idx="1392">
                  <c:v>662.8654000000156</c:v>
                </c:pt>
                <c:pt idx="1393">
                  <c:v>662.88200000001564</c:v>
                </c:pt>
                <c:pt idx="1394">
                  <c:v>662.89860000001568</c:v>
                </c:pt>
                <c:pt idx="1395">
                  <c:v>662.91520000001572</c:v>
                </c:pt>
                <c:pt idx="1396">
                  <c:v>662.93180000001576</c:v>
                </c:pt>
                <c:pt idx="1397">
                  <c:v>662.94840000001579</c:v>
                </c:pt>
                <c:pt idx="1398">
                  <c:v>662.96500000001583</c:v>
                </c:pt>
                <c:pt idx="1399">
                  <c:v>662.98160000001587</c:v>
                </c:pt>
                <c:pt idx="1400">
                  <c:v>662.99820000001591</c:v>
                </c:pt>
                <c:pt idx="1401">
                  <c:v>663.01480000001595</c:v>
                </c:pt>
                <c:pt idx="1402">
                  <c:v>663.03140000001599</c:v>
                </c:pt>
                <c:pt idx="1403">
                  <c:v>663.04800000001603</c:v>
                </c:pt>
                <c:pt idx="1404">
                  <c:v>663.06460000001607</c:v>
                </c:pt>
                <c:pt idx="1405">
                  <c:v>663.08120000001611</c:v>
                </c:pt>
                <c:pt idx="1406">
                  <c:v>663.09780000001615</c:v>
                </c:pt>
                <c:pt idx="1407">
                  <c:v>663.11440000001619</c:v>
                </c:pt>
                <c:pt idx="1408">
                  <c:v>663.13100000001623</c:v>
                </c:pt>
                <c:pt idx="1409">
                  <c:v>663.14760000001627</c:v>
                </c:pt>
                <c:pt idx="1410">
                  <c:v>663.16420000001631</c:v>
                </c:pt>
                <c:pt idx="1411">
                  <c:v>663.18080000001635</c:v>
                </c:pt>
                <c:pt idx="1412">
                  <c:v>663.19740000001639</c:v>
                </c:pt>
                <c:pt idx="1413">
                  <c:v>663.21400000001643</c:v>
                </c:pt>
                <c:pt idx="1414">
                  <c:v>663.23060000001647</c:v>
                </c:pt>
                <c:pt idx="1415">
                  <c:v>663.24720000001651</c:v>
                </c:pt>
                <c:pt idx="1416">
                  <c:v>663.26380000001654</c:v>
                </c:pt>
                <c:pt idx="1417">
                  <c:v>663.28040000001658</c:v>
                </c:pt>
                <c:pt idx="1418">
                  <c:v>663.29700000001662</c:v>
                </c:pt>
                <c:pt idx="1419">
                  <c:v>663.31360000001666</c:v>
                </c:pt>
                <c:pt idx="1420">
                  <c:v>663.3302000000167</c:v>
                </c:pt>
                <c:pt idx="1421">
                  <c:v>663.34680000001674</c:v>
                </c:pt>
                <c:pt idx="1422">
                  <c:v>663.36340000001678</c:v>
                </c:pt>
                <c:pt idx="1423">
                  <c:v>663.38000000001682</c:v>
                </c:pt>
                <c:pt idx="1424">
                  <c:v>663.39660000001686</c:v>
                </c:pt>
                <c:pt idx="1425">
                  <c:v>663.4132000000169</c:v>
                </c:pt>
                <c:pt idx="1426">
                  <c:v>663.42980000001694</c:v>
                </c:pt>
                <c:pt idx="1427">
                  <c:v>663.44640000001698</c:v>
                </c:pt>
                <c:pt idx="1428">
                  <c:v>663.46300000001702</c:v>
                </c:pt>
                <c:pt idx="1429">
                  <c:v>663.47960000001706</c:v>
                </c:pt>
                <c:pt idx="1430">
                  <c:v>663.4962000000171</c:v>
                </c:pt>
                <c:pt idx="1431">
                  <c:v>663.51280000001714</c:v>
                </c:pt>
                <c:pt idx="1432">
                  <c:v>663.52940000001718</c:v>
                </c:pt>
                <c:pt idx="1433">
                  <c:v>663.54600000001722</c:v>
                </c:pt>
                <c:pt idx="1434">
                  <c:v>663.56260000001726</c:v>
                </c:pt>
                <c:pt idx="1435">
                  <c:v>663.57920000001729</c:v>
                </c:pt>
                <c:pt idx="1436">
                  <c:v>663.59580000001733</c:v>
                </c:pt>
                <c:pt idx="1437">
                  <c:v>663.61240000001737</c:v>
                </c:pt>
                <c:pt idx="1438">
                  <c:v>663.62900000001741</c:v>
                </c:pt>
                <c:pt idx="1439">
                  <c:v>663.64560000001745</c:v>
                </c:pt>
                <c:pt idx="1440">
                  <c:v>663.66220000001749</c:v>
                </c:pt>
                <c:pt idx="1441">
                  <c:v>663.67880000001753</c:v>
                </c:pt>
                <c:pt idx="1442">
                  <c:v>663.69540000001757</c:v>
                </c:pt>
                <c:pt idx="1443">
                  <c:v>663.71200000001761</c:v>
                </c:pt>
                <c:pt idx="1444">
                  <c:v>663.72860000001765</c:v>
                </c:pt>
                <c:pt idx="1445">
                  <c:v>663.74520000001769</c:v>
                </c:pt>
                <c:pt idx="1446">
                  <c:v>663.76180000001773</c:v>
                </c:pt>
                <c:pt idx="1447">
                  <c:v>663.77840000001777</c:v>
                </c:pt>
                <c:pt idx="1448">
                  <c:v>663.79500000001781</c:v>
                </c:pt>
                <c:pt idx="1449">
                  <c:v>663.81160000001785</c:v>
                </c:pt>
                <c:pt idx="1450">
                  <c:v>663.82820000001789</c:v>
                </c:pt>
                <c:pt idx="1451">
                  <c:v>663.84480000001793</c:v>
                </c:pt>
                <c:pt idx="1452">
                  <c:v>663.86140000001797</c:v>
                </c:pt>
                <c:pt idx="1453">
                  <c:v>663.87800000001801</c:v>
                </c:pt>
                <c:pt idx="1454">
                  <c:v>663.89460000001804</c:v>
                </c:pt>
                <c:pt idx="1455">
                  <c:v>663.91120000001808</c:v>
                </c:pt>
                <c:pt idx="1456">
                  <c:v>663.92780000001812</c:v>
                </c:pt>
                <c:pt idx="1457">
                  <c:v>663.94440000001816</c:v>
                </c:pt>
                <c:pt idx="1458">
                  <c:v>663.9610000000182</c:v>
                </c:pt>
                <c:pt idx="1459">
                  <c:v>663.97760000001824</c:v>
                </c:pt>
                <c:pt idx="1460">
                  <c:v>663.99420000001828</c:v>
                </c:pt>
                <c:pt idx="1461">
                  <c:v>664.01080000001832</c:v>
                </c:pt>
                <c:pt idx="1462">
                  <c:v>664.02740000001836</c:v>
                </c:pt>
                <c:pt idx="1463">
                  <c:v>664.0440000000184</c:v>
                </c:pt>
                <c:pt idx="1464">
                  <c:v>664.06060000001844</c:v>
                </c:pt>
                <c:pt idx="1465">
                  <c:v>664.07720000001848</c:v>
                </c:pt>
                <c:pt idx="1466">
                  <c:v>664.09380000001852</c:v>
                </c:pt>
                <c:pt idx="1467">
                  <c:v>664.11040000001856</c:v>
                </c:pt>
                <c:pt idx="1468">
                  <c:v>664.1270000000186</c:v>
                </c:pt>
                <c:pt idx="1469">
                  <c:v>664.14360000001864</c:v>
                </c:pt>
                <c:pt idx="1470">
                  <c:v>664.16020000001868</c:v>
                </c:pt>
                <c:pt idx="1471">
                  <c:v>664.17680000001872</c:v>
                </c:pt>
                <c:pt idx="1472">
                  <c:v>664.19340000001876</c:v>
                </c:pt>
                <c:pt idx="1473">
                  <c:v>664.21000000001879</c:v>
                </c:pt>
                <c:pt idx="1474">
                  <c:v>664.22660000001883</c:v>
                </c:pt>
                <c:pt idx="1475">
                  <c:v>664.24320000001887</c:v>
                </c:pt>
                <c:pt idx="1476">
                  <c:v>664.25980000001891</c:v>
                </c:pt>
                <c:pt idx="1477">
                  <c:v>664.27640000001895</c:v>
                </c:pt>
                <c:pt idx="1478">
                  <c:v>664.29300000001899</c:v>
                </c:pt>
                <c:pt idx="1479">
                  <c:v>664.30960000001903</c:v>
                </c:pt>
                <c:pt idx="1480">
                  <c:v>664.32620000001907</c:v>
                </c:pt>
                <c:pt idx="1481">
                  <c:v>664.34280000001911</c:v>
                </c:pt>
                <c:pt idx="1482">
                  <c:v>664.35940000001915</c:v>
                </c:pt>
                <c:pt idx="1483">
                  <c:v>664.37600000001919</c:v>
                </c:pt>
                <c:pt idx="1484">
                  <c:v>664.39260000001923</c:v>
                </c:pt>
                <c:pt idx="1485">
                  <c:v>664.40920000001927</c:v>
                </c:pt>
                <c:pt idx="1486">
                  <c:v>664.42580000001931</c:v>
                </c:pt>
                <c:pt idx="1487">
                  <c:v>664.44240000001935</c:v>
                </c:pt>
                <c:pt idx="1488">
                  <c:v>664.45900000001939</c:v>
                </c:pt>
                <c:pt idx="1489">
                  <c:v>664.47560000001943</c:v>
                </c:pt>
                <c:pt idx="1490">
                  <c:v>664.49220000001947</c:v>
                </c:pt>
                <c:pt idx="1491">
                  <c:v>664.50880000001951</c:v>
                </c:pt>
                <c:pt idx="1492">
                  <c:v>664.52540000001954</c:v>
                </c:pt>
                <c:pt idx="1493">
                  <c:v>664.54200000001958</c:v>
                </c:pt>
                <c:pt idx="1494">
                  <c:v>664.55860000001962</c:v>
                </c:pt>
                <c:pt idx="1495">
                  <c:v>664.57520000001966</c:v>
                </c:pt>
                <c:pt idx="1496">
                  <c:v>664.5918000000197</c:v>
                </c:pt>
                <c:pt idx="1497">
                  <c:v>664.60840000001974</c:v>
                </c:pt>
                <c:pt idx="1498">
                  <c:v>664.62500000001978</c:v>
                </c:pt>
                <c:pt idx="1499">
                  <c:v>664.64160000001982</c:v>
                </c:pt>
                <c:pt idx="1500">
                  <c:v>664.65820000001986</c:v>
                </c:pt>
                <c:pt idx="1501">
                  <c:v>664.6748000000199</c:v>
                </c:pt>
                <c:pt idx="1502">
                  <c:v>664.69140000001994</c:v>
                </c:pt>
                <c:pt idx="1503">
                  <c:v>664.70800000001998</c:v>
                </c:pt>
                <c:pt idx="1504">
                  <c:v>664.72460000002002</c:v>
                </c:pt>
                <c:pt idx="1505">
                  <c:v>664.74120000002006</c:v>
                </c:pt>
                <c:pt idx="1506">
                  <c:v>664.7578000000201</c:v>
                </c:pt>
                <c:pt idx="1507">
                  <c:v>664.77440000002014</c:v>
                </c:pt>
                <c:pt idx="1508">
                  <c:v>664.79100000002018</c:v>
                </c:pt>
                <c:pt idx="1509">
                  <c:v>664.80760000002022</c:v>
                </c:pt>
                <c:pt idx="1510">
                  <c:v>664.82420000002026</c:v>
                </c:pt>
                <c:pt idx="1511">
                  <c:v>664.84080000002029</c:v>
                </c:pt>
                <c:pt idx="1512">
                  <c:v>664.85740000002033</c:v>
                </c:pt>
                <c:pt idx="1513">
                  <c:v>664.87400000002037</c:v>
                </c:pt>
                <c:pt idx="1514">
                  <c:v>664.89060000002041</c:v>
                </c:pt>
                <c:pt idx="1515">
                  <c:v>664.90720000002045</c:v>
                </c:pt>
                <c:pt idx="1516">
                  <c:v>664.92380000002049</c:v>
                </c:pt>
                <c:pt idx="1517">
                  <c:v>664.94040000002053</c:v>
                </c:pt>
                <c:pt idx="1518">
                  <c:v>664.95700000002057</c:v>
                </c:pt>
                <c:pt idx="1519">
                  <c:v>664.97360000002061</c:v>
                </c:pt>
                <c:pt idx="1520">
                  <c:v>664.99020000002065</c:v>
                </c:pt>
                <c:pt idx="1521">
                  <c:v>665.00680000002069</c:v>
                </c:pt>
                <c:pt idx="1522">
                  <c:v>665.02340000002073</c:v>
                </c:pt>
                <c:pt idx="1523">
                  <c:v>665.04000000002077</c:v>
                </c:pt>
                <c:pt idx="1524">
                  <c:v>665.05660000002081</c:v>
                </c:pt>
                <c:pt idx="1525">
                  <c:v>665.07320000002085</c:v>
                </c:pt>
                <c:pt idx="1526">
                  <c:v>665.08980000002089</c:v>
                </c:pt>
                <c:pt idx="1527">
                  <c:v>665.10640000002093</c:v>
                </c:pt>
                <c:pt idx="1528">
                  <c:v>665.12300000002097</c:v>
                </c:pt>
                <c:pt idx="1529">
                  <c:v>665.13960000002101</c:v>
                </c:pt>
                <c:pt idx="1530">
                  <c:v>665.15620000002104</c:v>
                </c:pt>
                <c:pt idx="1531">
                  <c:v>665.17280000002108</c:v>
                </c:pt>
                <c:pt idx="1532">
                  <c:v>665.18940000002112</c:v>
                </c:pt>
                <c:pt idx="1533">
                  <c:v>665.20600000002116</c:v>
                </c:pt>
                <c:pt idx="1534">
                  <c:v>665.2226000000212</c:v>
                </c:pt>
                <c:pt idx="1535">
                  <c:v>665.23920000002124</c:v>
                </c:pt>
                <c:pt idx="1536">
                  <c:v>665.25580000002128</c:v>
                </c:pt>
                <c:pt idx="1537">
                  <c:v>665.27240000002132</c:v>
                </c:pt>
                <c:pt idx="1538">
                  <c:v>665.28900000002136</c:v>
                </c:pt>
                <c:pt idx="1539">
                  <c:v>665.3056000000214</c:v>
                </c:pt>
                <c:pt idx="1540">
                  <c:v>665.32220000002144</c:v>
                </c:pt>
                <c:pt idx="1541">
                  <c:v>665.33880000002148</c:v>
                </c:pt>
                <c:pt idx="1542">
                  <c:v>665.35540000002152</c:v>
                </c:pt>
                <c:pt idx="1543">
                  <c:v>665.37200000002156</c:v>
                </c:pt>
                <c:pt idx="1544">
                  <c:v>665.3886000000216</c:v>
                </c:pt>
                <c:pt idx="1545">
                  <c:v>665.40520000002164</c:v>
                </c:pt>
                <c:pt idx="1546">
                  <c:v>665.42180000002168</c:v>
                </c:pt>
                <c:pt idx="1547">
                  <c:v>665.43840000002172</c:v>
                </c:pt>
                <c:pt idx="1548">
                  <c:v>665.45500000002176</c:v>
                </c:pt>
                <c:pt idx="1549">
                  <c:v>665.47160000002179</c:v>
                </c:pt>
                <c:pt idx="1550">
                  <c:v>665.48820000002183</c:v>
                </c:pt>
                <c:pt idx="1551">
                  <c:v>665.50480000002187</c:v>
                </c:pt>
                <c:pt idx="1552">
                  <c:v>665.52140000002191</c:v>
                </c:pt>
                <c:pt idx="1553">
                  <c:v>665.53800000002195</c:v>
                </c:pt>
                <c:pt idx="1554">
                  <c:v>665.55460000002199</c:v>
                </c:pt>
                <c:pt idx="1555">
                  <c:v>665.57120000002203</c:v>
                </c:pt>
                <c:pt idx="1556">
                  <c:v>665.58780000002207</c:v>
                </c:pt>
                <c:pt idx="1557">
                  <c:v>665.60440000002211</c:v>
                </c:pt>
                <c:pt idx="1558">
                  <c:v>665.62100000002215</c:v>
                </c:pt>
                <c:pt idx="1559">
                  <c:v>665.63760000002219</c:v>
                </c:pt>
                <c:pt idx="1560">
                  <c:v>665.65420000002223</c:v>
                </c:pt>
                <c:pt idx="1561">
                  <c:v>665.67080000002227</c:v>
                </c:pt>
                <c:pt idx="1562">
                  <c:v>665.68740000002231</c:v>
                </c:pt>
                <c:pt idx="1563">
                  <c:v>665.70400000002235</c:v>
                </c:pt>
                <c:pt idx="1564">
                  <c:v>665.72060000002239</c:v>
                </c:pt>
                <c:pt idx="1565">
                  <c:v>665.73720000002243</c:v>
                </c:pt>
                <c:pt idx="1566">
                  <c:v>665.75380000002247</c:v>
                </c:pt>
                <c:pt idx="1567">
                  <c:v>665.77040000002251</c:v>
                </c:pt>
                <c:pt idx="1568">
                  <c:v>665.78700000002254</c:v>
                </c:pt>
                <c:pt idx="1569">
                  <c:v>665.80360000002258</c:v>
                </c:pt>
                <c:pt idx="1570">
                  <c:v>665.82020000002262</c:v>
                </c:pt>
                <c:pt idx="1571">
                  <c:v>665.83680000002266</c:v>
                </c:pt>
                <c:pt idx="1572">
                  <c:v>665.8534000000227</c:v>
                </c:pt>
                <c:pt idx="1573">
                  <c:v>665.87000000002274</c:v>
                </c:pt>
                <c:pt idx="1574">
                  <c:v>665.88660000002278</c:v>
                </c:pt>
                <c:pt idx="1575">
                  <c:v>665.90320000002282</c:v>
                </c:pt>
                <c:pt idx="1576">
                  <c:v>665.91980000002286</c:v>
                </c:pt>
                <c:pt idx="1577">
                  <c:v>665.9364000000229</c:v>
                </c:pt>
                <c:pt idx="1578">
                  <c:v>665.95300000002294</c:v>
                </c:pt>
                <c:pt idx="1579">
                  <c:v>665.96960000002298</c:v>
                </c:pt>
                <c:pt idx="1580">
                  <c:v>665.98620000002302</c:v>
                </c:pt>
                <c:pt idx="1581">
                  <c:v>666.00280000002306</c:v>
                </c:pt>
                <c:pt idx="1582">
                  <c:v>666.0194000000231</c:v>
                </c:pt>
                <c:pt idx="1583">
                  <c:v>666.03600000002314</c:v>
                </c:pt>
                <c:pt idx="1584">
                  <c:v>666.05260000002318</c:v>
                </c:pt>
                <c:pt idx="1585">
                  <c:v>666.06920000002322</c:v>
                </c:pt>
                <c:pt idx="1586">
                  <c:v>666.08580000002326</c:v>
                </c:pt>
                <c:pt idx="1587">
                  <c:v>666.10240000002329</c:v>
                </c:pt>
                <c:pt idx="1588">
                  <c:v>666.11900000002333</c:v>
                </c:pt>
                <c:pt idx="1589">
                  <c:v>666.13560000002337</c:v>
                </c:pt>
                <c:pt idx="1590">
                  <c:v>666.15220000002341</c:v>
                </c:pt>
                <c:pt idx="1591">
                  <c:v>666.16880000002345</c:v>
                </c:pt>
                <c:pt idx="1592">
                  <c:v>666.18540000002349</c:v>
                </c:pt>
                <c:pt idx="1593">
                  <c:v>666.20200000002353</c:v>
                </c:pt>
                <c:pt idx="1594">
                  <c:v>666.21860000002357</c:v>
                </c:pt>
                <c:pt idx="1595">
                  <c:v>666.23520000002361</c:v>
                </c:pt>
                <c:pt idx="1596">
                  <c:v>666.25180000002365</c:v>
                </c:pt>
                <c:pt idx="1597">
                  <c:v>666.26840000002369</c:v>
                </c:pt>
                <c:pt idx="1598">
                  <c:v>666.28500000002373</c:v>
                </c:pt>
                <c:pt idx="1599">
                  <c:v>666.30160000002377</c:v>
                </c:pt>
                <c:pt idx="1600">
                  <c:v>666.31820000002381</c:v>
                </c:pt>
                <c:pt idx="1601">
                  <c:v>666.33480000002385</c:v>
                </c:pt>
                <c:pt idx="1602">
                  <c:v>666.35140000002389</c:v>
                </c:pt>
                <c:pt idx="1603">
                  <c:v>666.36800000002393</c:v>
                </c:pt>
                <c:pt idx="1604">
                  <c:v>666.38460000002397</c:v>
                </c:pt>
                <c:pt idx="1605">
                  <c:v>666.40120000002401</c:v>
                </c:pt>
                <c:pt idx="1606">
                  <c:v>666.41780000002404</c:v>
                </c:pt>
                <c:pt idx="1607">
                  <c:v>666.43440000002408</c:v>
                </c:pt>
                <c:pt idx="1608">
                  <c:v>666.45100000002412</c:v>
                </c:pt>
                <c:pt idx="1609">
                  <c:v>666.46760000002416</c:v>
                </c:pt>
                <c:pt idx="1610">
                  <c:v>666.4842000000242</c:v>
                </c:pt>
                <c:pt idx="1611">
                  <c:v>666.50080000002424</c:v>
                </c:pt>
                <c:pt idx="1612">
                  <c:v>666.51740000002428</c:v>
                </c:pt>
                <c:pt idx="1613">
                  <c:v>666.53400000002432</c:v>
                </c:pt>
                <c:pt idx="1614">
                  <c:v>666.55060000002436</c:v>
                </c:pt>
                <c:pt idx="1615">
                  <c:v>666.5672000000244</c:v>
                </c:pt>
                <c:pt idx="1616">
                  <c:v>666.58380000002444</c:v>
                </c:pt>
                <c:pt idx="1617">
                  <c:v>666.60040000002448</c:v>
                </c:pt>
                <c:pt idx="1618">
                  <c:v>666.61700000002452</c:v>
                </c:pt>
                <c:pt idx="1619">
                  <c:v>666.63360000002456</c:v>
                </c:pt>
                <c:pt idx="1620">
                  <c:v>666.6502000000246</c:v>
                </c:pt>
                <c:pt idx="1621">
                  <c:v>666.66680000002464</c:v>
                </c:pt>
                <c:pt idx="1622">
                  <c:v>666.68340000002468</c:v>
                </c:pt>
                <c:pt idx="1623">
                  <c:v>666.70000000002472</c:v>
                </c:pt>
                <c:pt idx="1624">
                  <c:v>666.71660000002475</c:v>
                </c:pt>
                <c:pt idx="1625">
                  <c:v>666.73320000002479</c:v>
                </c:pt>
                <c:pt idx="1626">
                  <c:v>666.74980000002483</c:v>
                </c:pt>
                <c:pt idx="1627">
                  <c:v>666.76640000002487</c:v>
                </c:pt>
                <c:pt idx="1628">
                  <c:v>666.78300000002491</c:v>
                </c:pt>
                <c:pt idx="1629">
                  <c:v>666.79960000002495</c:v>
                </c:pt>
                <c:pt idx="1630">
                  <c:v>666.81620000002499</c:v>
                </c:pt>
                <c:pt idx="1631">
                  <c:v>666.83280000002503</c:v>
                </c:pt>
                <c:pt idx="1632">
                  <c:v>666.84940000002507</c:v>
                </c:pt>
                <c:pt idx="1633">
                  <c:v>666.86600000002511</c:v>
                </c:pt>
                <c:pt idx="1634">
                  <c:v>666.88260000002515</c:v>
                </c:pt>
                <c:pt idx="1635">
                  <c:v>666.89920000002519</c:v>
                </c:pt>
                <c:pt idx="1636">
                  <c:v>666.91580000002523</c:v>
                </c:pt>
                <c:pt idx="1637">
                  <c:v>666.93240000002527</c:v>
                </c:pt>
                <c:pt idx="1638">
                  <c:v>666.94900000002531</c:v>
                </c:pt>
                <c:pt idx="1639">
                  <c:v>666.96560000002535</c:v>
                </c:pt>
                <c:pt idx="1640">
                  <c:v>666.98220000002539</c:v>
                </c:pt>
                <c:pt idx="1641">
                  <c:v>666.99880000002543</c:v>
                </c:pt>
                <c:pt idx="1642">
                  <c:v>667.01540000002547</c:v>
                </c:pt>
                <c:pt idx="1643">
                  <c:v>667.0320000000255</c:v>
                </c:pt>
                <c:pt idx="1644">
                  <c:v>667.04860000002554</c:v>
                </c:pt>
                <c:pt idx="1645">
                  <c:v>667.06520000002558</c:v>
                </c:pt>
                <c:pt idx="1646">
                  <c:v>667.08180000002562</c:v>
                </c:pt>
                <c:pt idx="1647">
                  <c:v>667.09840000002566</c:v>
                </c:pt>
                <c:pt idx="1648">
                  <c:v>667.1150000000257</c:v>
                </c:pt>
                <c:pt idx="1649">
                  <c:v>667.13160000002574</c:v>
                </c:pt>
                <c:pt idx="1650">
                  <c:v>667.14820000002578</c:v>
                </c:pt>
                <c:pt idx="1651">
                  <c:v>667.16480000002582</c:v>
                </c:pt>
                <c:pt idx="1652">
                  <c:v>667.18140000002586</c:v>
                </c:pt>
                <c:pt idx="1653">
                  <c:v>667.1980000000259</c:v>
                </c:pt>
                <c:pt idx="1654">
                  <c:v>667.21460000002594</c:v>
                </c:pt>
                <c:pt idx="1655">
                  <c:v>667.23120000002598</c:v>
                </c:pt>
                <c:pt idx="1656">
                  <c:v>667.24780000002602</c:v>
                </c:pt>
                <c:pt idx="1657">
                  <c:v>667.26440000002606</c:v>
                </c:pt>
                <c:pt idx="1658">
                  <c:v>667.2810000000261</c:v>
                </c:pt>
                <c:pt idx="1659">
                  <c:v>667.29760000002614</c:v>
                </c:pt>
                <c:pt idx="1660">
                  <c:v>667.31420000002618</c:v>
                </c:pt>
                <c:pt idx="1661">
                  <c:v>667.33080000002622</c:v>
                </c:pt>
                <c:pt idx="1662">
                  <c:v>667.34740000002625</c:v>
                </c:pt>
                <c:pt idx="1663">
                  <c:v>667.36400000002629</c:v>
                </c:pt>
                <c:pt idx="1664">
                  <c:v>667.38060000002633</c:v>
                </c:pt>
                <c:pt idx="1665">
                  <c:v>667.39720000002637</c:v>
                </c:pt>
                <c:pt idx="1666">
                  <c:v>667.41380000002641</c:v>
                </c:pt>
                <c:pt idx="1667">
                  <c:v>667.43040000002645</c:v>
                </c:pt>
                <c:pt idx="1668">
                  <c:v>667.44700000002649</c:v>
                </c:pt>
                <c:pt idx="1669">
                  <c:v>667.46360000002653</c:v>
                </c:pt>
                <c:pt idx="1670">
                  <c:v>667.48020000002657</c:v>
                </c:pt>
                <c:pt idx="1671">
                  <c:v>667.49680000002661</c:v>
                </c:pt>
                <c:pt idx="1672">
                  <c:v>667.51340000002665</c:v>
                </c:pt>
                <c:pt idx="1673">
                  <c:v>667.53000000002669</c:v>
                </c:pt>
                <c:pt idx="1674">
                  <c:v>667.54660000002673</c:v>
                </c:pt>
                <c:pt idx="1675">
                  <c:v>667.56320000002677</c:v>
                </c:pt>
                <c:pt idx="1676">
                  <c:v>667.57980000002681</c:v>
                </c:pt>
                <c:pt idx="1677">
                  <c:v>667.59640000002685</c:v>
                </c:pt>
                <c:pt idx="1678">
                  <c:v>667.61300000002689</c:v>
                </c:pt>
                <c:pt idx="1679">
                  <c:v>667.62960000002693</c:v>
                </c:pt>
                <c:pt idx="1680">
                  <c:v>667.64620000002697</c:v>
                </c:pt>
                <c:pt idx="1681">
                  <c:v>667.662800000027</c:v>
                </c:pt>
                <c:pt idx="1682">
                  <c:v>667.67940000002704</c:v>
                </c:pt>
                <c:pt idx="1683">
                  <c:v>667.69600000002708</c:v>
                </c:pt>
                <c:pt idx="1684">
                  <c:v>667.71260000002712</c:v>
                </c:pt>
                <c:pt idx="1685">
                  <c:v>667.72920000002716</c:v>
                </c:pt>
                <c:pt idx="1686">
                  <c:v>667.7458000000272</c:v>
                </c:pt>
                <c:pt idx="1687">
                  <c:v>667.76240000002724</c:v>
                </c:pt>
                <c:pt idx="1688">
                  <c:v>667.77900000002728</c:v>
                </c:pt>
                <c:pt idx="1689">
                  <c:v>667.79560000002732</c:v>
                </c:pt>
                <c:pt idx="1690">
                  <c:v>667.81220000002736</c:v>
                </c:pt>
                <c:pt idx="1691">
                  <c:v>667.8288000000274</c:v>
                </c:pt>
                <c:pt idx="1692">
                  <c:v>667.84540000002744</c:v>
                </c:pt>
                <c:pt idx="1693">
                  <c:v>667.86200000002748</c:v>
                </c:pt>
                <c:pt idx="1694">
                  <c:v>667.87860000002752</c:v>
                </c:pt>
                <c:pt idx="1695">
                  <c:v>667.89520000002756</c:v>
                </c:pt>
                <c:pt idx="1696">
                  <c:v>667.9118000000276</c:v>
                </c:pt>
                <c:pt idx="1697">
                  <c:v>667.92840000002764</c:v>
                </c:pt>
                <c:pt idx="1698">
                  <c:v>667.94500000002768</c:v>
                </c:pt>
                <c:pt idx="1699">
                  <c:v>667.96160000002772</c:v>
                </c:pt>
                <c:pt idx="1700">
                  <c:v>667.97820000002775</c:v>
                </c:pt>
                <c:pt idx="1701">
                  <c:v>667.99480000002779</c:v>
                </c:pt>
                <c:pt idx="1702">
                  <c:v>668.01140000002783</c:v>
                </c:pt>
                <c:pt idx="1703">
                  <c:v>668.02800000002787</c:v>
                </c:pt>
                <c:pt idx="1704">
                  <c:v>668.04460000002791</c:v>
                </c:pt>
                <c:pt idx="1705">
                  <c:v>668.06120000002795</c:v>
                </c:pt>
                <c:pt idx="1706">
                  <c:v>668.07780000002799</c:v>
                </c:pt>
                <c:pt idx="1707">
                  <c:v>668.09440000002803</c:v>
                </c:pt>
                <c:pt idx="1708">
                  <c:v>668.11100000002807</c:v>
                </c:pt>
                <c:pt idx="1709">
                  <c:v>668.12760000002811</c:v>
                </c:pt>
                <c:pt idx="1710">
                  <c:v>668.14420000002815</c:v>
                </c:pt>
                <c:pt idx="1711">
                  <c:v>668.16080000002819</c:v>
                </c:pt>
                <c:pt idx="1712">
                  <c:v>668.17740000002823</c:v>
                </c:pt>
                <c:pt idx="1713">
                  <c:v>668.19400000002827</c:v>
                </c:pt>
                <c:pt idx="1714">
                  <c:v>668.21060000002831</c:v>
                </c:pt>
                <c:pt idx="1715">
                  <c:v>668.22720000002835</c:v>
                </c:pt>
                <c:pt idx="1716">
                  <c:v>668.24380000002839</c:v>
                </c:pt>
                <c:pt idx="1717">
                  <c:v>668.26040000002843</c:v>
                </c:pt>
                <c:pt idx="1718">
                  <c:v>668.27700000002847</c:v>
                </c:pt>
                <c:pt idx="1719">
                  <c:v>668.2936000000285</c:v>
                </c:pt>
                <c:pt idx="1720">
                  <c:v>668.31020000002854</c:v>
                </c:pt>
                <c:pt idx="1721">
                  <c:v>668.32680000002858</c:v>
                </c:pt>
                <c:pt idx="1722">
                  <c:v>668.34340000002862</c:v>
                </c:pt>
                <c:pt idx="1723">
                  <c:v>668.36000000002866</c:v>
                </c:pt>
                <c:pt idx="1724">
                  <c:v>668.3766000000287</c:v>
                </c:pt>
                <c:pt idx="1725">
                  <c:v>668.39320000002874</c:v>
                </c:pt>
                <c:pt idx="1726">
                  <c:v>668.40980000002878</c:v>
                </c:pt>
                <c:pt idx="1727">
                  <c:v>668.42640000002882</c:v>
                </c:pt>
                <c:pt idx="1728">
                  <c:v>668.44300000002886</c:v>
                </c:pt>
                <c:pt idx="1729">
                  <c:v>668.4596000000289</c:v>
                </c:pt>
                <c:pt idx="1730">
                  <c:v>668.47620000002894</c:v>
                </c:pt>
                <c:pt idx="1731">
                  <c:v>668.49280000002898</c:v>
                </c:pt>
                <c:pt idx="1732">
                  <c:v>668.50940000002902</c:v>
                </c:pt>
                <c:pt idx="1733">
                  <c:v>668.52600000002906</c:v>
                </c:pt>
                <c:pt idx="1734">
                  <c:v>668.5426000000291</c:v>
                </c:pt>
                <c:pt idx="1735">
                  <c:v>668.55920000002914</c:v>
                </c:pt>
                <c:pt idx="1736">
                  <c:v>668.57580000002918</c:v>
                </c:pt>
                <c:pt idx="1737">
                  <c:v>668.59240000002922</c:v>
                </c:pt>
                <c:pt idx="1738">
                  <c:v>668.60900000002925</c:v>
                </c:pt>
                <c:pt idx="1739">
                  <c:v>668.62560000002929</c:v>
                </c:pt>
                <c:pt idx="1740">
                  <c:v>668.64220000002933</c:v>
                </c:pt>
                <c:pt idx="1741">
                  <c:v>668.65880000002937</c:v>
                </c:pt>
                <c:pt idx="1742">
                  <c:v>668.67540000002941</c:v>
                </c:pt>
                <c:pt idx="1743">
                  <c:v>668.69200000002945</c:v>
                </c:pt>
                <c:pt idx="1744">
                  <c:v>668.70860000002949</c:v>
                </c:pt>
                <c:pt idx="1745">
                  <c:v>668.72520000002953</c:v>
                </c:pt>
                <c:pt idx="1746">
                  <c:v>668.74180000002957</c:v>
                </c:pt>
                <c:pt idx="1747">
                  <c:v>668.75840000002961</c:v>
                </c:pt>
                <c:pt idx="1748">
                  <c:v>668.77500000002965</c:v>
                </c:pt>
                <c:pt idx="1749">
                  <c:v>668.79160000002969</c:v>
                </c:pt>
                <c:pt idx="1750">
                  <c:v>668.80820000002973</c:v>
                </c:pt>
                <c:pt idx="1751">
                  <c:v>668.82480000002977</c:v>
                </c:pt>
                <c:pt idx="1752">
                  <c:v>668.84140000002981</c:v>
                </c:pt>
                <c:pt idx="1753">
                  <c:v>668.85800000002985</c:v>
                </c:pt>
                <c:pt idx="1754">
                  <c:v>668.87460000002989</c:v>
                </c:pt>
                <c:pt idx="1755">
                  <c:v>668.89120000002993</c:v>
                </c:pt>
                <c:pt idx="1756">
                  <c:v>668.90780000002997</c:v>
                </c:pt>
                <c:pt idx="1757">
                  <c:v>668.92440000003</c:v>
                </c:pt>
                <c:pt idx="1758">
                  <c:v>668.94100000003004</c:v>
                </c:pt>
                <c:pt idx="1759">
                  <c:v>668.95760000003008</c:v>
                </c:pt>
                <c:pt idx="1760">
                  <c:v>668.97420000003012</c:v>
                </c:pt>
                <c:pt idx="1761">
                  <c:v>668.99080000003016</c:v>
                </c:pt>
                <c:pt idx="1762">
                  <c:v>669.0074000000302</c:v>
                </c:pt>
                <c:pt idx="1763">
                  <c:v>669.02400000003024</c:v>
                </c:pt>
                <c:pt idx="1764">
                  <c:v>669.04060000003028</c:v>
                </c:pt>
                <c:pt idx="1765">
                  <c:v>669.05720000003032</c:v>
                </c:pt>
                <c:pt idx="1766">
                  <c:v>669.07380000003036</c:v>
                </c:pt>
                <c:pt idx="1767">
                  <c:v>669.0904000000304</c:v>
                </c:pt>
                <c:pt idx="1768">
                  <c:v>669.10700000003044</c:v>
                </c:pt>
                <c:pt idx="1769">
                  <c:v>669.12360000003048</c:v>
                </c:pt>
                <c:pt idx="1770">
                  <c:v>669.14020000003052</c:v>
                </c:pt>
                <c:pt idx="1771">
                  <c:v>669.15680000003056</c:v>
                </c:pt>
                <c:pt idx="1772">
                  <c:v>669.1734000000306</c:v>
                </c:pt>
                <c:pt idx="1773">
                  <c:v>669.19000000003064</c:v>
                </c:pt>
                <c:pt idx="1774">
                  <c:v>669.20660000003068</c:v>
                </c:pt>
                <c:pt idx="1775">
                  <c:v>669.22320000003072</c:v>
                </c:pt>
                <c:pt idx="1776">
                  <c:v>669.23980000003075</c:v>
                </c:pt>
                <c:pt idx="1777">
                  <c:v>669.25640000003079</c:v>
                </c:pt>
                <c:pt idx="1778">
                  <c:v>669.27300000003083</c:v>
                </c:pt>
                <c:pt idx="1779">
                  <c:v>669.28960000003087</c:v>
                </c:pt>
                <c:pt idx="1780">
                  <c:v>669.30620000003091</c:v>
                </c:pt>
                <c:pt idx="1781">
                  <c:v>669.32280000003095</c:v>
                </c:pt>
                <c:pt idx="1782">
                  <c:v>669.33940000003099</c:v>
                </c:pt>
                <c:pt idx="1783">
                  <c:v>669.35600000003103</c:v>
                </c:pt>
                <c:pt idx="1784">
                  <c:v>669.37260000003107</c:v>
                </c:pt>
                <c:pt idx="1785">
                  <c:v>669.38920000003111</c:v>
                </c:pt>
                <c:pt idx="1786">
                  <c:v>669.40580000003115</c:v>
                </c:pt>
                <c:pt idx="1787">
                  <c:v>669.42240000003119</c:v>
                </c:pt>
                <c:pt idx="1788">
                  <c:v>669.43900000003123</c:v>
                </c:pt>
                <c:pt idx="1789">
                  <c:v>669.45560000003127</c:v>
                </c:pt>
                <c:pt idx="1790">
                  <c:v>669.47220000003131</c:v>
                </c:pt>
                <c:pt idx="1791">
                  <c:v>669.48880000003135</c:v>
                </c:pt>
                <c:pt idx="1792">
                  <c:v>669.50540000003139</c:v>
                </c:pt>
                <c:pt idx="1793">
                  <c:v>669.52200000003143</c:v>
                </c:pt>
                <c:pt idx="1794">
                  <c:v>669.53860000003147</c:v>
                </c:pt>
                <c:pt idx="1795">
                  <c:v>669.5552000000315</c:v>
                </c:pt>
                <c:pt idx="1796">
                  <c:v>669.57180000003154</c:v>
                </c:pt>
                <c:pt idx="1797">
                  <c:v>669.58840000003158</c:v>
                </c:pt>
                <c:pt idx="1798">
                  <c:v>669.60500000003162</c:v>
                </c:pt>
                <c:pt idx="1799">
                  <c:v>669.62160000003166</c:v>
                </c:pt>
                <c:pt idx="1800">
                  <c:v>669.6382000000317</c:v>
                </c:pt>
                <c:pt idx="1801">
                  <c:v>669.65480000003174</c:v>
                </c:pt>
                <c:pt idx="1802">
                  <c:v>669.67140000003178</c:v>
                </c:pt>
                <c:pt idx="1803">
                  <c:v>669.68800000003182</c:v>
                </c:pt>
                <c:pt idx="1804">
                  <c:v>669.70460000003186</c:v>
                </c:pt>
                <c:pt idx="1805">
                  <c:v>669.7212000000319</c:v>
                </c:pt>
                <c:pt idx="1806">
                  <c:v>669.73780000003194</c:v>
                </c:pt>
                <c:pt idx="1807">
                  <c:v>669.75440000003198</c:v>
                </c:pt>
                <c:pt idx="1808">
                  <c:v>669.77100000003202</c:v>
                </c:pt>
                <c:pt idx="1809">
                  <c:v>669.78760000003206</c:v>
                </c:pt>
                <c:pt idx="1810">
                  <c:v>669.8042000000321</c:v>
                </c:pt>
                <c:pt idx="1811">
                  <c:v>669.82080000003214</c:v>
                </c:pt>
                <c:pt idx="1812">
                  <c:v>669.83740000003218</c:v>
                </c:pt>
                <c:pt idx="1813">
                  <c:v>669.85400000003222</c:v>
                </c:pt>
                <c:pt idx="1814">
                  <c:v>669.87060000003225</c:v>
                </c:pt>
                <c:pt idx="1815">
                  <c:v>669.88720000003229</c:v>
                </c:pt>
                <c:pt idx="1816">
                  <c:v>669.90380000003233</c:v>
                </c:pt>
                <c:pt idx="1817">
                  <c:v>669.92040000003237</c:v>
                </c:pt>
                <c:pt idx="1818">
                  <c:v>669.93700000003241</c:v>
                </c:pt>
                <c:pt idx="1819">
                  <c:v>669.95360000003245</c:v>
                </c:pt>
                <c:pt idx="1820">
                  <c:v>669.97020000003249</c:v>
                </c:pt>
                <c:pt idx="1821">
                  <c:v>669.98680000003253</c:v>
                </c:pt>
                <c:pt idx="1822">
                  <c:v>670.00340000003257</c:v>
                </c:pt>
                <c:pt idx="1823">
                  <c:v>670.02000000003261</c:v>
                </c:pt>
                <c:pt idx="1824">
                  <c:v>670.03660000003265</c:v>
                </c:pt>
                <c:pt idx="1825">
                  <c:v>670.05320000003269</c:v>
                </c:pt>
                <c:pt idx="1826">
                  <c:v>670.06980000003273</c:v>
                </c:pt>
                <c:pt idx="1827">
                  <c:v>670.08640000003277</c:v>
                </c:pt>
                <c:pt idx="1828">
                  <c:v>670.10300000003281</c:v>
                </c:pt>
                <c:pt idx="1829">
                  <c:v>670.11960000003285</c:v>
                </c:pt>
                <c:pt idx="1830">
                  <c:v>670.13620000003289</c:v>
                </c:pt>
                <c:pt idx="1831">
                  <c:v>670.15280000003293</c:v>
                </c:pt>
                <c:pt idx="1832">
                  <c:v>670.16940000003297</c:v>
                </c:pt>
                <c:pt idx="1833">
                  <c:v>670.186000000033</c:v>
                </c:pt>
                <c:pt idx="1834">
                  <c:v>670.20260000003304</c:v>
                </c:pt>
                <c:pt idx="1835">
                  <c:v>670.21920000003308</c:v>
                </c:pt>
                <c:pt idx="1836">
                  <c:v>670.23580000003312</c:v>
                </c:pt>
                <c:pt idx="1837">
                  <c:v>670.25240000003316</c:v>
                </c:pt>
                <c:pt idx="1838">
                  <c:v>670.2690000000332</c:v>
                </c:pt>
                <c:pt idx="1839">
                  <c:v>670.28560000003324</c:v>
                </c:pt>
                <c:pt idx="1840">
                  <c:v>670.30220000003328</c:v>
                </c:pt>
                <c:pt idx="1841">
                  <c:v>670.31880000003332</c:v>
                </c:pt>
                <c:pt idx="1842">
                  <c:v>670.33540000003336</c:v>
                </c:pt>
                <c:pt idx="1843">
                  <c:v>670.3520000000334</c:v>
                </c:pt>
                <c:pt idx="1844">
                  <c:v>670.36860000003344</c:v>
                </c:pt>
                <c:pt idx="1845">
                  <c:v>670.38520000003348</c:v>
                </c:pt>
                <c:pt idx="1846">
                  <c:v>670.40180000003352</c:v>
                </c:pt>
                <c:pt idx="1847">
                  <c:v>670.41840000003356</c:v>
                </c:pt>
                <c:pt idx="1848">
                  <c:v>670.4350000000336</c:v>
                </c:pt>
                <c:pt idx="1849">
                  <c:v>670.45160000003364</c:v>
                </c:pt>
                <c:pt idx="1850">
                  <c:v>670.46820000003368</c:v>
                </c:pt>
                <c:pt idx="1851">
                  <c:v>670.48480000003372</c:v>
                </c:pt>
                <c:pt idx="1852">
                  <c:v>670.50140000003375</c:v>
                </c:pt>
                <c:pt idx="1853">
                  <c:v>670.51800000003379</c:v>
                </c:pt>
                <c:pt idx="1854">
                  <c:v>670.53460000003383</c:v>
                </c:pt>
                <c:pt idx="1855">
                  <c:v>670.55120000003387</c:v>
                </c:pt>
                <c:pt idx="1856">
                  <c:v>670.56780000003391</c:v>
                </c:pt>
                <c:pt idx="1857">
                  <c:v>670.58440000003395</c:v>
                </c:pt>
                <c:pt idx="1858">
                  <c:v>670.60100000003399</c:v>
                </c:pt>
                <c:pt idx="1859">
                  <c:v>670.61760000003403</c:v>
                </c:pt>
                <c:pt idx="1860">
                  <c:v>670.63420000003407</c:v>
                </c:pt>
                <c:pt idx="1861">
                  <c:v>670.65080000003411</c:v>
                </c:pt>
                <c:pt idx="1862">
                  <c:v>670.66740000003415</c:v>
                </c:pt>
                <c:pt idx="1863">
                  <c:v>670.68400000003419</c:v>
                </c:pt>
                <c:pt idx="1864">
                  <c:v>670.70060000003423</c:v>
                </c:pt>
                <c:pt idx="1865">
                  <c:v>670.71720000003427</c:v>
                </c:pt>
                <c:pt idx="1866">
                  <c:v>670.73380000003431</c:v>
                </c:pt>
                <c:pt idx="1867">
                  <c:v>670.75040000003435</c:v>
                </c:pt>
                <c:pt idx="1868">
                  <c:v>670.76700000003439</c:v>
                </c:pt>
                <c:pt idx="1869">
                  <c:v>670.78360000003443</c:v>
                </c:pt>
                <c:pt idx="1870">
                  <c:v>670.80020000003447</c:v>
                </c:pt>
                <c:pt idx="1871">
                  <c:v>670.8168000000345</c:v>
                </c:pt>
                <c:pt idx="1872">
                  <c:v>670.83340000003454</c:v>
                </c:pt>
                <c:pt idx="1873">
                  <c:v>670.85000000003458</c:v>
                </c:pt>
                <c:pt idx="1874">
                  <c:v>670.86660000003462</c:v>
                </c:pt>
                <c:pt idx="1875">
                  <c:v>670.88320000003466</c:v>
                </c:pt>
                <c:pt idx="1876">
                  <c:v>670.8998000000347</c:v>
                </c:pt>
                <c:pt idx="1877">
                  <c:v>670.91640000003474</c:v>
                </c:pt>
                <c:pt idx="1878">
                  <c:v>670.93300000003478</c:v>
                </c:pt>
                <c:pt idx="1879">
                  <c:v>670.94960000003482</c:v>
                </c:pt>
                <c:pt idx="1880">
                  <c:v>670.96620000003486</c:v>
                </c:pt>
                <c:pt idx="1881">
                  <c:v>670.9828000000349</c:v>
                </c:pt>
                <c:pt idx="1882">
                  <c:v>670.99940000003494</c:v>
                </c:pt>
                <c:pt idx="1883">
                  <c:v>671.01600000003498</c:v>
                </c:pt>
                <c:pt idx="1884">
                  <c:v>671.03260000003502</c:v>
                </c:pt>
                <c:pt idx="1885">
                  <c:v>671.04920000003506</c:v>
                </c:pt>
                <c:pt idx="1886">
                  <c:v>671.0658000000351</c:v>
                </c:pt>
                <c:pt idx="1887">
                  <c:v>671.08240000003514</c:v>
                </c:pt>
                <c:pt idx="1888">
                  <c:v>671.09900000003518</c:v>
                </c:pt>
                <c:pt idx="1889">
                  <c:v>671.11560000003522</c:v>
                </c:pt>
                <c:pt idx="1890">
                  <c:v>671.13220000003525</c:v>
                </c:pt>
                <c:pt idx="1891">
                  <c:v>671.14880000003529</c:v>
                </c:pt>
                <c:pt idx="1892">
                  <c:v>671.16540000003533</c:v>
                </c:pt>
                <c:pt idx="1893">
                  <c:v>671.18200000003537</c:v>
                </c:pt>
                <c:pt idx="1894">
                  <c:v>671.19860000003541</c:v>
                </c:pt>
                <c:pt idx="1895">
                  <c:v>671.21520000003545</c:v>
                </c:pt>
                <c:pt idx="1896">
                  <c:v>671.23180000003549</c:v>
                </c:pt>
                <c:pt idx="1897">
                  <c:v>671.24840000003553</c:v>
                </c:pt>
                <c:pt idx="1898">
                  <c:v>671.26500000003557</c:v>
                </c:pt>
                <c:pt idx="1899">
                  <c:v>671.28160000003561</c:v>
                </c:pt>
                <c:pt idx="1900">
                  <c:v>671.29820000003565</c:v>
                </c:pt>
                <c:pt idx="1901">
                  <c:v>671.31480000003569</c:v>
                </c:pt>
                <c:pt idx="1902">
                  <c:v>671.33140000003573</c:v>
                </c:pt>
                <c:pt idx="1903">
                  <c:v>671.34800000003577</c:v>
                </c:pt>
                <c:pt idx="1904">
                  <c:v>671.36460000003581</c:v>
                </c:pt>
                <c:pt idx="1905">
                  <c:v>671.38120000003585</c:v>
                </c:pt>
                <c:pt idx="1906">
                  <c:v>671.39780000003589</c:v>
                </c:pt>
                <c:pt idx="1907">
                  <c:v>671.41440000003593</c:v>
                </c:pt>
                <c:pt idx="1908">
                  <c:v>671.43100000003597</c:v>
                </c:pt>
                <c:pt idx="1909">
                  <c:v>671.447600000036</c:v>
                </c:pt>
                <c:pt idx="1910">
                  <c:v>671.46420000003604</c:v>
                </c:pt>
                <c:pt idx="1911">
                  <c:v>671.48080000003608</c:v>
                </c:pt>
                <c:pt idx="1912">
                  <c:v>671.49740000003612</c:v>
                </c:pt>
                <c:pt idx="1913">
                  <c:v>671.51400000003616</c:v>
                </c:pt>
                <c:pt idx="1914">
                  <c:v>671.5306000000362</c:v>
                </c:pt>
                <c:pt idx="1915">
                  <c:v>671.54720000003624</c:v>
                </c:pt>
                <c:pt idx="1916">
                  <c:v>671.56380000003628</c:v>
                </c:pt>
                <c:pt idx="1917">
                  <c:v>671.58040000003632</c:v>
                </c:pt>
                <c:pt idx="1918">
                  <c:v>671.59700000003636</c:v>
                </c:pt>
                <c:pt idx="1919">
                  <c:v>671.6136000000364</c:v>
                </c:pt>
                <c:pt idx="1920">
                  <c:v>671.63020000003644</c:v>
                </c:pt>
                <c:pt idx="1921">
                  <c:v>671.64680000003648</c:v>
                </c:pt>
                <c:pt idx="1922">
                  <c:v>671.66340000003652</c:v>
                </c:pt>
                <c:pt idx="1923">
                  <c:v>671.68000000003656</c:v>
                </c:pt>
                <c:pt idx="1924">
                  <c:v>671.6966000000366</c:v>
                </c:pt>
                <c:pt idx="1925">
                  <c:v>671.71320000003664</c:v>
                </c:pt>
                <c:pt idx="1926">
                  <c:v>671.72980000003668</c:v>
                </c:pt>
                <c:pt idx="1927">
                  <c:v>671.74640000003672</c:v>
                </c:pt>
                <c:pt idx="1928">
                  <c:v>671.76300000003675</c:v>
                </c:pt>
                <c:pt idx="1929">
                  <c:v>671.77960000003679</c:v>
                </c:pt>
                <c:pt idx="1930">
                  <c:v>671.79620000003683</c:v>
                </c:pt>
                <c:pt idx="1931">
                  <c:v>671.81280000003687</c:v>
                </c:pt>
                <c:pt idx="1932">
                  <c:v>671.82940000003691</c:v>
                </c:pt>
                <c:pt idx="1933">
                  <c:v>671.84600000003695</c:v>
                </c:pt>
                <c:pt idx="1934">
                  <c:v>671.86260000003699</c:v>
                </c:pt>
                <c:pt idx="1935">
                  <c:v>671.87920000003703</c:v>
                </c:pt>
                <c:pt idx="1936">
                  <c:v>671.89580000003707</c:v>
                </c:pt>
                <c:pt idx="1937">
                  <c:v>671.91240000003711</c:v>
                </c:pt>
                <c:pt idx="1938">
                  <c:v>671.92900000003715</c:v>
                </c:pt>
                <c:pt idx="1939">
                  <c:v>671.94560000003719</c:v>
                </c:pt>
                <c:pt idx="1940">
                  <c:v>671.96220000003723</c:v>
                </c:pt>
                <c:pt idx="1941">
                  <c:v>671.97880000003727</c:v>
                </c:pt>
                <c:pt idx="1942">
                  <c:v>671.99540000003731</c:v>
                </c:pt>
                <c:pt idx="1943">
                  <c:v>672.01200000003735</c:v>
                </c:pt>
                <c:pt idx="1944">
                  <c:v>672.02860000003739</c:v>
                </c:pt>
                <c:pt idx="1945">
                  <c:v>672.04520000003743</c:v>
                </c:pt>
                <c:pt idx="1946">
                  <c:v>672.06180000003746</c:v>
                </c:pt>
                <c:pt idx="1947">
                  <c:v>672.0784000000375</c:v>
                </c:pt>
                <c:pt idx="1948">
                  <c:v>672.09500000003754</c:v>
                </c:pt>
                <c:pt idx="1949">
                  <c:v>672.11160000003758</c:v>
                </c:pt>
                <c:pt idx="1950">
                  <c:v>672.12820000003762</c:v>
                </c:pt>
                <c:pt idx="1951">
                  <c:v>672.14480000003766</c:v>
                </c:pt>
                <c:pt idx="1952">
                  <c:v>672.1614000000377</c:v>
                </c:pt>
                <c:pt idx="1953">
                  <c:v>672.17800000003774</c:v>
                </c:pt>
                <c:pt idx="1954">
                  <c:v>672.19460000003778</c:v>
                </c:pt>
                <c:pt idx="1955">
                  <c:v>672.21120000003782</c:v>
                </c:pt>
                <c:pt idx="1956">
                  <c:v>672.22780000003786</c:v>
                </c:pt>
                <c:pt idx="1957">
                  <c:v>672.2444000000379</c:v>
                </c:pt>
                <c:pt idx="1958">
                  <c:v>672.26100000003794</c:v>
                </c:pt>
                <c:pt idx="1959">
                  <c:v>672.27760000003798</c:v>
                </c:pt>
                <c:pt idx="1960">
                  <c:v>672.29420000003802</c:v>
                </c:pt>
                <c:pt idx="1961">
                  <c:v>672.31080000003806</c:v>
                </c:pt>
                <c:pt idx="1962">
                  <c:v>672.3274000000381</c:v>
                </c:pt>
                <c:pt idx="1963">
                  <c:v>672.34400000003814</c:v>
                </c:pt>
                <c:pt idx="1964">
                  <c:v>672.36060000003818</c:v>
                </c:pt>
                <c:pt idx="1965">
                  <c:v>672.37720000003821</c:v>
                </c:pt>
                <c:pt idx="1966">
                  <c:v>672.39380000003825</c:v>
                </c:pt>
                <c:pt idx="1967">
                  <c:v>672.41040000003829</c:v>
                </c:pt>
                <c:pt idx="1968">
                  <c:v>672.42700000003833</c:v>
                </c:pt>
                <c:pt idx="1969">
                  <c:v>672.44360000003837</c:v>
                </c:pt>
                <c:pt idx="1970">
                  <c:v>672.46020000003841</c:v>
                </c:pt>
                <c:pt idx="1971">
                  <c:v>672.47680000003845</c:v>
                </c:pt>
                <c:pt idx="1972">
                  <c:v>672.49340000003849</c:v>
                </c:pt>
                <c:pt idx="1973">
                  <c:v>672.51000000003853</c:v>
                </c:pt>
                <c:pt idx="1974">
                  <c:v>672.52660000003857</c:v>
                </c:pt>
                <c:pt idx="1975">
                  <c:v>672.54320000003861</c:v>
                </c:pt>
                <c:pt idx="1976">
                  <c:v>672.55980000003865</c:v>
                </c:pt>
                <c:pt idx="1977">
                  <c:v>672.57640000003869</c:v>
                </c:pt>
                <c:pt idx="1978">
                  <c:v>672.59300000003873</c:v>
                </c:pt>
                <c:pt idx="1979">
                  <c:v>672.60960000003877</c:v>
                </c:pt>
                <c:pt idx="1980">
                  <c:v>672.62620000003881</c:v>
                </c:pt>
                <c:pt idx="1981">
                  <c:v>672.64280000003885</c:v>
                </c:pt>
                <c:pt idx="1982">
                  <c:v>672.65940000003889</c:v>
                </c:pt>
                <c:pt idx="1983">
                  <c:v>672.67600000003893</c:v>
                </c:pt>
                <c:pt idx="1984">
                  <c:v>672.69260000003896</c:v>
                </c:pt>
                <c:pt idx="1985">
                  <c:v>672.709200000039</c:v>
                </c:pt>
                <c:pt idx="1986">
                  <c:v>672.72580000003904</c:v>
                </c:pt>
                <c:pt idx="1987">
                  <c:v>672.74240000003908</c:v>
                </c:pt>
                <c:pt idx="1988">
                  <c:v>672.75900000003912</c:v>
                </c:pt>
                <c:pt idx="1989">
                  <c:v>672.77560000003916</c:v>
                </c:pt>
                <c:pt idx="1990">
                  <c:v>672.7922000000392</c:v>
                </c:pt>
                <c:pt idx="1991">
                  <c:v>672.80880000003924</c:v>
                </c:pt>
                <c:pt idx="1992">
                  <c:v>672.82540000003928</c:v>
                </c:pt>
                <c:pt idx="1993">
                  <c:v>672.84200000003932</c:v>
                </c:pt>
                <c:pt idx="1994">
                  <c:v>672.85860000003936</c:v>
                </c:pt>
                <c:pt idx="1995">
                  <c:v>672.8752000000394</c:v>
                </c:pt>
                <c:pt idx="1996">
                  <c:v>672.89180000003944</c:v>
                </c:pt>
                <c:pt idx="1997">
                  <c:v>672.90840000003948</c:v>
                </c:pt>
                <c:pt idx="1998">
                  <c:v>672.92500000003952</c:v>
                </c:pt>
                <c:pt idx="1999">
                  <c:v>672.94160000003956</c:v>
                </c:pt>
                <c:pt idx="2000">
                  <c:v>672.9582000000396</c:v>
                </c:pt>
                <c:pt idx="2001">
                  <c:v>672.97480000003964</c:v>
                </c:pt>
                <c:pt idx="2002">
                  <c:v>672.99140000003968</c:v>
                </c:pt>
                <c:pt idx="2003">
                  <c:v>673.00800000003971</c:v>
                </c:pt>
                <c:pt idx="2004">
                  <c:v>673.02460000003975</c:v>
                </c:pt>
                <c:pt idx="2005">
                  <c:v>673.04120000003979</c:v>
                </c:pt>
                <c:pt idx="2006">
                  <c:v>673.05780000003983</c:v>
                </c:pt>
                <c:pt idx="2007">
                  <c:v>673.07440000003987</c:v>
                </c:pt>
                <c:pt idx="2008">
                  <c:v>673.09100000003991</c:v>
                </c:pt>
                <c:pt idx="2009">
                  <c:v>673.10760000003995</c:v>
                </c:pt>
                <c:pt idx="2010">
                  <c:v>673.12420000003999</c:v>
                </c:pt>
                <c:pt idx="2011">
                  <c:v>673.14080000004003</c:v>
                </c:pt>
                <c:pt idx="2012">
                  <c:v>673.15740000004007</c:v>
                </c:pt>
                <c:pt idx="2013">
                  <c:v>673.17400000004011</c:v>
                </c:pt>
                <c:pt idx="2014">
                  <c:v>673.19060000004015</c:v>
                </c:pt>
                <c:pt idx="2015">
                  <c:v>673.20720000004019</c:v>
                </c:pt>
                <c:pt idx="2016">
                  <c:v>673.22380000004023</c:v>
                </c:pt>
                <c:pt idx="2017">
                  <c:v>673.24040000004027</c:v>
                </c:pt>
                <c:pt idx="2018">
                  <c:v>673.25700000004031</c:v>
                </c:pt>
                <c:pt idx="2019">
                  <c:v>673.27360000004035</c:v>
                </c:pt>
                <c:pt idx="2020">
                  <c:v>673.29020000004039</c:v>
                </c:pt>
                <c:pt idx="2021">
                  <c:v>673.30680000004043</c:v>
                </c:pt>
                <c:pt idx="2022">
                  <c:v>673.32340000004046</c:v>
                </c:pt>
                <c:pt idx="2023">
                  <c:v>673.3400000000405</c:v>
                </c:pt>
                <c:pt idx="2024">
                  <c:v>673.35660000004054</c:v>
                </c:pt>
                <c:pt idx="2025">
                  <c:v>673.37320000004058</c:v>
                </c:pt>
                <c:pt idx="2026">
                  <c:v>673.38980000004062</c:v>
                </c:pt>
                <c:pt idx="2027">
                  <c:v>673.40640000004066</c:v>
                </c:pt>
                <c:pt idx="2028">
                  <c:v>673.4230000000407</c:v>
                </c:pt>
                <c:pt idx="2029">
                  <c:v>673.43960000004074</c:v>
                </c:pt>
                <c:pt idx="2030">
                  <c:v>673.45620000004078</c:v>
                </c:pt>
                <c:pt idx="2031">
                  <c:v>673.47280000004082</c:v>
                </c:pt>
                <c:pt idx="2032">
                  <c:v>673.48940000004086</c:v>
                </c:pt>
                <c:pt idx="2033">
                  <c:v>673.5060000000409</c:v>
                </c:pt>
                <c:pt idx="2034">
                  <c:v>673.52260000004094</c:v>
                </c:pt>
                <c:pt idx="2035">
                  <c:v>673.53920000004098</c:v>
                </c:pt>
                <c:pt idx="2036">
                  <c:v>673.55580000004102</c:v>
                </c:pt>
                <c:pt idx="2037">
                  <c:v>673.57240000004106</c:v>
                </c:pt>
                <c:pt idx="2038">
                  <c:v>673.5890000000411</c:v>
                </c:pt>
                <c:pt idx="2039">
                  <c:v>673.60560000004114</c:v>
                </c:pt>
                <c:pt idx="2040">
                  <c:v>673.62220000004118</c:v>
                </c:pt>
                <c:pt idx="2041">
                  <c:v>673.63880000004121</c:v>
                </c:pt>
                <c:pt idx="2042">
                  <c:v>673.65540000004125</c:v>
                </c:pt>
                <c:pt idx="2043">
                  <c:v>673.67200000004129</c:v>
                </c:pt>
                <c:pt idx="2044">
                  <c:v>673.68860000004133</c:v>
                </c:pt>
                <c:pt idx="2045">
                  <c:v>673.70520000004137</c:v>
                </c:pt>
                <c:pt idx="2046">
                  <c:v>673.72180000004141</c:v>
                </c:pt>
                <c:pt idx="2047">
                  <c:v>673.73840000004145</c:v>
                </c:pt>
                <c:pt idx="2048">
                  <c:v>673.75500000004149</c:v>
                </c:pt>
              </c:numCache>
            </c:numRef>
          </c:xVal>
          <c:yVal>
            <c:numRef>
              <c:f>Voigt!$L$2:$L$2050</c:f>
              <c:numCache>
                <c:formatCode>General</c:formatCode>
                <c:ptCount val="2049"/>
                <c:pt idx="0" formatCode="0.00E+00">
                  <c:v>0</c:v>
                </c:pt>
                <c:pt idx="1">
                  <c:v>502.33114557040381</c:v>
                </c:pt>
                <c:pt idx="2">
                  <c:v>502.33121167838453</c:v>
                </c:pt>
                <c:pt idx="3">
                  <c:v>502.331277986548</c:v>
                </c:pt>
                <c:pt idx="4">
                  <c:v>502.33134449570321</c:v>
                </c:pt>
                <c:pt idx="5">
                  <c:v>502.33141120666346</c:v>
                </c:pt>
                <c:pt idx="6">
                  <c:v>502.33147812024595</c:v>
                </c:pt>
                <c:pt idx="7">
                  <c:v>502.33154523727217</c:v>
                </c:pt>
                <c:pt idx="8">
                  <c:v>502.33161255856749</c:v>
                </c:pt>
                <c:pt idx="9">
                  <c:v>502.33168008496204</c:v>
                </c:pt>
                <c:pt idx="10">
                  <c:v>502.3317478172894</c:v>
                </c:pt>
                <c:pt idx="11">
                  <c:v>502.3318157563881</c:v>
                </c:pt>
                <c:pt idx="12">
                  <c:v>502.33188390310033</c:v>
                </c:pt>
                <c:pt idx="13">
                  <c:v>502.3319522582733</c:v>
                </c:pt>
                <c:pt idx="14">
                  <c:v>502.33202082275784</c:v>
                </c:pt>
                <c:pt idx="15">
                  <c:v>502.33208959740932</c:v>
                </c:pt>
                <c:pt idx="16">
                  <c:v>502.3321585830879</c:v>
                </c:pt>
                <c:pt idx="17">
                  <c:v>502.33222778065738</c:v>
                </c:pt>
                <c:pt idx="18">
                  <c:v>502.33229719098699</c:v>
                </c:pt>
                <c:pt idx="19">
                  <c:v>502.33236681494941</c:v>
                </c:pt>
                <c:pt idx="20">
                  <c:v>502.33243665342229</c:v>
                </c:pt>
                <c:pt idx="21">
                  <c:v>502.33250670728785</c:v>
                </c:pt>
                <c:pt idx="22">
                  <c:v>502.33257697743306</c:v>
                </c:pt>
                <c:pt idx="23">
                  <c:v>502.33264746474856</c:v>
                </c:pt>
                <c:pt idx="24">
                  <c:v>502.33271817013042</c:v>
                </c:pt>
                <c:pt idx="25">
                  <c:v>502.33278909447904</c:v>
                </c:pt>
                <c:pt idx="26">
                  <c:v>502.33286023869982</c:v>
                </c:pt>
                <c:pt idx="27">
                  <c:v>502.33293160370204</c:v>
                </c:pt>
                <c:pt idx="28">
                  <c:v>502.33300319040063</c:v>
                </c:pt>
                <c:pt idx="29">
                  <c:v>502.33307499971443</c:v>
                </c:pt>
                <c:pt idx="30">
                  <c:v>502.33314703256769</c:v>
                </c:pt>
                <c:pt idx="31">
                  <c:v>502.33321928988926</c:v>
                </c:pt>
                <c:pt idx="32">
                  <c:v>502.33329177261248</c:v>
                </c:pt>
                <c:pt idx="33">
                  <c:v>502.3333644816762</c:v>
                </c:pt>
                <c:pt idx="34">
                  <c:v>502.33343741802355</c:v>
                </c:pt>
                <c:pt idx="35">
                  <c:v>502.33351058260291</c:v>
                </c:pt>
                <c:pt idx="36">
                  <c:v>502.33358397636744</c:v>
                </c:pt>
                <c:pt idx="37">
                  <c:v>502.33365760027527</c:v>
                </c:pt>
                <c:pt idx="38">
                  <c:v>502.33373145529004</c:v>
                </c:pt>
                <c:pt idx="39">
                  <c:v>502.33380554237942</c:v>
                </c:pt>
                <c:pt idx="40">
                  <c:v>502.33387986251751</c:v>
                </c:pt>
                <c:pt idx="41">
                  <c:v>502.33395441668222</c:v>
                </c:pt>
                <c:pt idx="42">
                  <c:v>502.33402920585741</c:v>
                </c:pt>
                <c:pt idx="43">
                  <c:v>502.33410423103169</c:v>
                </c:pt>
                <c:pt idx="44">
                  <c:v>502.33417949319914</c:v>
                </c:pt>
                <c:pt idx="45">
                  <c:v>502.33425499335885</c:v>
                </c:pt>
                <c:pt idx="46">
                  <c:v>502.33433073251581</c:v>
                </c:pt>
                <c:pt idx="47">
                  <c:v>502.33440671167932</c:v>
                </c:pt>
                <c:pt idx="48">
                  <c:v>502.33448293186461</c:v>
                </c:pt>
                <c:pt idx="49">
                  <c:v>502.33455939409237</c:v>
                </c:pt>
                <c:pt idx="50">
                  <c:v>502.33463609938826</c:v>
                </c:pt>
                <c:pt idx="51">
                  <c:v>502.3347130487839</c:v>
                </c:pt>
                <c:pt idx="52">
                  <c:v>502.33479024331609</c:v>
                </c:pt>
                <c:pt idx="53">
                  <c:v>502.33486768402713</c:v>
                </c:pt>
                <c:pt idx="54">
                  <c:v>502.33494537196498</c:v>
                </c:pt>
                <c:pt idx="55">
                  <c:v>502.33502330818283</c:v>
                </c:pt>
                <c:pt idx="56">
                  <c:v>502.33510149374001</c:v>
                </c:pt>
                <c:pt idx="57">
                  <c:v>502.33517992970155</c:v>
                </c:pt>
                <c:pt idx="58">
                  <c:v>502.33525861713724</c:v>
                </c:pt>
                <c:pt idx="59">
                  <c:v>502.33533755712392</c:v>
                </c:pt>
                <c:pt idx="60">
                  <c:v>502.33541675074298</c:v>
                </c:pt>
                <c:pt idx="61">
                  <c:v>502.3354961990824</c:v>
                </c:pt>
                <c:pt idx="62">
                  <c:v>502.33557590323585</c:v>
                </c:pt>
                <c:pt idx="63">
                  <c:v>502.33565586430268</c:v>
                </c:pt>
                <c:pt idx="64">
                  <c:v>502.33573608338793</c:v>
                </c:pt>
                <c:pt idx="65">
                  <c:v>502.33581656160345</c:v>
                </c:pt>
                <c:pt idx="66">
                  <c:v>502.33589730006611</c:v>
                </c:pt>
                <c:pt idx="67">
                  <c:v>502.33597829989935</c:v>
                </c:pt>
                <c:pt idx="68">
                  <c:v>502.33605956223278</c:v>
                </c:pt>
                <c:pt idx="69">
                  <c:v>502.33614108820143</c:v>
                </c:pt>
                <c:pt idx="70">
                  <c:v>502.33622287894741</c:v>
                </c:pt>
                <c:pt idx="71">
                  <c:v>502.3363049356185</c:v>
                </c:pt>
                <c:pt idx="72">
                  <c:v>502.33638725936839</c:v>
                </c:pt>
                <c:pt idx="73">
                  <c:v>502.33646985135783</c:v>
                </c:pt>
                <c:pt idx="74">
                  <c:v>502.33655271275325</c:v>
                </c:pt>
                <c:pt idx="75">
                  <c:v>502.33663584472743</c:v>
                </c:pt>
                <c:pt idx="76">
                  <c:v>502.33671924846021</c:v>
                </c:pt>
                <c:pt idx="77">
                  <c:v>502.33680292513691</c:v>
                </c:pt>
                <c:pt idx="78">
                  <c:v>502.33688687595031</c:v>
                </c:pt>
                <c:pt idx="79">
                  <c:v>502.33697110209869</c:v>
                </c:pt>
                <c:pt idx="80">
                  <c:v>502.33705560478779</c:v>
                </c:pt>
                <c:pt idx="81">
                  <c:v>502.3371403852293</c:v>
                </c:pt>
                <c:pt idx="82">
                  <c:v>502.33722544464217</c:v>
                </c:pt>
                <c:pt idx="83">
                  <c:v>502.33731078425149</c:v>
                </c:pt>
                <c:pt idx="84">
                  <c:v>502.33739640528916</c:v>
                </c:pt>
                <c:pt idx="85">
                  <c:v>502.33748230899414</c:v>
                </c:pt>
                <c:pt idx="86">
                  <c:v>502.33756849661199</c:v>
                </c:pt>
                <c:pt idx="87">
                  <c:v>502.33765496939554</c:v>
                </c:pt>
                <c:pt idx="88">
                  <c:v>502.33774172860376</c:v>
                </c:pt>
                <c:pt idx="89">
                  <c:v>502.33782877550334</c:v>
                </c:pt>
                <c:pt idx="90">
                  <c:v>502.33791611136735</c:v>
                </c:pt>
                <c:pt idx="91">
                  <c:v>502.33800373747658</c:v>
                </c:pt>
                <c:pt idx="92">
                  <c:v>502.33809165511843</c:v>
                </c:pt>
                <c:pt idx="93">
                  <c:v>502.33817986558756</c:v>
                </c:pt>
                <c:pt idx="94">
                  <c:v>502.33826837018592</c:v>
                </c:pt>
                <c:pt idx="95">
                  <c:v>502.33835717022248</c:v>
                </c:pt>
                <c:pt idx="96">
                  <c:v>502.33844626701375</c:v>
                </c:pt>
                <c:pt idx="97">
                  <c:v>502.3385356618835</c:v>
                </c:pt>
                <c:pt idx="98">
                  <c:v>502.33862535616299</c:v>
                </c:pt>
                <c:pt idx="99">
                  <c:v>502.33871535119079</c:v>
                </c:pt>
                <c:pt idx="100">
                  <c:v>502.3388056483127</c:v>
                </c:pt>
                <c:pt idx="101">
                  <c:v>502.33889624888252</c:v>
                </c:pt>
                <c:pt idx="102">
                  <c:v>502.3389871542613</c:v>
                </c:pt>
                <c:pt idx="103">
                  <c:v>502.3390783658183</c:v>
                </c:pt>
                <c:pt idx="104">
                  <c:v>502.33916988492979</c:v>
                </c:pt>
                <c:pt idx="105">
                  <c:v>502.33926171298003</c:v>
                </c:pt>
                <c:pt idx="106">
                  <c:v>502.33935385136101</c:v>
                </c:pt>
                <c:pt idx="107">
                  <c:v>502.33944630147289</c:v>
                </c:pt>
                <c:pt idx="108">
                  <c:v>502.33953906472334</c:v>
                </c:pt>
                <c:pt idx="109">
                  <c:v>502.33963214252822</c:v>
                </c:pt>
                <c:pt idx="110">
                  <c:v>502.33972553631133</c:v>
                </c:pt>
                <c:pt idx="111">
                  <c:v>502.33981924750469</c:v>
                </c:pt>
                <c:pt idx="112">
                  <c:v>502.33991327754779</c:v>
                </c:pt>
                <c:pt idx="113">
                  <c:v>502.34000762788946</c:v>
                </c:pt>
                <c:pt idx="114">
                  <c:v>502.34010229998557</c:v>
                </c:pt>
                <c:pt idx="115">
                  <c:v>502.34019729530087</c:v>
                </c:pt>
                <c:pt idx="116">
                  <c:v>502.34029261530873</c:v>
                </c:pt>
                <c:pt idx="117">
                  <c:v>502.34038826149026</c:v>
                </c:pt>
                <c:pt idx="118">
                  <c:v>502.34048423533545</c:v>
                </c:pt>
                <c:pt idx="119">
                  <c:v>502.34058053834269</c:v>
                </c:pt>
                <c:pt idx="120">
                  <c:v>502.34067717201879</c:v>
                </c:pt>
                <c:pt idx="121">
                  <c:v>502.34077413787963</c:v>
                </c:pt>
                <c:pt idx="122">
                  <c:v>502.34087143744955</c:v>
                </c:pt>
                <c:pt idx="123">
                  <c:v>502.34096907226126</c:v>
                </c:pt>
                <c:pt idx="124">
                  <c:v>502.34106704385681</c:v>
                </c:pt>
                <c:pt idx="125">
                  <c:v>502.34116535378689</c:v>
                </c:pt>
                <c:pt idx="126">
                  <c:v>502.34126400361151</c:v>
                </c:pt>
                <c:pt idx="127">
                  <c:v>502.34136299489887</c:v>
                </c:pt>
                <c:pt idx="128">
                  <c:v>502.34146232922694</c:v>
                </c:pt>
                <c:pt idx="129">
                  <c:v>502.34156200818256</c:v>
                </c:pt>
                <c:pt idx="130">
                  <c:v>502.3416620333619</c:v>
                </c:pt>
                <c:pt idx="131">
                  <c:v>502.34176240636998</c:v>
                </c:pt>
                <c:pt idx="132">
                  <c:v>502.34186312882161</c:v>
                </c:pt>
                <c:pt idx="133">
                  <c:v>502.34196420234071</c:v>
                </c:pt>
                <c:pt idx="134">
                  <c:v>502.3420656285607</c:v>
                </c:pt>
                <c:pt idx="135">
                  <c:v>502.34216740912484</c:v>
                </c:pt>
                <c:pt idx="136">
                  <c:v>502.34226954568499</c:v>
                </c:pt>
                <c:pt idx="137">
                  <c:v>502.34237203990415</c:v>
                </c:pt>
                <c:pt idx="138">
                  <c:v>502.34247489345353</c:v>
                </c:pt>
                <c:pt idx="139">
                  <c:v>502.342578108015</c:v>
                </c:pt>
                <c:pt idx="140">
                  <c:v>502.34268168528024</c:v>
                </c:pt>
                <c:pt idx="141">
                  <c:v>502.34278562695067</c:v>
                </c:pt>
                <c:pt idx="142">
                  <c:v>502.34288993473751</c:v>
                </c:pt>
                <c:pt idx="143">
                  <c:v>502.34299461036221</c:v>
                </c:pt>
                <c:pt idx="144">
                  <c:v>502.34309965555667</c:v>
                </c:pt>
                <c:pt idx="145">
                  <c:v>502.34320507206235</c:v>
                </c:pt>
                <c:pt idx="146">
                  <c:v>502.34331086163161</c:v>
                </c:pt>
                <c:pt idx="147">
                  <c:v>502.34341702602683</c:v>
                </c:pt>
                <c:pt idx="148">
                  <c:v>502.34352356702061</c:v>
                </c:pt>
                <c:pt idx="149">
                  <c:v>502.34363048639693</c:v>
                </c:pt>
                <c:pt idx="150">
                  <c:v>502.34373778594886</c:v>
                </c:pt>
                <c:pt idx="151">
                  <c:v>502.34384546748151</c:v>
                </c:pt>
                <c:pt idx="152">
                  <c:v>502.34395353281025</c:v>
                </c:pt>
                <c:pt idx="153">
                  <c:v>502.34406198376064</c:v>
                </c:pt>
                <c:pt idx="154">
                  <c:v>502.3441708221701</c:v>
                </c:pt>
                <c:pt idx="155">
                  <c:v>502.34428004988649</c:v>
                </c:pt>
                <c:pt idx="156">
                  <c:v>502.34438966876837</c:v>
                </c:pt>
                <c:pt idx="157">
                  <c:v>502.34449968068611</c:v>
                </c:pt>
                <c:pt idx="158">
                  <c:v>502.34461008752078</c:v>
                </c:pt>
                <c:pt idx="159">
                  <c:v>502.3447208911648</c:v>
                </c:pt>
                <c:pt idx="160">
                  <c:v>502.34483209352243</c:v>
                </c:pt>
                <c:pt idx="161">
                  <c:v>502.34494369650838</c:v>
                </c:pt>
                <c:pt idx="162">
                  <c:v>502.34505570204988</c:v>
                </c:pt>
                <c:pt idx="163">
                  <c:v>502.34516811208528</c:v>
                </c:pt>
                <c:pt idx="164">
                  <c:v>502.34528092856431</c:v>
                </c:pt>
                <c:pt idx="165">
                  <c:v>502.34539415344921</c:v>
                </c:pt>
                <c:pt idx="166">
                  <c:v>502.34550778871358</c:v>
                </c:pt>
                <c:pt idx="167">
                  <c:v>502.34562183634284</c:v>
                </c:pt>
                <c:pt idx="168">
                  <c:v>502.34573629833471</c:v>
                </c:pt>
                <c:pt idx="169">
                  <c:v>502.34585117669894</c:v>
                </c:pt>
                <c:pt idx="170">
                  <c:v>502.34596647345779</c:v>
                </c:pt>
                <c:pt idx="171">
                  <c:v>502.34608219064512</c:v>
                </c:pt>
                <c:pt idx="172">
                  <c:v>502.34619833030774</c:v>
                </c:pt>
                <c:pt idx="173">
                  <c:v>502.34631489450453</c:v>
                </c:pt>
                <c:pt idx="174">
                  <c:v>502.34643188530754</c:v>
                </c:pt>
                <c:pt idx="175">
                  <c:v>502.34654930480087</c:v>
                </c:pt>
                <c:pt idx="176">
                  <c:v>502.34666715508138</c:v>
                </c:pt>
                <c:pt idx="177">
                  <c:v>502.3467854382593</c:v>
                </c:pt>
                <c:pt idx="178">
                  <c:v>502.34690415645741</c:v>
                </c:pt>
                <c:pt idx="179">
                  <c:v>502.34702331181143</c:v>
                </c:pt>
                <c:pt idx="180">
                  <c:v>502.34714290647025</c:v>
                </c:pt>
                <c:pt idx="181">
                  <c:v>502.34726294259622</c:v>
                </c:pt>
                <c:pt idx="182">
                  <c:v>502.34738342236506</c:v>
                </c:pt>
                <c:pt idx="183">
                  <c:v>502.34750434796524</c:v>
                </c:pt>
                <c:pt idx="184">
                  <c:v>502.34762572159957</c:v>
                </c:pt>
                <c:pt idx="185">
                  <c:v>502.3477475454838</c:v>
                </c:pt>
                <c:pt idx="186">
                  <c:v>502.34786982184824</c:v>
                </c:pt>
                <c:pt idx="187">
                  <c:v>502.34799255293592</c:v>
                </c:pt>
                <c:pt idx="188">
                  <c:v>502.3481157410049</c:v>
                </c:pt>
                <c:pt idx="189">
                  <c:v>502.34823938832619</c:v>
                </c:pt>
                <c:pt idx="190">
                  <c:v>502.34836349718603</c:v>
                </c:pt>
                <c:pt idx="191">
                  <c:v>502.34848806988407</c:v>
                </c:pt>
                <c:pt idx="192">
                  <c:v>502.34861310873453</c:v>
                </c:pt>
                <c:pt idx="193">
                  <c:v>502.34873861606616</c:v>
                </c:pt>
                <c:pt idx="194">
                  <c:v>502.3488645942225</c:v>
                </c:pt>
                <c:pt idx="195">
                  <c:v>502.34899104556121</c:v>
                </c:pt>
                <c:pt idx="196">
                  <c:v>502.34911797245491</c:v>
                </c:pt>
                <c:pt idx="197">
                  <c:v>502.34924537729171</c:v>
                </c:pt>
                <c:pt idx="198">
                  <c:v>502.34937326247405</c:v>
                </c:pt>
                <c:pt idx="199">
                  <c:v>502.34950163041935</c:v>
                </c:pt>
                <c:pt idx="200">
                  <c:v>502.34963048356099</c:v>
                </c:pt>
                <c:pt idx="201">
                  <c:v>502.3497598243473</c:v>
                </c:pt>
                <c:pt idx="202">
                  <c:v>502.34988965524167</c:v>
                </c:pt>
                <c:pt idx="203">
                  <c:v>502.35001997872405</c:v>
                </c:pt>
                <c:pt idx="204">
                  <c:v>502.35015079728896</c:v>
                </c:pt>
                <c:pt idx="205">
                  <c:v>502.35028211344752</c:v>
                </c:pt>
                <c:pt idx="206">
                  <c:v>502.35041392972653</c:v>
                </c:pt>
                <c:pt idx="207">
                  <c:v>502.35054624866893</c:v>
                </c:pt>
                <c:pt idx="208">
                  <c:v>502.3506790728336</c:v>
                </c:pt>
                <c:pt idx="209">
                  <c:v>502.35081240479622</c:v>
                </c:pt>
                <c:pt idx="210">
                  <c:v>502.35094624714816</c:v>
                </c:pt>
                <c:pt idx="211">
                  <c:v>502.35108060249831</c:v>
                </c:pt>
                <c:pt idx="212">
                  <c:v>502.35121547347148</c:v>
                </c:pt>
                <c:pt idx="213">
                  <c:v>502.3513508627093</c:v>
                </c:pt>
                <c:pt idx="214">
                  <c:v>502.35148677287089</c:v>
                </c:pt>
                <c:pt idx="215">
                  <c:v>502.35162320663176</c:v>
                </c:pt>
                <c:pt idx="216">
                  <c:v>502.35176016668561</c:v>
                </c:pt>
                <c:pt idx="217">
                  <c:v>502.35189765574205</c:v>
                </c:pt>
                <c:pt idx="218">
                  <c:v>502.35203567652957</c:v>
                </c:pt>
                <c:pt idx="219">
                  <c:v>502.35217423179347</c:v>
                </c:pt>
                <c:pt idx="220">
                  <c:v>502.3523133242968</c:v>
                </c:pt>
                <c:pt idx="221">
                  <c:v>502.35245295682103</c:v>
                </c:pt>
                <c:pt idx="222">
                  <c:v>502.35259313216511</c:v>
                </c:pt>
                <c:pt idx="223">
                  <c:v>502.35273385314622</c:v>
                </c:pt>
                <c:pt idx="224">
                  <c:v>502.35287512259993</c:v>
                </c:pt>
                <c:pt idx="225">
                  <c:v>502.35301694338068</c:v>
                </c:pt>
                <c:pt idx="226">
                  <c:v>502.35315931836067</c:v>
                </c:pt>
                <c:pt idx="227">
                  <c:v>502.3533022504314</c:v>
                </c:pt>
                <c:pt idx="228">
                  <c:v>502.35344574250303</c:v>
                </c:pt>
                <c:pt idx="229">
                  <c:v>502.35358979750504</c:v>
                </c:pt>
                <c:pt idx="230">
                  <c:v>502.35373441838578</c:v>
                </c:pt>
                <c:pt idx="231">
                  <c:v>502.35387960811272</c:v>
                </c:pt>
                <c:pt idx="232">
                  <c:v>502.35402536967376</c:v>
                </c:pt>
                <c:pt idx="233">
                  <c:v>502.35417170607525</c:v>
                </c:pt>
                <c:pt idx="234">
                  <c:v>502.35431862034397</c:v>
                </c:pt>
                <c:pt idx="235">
                  <c:v>502.35446611552675</c:v>
                </c:pt>
                <c:pt idx="236">
                  <c:v>502.35461419469038</c:v>
                </c:pt>
                <c:pt idx="237">
                  <c:v>502.35476286092148</c:v>
                </c:pt>
                <c:pt idx="238">
                  <c:v>502.35491211732779</c:v>
                </c:pt>
                <c:pt idx="239">
                  <c:v>502.35506196703727</c:v>
                </c:pt>
                <c:pt idx="240">
                  <c:v>502.35521241319839</c:v>
                </c:pt>
                <c:pt idx="241">
                  <c:v>502.3553634589814</c:v>
                </c:pt>
                <c:pt idx="242">
                  <c:v>502.35551510757637</c:v>
                </c:pt>
                <c:pt idx="243">
                  <c:v>502.35566736219607</c:v>
                </c:pt>
                <c:pt idx="244">
                  <c:v>502.35582022607332</c:v>
                </c:pt>
                <c:pt idx="245">
                  <c:v>502.35597370246342</c:v>
                </c:pt>
                <c:pt idx="246">
                  <c:v>502.35612779464327</c:v>
                </c:pt>
                <c:pt idx="247">
                  <c:v>502.35628250591139</c:v>
                </c:pt>
                <c:pt idx="248">
                  <c:v>502.35643783958881</c:v>
                </c:pt>
                <c:pt idx="249">
                  <c:v>502.35659379901858</c:v>
                </c:pt>
                <c:pt idx="250">
                  <c:v>502.35675038756631</c:v>
                </c:pt>
                <c:pt idx="251">
                  <c:v>502.3569076086203</c:v>
                </c:pt>
                <c:pt idx="252">
                  <c:v>502.35706546559186</c:v>
                </c:pt>
                <c:pt idx="253">
                  <c:v>502.35722396191522</c:v>
                </c:pt>
                <c:pt idx="254">
                  <c:v>502.35738310104739</c:v>
                </c:pt>
                <c:pt idx="255">
                  <c:v>502.35754288646922</c:v>
                </c:pt>
                <c:pt idx="256">
                  <c:v>502.35770332168545</c:v>
                </c:pt>
                <c:pt idx="257">
                  <c:v>502.35786441022378</c:v>
                </c:pt>
                <c:pt idx="258">
                  <c:v>502.35802615563671</c:v>
                </c:pt>
                <c:pt idx="259">
                  <c:v>502.35818856150036</c:v>
                </c:pt>
                <c:pt idx="260">
                  <c:v>502.35835163141519</c:v>
                </c:pt>
                <c:pt idx="261">
                  <c:v>502.35851536900691</c:v>
                </c:pt>
                <c:pt idx="262">
                  <c:v>502.35867977792532</c:v>
                </c:pt>
                <c:pt idx="263">
                  <c:v>502.35884486184568</c:v>
                </c:pt>
                <c:pt idx="264">
                  <c:v>502.3590106244676</c:v>
                </c:pt>
                <c:pt idx="265">
                  <c:v>502.35917706951705</c:v>
                </c:pt>
                <c:pt idx="266">
                  <c:v>502.35934420074523</c:v>
                </c:pt>
                <c:pt idx="267">
                  <c:v>502.35951202192905</c:v>
                </c:pt>
                <c:pt idx="268">
                  <c:v>502.35968053687156</c:v>
                </c:pt>
                <c:pt idx="269">
                  <c:v>502.35984974940197</c:v>
                </c:pt>
                <c:pt idx="270">
                  <c:v>502.36001966337585</c:v>
                </c:pt>
                <c:pt idx="271">
                  <c:v>502.36019028267583</c:v>
                </c:pt>
                <c:pt idx="272">
                  <c:v>502.36036161121092</c:v>
                </c:pt>
                <c:pt idx="273">
                  <c:v>502.36053365291787</c:v>
                </c:pt>
                <c:pt idx="274">
                  <c:v>502.36070641176002</c:v>
                </c:pt>
                <c:pt idx="275">
                  <c:v>502.36087989172893</c:v>
                </c:pt>
                <c:pt idx="276">
                  <c:v>502.36105409684387</c:v>
                </c:pt>
                <c:pt idx="277">
                  <c:v>502.36122903115165</c:v>
                </c:pt>
                <c:pt idx="278">
                  <c:v>502.36140469872794</c:v>
                </c:pt>
                <c:pt idx="279">
                  <c:v>502.3615811036766</c:v>
                </c:pt>
                <c:pt idx="280">
                  <c:v>502.36175825013061</c:v>
                </c:pt>
                <c:pt idx="281">
                  <c:v>502.36193614225135</c:v>
                </c:pt>
                <c:pt idx="282">
                  <c:v>502.36211478422979</c:v>
                </c:pt>
                <c:pt idx="283">
                  <c:v>502.36229418028665</c:v>
                </c:pt>
                <c:pt idx="284">
                  <c:v>502.36247433467156</c:v>
                </c:pt>
                <c:pt idx="285">
                  <c:v>502.36265525166527</c:v>
                </c:pt>
                <c:pt idx="286">
                  <c:v>502.36283693557789</c:v>
                </c:pt>
                <c:pt idx="287">
                  <c:v>502.3630193907502</c:v>
                </c:pt>
                <c:pt idx="288">
                  <c:v>502.36320262155391</c:v>
                </c:pt>
                <c:pt idx="289">
                  <c:v>502.36338663239189</c:v>
                </c:pt>
                <c:pt idx="290">
                  <c:v>502.36357142769793</c:v>
                </c:pt>
                <c:pt idx="291">
                  <c:v>502.36375701193742</c:v>
                </c:pt>
                <c:pt idx="292">
                  <c:v>502.36394338960781</c:v>
                </c:pt>
                <c:pt idx="293">
                  <c:v>502.36413056523838</c:v>
                </c:pt>
                <c:pt idx="294">
                  <c:v>502.36431854339116</c:v>
                </c:pt>
                <c:pt idx="295">
                  <c:v>502.36450732866024</c:v>
                </c:pt>
                <c:pt idx="296">
                  <c:v>502.36469692567312</c:v>
                </c:pt>
                <c:pt idx="297">
                  <c:v>502.3648873390905</c:v>
                </c:pt>
                <c:pt idx="298">
                  <c:v>502.3650785736063</c:v>
                </c:pt>
                <c:pt idx="299">
                  <c:v>502.36527063394828</c:v>
                </c:pt>
                <c:pt idx="300">
                  <c:v>502.36546352487835</c:v>
                </c:pt>
                <c:pt idx="301">
                  <c:v>502.36565725119317</c:v>
                </c:pt>
                <c:pt idx="302">
                  <c:v>502.36585181772307</c:v>
                </c:pt>
                <c:pt idx="303">
                  <c:v>502.36604722933453</c:v>
                </c:pt>
                <c:pt idx="304">
                  <c:v>502.36624349092858</c:v>
                </c:pt>
                <c:pt idx="305">
                  <c:v>502.36644060744197</c:v>
                </c:pt>
                <c:pt idx="306">
                  <c:v>502.36663858384736</c:v>
                </c:pt>
                <c:pt idx="307">
                  <c:v>502.36683742515356</c:v>
                </c:pt>
                <c:pt idx="308">
                  <c:v>502.36703713640622</c:v>
                </c:pt>
                <c:pt idx="309">
                  <c:v>502.36723772268761</c:v>
                </c:pt>
                <c:pt idx="310">
                  <c:v>502.36743918911702</c:v>
                </c:pt>
                <c:pt idx="311">
                  <c:v>502.36764154085131</c:v>
                </c:pt>
                <c:pt idx="312">
                  <c:v>502.3678447830855</c:v>
                </c:pt>
                <c:pt idx="313">
                  <c:v>502.36804892105238</c:v>
                </c:pt>
                <c:pt idx="314">
                  <c:v>502.36825396002314</c:v>
                </c:pt>
                <c:pt idx="315">
                  <c:v>502.36845990530833</c:v>
                </c:pt>
                <c:pt idx="316">
                  <c:v>502.36866676225736</c:v>
                </c:pt>
                <c:pt idx="317">
                  <c:v>502.36887453625877</c:v>
                </c:pt>
                <c:pt idx="318">
                  <c:v>502.36908323274201</c:v>
                </c:pt>
                <c:pt idx="319">
                  <c:v>502.36929285717565</c:v>
                </c:pt>
                <c:pt idx="320">
                  <c:v>502.36950341506963</c:v>
                </c:pt>
                <c:pt idx="321">
                  <c:v>502.36971491197437</c:v>
                </c:pt>
                <c:pt idx="322">
                  <c:v>502.36992735348167</c:v>
                </c:pt>
                <c:pt idx="323">
                  <c:v>502.37014074522563</c:v>
                </c:pt>
                <c:pt idx="324">
                  <c:v>502.37035509288148</c:v>
                </c:pt>
                <c:pt idx="325">
                  <c:v>502.37057040216769</c:v>
                </c:pt>
                <c:pt idx="326">
                  <c:v>502.37078667884475</c:v>
                </c:pt>
                <c:pt idx="327">
                  <c:v>502.3710039287173</c:v>
                </c:pt>
                <c:pt idx="328">
                  <c:v>502.37122215763247</c:v>
                </c:pt>
                <c:pt idx="329">
                  <c:v>502.37144137148266</c:v>
                </c:pt>
                <c:pt idx="330">
                  <c:v>502.37166157620345</c:v>
                </c:pt>
                <c:pt idx="331">
                  <c:v>502.37188277777591</c:v>
                </c:pt>
                <c:pt idx="332">
                  <c:v>502.37210498222635</c:v>
                </c:pt>
                <c:pt idx="333">
                  <c:v>502.37232819562632</c:v>
                </c:pt>
                <c:pt idx="334">
                  <c:v>502.37255242409333</c:v>
                </c:pt>
                <c:pt idx="335">
                  <c:v>502.37277767379169</c:v>
                </c:pt>
                <c:pt idx="336">
                  <c:v>502.37300395093257</c:v>
                </c:pt>
                <c:pt idx="337">
                  <c:v>502.37323126177421</c:v>
                </c:pt>
                <c:pt idx="338">
                  <c:v>502.37345961262258</c:v>
                </c:pt>
                <c:pt idx="339">
                  <c:v>502.37368900983188</c:v>
                </c:pt>
                <c:pt idx="340">
                  <c:v>502.37391945980494</c:v>
                </c:pt>
                <c:pt idx="341">
                  <c:v>502.37415096899372</c:v>
                </c:pt>
                <c:pt idx="342">
                  <c:v>502.37438354389928</c:v>
                </c:pt>
                <c:pt idx="343">
                  <c:v>502.37461719107341</c:v>
                </c:pt>
                <c:pt idx="344">
                  <c:v>502.37485191711721</c:v>
                </c:pt>
                <c:pt idx="345">
                  <c:v>502.37508772868387</c:v>
                </c:pt>
                <c:pt idx="346">
                  <c:v>502.37532463247703</c:v>
                </c:pt>
                <c:pt idx="347">
                  <c:v>502.37556263525266</c:v>
                </c:pt>
                <c:pt idx="348">
                  <c:v>502.37580174381901</c:v>
                </c:pt>
                <c:pt idx="349">
                  <c:v>502.37604196503662</c:v>
                </c:pt>
                <c:pt idx="350">
                  <c:v>502.37628330582015</c:v>
                </c:pt>
                <c:pt idx="351">
                  <c:v>502.37652577313725</c:v>
                </c:pt>
                <c:pt idx="352">
                  <c:v>502.37676937401034</c:v>
                </c:pt>
                <c:pt idx="353">
                  <c:v>502.37701411551666</c:v>
                </c:pt>
                <c:pt idx="354">
                  <c:v>502.37726000478847</c:v>
                </c:pt>
                <c:pt idx="355">
                  <c:v>502.37750704901418</c:v>
                </c:pt>
                <c:pt idx="356">
                  <c:v>502.37775525543839</c:v>
                </c:pt>
                <c:pt idx="357">
                  <c:v>502.37800463136273</c:v>
                </c:pt>
                <c:pt idx="358">
                  <c:v>502.37825518414593</c:v>
                </c:pt>
                <c:pt idx="359">
                  <c:v>502.37850692120492</c:v>
                </c:pt>
                <c:pt idx="360">
                  <c:v>502.37875985001551</c:v>
                </c:pt>
                <c:pt idx="361">
                  <c:v>502.37901397811197</c:v>
                </c:pt>
                <c:pt idx="362">
                  <c:v>502.37926931308834</c:v>
                </c:pt>
                <c:pt idx="363">
                  <c:v>502.37952586259939</c:v>
                </c:pt>
                <c:pt idx="364">
                  <c:v>502.37978363435991</c:v>
                </c:pt>
                <c:pt idx="365">
                  <c:v>502.38004263614653</c:v>
                </c:pt>
                <c:pt idx="366">
                  <c:v>502.38030287579772</c:v>
                </c:pt>
                <c:pt idx="367">
                  <c:v>502.38056436121451</c:v>
                </c:pt>
                <c:pt idx="368">
                  <c:v>502.38082710036133</c:v>
                </c:pt>
                <c:pt idx="369">
                  <c:v>502.38109110126561</c:v>
                </c:pt>
                <c:pt idx="370">
                  <c:v>502.38135637201981</c:v>
                </c:pt>
                <c:pt idx="371">
                  <c:v>502.38162292078118</c:v>
                </c:pt>
                <c:pt idx="372">
                  <c:v>502.38189075577247</c:v>
                </c:pt>
                <c:pt idx="373">
                  <c:v>502.38215988528282</c:v>
                </c:pt>
                <c:pt idx="374">
                  <c:v>502.3824303176682</c:v>
                </c:pt>
                <c:pt idx="375">
                  <c:v>502.38270206135212</c:v>
                </c:pt>
                <c:pt idx="376">
                  <c:v>502.38297512482632</c:v>
                </c:pt>
                <c:pt idx="377">
                  <c:v>502.38324951665118</c:v>
                </c:pt>
                <c:pt idx="378">
                  <c:v>502.38352524545689</c:v>
                </c:pt>
                <c:pt idx="379">
                  <c:v>502.38380231994347</c:v>
                </c:pt>
                <c:pt idx="380">
                  <c:v>502.38408074888252</c:v>
                </c:pt>
                <c:pt idx="381">
                  <c:v>502.38436054111639</c:v>
                </c:pt>
                <c:pt idx="382">
                  <c:v>502.38464170555994</c:v>
                </c:pt>
                <c:pt idx="383">
                  <c:v>502.38492425120171</c:v>
                </c:pt>
                <c:pt idx="384">
                  <c:v>502.38520818710299</c:v>
                </c:pt>
                <c:pt idx="385">
                  <c:v>502.38549352240011</c:v>
                </c:pt>
                <c:pt idx="386">
                  <c:v>502.38578026630421</c:v>
                </c:pt>
                <c:pt idx="387">
                  <c:v>502.38606842810259</c:v>
                </c:pt>
                <c:pt idx="388">
                  <c:v>502.38635801715941</c:v>
                </c:pt>
                <c:pt idx="389">
                  <c:v>502.38664904291568</c:v>
                </c:pt>
                <c:pt idx="390">
                  <c:v>502.38694151489108</c:v>
                </c:pt>
                <c:pt idx="391">
                  <c:v>502.38723544268419</c:v>
                </c:pt>
                <c:pt idx="392">
                  <c:v>502.38753083597317</c:v>
                </c:pt>
                <c:pt idx="393">
                  <c:v>502.38782770451689</c:v>
                </c:pt>
                <c:pt idx="394">
                  <c:v>502.38812605815542</c:v>
                </c:pt>
                <c:pt idx="395">
                  <c:v>502.38842590681134</c:v>
                </c:pt>
                <c:pt idx="396">
                  <c:v>502.38872726049021</c:v>
                </c:pt>
                <c:pt idx="397">
                  <c:v>502.38903012928085</c:v>
                </c:pt>
                <c:pt idx="398">
                  <c:v>502.38933452335755</c:v>
                </c:pt>
                <c:pt idx="399">
                  <c:v>502.38964045297962</c:v>
                </c:pt>
                <c:pt idx="400">
                  <c:v>502.38994792849303</c:v>
                </c:pt>
                <c:pt idx="401">
                  <c:v>502.39025696033082</c:v>
                </c:pt>
                <c:pt idx="402">
                  <c:v>502.39056755901424</c:v>
                </c:pt>
                <c:pt idx="403">
                  <c:v>502.39087973515393</c:v>
                </c:pt>
                <c:pt idx="404">
                  <c:v>502.39119349945031</c:v>
                </c:pt>
                <c:pt idx="405">
                  <c:v>502.39150886269431</c:v>
                </c:pt>
                <c:pt idx="406">
                  <c:v>502.39182583576917</c:v>
                </c:pt>
                <c:pt idx="407">
                  <c:v>502.39214442965067</c:v>
                </c:pt>
                <c:pt idx="408">
                  <c:v>502.3924646554085</c:v>
                </c:pt>
                <c:pt idx="409">
                  <c:v>502.39278652420649</c:v>
                </c:pt>
                <c:pt idx="410">
                  <c:v>502.39311004730462</c:v>
                </c:pt>
                <c:pt idx="411">
                  <c:v>502.39343523605953</c:v>
                </c:pt>
                <c:pt idx="412">
                  <c:v>502.39376210192495</c:v>
                </c:pt>
                <c:pt idx="413">
                  <c:v>502.39409065645373</c:v>
                </c:pt>
                <c:pt idx="414">
                  <c:v>502.39442091129831</c:v>
                </c:pt>
                <c:pt idx="415">
                  <c:v>502.39475287821165</c:v>
                </c:pt>
                <c:pt idx="416">
                  <c:v>502.39508656904832</c:v>
                </c:pt>
                <c:pt idx="417">
                  <c:v>502.3954219957659</c:v>
                </c:pt>
                <c:pt idx="418">
                  <c:v>502.39575917042612</c:v>
                </c:pt>
                <c:pt idx="419">
                  <c:v>502.39609810519482</c:v>
                </c:pt>
                <c:pt idx="420">
                  <c:v>502.39643881234474</c:v>
                </c:pt>
                <c:pt idx="421">
                  <c:v>502.39678130425546</c:v>
                </c:pt>
                <c:pt idx="422">
                  <c:v>502.39712559341433</c:v>
                </c:pt>
                <c:pt idx="423">
                  <c:v>502.397471692419</c:v>
                </c:pt>
                <c:pt idx="424">
                  <c:v>502.39781961397694</c:v>
                </c:pt>
                <c:pt idx="425">
                  <c:v>502.39816937090791</c:v>
                </c:pt>
                <c:pt idx="426">
                  <c:v>502.39852097614425</c:v>
                </c:pt>
                <c:pt idx="427">
                  <c:v>502.39887444273245</c:v>
                </c:pt>
                <c:pt idx="428">
                  <c:v>502.39922978383424</c:v>
                </c:pt>
                <c:pt idx="429">
                  <c:v>502.39958701272849</c:v>
                </c:pt>
                <c:pt idx="430">
                  <c:v>502.3999461428109</c:v>
                </c:pt>
                <c:pt idx="431">
                  <c:v>502.40030718759681</c:v>
                </c:pt>
                <c:pt idx="432">
                  <c:v>502.4006701607218</c:v>
                </c:pt>
                <c:pt idx="433">
                  <c:v>502.40103507594313</c:v>
                </c:pt>
                <c:pt idx="434">
                  <c:v>502.40140194714081</c:v>
                </c:pt>
                <c:pt idx="435">
                  <c:v>502.4017707883188</c:v>
                </c:pt>
                <c:pt idx="436">
                  <c:v>502.40214161360745</c:v>
                </c:pt>
                <c:pt idx="437">
                  <c:v>502.40251443726311</c:v>
                </c:pt>
                <c:pt idx="438">
                  <c:v>502.40288927367101</c:v>
                </c:pt>
                <c:pt idx="439">
                  <c:v>502.40326613734578</c:v>
                </c:pt>
                <c:pt idx="440">
                  <c:v>502.40364504293302</c:v>
                </c:pt>
                <c:pt idx="441">
                  <c:v>502.40402600521134</c:v>
                </c:pt>
                <c:pt idx="442">
                  <c:v>502.4044090390928</c:v>
                </c:pt>
                <c:pt idx="443">
                  <c:v>502.40479415962523</c:v>
                </c:pt>
                <c:pt idx="444">
                  <c:v>502.40518138199286</c:v>
                </c:pt>
                <c:pt idx="445">
                  <c:v>502.40557072151864</c:v>
                </c:pt>
                <c:pt idx="446">
                  <c:v>502.40596219366535</c:v>
                </c:pt>
                <c:pt idx="447">
                  <c:v>502.4063558140374</c:v>
                </c:pt>
                <c:pt idx="448">
                  <c:v>502.40675159838179</c:v>
                </c:pt>
                <c:pt idx="449">
                  <c:v>502.40714956259035</c:v>
                </c:pt>
                <c:pt idx="450">
                  <c:v>502.40754972270088</c:v>
                </c:pt>
                <c:pt idx="451">
                  <c:v>502.40795209489897</c:v>
                </c:pt>
                <c:pt idx="452">
                  <c:v>502.40835669552007</c:v>
                </c:pt>
                <c:pt idx="453">
                  <c:v>502.40876354104989</c:v>
                </c:pt>
                <c:pt idx="454">
                  <c:v>502.40917264812765</c:v>
                </c:pt>
                <c:pt idx="455">
                  <c:v>502.40958403354648</c:v>
                </c:pt>
                <c:pt idx="456">
                  <c:v>502.40999771425595</c:v>
                </c:pt>
                <c:pt idx="457">
                  <c:v>502.41041370736343</c:v>
                </c:pt>
                <c:pt idx="458">
                  <c:v>502.41083203013613</c:v>
                </c:pt>
                <c:pt idx="459">
                  <c:v>502.41125270000271</c:v>
                </c:pt>
                <c:pt idx="460">
                  <c:v>502.41167573455482</c:v>
                </c:pt>
                <c:pt idx="461">
                  <c:v>502.41210115154968</c:v>
                </c:pt>
                <c:pt idx="462">
                  <c:v>502.41252896891092</c:v>
                </c:pt>
                <c:pt idx="463">
                  <c:v>502.41295920473181</c:v>
                </c:pt>
                <c:pt idx="464">
                  <c:v>502.4133918772759</c:v>
                </c:pt>
                <c:pt idx="465">
                  <c:v>502.41382700497957</c:v>
                </c:pt>
                <c:pt idx="466">
                  <c:v>502.41426460645403</c:v>
                </c:pt>
                <c:pt idx="467">
                  <c:v>502.41470470048694</c:v>
                </c:pt>
                <c:pt idx="468">
                  <c:v>502.4151473060449</c:v>
                </c:pt>
                <c:pt idx="469">
                  <c:v>502.41559244227506</c:v>
                </c:pt>
                <c:pt idx="470">
                  <c:v>502.41604012850757</c:v>
                </c:pt>
                <c:pt idx="471">
                  <c:v>502.41649038425749</c:v>
                </c:pt>
                <c:pt idx="472">
                  <c:v>502.41694322922694</c:v>
                </c:pt>
                <c:pt idx="473">
                  <c:v>502.41739868330683</c:v>
                </c:pt>
                <c:pt idx="474">
                  <c:v>502.41785676658014</c:v>
                </c:pt>
                <c:pt idx="475">
                  <c:v>502.41831749932294</c:v>
                </c:pt>
                <c:pt idx="476">
                  <c:v>502.41878090200726</c:v>
                </c:pt>
                <c:pt idx="477">
                  <c:v>502.41924699530341</c:v>
                </c:pt>
                <c:pt idx="478">
                  <c:v>502.41971580008203</c:v>
                </c:pt>
                <c:pt idx="479">
                  <c:v>502.42018733741634</c:v>
                </c:pt>
                <c:pt idx="480">
                  <c:v>502.42066162858509</c:v>
                </c:pt>
                <c:pt idx="481">
                  <c:v>502.42113869507421</c:v>
                </c:pt>
                <c:pt idx="482">
                  <c:v>502.42161855857967</c:v>
                </c:pt>
                <c:pt idx="483">
                  <c:v>502.42210124100984</c:v>
                </c:pt>
                <c:pt idx="484">
                  <c:v>502.42258676448819</c:v>
                </c:pt>
                <c:pt idx="485">
                  <c:v>502.42307515135576</c:v>
                </c:pt>
                <c:pt idx="486">
                  <c:v>502.42356642417303</c:v>
                </c:pt>
                <c:pt idx="487">
                  <c:v>502.42406060572398</c:v>
                </c:pt>
                <c:pt idx="488">
                  <c:v>502.424557719017</c:v>
                </c:pt>
                <c:pt idx="489">
                  <c:v>502.42505778728901</c:v>
                </c:pt>
                <c:pt idx="490">
                  <c:v>502.42556083400746</c:v>
                </c:pt>
                <c:pt idx="491">
                  <c:v>502.42606688287333</c:v>
                </c:pt>
                <c:pt idx="492">
                  <c:v>502.42657595782362</c:v>
                </c:pt>
                <c:pt idx="493">
                  <c:v>502.42708808303473</c:v>
                </c:pt>
                <c:pt idx="494">
                  <c:v>502.42760328292434</c:v>
                </c:pt>
                <c:pt idx="495">
                  <c:v>502.42812158215565</c:v>
                </c:pt>
                <c:pt idx="496">
                  <c:v>502.42864300563951</c:v>
                </c:pt>
                <c:pt idx="497">
                  <c:v>502.42916757853709</c:v>
                </c:pt>
                <c:pt idx="498">
                  <c:v>502.42969532626375</c:v>
                </c:pt>
                <c:pt idx="499">
                  <c:v>502.43022627449204</c:v>
                </c:pt>
                <c:pt idx="500">
                  <c:v>502.43076044915415</c:v>
                </c:pt>
                <c:pt idx="501">
                  <c:v>502.43129787644511</c:v>
                </c:pt>
                <c:pt idx="502">
                  <c:v>502.43183858282714</c:v>
                </c:pt>
                <c:pt idx="503">
                  <c:v>502.43238259503164</c:v>
                </c:pt>
                <c:pt idx="504">
                  <c:v>502.4329299400631</c:v>
                </c:pt>
                <c:pt idx="505">
                  <c:v>502.43348064520228</c:v>
                </c:pt>
                <c:pt idx="506">
                  <c:v>502.43403473800959</c:v>
                </c:pt>
                <c:pt idx="507">
                  <c:v>502.43459224632875</c:v>
                </c:pt>
                <c:pt idx="508">
                  <c:v>502.43515319828998</c:v>
                </c:pt>
                <c:pt idx="509">
                  <c:v>502.43571762231386</c:v>
                </c:pt>
                <c:pt idx="510">
                  <c:v>502.43628554711495</c:v>
                </c:pt>
                <c:pt idx="511">
                  <c:v>502.43685700170454</c:v>
                </c:pt>
                <c:pt idx="512">
                  <c:v>502.43743201539587</c:v>
                </c:pt>
                <c:pt idx="513">
                  <c:v>502.43801061780687</c:v>
                </c:pt>
                <c:pt idx="514">
                  <c:v>502.43859283886422</c:v>
                </c:pt>
                <c:pt idx="515">
                  <c:v>502.43917870880705</c:v>
                </c:pt>
                <c:pt idx="516">
                  <c:v>502.43976825819095</c:v>
                </c:pt>
                <c:pt idx="517">
                  <c:v>502.4403615178926</c:v>
                </c:pt>
                <c:pt idx="518">
                  <c:v>502.44095851911266</c:v>
                </c:pt>
                <c:pt idx="519">
                  <c:v>502.44155929338081</c:v>
                </c:pt>
                <c:pt idx="520">
                  <c:v>502.44216387255915</c:v>
                </c:pt>
                <c:pt idx="521">
                  <c:v>502.44277228884744</c:v>
                </c:pt>
                <c:pt idx="522">
                  <c:v>502.44338457478625</c:v>
                </c:pt>
                <c:pt idx="523">
                  <c:v>502.44400076326224</c:v>
                </c:pt>
                <c:pt idx="524">
                  <c:v>502.44462088751197</c:v>
                </c:pt>
                <c:pt idx="525">
                  <c:v>502.44524498112651</c:v>
                </c:pt>
                <c:pt idx="526">
                  <c:v>502.44587307805614</c:v>
                </c:pt>
                <c:pt idx="527">
                  <c:v>502.44650521261542</c:v>
                </c:pt>
                <c:pt idx="528">
                  <c:v>502.44714141948634</c:v>
                </c:pt>
                <c:pt idx="529">
                  <c:v>502.44778173372515</c:v>
                </c:pt>
                <c:pt idx="530">
                  <c:v>502.4484261907653</c:v>
                </c:pt>
                <c:pt idx="531">
                  <c:v>502.44907482642384</c:v>
                </c:pt>
                <c:pt idx="532">
                  <c:v>502.44972767690524</c:v>
                </c:pt>
                <c:pt idx="533">
                  <c:v>502.45038477880757</c:v>
                </c:pt>
                <c:pt idx="534">
                  <c:v>502.4510461691259</c:v>
                </c:pt>
                <c:pt idx="535">
                  <c:v>502.45171188526001</c:v>
                </c:pt>
                <c:pt idx="536">
                  <c:v>502.45238196501714</c:v>
                </c:pt>
                <c:pt idx="537">
                  <c:v>502.45305644661903</c:v>
                </c:pt>
                <c:pt idx="538">
                  <c:v>502.4537353687067</c:v>
                </c:pt>
                <c:pt idx="539">
                  <c:v>502.45441877034614</c:v>
                </c:pt>
                <c:pt idx="540">
                  <c:v>502.45510669103442</c:v>
                </c:pt>
                <c:pt idx="541">
                  <c:v>502.45579917070381</c:v>
                </c:pt>
                <c:pt idx="542">
                  <c:v>502.45649624972953</c:v>
                </c:pt>
                <c:pt idx="543">
                  <c:v>502.45719796893445</c:v>
                </c:pt>
                <c:pt idx="544">
                  <c:v>502.45790436959533</c:v>
                </c:pt>
                <c:pt idx="545">
                  <c:v>502.45861549344954</c:v>
                </c:pt>
                <c:pt idx="546">
                  <c:v>502.45933138269947</c:v>
                </c:pt>
                <c:pt idx="547">
                  <c:v>502.46005208002111</c:v>
                </c:pt>
                <c:pt idx="548">
                  <c:v>502.46077762856862</c:v>
                </c:pt>
                <c:pt idx="549">
                  <c:v>502.4615080719816</c:v>
                </c:pt>
                <c:pt idx="550">
                  <c:v>502.46224345439168</c:v>
                </c:pt>
                <c:pt idx="551">
                  <c:v>502.46298382042824</c:v>
                </c:pt>
                <c:pt idx="552">
                  <c:v>502.46372921522675</c:v>
                </c:pt>
                <c:pt idx="553">
                  <c:v>502.46447968443454</c:v>
                </c:pt>
                <c:pt idx="554">
                  <c:v>502.46523527421823</c:v>
                </c:pt>
                <c:pt idx="555">
                  <c:v>502.46599603127015</c:v>
                </c:pt>
                <c:pt idx="556">
                  <c:v>502.46676200281695</c:v>
                </c:pt>
                <c:pt idx="557">
                  <c:v>502.46753323662506</c:v>
                </c:pt>
                <c:pt idx="558">
                  <c:v>502.46830978100979</c:v>
                </c:pt>
                <c:pt idx="559">
                  <c:v>502.4690916848424</c:v>
                </c:pt>
                <c:pt idx="560">
                  <c:v>502.46987899755709</c:v>
                </c:pt>
                <c:pt idx="561">
                  <c:v>502.47067176915971</c:v>
                </c:pt>
                <c:pt idx="562">
                  <c:v>502.47147005023544</c:v>
                </c:pt>
                <c:pt idx="563">
                  <c:v>502.47227389195632</c:v>
                </c:pt>
                <c:pt idx="564">
                  <c:v>502.47308334609056</c:v>
                </c:pt>
                <c:pt idx="565">
                  <c:v>502.4738984650096</c:v>
                </c:pt>
                <c:pt idx="566">
                  <c:v>502.47471930169763</c:v>
                </c:pt>
                <c:pt idx="567">
                  <c:v>502.47554590975983</c:v>
                </c:pt>
                <c:pt idx="568">
                  <c:v>502.4763783434305</c:v>
                </c:pt>
                <c:pt idx="569">
                  <c:v>502.47721665758331</c:v>
                </c:pt>
                <c:pt idx="570">
                  <c:v>502.47806090773884</c:v>
                </c:pt>
                <c:pt idx="571">
                  <c:v>502.47891115007519</c:v>
                </c:pt>
                <c:pt idx="572">
                  <c:v>502.47976744143625</c:v>
                </c:pt>
                <c:pt idx="573">
                  <c:v>502.48062983934142</c:v>
                </c:pt>
                <c:pt idx="574">
                  <c:v>502.48149840199585</c:v>
                </c:pt>
                <c:pt idx="575">
                  <c:v>502.48237318829979</c:v>
                </c:pt>
                <c:pt idx="576">
                  <c:v>502.48325425785856</c:v>
                </c:pt>
                <c:pt idx="577">
                  <c:v>502.48414167099259</c:v>
                </c:pt>
                <c:pt idx="578">
                  <c:v>502.48503548874805</c:v>
                </c:pt>
                <c:pt idx="579">
                  <c:v>502.48593577290762</c:v>
                </c:pt>
                <c:pt idx="580">
                  <c:v>502.48684258600042</c:v>
                </c:pt>
                <c:pt idx="581">
                  <c:v>502.48775599131318</c:v>
                </c:pt>
                <c:pt idx="582">
                  <c:v>502.48867605290161</c:v>
                </c:pt>
                <c:pt idx="583">
                  <c:v>502.48960283560132</c:v>
                </c:pt>
                <c:pt idx="584">
                  <c:v>502.49053640503917</c:v>
                </c:pt>
                <c:pt idx="585">
                  <c:v>502.49147682764533</c:v>
                </c:pt>
                <c:pt idx="586">
                  <c:v>502.49242417066421</c:v>
                </c:pt>
                <c:pt idx="587">
                  <c:v>502.49337850216739</c:v>
                </c:pt>
                <c:pt idx="588">
                  <c:v>502.49433989106592</c:v>
                </c:pt>
                <c:pt idx="589">
                  <c:v>502.49530840712168</c:v>
                </c:pt>
                <c:pt idx="590">
                  <c:v>502.49628412096126</c:v>
                </c:pt>
                <c:pt idx="591">
                  <c:v>502.49726710408777</c:v>
                </c:pt>
                <c:pt idx="592">
                  <c:v>502.49825742889493</c:v>
                </c:pt>
                <c:pt idx="593">
                  <c:v>502.49925516867984</c:v>
                </c:pt>
                <c:pt idx="594">
                  <c:v>502.50026039765658</c:v>
                </c:pt>
                <c:pt idx="595">
                  <c:v>502.50127319096987</c:v>
                </c:pt>
                <c:pt idx="596">
                  <c:v>502.50229362471009</c:v>
                </c:pt>
                <c:pt idx="597">
                  <c:v>502.50332177592577</c:v>
                </c:pt>
                <c:pt idx="598">
                  <c:v>502.50435772264018</c:v>
                </c:pt>
                <c:pt idx="599">
                  <c:v>502.50540154386408</c:v>
                </c:pt>
                <c:pt idx="600">
                  <c:v>502.506453319613</c:v>
                </c:pt>
                <c:pt idx="601">
                  <c:v>502.50751313092064</c:v>
                </c:pt>
                <c:pt idx="602">
                  <c:v>502.50858105985549</c:v>
                </c:pt>
                <c:pt idx="603">
                  <c:v>502.50965718953648</c:v>
                </c:pt>
                <c:pt idx="604">
                  <c:v>502.51074160414919</c:v>
                </c:pt>
                <c:pt idx="605">
                  <c:v>502.5118343889626</c:v>
                </c:pt>
                <c:pt idx="606">
                  <c:v>502.51293563034483</c:v>
                </c:pt>
                <c:pt idx="607">
                  <c:v>502.51404541578154</c:v>
                </c:pt>
                <c:pt idx="608">
                  <c:v>502.51516383389276</c:v>
                </c:pt>
                <c:pt idx="609">
                  <c:v>502.51629097445016</c:v>
                </c:pt>
                <c:pt idx="610">
                  <c:v>502.51742692839548</c:v>
                </c:pt>
                <c:pt idx="611">
                  <c:v>502.51857178785917</c:v>
                </c:pt>
                <c:pt idx="612">
                  <c:v>502.51972564617859</c:v>
                </c:pt>
                <c:pt idx="613">
                  <c:v>502.52088859791706</c:v>
                </c:pt>
                <c:pt idx="614">
                  <c:v>502.52206073888351</c:v>
                </c:pt>
                <c:pt idx="615">
                  <c:v>502.52324216615216</c:v>
                </c:pt>
                <c:pt idx="616">
                  <c:v>502.52443297808213</c:v>
                </c:pt>
                <c:pt idx="617">
                  <c:v>502.52563327433904</c:v>
                </c:pt>
                <c:pt idx="618">
                  <c:v>502.52684315591432</c:v>
                </c:pt>
                <c:pt idx="619">
                  <c:v>502.52806272514817</c:v>
                </c:pt>
                <c:pt idx="620">
                  <c:v>502.5292920857496</c:v>
                </c:pt>
                <c:pt idx="621">
                  <c:v>502.53053134281981</c:v>
                </c:pt>
                <c:pt idx="622">
                  <c:v>502.53178060287337</c:v>
                </c:pt>
                <c:pt idx="623">
                  <c:v>502.53303997386274</c:v>
                </c:pt>
                <c:pt idx="624">
                  <c:v>502.53430956519992</c:v>
                </c:pt>
                <c:pt idx="625">
                  <c:v>502.53558948778118</c:v>
                </c:pt>
                <c:pt idx="626">
                  <c:v>502.53687985401143</c:v>
                </c:pt>
                <c:pt idx="627">
                  <c:v>502.53818077782785</c:v>
                </c:pt>
                <c:pt idx="628">
                  <c:v>502.53949237472625</c:v>
                </c:pt>
                <c:pt idx="629">
                  <c:v>502.54081476178635</c:v>
                </c:pt>
                <c:pt idx="630">
                  <c:v>502.5421480576972</c:v>
                </c:pt>
                <c:pt idx="631">
                  <c:v>502.54349238278496</c:v>
                </c:pt>
                <c:pt idx="632">
                  <c:v>502.54484785903924</c:v>
                </c:pt>
                <c:pt idx="633">
                  <c:v>502.54621461014085</c:v>
                </c:pt>
                <c:pt idx="634">
                  <c:v>502.54759276149048</c:v>
                </c:pt>
                <c:pt idx="635">
                  <c:v>502.5489824402373</c:v>
                </c:pt>
                <c:pt idx="636">
                  <c:v>502.55038377530786</c:v>
                </c:pt>
                <c:pt idx="637">
                  <c:v>502.55179689743659</c:v>
                </c:pt>
                <c:pt idx="638">
                  <c:v>502.55322193919574</c:v>
                </c:pt>
                <c:pt idx="639">
                  <c:v>502.55465903502682</c:v>
                </c:pt>
                <c:pt idx="640">
                  <c:v>502.55610832127309</c:v>
                </c:pt>
                <c:pt idx="641">
                  <c:v>502.5575699362098</c:v>
                </c:pt>
                <c:pt idx="642">
                  <c:v>502.55904402007923</c:v>
                </c:pt>
                <c:pt idx="643">
                  <c:v>502.56053071512383</c:v>
                </c:pt>
                <c:pt idx="644">
                  <c:v>502.56203016561972</c:v>
                </c:pt>
                <c:pt idx="645">
                  <c:v>502.56354251791254</c:v>
                </c:pt>
                <c:pt idx="646">
                  <c:v>502.56506792045298</c:v>
                </c:pt>
                <c:pt idx="647">
                  <c:v>502.56660652383289</c:v>
                </c:pt>
                <c:pt idx="648">
                  <c:v>502.56815848082306</c:v>
                </c:pt>
                <c:pt idx="649">
                  <c:v>502.56972394641093</c:v>
                </c:pt>
                <c:pt idx="650">
                  <c:v>502.57130307783882</c:v>
                </c:pt>
                <c:pt idx="651">
                  <c:v>502.57289603464369</c:v>
                </c:pt>
                <c:pt idx="652">
                  <c:v>502.57450297869786</c:v>
                </c:pt>
                <c:pt idx="653">
                  <c:v>502.57612407424995</c:v>
                </c:pt>
                <c:pt idx="654">
                  <c:v>502.57775948796666</c:v>
                </c:pt>
                <c:pt idx="655">
                  <c:v>502.57940938897536</c:v>
                </c:pt>
                <c:pt idx="656">
                  <c:v>502.5810739489084</c:v>
                </c:pt>
                <c:pt idx="657">
                  <c:v>502.58275334194786</c:v>
                </c:pt>
                <c:pt idx="658">
                  <c:v>502.58444774487043</c:v>
                </c:pt>
                <c:pt idx="659">
                  <c:v>502.58615733709439</c:v>
                </c:pt>
                <c:pt idx="660">
                  <c:v>502.58788230072719</c:v>
                </c:pt>
                <c:pt idx="661">
                  <c:v>502.58962282061384</c:v>
                </c:pt>
                <c:pt idx="662">
                  <c:v>502.59137908438606</c:v>
                </c:pt>
                <c:pt idx="663">
                  <c:v>502.59315128251387</c:v>
                </c:pt>
                <c:pt idx="664">
                  <c:v>502.5949396083563</c:v>
                </c:pt>
                <c:pt idx="665">
                  <c:v>502.59674425821413</c:v>
                </c:pt>
                <c:pt idx="666">
                  <c:v>502.59856543138471</c:v>
                </c:pt>
                <c:pt idx="667">
                  <c:v>502.6004033302163</c:v>
                </c:pt>
                <c:pt idx="668">
                  <c:v>502.60225816016396</c:v>
                </c:pt>
                <c:pt idx="669">
                  <c:v>502.60413012984804</c:v>
                </c:pt>
                <c:pt idx="670">
                  <c:v>502.60601945111171</c:v>
                </c:pt>
                <c:pt idx="671">
                  <c:v>502.60792633908204</c:v>
                </c:pt>
                <c:pt idx="672">
                  <c:v>502.60985101222991</c:v>
                </c:pt>
                <c:pt idx="673">
                  <c:v>502.61179369243428</c:v>
                </c:pt>
                <c:pt idx="674">
                  <c:v>502.61375460504451</c:v>
                </c:pt>
                <c:pt idx="675">
                  <c:v>502.61573397894722</c:v>
                </c:pt>
                <c:pt idx="676">
                  <c:v>502.61773204663132</c:v>
                </c:pt>
                <c:pt idx="677">
                  <c:v>502.61974904425847</c:v>
                </c:pt>
                <c:pt idx="678">
                  <c:v>502.62178521173132</c:v>
                </c:pt>
                <c:pt idx="679">
                  <c:v>502.6238407927649</c:v>
                </c:pt>
                <c:pt idx="680">
                  <c:v>502.62591603496071</c:v>
                </c:pt>
                <c:pt idx="681">
                  <c:v>502.62801118988023</c:v>
                </c:pt>
                <c:pt idx="682">
                  <c:v>502.63012651312147</c:v>
                </c:pt>
                <c:pt idx="683">
                  <c:v>502.63226226439747</c:v>
                </c:pt>
                <c:pt idx="684">
                  <c:v>502.63441870761494</c:v>
                </c:pt>
                <c:pt idx="685">
                  <c:v>502.63659611095704</c:v>
                </c:pt>
                <c:pt idx="686">
                  <c:v>502.63879474696614</c:v>
                </c:pt>
                <c:pt idx="687">
                  <c:v>502.64101489262907</c:v>
                </c:pt>
                <c:pt idx="688">
                  <c:v>502.64325682946492</c:v>
                </c:pt>
                <c:pt idx="689">
                  <c:v>502.64552084361367</c:v>
                </c:pt>
                <c:pt idx="690">
                  <c:v>502.64780722592741</c:v>
                </c:pt>
                <c:pt idx="691">
                  <c:v>502.65011627206536</c:v>
                </c:pt>
                <c:pt idx="692">
                  <c:v>502.6524482825871</c:v>
                </c:pt>
                <c:pt idx="693">
                  <c:v>502.65480356305261</c:v>
                </c:pt>
                <c:pt idx="694">
                  <c:v>502.65718242412072</c:v>
                </c:pt>
                <c:pt idx="695">
                  <c:v>502.6595851816528</c:v>
                </c:pt>
                <c:pt idx="696">
                  <c:v>502.6620121568169</c:v>
                </c:pt>
                <c:pt idx="697">
                  <c:v>502.66446367619551</c:v>
                </c:pt>
                <c:pt idx="698">
                  <c:v>502.6669400718954</c:v>
                </c:pt>
                <c:pt idx="699">
                  <c:v>502.66944168166015</c:v>
                </c:pt>
                <c:pt idx="700">
                  <c:v>502.67196884898476</c:v>
                </c:pt>
                <c:pt idx="701">
                  <c:v>502.67452192323503</c:v>
                </c:pt>
                <c:pt idx="702">
                  <c:v>502.67710125976691</c:v>
                </c:pt>
                <c:pt idx="703">
                  <c:v>502.67970722005066</c:v>
                </c:pt>
                <c:pt idx="704">
                  <c:v>502.68234017179816</c:v>
                </c:pt>
                <c:pt idx="705">
                  <c:v>502.68500048909186</c:v>
                </c:pt>
                <c:pt idx="706">
                  <c:v>502.68768855251847</c:v>
                </c:pt>
                <c:pt idx="707">
                  <c:v>502.69040474930375</c:v>
                </c:pt>
                <c:pt idx="708">
                  <c:v>502.69314947345424</c:v>
                </c:pt>
                <c:pt idx="709">
                  <c:v>502.69592312589793</c:v>
                </c:pt>
                <c:pt idx="710">
                  <c:v>502.69872611463256</c:v>
                </c:pt>
                <c:pt idx="711">
                  <c:v>502.70155885487429</c:v>
                </c:pt>
                <c:pt idx="712">
                  <c:v>502.70442176921256</c:v>
                </c:pt>
                <c:pt idx="713">
                  <c:v>502.70731528776764</c:v>
                </c:pt>
                <c:pt idx="714">
                  <c:v>502.71023984835119</c:v>
                </c:pt>
                <c:pt idx="715">
                  <c:v>502.71319589663381</c:v>
                </c:pt>
                <c:pt idx="716">
                  <c:v>502.71618388631327</c:v>
                </c:pt>
                <c:pt idx="717">
                  <c:v>502.71920427928922</c:v>
                </c:pt>
                <c:pt idx="718">
                  <c:v>502.72225754584247</c:v>
                </c:pt>
                <c:pt idx="719">
                  <c:v>502.72534416481676</c:v>
                </c:pt>
                <c:pt idx="720">
                  <c:v>502.72846462380789</c:v>
                </c:pt>
                <c:pt idx="721">
                  <c:v>502.73161941935587</c:v>
                </c:pt>
                <c:pt idx="722">
                  <c:v>502.73480905714246</c:v>
                </c:pt>
                <c:pt idx="723">
                  <c:v>502.73803405219383</c:v>
                </c:pt>
                <c:pt idx="724">
                  <c:v>502.74129492908901</c:v>
                </c:pt>
                <c:pt idx="725">
                  <c:v>502.74459222217274</c:v>
                </c:pt>
                <c:pt idx="726">
                  <c:v>502.74792647577533</c:v>
                </c:pt>
                <c:pt idx="727">
                  <c:v>502.75129824443638</c:v>
                </c:pt>
                <c:pt idx="728">
                  <c:v>502.75470809313629</c:v>
                </c:pt>
                <c:pt idx="729">
                  <c:v>502.75815659753266</c:v>
                </c:pt>
                <c:pt idx="730">
                  <c:v>502.76164434420343</c:v>
                </c:pt>
                <c:pt idx="731">
                  <c:v>502.76517193089694</c:v>
                </c:pt>
                <c:pt idx="732">
                  <c:v>502.76873996678705</c:v>
                </c:pt>
                <c:pt idx="733">
                  <c:v>502.7723490727376</c:v>
                </c:pt>
                <c:pt idx="734">
                  <c:v>502.77599988157226</c:v>
                </c:pt>
                <c:pt idx="735">
                  <c:v>502.77969303835084</c:v>
                </c:pt>
                <c:pt idx="736">
                  <c:v>502.78342920065666</c:v>
                </c:pt>
                <c:pt idx="737">
                  <c:v>502.78720903888734</c:v>
                </c:pt>
                <c:pt idx="738">
                  <c:v>502.79103323655704</c:v>
                </c:pt>
                <c:pt idx="739">
                  <c:v>502.79490249060495</c:v>
                </c:pt>
                <c:pt idx="740">
                  <c:v>502.79881751171342</c:v>
                </c:pt>
                <c:pt idx="741">
                  <c:v>502.80277902463445</c:v>
                </c:pt>
                <c:pt idx="742">
                  <c:v>502.8067877685246</c:v>
                </c:pt>
                <c:pt idx="743">
                  <c:v>502.8108444972911</c:v>
                </c:pt>
                <c:pt idx="744">
                  <c:v>502.81494997994605</c:v>
                </c:pt>
                <c:pt idx="745">
                  <c:v>502.81910500097092</c:v>
                </c:pt>
                <c:pt idx="746">
                  <c:v>502.82331036069149</c:v>
                </c:pt>
                <c:pt idx="747">
                  <c:v>502.82756687566393</c:v>
                </c:pt>
                <c:pt idx="748">
                  <c:v>502.83187537907088</c:v>
                </c:pt>
                <c:pt idx="749">
                  <c:v>502.83623672113004</c:v>
                </c:pt>
                <c:pt idx="750">
                  <c:v>502.84065176951322</c:v>
                </c:pt>
                <c:pt idx="751">
                  <c:v>502.84512140977904</c:v>
                </c:pt>
                <c:pt idx="752">
                  <c:v>502.84964654581654</c:v>
                </c:pt>
                <c:pt idx="753">
                  <c:v>502.85422810030241</c:v>
                </c:pt>
                <c:pt idx="754">
                  <c:v>502.85886701517211</c:v>
                </c:pt>
                <c:pt idx="755">
                  <c:v>502.86356425210465</c:v>
                </c:pt>
                <c:pt idx="756">
                  <c:v>502.8683207930203</c:v>
                </c:pt>
                <c:pt idx="757">
                  <c:v>502.87313764059468</c:v>
                </c:pt>
                <c:pt idx="758">
                  <c:v>502.87801581878784</c:v>
                </c:pt>
                <c:pt idx="759">
                  <c:v>502.88295637338842</c:v>
                </c:pt>
                <c:pt idx="760">
                  <c:v>502.88796037257453</c:v>
                </c:pt>
                <c:pt idx="761">
                  <c:v>502.89302890749195</c:v>
                </c:pt>
                <c:pt idx="762">
                  <c:v>502.89816309284879</c:v>
                </c:pt>
                <c:pt idx="763">
                  <c:v>502.90336406752931</c:v>
                </c:pt>
                <c:pt idx="764">
                  <c:v>502.90863299522562</c:v>
                </c:pt>
                <c:pt idx="765">
                  <c:v>502.91397106508953</c:v>
                </c:pt>
                <c:pt idx="766">
                  <c:v>502.91937949240378</c:v>
                </c:pt>
                <c:pt idx="767">
                  <c:v>502.92485951927415</c:v>
                </c:pt>
                <c:pt idx="768">
                  <c:v>502.9304124153432</c:v>
                </c:pt>
                <c:pt idx="769">
                  <c:v>502.93603947852648</c:v>
                </c:pt>
                <c:pt idx="770">
                  <c:v>502.94174203577109</c:v>
                </c:pt>
                <c:pt idx="771">
                  <c:v>502.94752144383961</c:v>
                </c:pt>
                <c:pt idx="772">
                  <c:v>502.95337909011641</c:v>
                </c:pt>
                <c:pt idx="773">
                  <c:v>502.95931639344167</c:v>
                </c:pt>
                <c:pt idx="774">
                  <c:v>502.96533480497169</c:v>
                </c:pt>
                <c:pt idx="775">
                  <c:v>502.9714358090655</c:v>
                </c:pt>
                <c:pt idx="776">
                  <c:v>502.97762092420112</c:v>
                </c:pt>
                <c:pt idx="777">
                  <c:v>502.98389170392147</c:v>
                </c:pt>
                <c:pt idx="778">
                  <c:v>502.99024973781093</c:v>
                </c:pt>
                <c:pt idx="779">
                  <c:v>502.99669665250281</c:v>
                </c:pt>
                <c:pt idx="780">
                  <c:v>503.00323411272143</c:v>
                </c:pt>
                <c:pt idx="781">
                  <c:v>503.00986382235692</c:v>
                </c:pt>
                <c:pt idx="782">
                  <c:v>503.01658752557773</c:v>
                </c:pt>
                <c:pt idx="783">
                  <c:v>503.02340700797708</c:v>
                </c:pt>
                <c:pt idx="784">
                  <c:v>503.03032409776142</c:v>
                </c:pt>
                <c:pt idx="785">
                  <c:v>503.0373406669753</c:v>
                </c:pt>
                <c:pt idx="786">
                  <c:v>503.04445863277033</c:v>
                </c:pt>
                <c:pt idx="787">
                  <c:v>503.05167995871511</c:v>
                </c:pt>
                <c:pt idx="788">
                  <c:v>503.0590066561515</c:v>
                </c:pt>
                <c:pt idx="789">
                  <c:v>503.06644078559589</c:v>
                </c:pt>
                <c:pt idx="790">
                  <c:v>503.07398445818967</c:v>
                </c:pt>
                <c:pt idx="791">
                  <c:v>503.08163983719919</c:v>
                </c:pt>
                <c:pt idx="792">
                  <c:v>503.08940913956894</c:v>
                </c:pt>
                <c:pt idx="793">
                  <c:v>503.09729463752728</c:v>
                </c:pt>
                <c:pt idx="794">
                  <c:v>503.10529866025058</c:v>
                </c:pt>
                <c:pt idx="795">
                  <c:v>503.1134235955833</c:v>
                </c:pt>
                <c:pt idx="796">
                  <c:v>503.1216718918231</c:v>
                </c:pt>
                <c:pt idx="797">
                  <c:v>503.13004605956507</c:v>
                </c:pt>
                <c:pt idx="798">
                  <c:v>503.13854867361488</c:v>
                </c:pt>
                <c:pt idx="799">
                  <c:v>503.14718237497141</c:v>
                </c:pt>
                <c:pt idx="800">
                  <c:v>503.15594987287727</c:v>
                </c:pt>
                <c:pt idx="801">
                  <c:v>503.16485394694928</c:v>
                </c:pt>
                <c:pt idx="802">
                  <c:v>503.17389744938191</c:v>
                </c:pt>
                <c:pt idx="803">
                  <c:v>503.18308330723539</c:v>
                </c:pt>
                <c:pt idx="804">
                  <c:v>503.19241452480605</c:v>
                </c:pt>
                <c:pt idx="805">
                  <c:v>503.20189418608607</c:v>
                </c:pt>
                <c:pt idx="806">
                  <c:v>503.21152545731479</c:v>
                </c:pt>
                <c:pt idx="807">
                  <c:v>503.2213115896252</c:v>
                </c:pt>
                <c:pt idx="808">
                  <c:v>503.23125592179144</c:v>
                </c:pt>
                <c:pt idx="809">
                  <c:v>503.24136188308012</c:v>
                </c:pt>
                <c:pt idx="810">
                  <c:v>503.25163299620931</c:v>
                </c:pt>
                <c:pt idx="811">
                  <c:v>503.26207288042406</c:v>
                </c:pt>
                <c:pt idx="812">
                  <c:v>503.2726852546873</c:v>
                </c:pt>
                <c:pt idx="813">
                  <c:v>503.28347394099706</c:v>
                </c:pt>
                <c:pt idx="814">
                  <c:v>503.29444286783132</c:v>
                </c:pt>
                <c:pt idx="815">
                  <c:v>503.30559607373016</c:v>
                </c:pt>
                <c:pt idx="816">
                  <c:v>503.31693771101686</c:v>
                </c:pt>
                <c:pt idx="817">
                  <c:v>503.32847204966811</c:v>
                </c:pt>
                <c:pt idx="818">
                  <c:v>503.34020348133936</c:v>
                </c:pt>
                <c:pt idx="819">
                  <c:v>503.35213652355014</c:v>
                </c:pt>
                <c:pt idx="820">
                  <c:v>503.36427582403985</c:v>
                </c:pt>
                <c:pt idx="821">
                  <c:v>503.37662616529906</c:v>
                </c:pt>
                <c:pt idx="822">
                  <c:v>503.38919246928731</c:v>
                </c:pt>
                <c:pt idx="823">
                  <c:v>503.40197980234461</c:v>
                </c:pt>
                <c:pt idx="824">
                  <c:v>503.4149933803044</c:v>
                </c:pt>
                <c:pt idx="825">
                  <c:v>503.42823857382132</c:v>
                </c:pt>
                <c:pt idx="826">
                  <c:v>503.44172091392079</c:v>
                </c:pt>
                <c:pt idx="827">
                  <c:v>503.45544609778153</c:v>
                </c:pt>
                <c:pt idx="828">
                  <c:v>503.46941999476485</c:v>
                </c:pt>
                <c:pt idx="829">
                  <c:v>503.48364865269855</c:v>
                </c:pt>
                <c:pt idx="830">
                  <c:v>503.49813830443168</c:v>
                </c:pt>
                <c:pt idx="831">
                  <c:v>503.5128953746721</c:v>
                </c:pt>
                <c:pt idx="832">
                  <c:v>503.52792648711875</c:v>
                </c:pt>
                <c:pt idx="833">
                  <c:v>503.54323847190881</c:v>
                </c:pt>
                <c:pt idx="834">
                  <c:v>503.55883837338865</c:v>
                </c:pt>
                <c:pt idx="835">
                  <c:v>503.57473345823064</c:v>
                </c:pt>
                <c:pt idx="836">
                  <c:v>503.59093122391027</c:v>
                </c:pt>
                <c:pt idx="837">
                  <c:v>503.60743940756424</c:v>
                </c:pt>
                <c:pt idx="838">
                  <c:v>503.62426599524497</c:v>
                </c:pt>
                <c:pt idx="839">
                  <c:v>503.64141923159877</c:v>
                </c:pt>
                <c:pt idx="840">
                  <c:v>503.65890762998288</c:v>
                </c:pt>
                <c:pt idx="841">
                  <c:v>503.67673998305008</c:v>
                </c:pt>
                <c:pt idx="842">
                  <c:v>503.69492537382143</c:v>
                </c:pt>
                <c:pt idx="843">
                  <c:v>503.71347318727453</c:v>
                </c:pt>
                <c:pt idx="844">
                  <c:v>503.73239312247824</c:v>
                </c:pt>
                <c:pt idx="845">
                  <c:v>503.75169520529653</c:v>
                </c:pt>
                <c:pt idx="846">
                  <c:v>503.77138980169843</c:v>
                </c:pt>
                <c:pt idx="847">
                  <c:v>503.79148763170565</c:v>
                </c:pt>
                <c:pt idx="848">
                  <c:v>503.81199978400991</c:v>
                </c:pt>
                <c:pt idx="849">
                  <c:v>503.83293773130345</c:v>
                </c:pt>
                <c:pt idx="850">
                  <c:v>503.85431334635473</c:v>
                </c:pt>
                <c:pt idx="851">
                  <c:v>503.87613891887781</c:v>
                </c:pt>
                <c:pt idx="852">
                  <c:v>503.89842717323882</c:v>
                </c:pt>
                <c:pt idx="853">
                  <c:v>503.92119128704303</c:v>
                </c:pt>
                <c:pt idx="854">
                  <c:v>503.9444449106602</c:v>
                </c:pt>
                <c:pt idx="855">
                  <c:v>503.96820218773701</c:v>
                </c:pt>
                <c:pt idx="856">
                  <c:v>503.99247777675578</c:v>
                </c:pt>
                <c:pt idx="857">
                  <c:v>504.01728687370314</c:v>
                </c:pt>
                <c:pt idx="858">
                  <c:v>504.04264523591064</c:v>
                </c:pt>
                <c:pt idx="859">
                  <c:v>504.06856920713949</c:v>
                </c:pt>
                <c:pt idx="860">
                  <c:v>504.09507574398572</c:v>
                </c:pt>
                <c:pt idx="861">
                  <c:v>504.12218244368069</c:v>
                </c:pt>
                <c:pt idx="862">
                  <c:v>504.14990757337819</c:v>
                </c:pt>
                <c:pt idx="863">
                  <c:v>504.17827010101519</c:v>
                </c:pt>
                <c:pt idx="864">
                  <c:v>504.20728972784559</c:v>
                </c:pt>
                <c:pt idx="865">
                  <c:v>504.23698692275161</c:v>
                </c:pt>
                <c:pt idx="866">
                  <c:v>504.26738295844325</c:v>
                </c:pt>
                <c:pt idx="867">
                  <c:v>504.29849994966889</c:v>
                </c:pt>
                <c:pt idx="868">
                  <c:v>504.33036089356119</c:v>
                </c:pt>
                <c:pt idx="869">
                  <c:v>504.36298971226051</c:v>
                </c:pt>
                <c:pt idx="870">
                  <c:v>504.39641129796064</c:v>
                </c:pt>
                <c:pt idx="871">
                  <c:v>504.43065156053808</c:v>
                </c:pt>
                <c:pt idx="872">
                  <c:v>504.46573747793332</c:v>
                </c:pt>
                <c:pt idx="873">
                  <c:v>504.50169714947083</c:v>
                </c:pt>
                <c:pt idx="874">
                  <c:v>504.53855985231189</c:v>
                </c:pt>
                <c:pt idx="875">
                  <c:v>504.57635610125431</c:v>
                </c:pt>
                <c:pt idx="876">
                  <c:v>504.6151177121103</c:v>
                </c:pt>
                <c:pt idx="877">
                  <c:v>504.65487786890458</c:v>
                </c:pt>
                <c:pt idx="878">
                  <c:v>504.69567119516228</c:v>
                </c:pt>
                <c:pt idx="879">
                  <c:v>504.73753382957307</c:v>
                </c:pt>
                <c:pt idx="880">
                  <c:v>504.78050350634135</c:v>
                </c:pt>
                <c:pt idx="881">
                  <c:v>504.82461964055642</c:v>
                </c:pt>
                <c:pt idx="882">
                  <c:v>504.86992341894847</c:v>
                </c:pt>
                <c:pt idx="883">
                  <c:v>504.91645789641689</c:v>
                </c:pt>
                <c:pt idx="884">
                  <c:v>504.96426809876061</c:v>
                </c:pt>
                <c:pt idx="885">
                  <c:v>505.01340113206766</c:v>
                </c:pt>
                <c:pt idx="886">
                  <c:v>505.06390629926204</c:v>
                </c:pt>
                <c:pt idx="887">
                  <c:v>505.11583522435171</c:v>
                </c:pt>
                <c:pt idx="888">
                  <c:v>505.16924198496304</c:v>
                </c:pt>
                <c:pt idx="889">
                  <c:v>505.22418325380136</c:v>
                </c:pt>
                <c:pt idx="890">
                  <c:v>505.28071844973192</c:v>
                </c:pt>
                <c:pt idx="891">
                  <c:v>505.33890989923884</c:v>
                </c:pt>
                <c:pt idx="892">
                  <c:v>505.39882300908403</c:v>
                </c:pt>
                <c:pt idx="893">
                  <c:v>505.46052645106647</c:v>
                </c:pt>
                <c:pt idx="894">
                  <c:v>505.52409235986011</c:v>
                </c:pt>
                <c:pt idx="895">
                  <c:v>505.5895965450045</c:v>
                </c:pt>
                <c:pt idx="896">
                  <c:v>505.65711871821441</c:v>
                </c:pt>
                <c:pt idx="897">
                  <c:v>505.72674273729535</c:v>
                </c:pt>
                <c:pt idx="898">
                  <c:v>505.79855686806104</c:v>
                </c:pt>
                <c:pt idx="899">
                  <c:v>505.87265406579809</c:v>
                </c:pt>
                <c:pt idx="900">
                  <c:v>505.94913227796178</c:v>
                </c:pt>
                <c:pt idx="901">
                  <c:v>506.02809476995662</c:v>
                </c:pt>
                <c:pt idx="902">
                  <c:v>506.10965047604327</c:v>
                </c:pt>
                <c:pt idx="903">
                  <c:v>506.19391437761419</c:v>
                </c:pt>
                <c:pt idx="904">
                  <c:v>506.28100791131033</c:v>
                </c:pt>
                <c:pt idx="905">
                  <c:v>506.37105940970582</c:v>
                </c:pt>
                <c:pt idx="906">
                  <c:v>506.46420457757586</c:v>
                </c:pt>
                <c:pt idx="907">
                  <c:v>506.56058700707149</c:v>
                </c:pt>
                <c:pt idx="908">
                  <c:v>506.66035873549276</c:v>
                </c:pt>
                <c:pt idx="909">
                  <c:v>506.76368084973956</c:v>
                </c:pt>
                <c:pt idx="910">
                  <c:v>506.87072414197291</c:v>
                </c:pt>
                <c:pt idx="911">
                  <c:v>506.98166982151861</c:v>
                </c:pt>
                <c:pt idx="912">
                  <c:v>507.09671028861544</c:v>
                </c:pt>
                <c:pt idx="913">
                  <c:v>507.21604997623581</c:v>
                </c:pt>
                <c:pt idx="914">
                  <c:v>507.3399062669414</c:v>
                </c:pt>
                <c:pt idx="915">
                  <c:v>507.46851049253314</c:v>
                </c:pt>
                <c:pt idx="916">
                  <c:v>507.60210902518429</c:v>
                </c:pt>
                <c:pt idx="917">
                  <c:v>507.74096446978433</c:v>
                </c:pt>
                <c:pt idx="918">
                  <c:v>507.88535696840518</c:v>
                </c:pt>
                <c:pt idx="919">
                  <c:v>508.03558562914941</c:v>
                </c:pt>
                <c:pt idx="920">
                  <c:v>508.1919700931735</c:v>
                </c:pt>
                <c:pt idx="921">
                  <c:v>508.35485225543448</c:v>
                </c:pt>
                <c:pt idx="922">
                  <c:v>508.52459815670863</c:v>
                </c:pt>
                <c:pt idx="923">
                  <c:v>508.70160006673677</c:v>
                </c:pt>
                <c:pt idx="924">
                  <c:v>508.88627878097691</c:v>
                </c:pt>
                <c:pt idx="925">
                  <c:v>509.07908615649558</c:v>
                </c:pt>
                <c:pt idx="926">
                  <c:v>509.28050791601731</c:v>
                </c:pt>
                <c:pt idx="927">
                  <c:v>509.49106675320695</c:v>
                </c:pt>
                <c:pt idx="928">
                  <c:v>509.7113257769422</c:v>
                </c:pt>
                <c:pt idx="929">
                  <c:v>509.94189233777342</c:v>
                </c:pt>
                <c:pt idx="930">
                  <c:v>510.18342228610527</c:v>
                </c:pt>
                <c:pt idx="931">
                  <c:v>510.43662471901212</c:v>
                </c:pt>
                <c:pt idx="932">
                  <c:v>510.70226728125226</c:v>
                </c:pt>
                <c:pt idx="933">
                  <c:v>510.98118209616769</c:v>
                </c:pt>
                <c:pt idx="934">
                  <c:v>511.27427241408395</c:v>
                </c:pt>
                <c:pt idx="935">
                  <c:v>511.58252007987608</c:v>
                </c:pt>
                <c:pt idx="936">
                  <c:v>511.90699393800037</c:v>
                </c:pt>
                <c:pt idx="937">
                  <c:v>512.24885931302197</c:v>
                </c:pt>
                <c:pt idx="938">
                  <c:v>512.60938872717111</c:v>
                </c:pt>
                <c:pt idx="939">
                  <c:v>512.98997404451961</c:v>
                </c:pt>
                <c:pt idx="940">
                  <c:v>513.3921402650235</c:v>
                </c:pt>
                <c:pt idx="941">
                  <c:v>513.81756123215769</c:v>
                </c:pt>
                <c:pt idx="942">
                  <c:v>514.26807756676681</c:v>
                </c:pt>
                <c:pt idx="943">
                  <c:v>514.74571719905884</c:v>
                </c:pt>
                <c:pt idx="944">
                  <c:v>515.25271894287448</c:v>
                </c:pt>
                <c:pt idx="945">
                  <c:v>515.79155964470147</c:v>
                </c:pt>
                <c:pt idx="946">
                  <c:v>516.36498554843433</c:v>
                </c:pt>
                <c:pt idx="947">
                  <c:v>516.97604865091625</c:v>
                </c:pt>
                <c:pt idx="948">
                  <c:v>517.62814898963188</c:v>
                </c:pt>
                <c:pt idx="949">
                  <c:v>518.3250840114863</c:v>
                </c:pt>
                <c:pt idx="950">
                  <c:v>519.07110643206556</c:v>
                </c:pt>
                <c:pt idx="951">
                  <c:v>519.87099232358219</c:v>
                </c:pt>
                <c:pt idx="952">
                  <c:v>520.7301215874254</c:v>
                </c:pt>
                <c:pt idx="953">
                  <c:v>521.65457350144766</c:v>
                </c:pt>
                <c:pt idx="954">
                  <c:v>522.65124072018625</c:v>
                </c:pt>
                <c:pt idx="955">
                  <c:v>523.72796599910066</c:v>
                </c:pt>
                <c:pt idx="956">
                  <c:v>524.89370708186129</c:v>
                </c:pt>
                <c:pt idx="957">
                  <c:v>526.15873673049032</c:v>
                </c:pt>
                <c:pt idx="958">
                  <c:v>527.53488692912538</c:v>
                </c:pt>
                <c:pt idx="959">
                  <c:v>529.03584904866466</c:v>
                </c:pt>
                <c:pt idx="960">
                  <c:v>530.67754550239374</c:v>
                </c:pt>
                <c:pt idx="961">
                  <c:v>532.47859356064396</c:v>
                </c:pt>
                <c:pt idx="962">
                  <c:v>534.46088912837854</c:v>
                </c:pt>
                <c:pt idx="963">
                  <c:v>536.65034832438528</c:v>
                </c:pt>
                <c:pt idx="964">
                  <c:v>539.07785900103613</c:v>
                </c:pt>
                <c:pt idx="965">
                  <c:v>541.78051501480422</c:v>
                </c:pt>
                <c:pt idx="966">
                  <c:v>544.80323640832967</c:v>
                </c:pt>
                <c:pt idx="967">
                  <c:v>548.20092408840583</c:v>
                </c:pt>
                <c:pt idx="968">
                  <c:v>552.04136778824068</c:v>
                </c:pt>
                <c:pt idx="969">
                  <c:v>556.40924315996654</c:v>
                </c:pt>
                <c:pt idx="970">
                  <c:v>561.4117658117566</c:v>
                </c:pt>
                <c:pt idx="971">
                  <c:v>567.18715970393077</c:v>
                </c:pt>
                <c:pt idx="972">
                  <c:v>573.91885539030682</c:v>
                </c:pt>
                <c:pt idx="973">
                  <c:v>581.86346161432721</c:v>
                </c:pt>
                <c:pt idx="974">
                  <c:v>591.4132120280442</c:v>
                </c:pt>
                <c:pt idx="975">
                  <c:v>603.23663118355535</c:v>
                </c:pt>
                <c:pt idx="976">
                  <c:v>618.56225432887686</c:v>
                </c:pt>
                <c:pt idx="977">
                  <c:v>639.63899487101526</c:v>
                </c:pt>
                <c:pt idx="978">
                  <c:v>670.24057365593808</c:v>
                </c:pt>
                <c:pt idx="979">
                  <c:v>715.76919996472998</c:v>
                </c:pt>
                <c:pt idx="980">
                  <c:v>782.2835665208986</c:v>
                </c:pt>
                <c:pt idx="981">
                  <c:v>873.98692533729582</c:v>
                </c:pt>
                <c:pt idx="982">
                  <c:v>989.05951957153593</c:v>
                </c:pt>
                <c:pt idx="983">
                  <c:v>1113.0077097074836</c:v>
                </c:pt>
                <c:pt idx="984">
                  <c:v>1211.7591011764598</c:v>
                </c:pt>
                <c:pt idx="985">
                  <c:v>1248.6986410608529</c:v>
                </c:pt>
                <c:pt idx="986">
                  <c:v>1233.5187482224978</c:v>
                </c:pt>
                <c:pt idx="987">
                  <c:v>1220.821699639087</c:v>
                </c:pt>
                <c:pt idx="988">
                  <c:v>1267.0257798383609</c:v>
                </c:pt>
                <c:pt idx="989">
                  <c:v>1420.7500607545562</c:v>
                </c:pt>
                <c:pt idx="990">
                  <c:v>1727.4230075342698</c:v>
                </c:pt>
                <c:pt idx="991">
                  <c:v>2222.7617310256396</c:v>
                </c:pt>
                <c:pt idx="992">
                  <c:v>2913.0765359657466</c:v>
                </c:pt>
                <c:pt idx="993">
                  <c:v>3743.981215694575</c:v>
                </c:pt>
                <c:pt idx="994">
                  <c:v>4556.6415109599384</c:v>
                </c:pt>
                <c:pt idx="995">
                  <c:v>5076.8837023972355</c:v>
                </c:pt>
                <c:pt idx="996">
                  <c:v>5096.2721288187713</c:v>
                </c:pt>
                <c:pt idx="997">
                  <c:v>4698.4444331409322</c:v>
                </c:pt>
                <c:pt idx="998">
                  <c:v>4041.5934995691846</c:v>
                </c:pt>
                <c:pt idx="999">
                  <c:v>3185.9225194018113</c:v>
                </c:pt>
                <c:pt idx="1000">
                  <c:v>2298.0203899999165</c:v>
                </c:pt>
                <c:pt idx="1001">
                  <c:v>1614.4582984049234</c:v>
                </c:pt>
                <c:pt idx="1002">
                  <c:v>1205.8346349286198</c:v>
                </c:pt>
                <c:pt idx="1003">
                  <c:v>987.93971649942796</c:v>
                </c:pt>
                <c:pt idx="1004">
                  <c:v>867.14116605463869</c:v>
                </c:pt>
                <c:pt idx="1005">
                  <c:v>792.72863657049038</c:v>
                </c:pt>
                <c:pt idx="1006">
                  <c:v>742.18130310127981</c:v>
                </c:pt>
                <c:pt idx="1007">
                  <c:v>705.14640218202567</c:v>
                </c:pt>
                <c:pt idx="1008">
                  <c:v>676.53810253843858</c:v>
                </c:pt>
                <c:pt idx="1009">
                  <c:v>653.69012728678217</c:v>
                </c:pt>
                <c:pt idx="1010">
                  <c:v>635.05875246205005</c:v>
                </c:pt>
                <c:pt idx="1011">
                  <c:v>619.64558416121326</c:v>
                </c:pt>
                <c:pt idx="1012">
                  <c:v>606.74946932779403</c:v>
                </c:pt>
                <c:pt idx="1013">
                  <c:v>595.85401166926795</c:v>
                </c:pt>
                <c:pt idx="1014">
                  <c:v>586.56876982888161</c:v>
                </c:pt>
                <c:pt idx="1015">
                  <c:v>578.59353794326489</c:v>
                </c:pt>
                <c:pt idx="1016">
                  <c:v>571.69446256250012</c:v>
                </c:pt>
                <c:pt idx="1017">
                  <c:v>565.68729709323634</c:v>
                </c:pt>
                <c:pt idx="1018">
                  <c:v>560.4253726997481</c:v>
                </c:pt>
                <c:pt idx="1019">
                  <c:v>555.79081915942015</c:v>
                </c:pt>
                <c:pt idx="1020">
                  <c:v>551.68807383966896</c:v>
                </c:pt>
                <c:pt idx="1021">
                  <c:v>548.03902583537501</c:v>
                </c:pt>
                <c:pt idx="1022">
                  <c:v>544.77934363166105</c:v>
                </c:pt>
                <c:pt idx="1023">
                  <c:v>541.8556694910817</c:v>
                </c:pt>
                <c:pt idx="1024">
                  <c:v>539.22345555263018</c:v>
                </c:pt>
                <c:pt idx="1025">
                  <c:v>536.84527995379494</c:v>
                </c:pt>
                <c:pt idx="1026">
                  <c:v>534.68952551102029</c:v>
                </c:pt>
                <c:pt idx="1027">
                  <c:v>532.72933473700209</c:v>
                </c:pt>
                <c:pt idx="1028">
                  <c:v>530.94177728720479</c:v>
                </c:pt>
                <c:pt idx="1029">
                  <c:v>529.30718202980665</c:v>
                </c:pt>
                <c:pt idx="1030">
                  <c:v>527.80859766627941</c:v>
                </c:pt>
                <c:pt idx="1031">
                  <c:v>526.43135445870166</c:v>
                </c:pt>
                <c:pt idx="1032">
                  <c:v>525.16270602172654</c:v>
                </c:pt>
                <c:pt idx="1033">
                  <c:v>523.99153492627693</c:v>
                </c:pt>
                <c:pt idx="1034">
                  <c:v>522.9081094731232</c:v>
                </c:pt>
                <c:pt idx="1035">
                  <c:v>521.90388173778183</c:v>
                </c:pt>
                <c:pt idx="1036">
                  <c:v>520.97131908708093</c:v>
                </c:pt>
                <c:pt idx="1037">
                  <c:v>520.10376298458937</c:v>
                </c:pt>
                <c:pt idx="1038">
                  <c:v>519.29531015565226</c:v>
                </c:pt>
                <c:pt idx="1039">
                  <c:v>518.54071216068178</c:v>
                </c:pt>
                <c:pt idx="1040">
                  <c:v>517.83529019271828</c:v>
                </c:pt>
                <c:pt idx="1041">
                  <c:v>517.17486252082927</c:v>
                </c:pt>
                <c:pt idx="1042">
                  <c:v>516.5556824813375</c:v>
                </c:pt>
                <c:pt idx="1043">
                  <c:v>515.97438530199815</c:v>
                </c:pt>
                <c:pt idx="1044">
                  <c:v>515.42794235128804</c:v>
                </c:pt>
                <c:pt idx="1045">
                  <c:v>514.91362165218538</c:v>
                </c:pt>
                <c:pt idx="1046">
                  <c:v>514.42895369979806</c:v>
                </c:pt>
                <c:pt idx="1047">
                  <c:v>513.97170178463898</c:v>
                </c:pt>
                <c:pt idx="1048">
                  <c:v>513.5398361558689</c:v>
                </c:pt>
                <c:pt idx="1049">
                  <c:v>513.13151146737437</c:v>
                </c:pt>
                <c:pt idx="1050">
                  <c:v>512.74504703881576</c:v>
                </c:pt>
                <c:pt idx="1051">
                  <c:v>512.37890954185514</c:v>
                </c:pt>
                <c:pt idx="1052">
                  <c:v>512.03169817669936</c:v>
                </c:pt>
                <c:pt idx="1053">
                  <c:v>511.7021550786435</c:v>
                </c:pt>
                <c:pt idx="1054">
                  <c:v>511.39005055428106</c:v>
                </c:pt>
                <c:pt idx="1055">
                  <c:v>511.11768311521564</c:v>
                </c:pt>
                <c:pt idx="1056">
                  <c:v>511.2527762751065</c:v>
                </c:pt>
                <c:pt idx="1057">
                  <c:v>515.44578951164476</c:v>
                </c:pt>
                <c:pt idx="1058">
                  <c:v>545.70205632032594</c:v>
                </c:pt>
                <c:pt idx="1059">
                  <c:v>677.26590594244726</c:v>
                </c:pt>
                <c:pt idx="1060">
                  <c:v>1026.2540730518062</c:v>
                </c:pt>
                <c:pt idx="1061">
                  <c:v>1552.8765114566072</c:v>
                </c:pt>
                <c:pt idx="1062">
                  <c:v>1887.9995683364155</c:v>
                </c:pt>
                <c:pt idx="1063">
                  <c:v>1700.8209188964643</c:v>
                </c:pt>
                <c:pt idx="1064">
                  <c:v>1182.7448700044101</c:v>
                </c:pt>
                <c:pt idx="1065">
                  <c:v>757.97576622556835</c:v>
                </c:pt>
                <c:pt idx="1066">
                  <c:v>568.88539405141455</c:v>
                </c:pt>
                <c:pt idx="1067">
                  <c:v>517.96491702045773</c:v>
                </c:pt>
                <c:pt idx="1068">
                  <c:v>509.24624692494399</c:v>
                </c:pt>
                <c:pt idx="1069">
                  <c:v>508.16671171159805</c:v>
                </c:pt>
                <c:pt idx="1070">
                  <c:v>507.95030694312209</c:v>
                </c:pt>
                <c:pt idx="1071">
                  <c:v>507.80087873265802</c:v>
                </c:pt>
                <c:pt idx="1072">
                  <c:v>507.65987506939064</c:v>
                </c:pt>
                <c:pt idx="1073">
                  <c:v>507.52430123164822</c:v>
                </c:pt>
                <c:pt idx="1074">
                  <c:v>507.39380897752153</c:v>
                </c:pt>
                <c:pt idx="1075">
                  <c:v>507.26814599868294</c:v>
                </c:pt>
                <c:pt idx="1076">
                  <c:v>507.14707681828872</c:v>
                </c:pt>
                <c:pt idx="1077">
                  <c:v>507.03038015883521</c:v>
                </c:pt>
                <c:pt idx="1078">
                  <c:v>506.91784791016744</c:v>
                </c:pt>
                <c:pt idx="1079">
                  <c:v>506.80928420006262</c:v>
                </c:pt>
                <c:pt idx="1080">
                  <c:v>506.70450454059801</c:v>
                </c:pt>
                <c:pt idx="1081">
                  <c:v>506.60333504318805</c:v>
                </c:pt>
                <c:pt idx="1082">
                  <c:v>506.50561169605362</c:v>
                </c:pt>
                <c:pt idx="1083">
                  <c:v>506.41117969850939</c:v>
                </c:pt>
                <c:pt idx="1084">
                  <c:v>506.31989284702058</c:v>
                </c:pt>
                <c:pt idx="1085">
                  <c:v>506.23161296847798</c:v>
                </c:pt>
                <c:pt idx="1086">
                  <c:v>506.14620939658835</c:v>
                </c:pt>
                <c:pt idx="1087">
                  <c:v>506.06355848766975</c:v>
                </c:pt>
                <c:pt idx="1088">
                  <c:v>505.98354317249687</c:v>
                </c:pt>
                <c:pt idx="1089">
                  <c:v>505.9060525411669</c:v>
                </c:pt>
                <c:pt idx="1090">
                  <c:v>505.83098145822851</c:v>
                </c:pt>
                <c:pt idx="1091">
                  <c:v>505.75823020558232</c:v>
                </c:pt>
                <c:pt idx="1092">
                  <c:v>505.68770415088238</c:v>
                </c:pt>
                <c:pt idx="1093">
                  <c:v>505.6193134393834</c:v>
                </c:pt>
                <c:pt idx="1094">
                  <c:v>505.55297270735286</c:v>
                </c:pt>
                <c:pt idx="1095">
                  <c:v>505.48860081534394</c:v>
                </c:pt>
                <c:pt idx="1096">
                  <c:v>505.42612059977046</c:v>
                </c:pt>
                <c:pt idx="1097">
                  <c:v>505.36545864135996</c:v>
                </c:pt>
                <c:pt idx="1098">
                  <c:v>505.3065450491938</c:v>
                </c:pt>
                <c:pt idx="1099">
                  <c:v>505.2493132591369</c:v>
                </c:pt>
                <c:pt idx="1100">
                  <c:v>505.19369984558125</c:v>
                </c:pt>
                <c:pt idx="1101">
                  <c:v>505.13964434549939</c:v>
                </c:pt>
                <c:pt idx="1102">
                  <c:v>505.08708909390225</c:v>
                </c:pt>
                <c:pt idx="1103">
                  <c:v>505.03597906986192</c:v>
                </c:pt>
                <c:pt idx="1104">
                  <c:v>504.98626175232903</c:v>
                </c:pt>
                <c:pt idx="1105">
                  <c:v>504.93788698504432</c:v>
                </c:pt>
                <c:pt idx="1106">
                  <c:v>504.89080684988971</c:v>
                </c:pt>
                <c:pt idx="1107">
                  <c:v>504.84497554808308</c:v>
                </c:pt>
                <c:pt idx="1108">
                  <c:v>504.80034928866803</c:v>
                </c:pt>
                <c:pt idx="1109">
                  <c:v>504.75688618378922</c:v>
                </c:pt>
                <c:pt idx="1110">
                  <c:v>504.71454615028642</c:v>
                </c:pt>
                <c:pt idx="1111">
                  <c:v>504.67329081717412</c:v>
                </c:pt>
                <c:pt idx="1112">
                  <c:v>504.63308343860922</c:v>
                </c:pt>
                <c:pt idx="1113">
                  <c:v>504.59388881197719</c:v>
                </c:pt>
                <c:pt idx="1114">
                  <c:v>504.55567320075579</c:v>
                </c:pt>
                <c:pt idx="1115">
                  <c:v>504.51840426183867</c:v>
                </c:pt>
                <c:pt idx="1116">
                  <c:v>504.48205097703021</c:v>
                </c:pt>
                <c:pt idx="1117">
                  <c:v>504.44658358843731</c:v>
                </c:pt>
                <c:pt idx="1118">
                  <c:v>504.41197353750658</c:v>
                </c:pt>
                <c:pt idx="1119">
                  <c:v>504.37819340747637</c:v>
                </c:pt>
                <c:pt idx="1120">
                  <c:v>504.34521686902394</c:v>
                </c:pt>
                <c:pt idx="1121">
                  <c:v>504.31301862890814</c:v>
                </c:pt>
                <c:pt idx="1122">
                  <c:v>504.28157438142057</c:v>
                </c:pt>
                <c:pt idx="1123">
                  <c:v>504.25086076246907</c:v>
                </c:pt>
                <c:pt idx="1124">
                  <c:v>504.22085530613526</c:v>
                </c:pt>
                <c:pt idx="1125">
                  <c:v>504.19153640355034</c:v>
                </c:pt>
                <c:pt idx="1126">
                  <c:v>504.16288326395329</c:v>
                </c:pt>
                <c:pt idx="1127">
                  <c:v>504.13487587779696</c:v>
                </c:pt>
                <c:pt idx="1128">
                  <c:v>504.10749498178097</c:v>
                </c:pt>
                <c:pt idx="1129">
                  <c:v>504.08072202569815</c:v>
                </c:pt>
                <c:pt idx="1130">
                  <c:v>504.05453914098575</c:v>
                </c:pt>
                <c:pt idx="1131">
                  <c:v>504.02892911088361</c:v>
                </c:pt>
                <c:pt idx="1132">
                  <c:v>504.00387534210677</c:v>
                </c:pt>
                <c:pt idx="1133">
                  <c:v>503.97936183794172</c:v>
                </c:pt>
                <c:pt idx="1134">
                  <c:v>503.95537317268986</c:v>
                </c:pt>
                <c:pt idx="1135">
                  <c:v>503.93189446737802</c:v>
                </c:pt>
                <c:pt idx="1136">
                  <c:v>503.9089113666671</c:v>
                </c:pt>
                <c:pt idx="1137">
                  <c:v>503.88641001688893</c:v>
                </c:pt>
                <c:pt idx="1138">
                  <c:v>503.86437704515265</c:v>
                </c:pt>
                <c:pt idx="1139">
                  <c:v>503.8427995394577</c:v>
                </c:pt>
                <c:pt idx="1140">
                  <c:v>503.82166502976179</c:v>
                </c:pt>
                <c:pt idx="1141">
                  <c:v>503.80096146994742</c:v>
                </c:pt>
                <c:pt idx="1142">
                  <c:v>503.78067722064384</c:v>
                </c:pt>
                <c:pt idx="1143">
                  <c:v>503.76080103285472</c:v>
                </c:pt>
                <c:pt idx="1144">
                  <c:v>503.74132203234944</c:v>
                </c:pt>
                <c:pt idx="1145">
                  <c:v>503.72222970477742</c:v>
                </c:pt>
                <c:pt idx="1146">
                  <c:v>503.70351388146855</c:v>
                </c:pt>
                <c:pt idx="1147">
                  <c:v>503.68516472588294</c:v>
                </c:pt>
                <c:pt idx="1148">
                  <c:v>503.66717272067626</c:v>
                </c:pt>
                <c:pt idx="1149">
                  <c:v>503.6495286553486</c:v>
                </c:pt>
                <c:pt idx="1150">
                  <c:v>503.63222361444741</c:v>
                </c:pt>
                <c:pt idx="1151">
                  <c:v>503.61524896629794</c:v>
                </c:pt>
                <c:pt idx="1152">
                  <c:v>503.59859635223006</c:v>
                </c:pt>
                <c:pt idx="1153">
                  <c:v>503.58225767628164</c:v>
                </c:pt>
                <c:pt idx="1154">
                  <c:v>503.56622509535032</c:v>
                </c:pt>
                <c:pt idx="1155">
                  <c:v>503.55049100977476</c:v>
                </c:pt>
                <c:pt idx="1156">
                  <c:v>503.53504805432249</c:v>
                </c:pt>
                <c:pt idx="1157">
                  <c:v>503.51988908956378</c:v>
                </c:pt>
                <c:pt idx="1158">
                  <c:v>503.50500719361457</c:v>
                </c:pt>
                <c:pt idx="1159">
                  <c:v>503.49039565422913</c:v>
                </c:pt>
                <c:pt idx="1160">
                  <c:v>503.47604796122596</c:v>
                </c:pt>
                <c:pt idx="1161">
                  <c:v>503.46195779923073</c:v>
                </c:pt>
                <c:pt idx="1162">
                  <c:v>503.44811904072367</c:v>
                </c:pt>
                <c:pt idx="1163">
                  <c:v>503.43452573937111</c:v>
                </c:pt>
                <c:pt idx="1164">
                  <c:v>503.42117212363428</c:v>
                </c:pt>
                <c:pt idx="1165">
                  <c:v>503.40805259063973</c:v>
                </c:pt>
                <c:pt idx="1166">
                  <c:v>503.39516170029719</c:v>
                </c:pt>
                <c:pt idx="1167">
                  <c:v>503.38249416965664</c:v>
                </c:pt>
                <c:pt idx="1168">
                  <c:v>503.37004486749288</c:v>
                </c:pt>
                <c:pt idx="1169">
                  <c:v>503.35780880910443</c:v>
                </c:pt>
                <c:pt idx="1170">
                  <c:v>503.3457811513224</c:v>
                </c:pt>
                <c:pt idx="1171">
                  <c:v>503.33395718771385</c:v>
                </c:pt>
                <c:pt idx="1172">
                  <c:v>503.32233234397495</c:v>
                </c:pt>
                <c:pt idx="1173">
                  <c:v>503.31090217350402</c:v>
                </c:pt>
                <c:pt idx="1174">
                  <c:v>503.29966235314782</c:v>
                </c:pt>
                <c:pt idx="1175">
                  <c:v>503.28860867910907</c:v>
                </c:pt>
                <c:pt idx="1176">
                  <c:v>503.27773706301559</c:v>
                </c:pt>
                <c:pt idx="1177">
                  <c:v>503.26704352813636</c:v>
                </c:pt>
                <c:pt idx="1178">
                  <c:v>503.25652420574329</c:v>
                </c:pt>
                <c:pt idx="1179">
                  <c:v>503.24617533160995</c:v>
                </c:pt>
                <c:pt idx="1180">
                  <c:v>503.23599324264114</c:v>
                </c:pt>
                <c:pt idx="1181">
                  <c:v>503.22597437363152</c:v>
                </c:pt>
                <c:pt idx="1182">
                  <c:v>503.21611525414119</c:v>
                </c:pt>
                <c:pt idx="1183">
                  <c:v>503.20641250548942</c:v>
                </c:pt>
                <c:pt idx="1184">
                  <c:v>503.19686283785791</c:v>
                </c:pt>
                <c:pt idx="1185">
                  <c:v>503.1874630475013</c:v>
                </c:pt>
                <c:pt idx="1186">
                  <c:v>503.17821001405764</c:v>
                </c:pt>
                <c:pt idx="1187">
                  <c:v>503.16910069795881</c:v>
                </c:pt>
                <c:pt idx="1188">
                  <c:v>503.16013213793121</c:v>
                </c:pt>
                <c:pt idx="1189">
                  <c:v>503.15130144858927</c:v>
                </c:pt>
                <c:pt idx="1190">
                  <c:v>503.14260581811254</c:v>
                </c:pt>
                <c:pt idx="1191">
                  <c:v>503.13404250600638</c:v>
                </c:pt>
                <c:pt idx="1192">
                  <c:v>503.12560884094182</c:v>
                </c:pt>
                <c:pt idx="1193">
                  <c:v>503.11730221867128</c:v>
                </c:pt>
                <c:pt idx="1194">
                  <c:v>503.10912010001653</c:v>
                </c:pt>
                <c:pt idx="1195">
                  <c:v>503.10106000892756</c:v>
                </c:pt>
                <c:pt idx="1196">
                  <c:v>503.09311953060819</c:v>
                </c:pt>
                <c:pt idx="1197">
                  <c:v>503.08529630970702</c:v>
                </c:pt>
                <c:pt idx="1198">
                  <c:v>503.07758804856894</c:v>
                </c:pt>
                <c:pt idx="1199">
                  <c:v>503.06999250554804</c:v>
                </c:pt>
                <c:pt idx="1200">
                  <c:v>503.0625074933771</c:v>
                </c:pt>
                <c:pt idx="1201">
                  <c:v>503.05513087759141</c:v>
                </c:pt>
                <c:pt idx="1202">
                  <c:v>503.04786057500701</c:v>
                </c:pt>
                <c:pt idx="1203">
                  <c:v>503.04069455224862</c:v>
                </c:pt>
                <c:pt idx="1204">
                  <c:v>503.03363082432816</c:v>
                </c:pt>
                <c:pt idx="1205">
                  <c:v>503.02666745326837</c:v>
                </c:pt>
                <c:pt idx="1206">
                  <c:v>503.01980254677369</c:v>
                </c:pt>
                <c:pt idx="1207">
                  <c:v>503.01303425694368</c:v>
                </c:pt>
                <c:pt idx="1208">
                  <c:v>503.00636077902936</c:v>
                </c:pt>
                <c:pt idx="1209">
                  <c:v>502.99978035022878</c:v>
                </c:pt>
                <c:pt idx="1210">
                  <c:v>502.99329124852306</c:v>
                </c:pt>
                <c:pt idx="1211">
                  <c:v>502.98689179154917</c:v>
                </c:pt>
                <c:pt idx="1212">
                  <c:v>502.98058033550888</c:v>
                </c:pt>
                <c:pt idx="1213">
                  <c:v>502.97435527411244</c:v>
                </c:pt>
                <c:pt idx="1214">
                  <c:v>502.96821503755655</c:v>
                </c:pt>
                <c:pt idx="1215">
                  <c:v>502.96215809153432</c:v>
                </c:pt>
                <c:pt idx="1216">
                  <c:v>502.95618293627558</c:v>
                </c:pt>
                <c:pt idx="1217">
                  <c:v>502.95028810561917</c:v>
                </c:pt>
                <c:pt idx="1218">
                  <c:v>502.94447216611206</c:v>
                </c:pt>
                <c:pt idx="1219">
                  <c:v>502.93873371613881</c:v>
                </c:pt>
                <c:pt idx="1220">
                  <c:v>502.93307138507521</c:v>
                </c:pt>
                <c:pt idx="1221">
                  <c:v>502.9274838324709</c:v>
                </c:pt>
                <c:pt idx="1222">
                  <c:v>502.92196974725471</c:v>
                </c:pt>
                <c:pt idx="1223">
                  <c:v>502.91652784696589</c:v>
                </c:pt>
                <c:pt idx="1224">
                  <c:v>502.9111568770079</c:v>
                </c:pt>
                <c:pt idx="1225">
                  <c:v>502.90585560992463</c:v>
                </c:pt>
                <c:pt idx="1226">
                  <c:v>502.90062284469991</c:v>
                </c:pt>
                <c:pt idx="1227">
                  <c:v>502.89545740607537</c:v>
                </c:pt>
                <c:pt idx="1228">
                  <c:v>502.89035814389194</c:v>
                </c:pt>
                <c:pt idx="1229">
                  <c:v>502.88532393244827</c:v>
                </c:pt>
                <c:pt idx="1230">
                  <c:v>502.88035366987924</c:v>
                </c:pt>
                <c:pt idx="1231">
                  <c:v>502.87544627755369</c:v>
                </c:pt>
                <c:pt idx="1232">
                  <c:v>502.8706006994878</c:v>
                </c:pt>
                <c:pt idx="1233">
                  <c:v>502.86581590177775</c:v>
                </c:pt>
                <c:pt idx="1234">
                  <c:v>502.8610908720475</c:v>
                </c:pt>
                <c:pt idx="1235">
                  <c:v>502.85642461891302</c:v>
                </c:pt>
                <c:pt idx="1236">
                  <c:v>502.85181617146259</c:v>
                </c:pt>
                <c:pt idx="1237">
                  <c:v>502.84726457875058</c:v>
                </c:pt>
                <c:pt idx="1238">
                  <c:v>502.84276890930801</c:v>
                </c:pt>
                <c:pt idx="1239">
                  <c:v>502.83832825066497</c:v>
                </c:pt>
                <c:pt idx="1240">
                  <c:v>502.83394170888732</c:v>
                </c:pt>
                <c:pt idx="1241">
                  <c:v>502.82960840812711</c:v>
                </c:pt>
                <c:pt idx="1242">
                  <c:v>502.82532749018515</c:v>
                </c:pt>
                <c:pt idx="1243">
                  <c:v>502.82109811408554</c:v>
                </c:pt>
                <c:pt idx="1244">
                  <c:v>502.81691945566308</c:v>
                </c:pt>
                <c:pt idx="1245">
                  <c:v>502.81279070716118</c:v>
                </c:pt>
                <c:pt idx="1246">
                  <c:v>502.80871107684175</c:v>
                </c:pt>
                <c:pt idx="1247">
                  <c:v>502.80467978860474</c:v>
                </c:pt>
                <c:pt idx="1248">
                  <c:v>502.80069608162012</c:v>
                </c:pt>
                <c:pt idx="1249">
                  <c:v>502.79675920996738</c:v>
                </c:pt>
                <c:pt idx="1250">
                  <c:v>502.79286844228727</c:v>
                </c:pt>
                <c:pt idx="1251">
                  <c:v>502.78902306144209</c:v>
                </c:pt>
                <c:pt idx="1252">
                  <c:v>502.78522236418371</c:v>
                </c:pt>
                <c:pt idx="1253">
                  <c:v>502.78146566083387</c:v>
                </c:pt>
                <c:pt idx="1254">
                  <c:v>502.77775227496977</c:v>
                </c:pt>
                <c:pt idx="1255">
                  <c:v>502.77408154312025</c:v>
                </c:pt>
                <c:pt idx="1256">
                  <c:v>502.77045281446908</c:v>
                </c:pt>
                <c:pt idx="1257">
                  <c:v>502.76686545056577</c:v>
                </c:pt>
                <c:pt idx="1258">
                  <c:v>502.76331882504587</c:v>
                </c:pt>
                <c:pt idx="1259">
                  <c:v>502.75981232335675</c:v>
                </c:pt>
                <c:pt idx="1260">
                  <c:v>502.75634534249139</c:v>
                </c:pt>
                <c:pt idx="1261">
                  <c:v>502.75291729072887</c:v>
                </c:pt>
                <c:pt idx="1262">
                  <c:v>502.74952758738186</c:v>
                </c:pt>
                <c:pt idx="1263">
                  <c:v>502.74617566255142</c:v>
                </c:pt>
                <c:pt idx="1264">
                  <c:v>502.74286095688626</c:v>
                </c:pt>
                <c:pt idx="1265">
                  <c:v>502.73958292134921</c:v>
                </c:pt>
                <c:pt idx="1266">
                  <c:v>502.73634101699167</c:v>
                </c:pt>
                <c:pt idx="1267">
                  <c:v>502.73313471472966</c:v>
                </c:pt>
                <c:pt idx="1268">
                  <c:v>502.72996349512937</c:v>
                </c:pt>
                <c:pt idx="1269">
                  <c:v>502.7268268481962</c:v>
                </c:pt>
                <c:pt idx="1270">
                  <c:v>502.72372427316964</c:v>
                </c:pt>
                <c:pt idx="1271">
                  <c:v>502.72065527832342</c:v>
                </c:pt>
                <c:pt idx="1272">
                  <c:v>502.71761938077111</c:v>
                </c:pt>
                <c:pt idx="1273">
                  <c:v>502.71461610627512</c:v>
                </c:pt>
                <c:pt idx="1274">
                  <c:v>502.71164498906205</c:v>
                </c:pt>
                <c:pt idx="1275">
                  <c:v>502.70870557164221</c:v>
                </c:pt>
                <c:pt idx="1276">
                  <c:v>502.7057974046329</c:v>
                </c:pt>
                <c:pt idx="1277">
                  <c:v>502.70292004658722</c:v>
                </c:pt>
                <c:pt idx="1278">
                  <c:v>502.70007306382581</c:v>
                </c:pt>
                <c:pt idx="1279">
                  <c:v>502.69725603027427</c:v>
                </c:pt>
                <c:pt idx="1280">
                  <c:v>502.69446852730266</c:v>
                </c:pt>
                <c:pt idx="1281">
                  <c:v>502.69171014357107</c:v>
                </c:pt>
                <c:pt idx="1282">
                  <c:v>502.68898047487664</c:v>
                </c:pt>
                <c:pt idx="1283">
                  <c:v>502.68627912400643</c:v>
                </c:pt>
                <c:pt idx="1284">
                  <c:v>502.68360570059212</c:v>
                </c:pt>
                <c:pt idx="1285">
                  <c:v>502.68095982096997</c:v>
                </c:pt>
                <c:pt idx="1286">
                  <c:v>502.67834110804165</c:v>
                </c:pt>
                <c:pt idx="1287">
                  <c:v>502.67574919114099</c:v>
                </c:pt>
                <c:pt idx="1288">
                  <c:v>502.6731837059026</c:v>
                </c:pt>
                <c:pt idx="1289">
                  <c:v>502.67064429413335</c:v>
                </c:pt>
                <c:pt idx="1290">
                  <c:v>502.66813060368804</c:v>
                </c:pt>
                <c:pt idx="1291">
                  <c:v>502.66564228834613</c:v>
                </c:pt>
                <c:pt idx="1292">
                  <c:v>502.66317900769354</c:v>
                </c:pt>
                <c:pt idx="1293">
                  <c:v>502.6607404270062</c:v>
                </c:pt>
                <c:pt idx="1294">
                  <c:v>502.65832621713503</c:v>
                </c:pt>
                <c:pt idx="1295">
                  <c:v>502.65593605439699</c:v>
                </c:pt>
                <c:pt idx="1296">
                  <c:v>502.65356962046417</c:v>
                </c:pt>
                <c:pt idx="1297">
                  <c:v>502.65122660225961</c:v>
                </c:pt>
                <c:pt idx="1298">
                  <c:v>502.64890669185297</c:v>
                </c:pt>
                <c:pt idx="1299">
                  <c:v>502.64660958635909</c:v>
                </c:pt>
                <c:pt idx="1300">
                  <c:v>502.64433498783956</c:v>
                </c:pt>
                <c:pt idx="1301">
                  <c:v>502.64208260320629</c:v>
                </c:pt>
                <c:pt idx="1302">
                  <c:v>502.63985214412628</c:v>
                </c:pt>
                <c:pt idx="1303">
                  <c:v>502.63764332693017</c:v>
                </c:pt>
                <c:pt idx="1304">
                  <c:v>502.63545587252111</c:v>
                </c:pt>
                <c:pt idx="1305">
                  <c:v>502.63328950628738</c:v>
                </c:pt>
                <c:pt idx="1306">
                  <c:v>502.63114395801608</c:v>
                </c:pt>
                <c:pt idx="1307">
                  <c:v>502.62901896180824</c:v>
                </c:pt>
                <c:pt idx="1308">
                  <c:v>502.62691425599746</c:v>
                </c:pt>
                <c:pt idx="1309">
                  <c:v>502.62482958306782</c:v>
                </c:pt>
                <c:pt idx="1310">
                  <c:v>502.62276468957702</c:v>
                </c:pt>
                <c:pt idx="1311">
                  <c:v>502.62071932607751</c:v>
                </c:pt>
                <c:pt idx="1312">
                  <c:v>502.61869324704207</c:v>
                </c:pt>
                <c:pt idx="1313">
                  <c:v>502.61668621079025</c:v>
                </c:pt>
                <c:pt idx="1314">
                  <c:v>502.61469797941595</c:v>
                </c:pt>
                <c:pt idx="1315">
                  <c:v>502.61272831871656</c:v>
                </c:pt>
                <c:pt idx="1316">
                  <c:v>502.61077699812495</c:v>
                </c:pt>
                <c:pt idx="1317">
                  <c:v>502.60884379064078</c:v>
                </c:pt>
                <c:pt idx="1318">
                  <c:v>502.6069284727655</c:v>
                </c:pt>
                <c:pt idx="1319">
                  <c:v>502.60503082443734</c:v>
                </c:pt>
                <c:pt idx="1320">
                  <c:v>502.60315062896757</c:v>
                </c:pt>
                <c:pt idx="1321">
                  <c:v>502.60128767297965</c:v>
                </c:pt>
                <c:pt idx="1322">
                  <c:v>502.59944174634802</c:v>
                </c:pt>
                <c:pt idx="1323">
                  <c:v>502.59761264213898</c:v>
                </c:pt>
                <c:pt idx="1324">
                  <c:v>502.59580015655251</c:v>
                </c:pt>
                <c:pt idx="1325">
                  <c:v>502.5940040888654</c:v>
                </c:pt>
                <c:pt idx="1326">
                  <c:v>502.59222424137693</c:v>
                </c:pt>
                <c:pt idx="1327">
                  <c:v>502.59046041935198</c:v>
                </c:pt>
                <c:pt idx="1328">
                  <c:v>502.58871243097042</c:v>
                </c:pt>
                <c:pt idx="1329">
                  <c:v>502.5869800872731</c:v>
                </c:pt>
                <c:pt idx="1330">
                  <c:v>502.58526320211195</c:v>
                </c:pt>
                <c:pt idx="1331">
                  <c:v>502.58356159209848</c:v>
                </c:pt>
                <c:pt idx="1332">
                  <c:v>502.58187507655657</c:v>
                </c:pt>
                <c:pt idx="1333">
                  <c:v>502.58020347747333</c:v>
                </c:pt>
                <c:pt idx="1334">
                  <c:v>502.57854661945248</c:v>
                </c:pt>
                <c:pt idx="1335">
                  <c:v>502.57690432966865</c:v>
                </c:pt>
                <c:pt idx="1336">
                  <c:v>502.57527643782123</c:v>
                </c:pt>
                <c:pt idx="1337">
                  <c:v>502.57366277609162</c:v>
                </c:pt>
                <c:pt idx="1338">
                  <c:v>502.5720631790989</c:v>
                </c:pt>
                <c:pt idx="1339">
                  <c:v>502.57047748385799</c:v>
                </c:pt>
                <c:pt idx="1340">
                  <c:v>502.56890552973778</c:v>
                </c:pt>
                <c:pt idx="1341">
                  <c:v>502.56734715842094</c:v>
                </c:pt>
                <c:pt idx="1342">
                  <c:v>502.56580221386366</c:v>
                </c:pt>
                <c:pt idx="1343">
                  <c:v>502.56427054225628</c:v>
                </c:pt>
                <c:pt idx="1344">
                  <c:v>502.56275199198558</c:v>
                </c:pt>
                <c:pt idx="1345">
                  <c:v>502.5612464135977</c:v>
                </c:pt>
                <c:pt idx="1346">
                  <c:v>502.55975365975974</c:v>
                </c:pt>
                <c:pt idx="1347">
                  <c:v>502.55827358522492</c:v>
                </c:pt>
                <c:pt idx="1348">
                  <c:v>502.55680604679765</c:v>
                </c:pt>
                <c:pt idx="1349">
                  <c:v>502.55535090329749</c:v>
                </c:pt>
                <c:pt idx="1350">
                  <c:v>502.5539080155263</c:v>
                </c:pt>
                <c:pt idx="1351">
                  <c:v>502.55247724623428</c:v>
                </c:pt>
                <c:pt idx="1352">
                  <c:v>502.55105846008814</c:v>
                </c:pt>
                <c:pt idx="1353">
                  <c:v>502.54965152363843</c:v>
                </c:pt>
                <c:pt idx="1354">
                  <c:v>502.54825630528762</c:v>
                </c:pt>
                <c:pt idx="1355">
                  <c:v>502.54687267526083</c:v>
                </c:pt>
                <c:pt idx="1356">
                  <c:v>502.54550050557464</c:v>
                </c:pt>
                <c:pt idx="1357">
                  <c:v>502.54413967000755</c:v>
                </c:pt>
                <c:pt idx="1358">
                  <c:v>502.5427900440709</c:v>
                </c:pt>
                <c:pt idx="1359">
                  <c:v>502.54145150498084</c:v>
                </c:pt>
                <c:pt idx="1360">
                  <c:v>502.54012393163021</c:v>
                </c:pt>
                <c:pt idx="1361">
                  <c:v>502.5388072045605</c:v>
                </c:pt>
                <c:pt idx="1362">
                  <c:v>502.53750120593645</c:v>
                </c:pt>
                <c:pt idx="1363">
                  <c:v>502.53620581951782</c:v>
                </c:pt>
                <c:pt idx="1364">
                  <c:v>502.53492093063483</c:v>
                </c:pt>
                <c:pt idx="1365">
                  <c:v>502.5336464261627</c:v>
                </c:pt>
                <c:pt idx="1366">
                  <c:v>502.53238219449599</c:v>
                </c:pt>
                <c:pt idx="1367">
                  <c:v>502.53112812552467</c:v>
                </c:pt>
                <c:pt idx="1368">
                  <c:v>502.52988411061074</c:v>
                </c:pt>
                <c:pt idx="1369">
                  <c:v>502.52865004256296</c:v>
                </c:pt>
                <c:pt idx="1370">
                  <c:v>502.52742581561597</c:v>
                </c:pt>
                <c:pt idx="1371">
                  <c:v>502.52621132540571</c:v>
                </c:pt>
                <c:pt idx="1372">
                  <c:v>502.52500646894828</c:v>
                </c:pt>
                <c:pt idx="1373">
                  <c:v>502.52381114461764</c:v>
                </c:pt>
                <c:pt idx="1374">
                  <c:v>502.5226252521245</c:v>
                </c:pt>
                <c:pt idx="1375">
                  <c:v>502.52144869249537</c:v>
                </c:pt>
                <c:pt idx="1376">
                  <c:v>502.52028136805075</c:v>
                </c:pt>
                <c:pt idx="1377">
                  <c:v>502.51912318238692</c:v>
                </c:pt>
                <c:pt idx="1378">
                  <c:v>502.51797404035392</c:v>
                </c:pt>
                <c:pt idx="1379">
                  <c:v>502.51683384803709</c:v>
                </c:pt>
                <c:pt idx="1380">
                  <c:v>502.51570251273847</c:v>
                </c:pt>
                <c:pt idx="1381">
                  <c:v>502.51457994295629</c:v>
                </c:pt>
                <c:pt idx="1382">
                  <c:v>502.51346604836772</c:v>
                </c:pt>
                <c:pt idx="1383">
                  <c:v>502.5123607398109</c:v>
                </c:pt>
                <c:pt idx="1384">
                  <c:v>502.51126392926562</c:v>
                </c:pt>
                <c:pt idx="1385">
                  <c:v>502.51017552983762</c:v>
                </c:pt>
                <c:pt idx="1386">
                  <c:v>502.50909545573973</c:v>
                </c:pt>
                <c:pt idx="1387">
                  <c:v>502.50802362227637</c:v>
                </c:pt>
                <c:pt idx="1388">
                  <c:v>502.50695994582588</c:v>
                </c:pt>
                <c:pt idx="1389">
                  <c:v>502.50590434382502</c:v>
                </c:pt>
                <c:pt idx="1390">
                  <c:v>502.50485673475214</c:v>
                </c:pt>
                <c:pt idx="1391">
                  <c:v>502.50381703811195</c:v>
                </c:pt>
                <c:pt idx="1392">
                  <c:v>502.5027851744203</c:v>
                </c:pt>
                <c:pt idx="1393">
                  <c:v>502.50176106518848</c:v>
                </c:pt>
                <c:pt idx="1394">
                  <c:v>502.50074463290798</c:v>
                </c:pt>
                <c:pt idx="1395">
                  <c:v>502.4997358010371</c:v>
                </c:pt>
                <c:pt idx="1396">
                  <c:v>502.49873449398501</c:v>
                </c:pt>
                <c:pt idx="1397">
                  <c:v>502.49774063709901</c:v>
                </c:pt>
                <c:pt idx="1398">
                  <c:v>502.49675415664933</c:v>
                </c:pt>
                <c:pt idx="1399">
                  <c:v>502.49577497981636</c:v>
                </c:pt>
                <c:pt idx="1400">
                  <c:v>502.49480303467681</c:v>
                </c:pt>
                <c:pt idx="1401">
                  <c:v>502.49383825019049</c:v>
                </c:pt>
                <c:pt idx="1402">
                  <c:v>502.49288055618763</c:v>
                </c:pt>
                <c:pt idx="1403">
                  <c:v>502.49192988335585</c:v>
                </c:pt>
                <c:pt idx="1404">
                  <c:v>502.49098616322749</c:v>
                </c:pt>
                <c:pt idx="1405">
                  <c:v>502.49004932816752</c:v>
                </c:pt>
                <c:pt idx="1406">
                  <c:v>502.48911931136195</c:v>
                </c:pt>
                <c:pt idx="1407">
                  <c:v>502.48819604680421</c:v>
                </c:pt>
                <c:pt idx="1408">
                  <c:v>502.48727946928557</c:v>
                </c:pt>
                <c:pt idx="1409">
                  <c:v>502.4863695143822</c:v>
                </c:pt>
                <c:pt idx="1410">
                  <c:v>502.48546611844404</c:v>
                </c:pt>
                <c:pt idx="1411">
                  <c:v>502.48456921858451</c:v>
                </c:pt>
                <c:pt idx="1412">
                  <c:v>502.48367875266831</c:v>
                </c:pt>
                <c:pt idx="1413">
                  <c:v>502.48279465930182</c:v>
                </c:pt>
                <c:pt idx="1414">
                  <c:v>502.4819168778215</c:v>
                </c:pt>
                <c:pt idx="1415">
                  <c:v>502.48104534828417</c:v>
                </c:pt>
                <c:pt idx="1416">
                  <c:v>502.48018001145692</c:v>
                </c:pt>
                <c:pt idx="1417">
                  <c:v>502.47932080880605</c:v>
                </c:pt>
                <c:pt idx="1418">
                  <c:v>502.47846768248814</c:v>
                </c:pt>
                <c:pt idx="1419">
                  <c:v>502.47762057534032</c:v>
                </c:pt>
                <c:pt idx="1420">
                  <c:v>502.47677943087001</c:v>
                </c:pt>
                <c:pt idx="1421">
                  <c:v>502.4759441932456</c:v>
                </c:pt>
                <c:pt idx="1422">
                  <c:v>502.47511480728804</c:v>
                </c:pt>
                <c:pt idx="1423">
                  <c:v>502.47429121846062</c:v>
                </c:pt>
                <c:pt idx="1424">
                  <c:v>502.47347337286078</c:v>
                </c:pt>
                <c:pt idx="1425">
                  <c:v>502.472661217211</c:v>
                </c:pt>
                <c:pt idx="1426">
                  <c:v>502.47185469884994</c:v>
                </c:pt>
                <c:pt idx="1427">
                  <c:v>502.47105376572449</c:v>
                </c:pt>
                <c:pt idx="1428">
                  <c:v>502.47025836638068</c:v>
                </c:pt>
                <c:pt idx="1429">
                  <c:v>502.46946844995568</c:v>
                </c:pt>
                <c:pt idx="1430">
                  <c:v>502.46868396616969</c:v>
                </c:pt>
                <c:pt idx="1431">
                  <c:v>502.46790486531836</c:v>
                </c:pt>
                <c:pt idx="1432">
                  <c:v>502.46713109826419</c:v>
                </c:pt>
                <c:pt idx="1433">
                  <c:v>502.46636261642902</c:v>
                </c:pt>
                <c:pt idx="1434">
                  <c:v>502.46559937178654</c:v>
                </c:pt>
                <c:pt idx="1435">
                  <c:v>502.46484131685474</c:v>
                </c:pt>
                <c:pt idx="1436">
                  <c:v>502.46408840468894</c:v>
                </c:pt>
                <c:pt idx="1437">
                  <c:v>502.46334058887328</c:v>
                </c:pt>
                <c:pt idx="1438">
                  <c:v>502.46259782351513</c:v>
                </c:pt>
                <c:pt idx="1439">
                  <c:v>502.46186006323683</c:v>
                </c:pt>
                <c:pt idx="1440">
                  <c:v>502.46112726316937</c:v>
                </c:pt>
                <c:pt idx="1441">
                  <c:v>502.46039937894534</c:v>
                </c:pt>
                <c:pt idx="1442">
                  <c:v>502.45967636669275</c:v>
                </c:pt>
                <c:pt idx="1443">
                  <c:v>502.45895818302733</c:v>
                </c:pt>
                <c:pt idx="1444">
                  <c:v>502.45824478504687</c:v>
                </c:pt>
                <c:pt idx="1445">
                  <c:v>502.45753613032502</c:v>
                </c:pt>
                <c:pt idx="1446">
                  <c:v>502.45683217690384</c:v>
                </c:pt>
                <c:pt idx="1447">
                  <c:v>502.45613288328877</c:v>
                </c:pt>
                <c:pt idx="1448">
                  <c:v>502.45543820844205</c:v>
                </c:pt>
                <c:pt idx="1449">
                  <c:v>502.45474811177655</c:v>
                </c:pt>
                <c:pt idx="1450">
                  <c:v>502.45406255315015</c:v>
                </c:pt>
                <c:pt idx="1451">
                  <c:v>502.45338149285976</c:v>
                </c:pt>
                <c:pt idx="1452">
                  <c:v>502.45270489163499</c:v>
                </c:pt>
                <c:pt idx="1453">
                  <c:v>502.45203271063406</c:v>
                </c:pt>
                <c:pt idx="1454">
                  <c:v>502.45136491143626</c:v>
                </c:pt>
                <c:pt idx="1455">
                  <c:v>502.4507014560379</c:v>
                </c:pt>
                <c:pt idx="1456">
                  <c:v>502.45004230684663</c:v>
                </c:pt>
                <c:pt idx="1457">
                  <c:v>502.44938742667546</c:v>
                </c:pt>
                <c:pt idx="1458">
                  <c:v>502.44873677873807</c:v>
                </c:pt>
                <c:pt idx="1459">
                  <c:v>502.44809032664352</c:v>
                </c:pt>
                <c:pt idx="1460">
                  <c:v>502.44744803439153</c:v>
                </c:pt>
                <c:pt idx="1461">
                  <c:v>502.44680986636649</c:v>
                </c:pt>
                <c:pt idx="1462">
                  <c:v>502.44617578733369</c:v>
                </c:pt>
                <c:pt idx="1463">
                  <c:v>502.44554576243377</c:v>
                </c:pt>
                <c:pt idx="1464">
                  <c:v>502.44491975717779</c:v>
                </c:pt>
                <c:pt idx="1465">
                  <c:v>502.44429773744287</c:v>
                </c:pt>
                <c:pt idx="1466">
                  <c:v>502.44367966946811</c:v>
                </c:pt>
                <c:pt idx="1467">
                  <c:v>502.44306551984823</c:v>
                </c:pt>
                <c:pt idx="1468">
                  <c:v>502.44245525553129</c:v>
                </c:pt>
                <c:pt idx="1469">
                  <c:v>502.44184884381229</c:v>
                </c:pt>
                <c:pt idx="1470">
                  <c:v>502.44124625233007</c:v>
                </c:pt>
                <c:pt idx="1471">
                  <c:v>502.44064744906245</c:v>
                </c:pt>
                <c:pt idx="1472">
                  <c:v>502.44005240232195</c:v>
                </c:pt>
                <c:pt idx="1473">
                  <c:v>502.43946108075193</c:v>
                </c:pt>
                <c:pt idx="1474">
                  <c:v>502.43887345332223</c:v>
                </c:pt>
                <c:pt idx="1475">
                  <c:v>502.43828948932514</c:v>
                </c:pt>
                <c:pt idx="1476">
                  <c:v>502.43770915837104</c:v>
                </c:pt>
                <c:pt idx="1477">
                  <c:v>502.43713243038519</c:v>
                </c:pt>
                <c:pt idx="1478">
                  <c:v>502.43655927560326</c:v>
                </c:pt>
                <c:pt idx="1479">
                  <c:v>502.43598966456761</c:v>
                </c:pt>
                <c:pt idx="1480">
                  <c:v>502.43542356812372</c:v>
                </c:pt>
                <c:pt idx="1481">
                  <c:v>502.43486095741605</c:v>
                </c:pt>
                <c:pt idx="1482">
                  <c:v>502.43430180388464</c:v>
                </c:pt>
                <c:pt idx="1483">
                  <c:v>502.43374607926171</c:v>
                </c:pt>
                <c:pt idx="1484">
                  <c:v>502.43319375556734</c:v>
                </c:pt>
                <c:pt idx="1485">
                  <c:v>502.43264480510675</c:v>
                </c:pt>
                <c:pt idx="1486">
                  <c:v>502.43209920046638</c:v>
                </c:pt>
                <c:pt idx="1487">
                  <c:v>502.43155691451102</c:v>
                </c:pt>
                <c:pt idx="1488">
                  <c:v>502.43101792037919</c:v>
                </c:pt>
                <c:pt idx="1489">
                  <c:v>502.43048219148136</c:v>
                </c:pt>
                <c:pt idx="1490">
                  <c:v>502.42994970149562</c:v>
                </c:pt>
                <c:pt idx="1491">
                  <c:v>502.42942042436471</c:v>
                </c:pt>
                <c:pt idx="1492">
                  <c:v>502.42889433429286</c:v>
                </c:pt>
                <c:pt idx="1493">
                  <c:v>502.42837140574306</c:v>
                </c:pt>
                <c:pt idx="1494">
                  <c:v>502.4278516134334</c:v>
                </c:pt>
                <c:pt idx="1495">
                  <c:v>502.42733493233368</c:v>
                </c:pt>
                <c:pt idx="1496">
                  <c:v>502.4268213376638</c:v>
                </c:pt>
                <c:pt idx="1497">
                  <c:v>502.426310804889</c:v>
                </c:pt>
                <c:pt idx="1498">
                  <c:v>502.4258033097185</c:v>
                </c:pt>
                <c:pt idx="1499">
                  <c:v>502.42529882810163</c:v>
                </c:pt>
                <c:pt idx="1500">
                  <c:v>502.42479733622531</c:v>
                </c:pt>
                <c:pt idx="1501">
                  <c:v>502.42429881051112</c:v>
                </c:pt>
                <c:pt idx="1502">
                  <c:v>502.42380322761301</c:v>
                </c:pt>
                <c:pt idx="1503">
                  <c:v>502.42331056441367</c:v>
                </c:pt>
                <c:pt idx="1504">
                  <c:v>502.42282079802271</c:v>
                </c:pt>
                <c:pt idx="1505">
                  <c:v>502.42233390577348</c:v>
                </c:pt>
                <c:pt idx="1506">
                  <c:v>502.42184986522057</c:v>
                </c:pt>
                <c:pt idx="1507">
                  <c:v>502.4213686541375</c:v>
                </c:pt>
                <c:pt idx="1508">
                  <c:v>502.42089025051359</c:v>
                </c:pt>
                <c:pt idx="1509">
                  <c:v>502.42041463255191</c:v>
                </c:pt>
                <c:pt idx="1510">
                  <c:v>502.4199417786665</c:v>
                </c:pt>
                <c:pt idx="1511">
                  <c:v>502.41947166748059</c:v>
                </c:pt>
                <c:pt idx="1512">
                  <c:v>502.41900427782321</c:v>
                </c:pt>
                <c:pt idx="1513">
                  <c:v>502.4185395887273</c:v>
                </c:pt>
                <c:pt idx="1514">
                  <c:v>502.41807757942752</c:v>
                </c:pt>
                <c:pt idx="1515">
                  <c:v>502.41761822935769</c:v>
                </c:pt>
                <c:pt idx="1516">
                  <c:v>502.4171615181483</c:v>
                </c:pt>
                <c:pt idx="1517">
                  <c:v>502.41670742562496</c:v>
                </c:pt>
                <c:pt idx="1518">
                  <c:v>502.41625593180538</c:v>
                </c:pt>
                <c:pt idx="1519">
                  <c:v>502.41580701689759</c:v>
                </c:pt>
                <c:pt idx="1520">
                  <c:v>502.41536066129788</c:v>
                </c:pt>
                <c:pt idx="1521">
                  <c:v>502.41491684558787</c:v>
                </c:pt>
                <c:pt idx="1522">
                  <c:v>502.41447555053355</c:v>
                </c:pt>
                <c:pt idx="1523">
                  <c:v>502.41403675708284</c:v>
                </c:pt>
                <c:pt idx="1524">
                  <c:v>502.41360044636258</c:v>
                </c:pt>
                <c:pt idx="1525">
                  <c:v>502.41316659967788</c:v>
                </c:pt>
                <c:pt idx="1526">
                  <c:v>502.41273519850915</c:v>
                </c:pt>
                <c:pt idx="1527">
                  <c:v>502.41230622451053</c:v>
                </c:pt>
                <c:pt idx="1528">
                  <c:v>502.41187965950826</c:v>
                </c:pt>
                <c:pt idx="1529">
                  <c:v>502.41145548549775</c:v>
                </c:pt>
                <c:pt idx="1530">
                  <c:v>502.41103368464269</c:v>
                </c:pt>
                <c:pt idx="1531">
                  <c:v>502.41061423927272</c:v>
                </c:pt>
                <c:pt idx="1532">
                  <c:v>502.41019713188143</c:v>
                </c:pt>
                <c:pt idx="1533">
                  <c:v>502.40978234512545</c:v>
                </c:pt>
                <c:pt idx="1534">
                  <c:v>502.40936986182078</c:v>
                </c:pt>
                <c:pt idx="1535">
                  <c:v>502.40895966494304</c:v>
                </c:pt>
                <c:pt idx="1536">
                  <c:v>502.40855173762475</c:v>
                </c:pt>
                <c:pt idx="1537">
                  <c:v>502.40814606315348</c:v>
                </c:pt>
                <c:pt idx="1538">
                  <c:v>502.40774262497052</c:v>
                </c:pt>
                <c:pt idx="1539">
                  <c:v>502.40734140666882</c:v>
                </c:pt>
                <c:pt idx="1540">
                  <c:v>502.40694239199161</c:v>
                </c:pt>
                <c:pt idx="1541">
                  <c:v>502.40654556483082</c:v>
                </c:pt>
                <c:pt idx="1542">
                  <c:v>502.40615090922529</c:v>
                </c:pt>
                <c:pt idx="1543">
                  <c:v>502.40575840935867</c:v>
                </c:pt>
                <c:pt idx="1544">
                  <c:v>502.405368049559</c:v>
                </c:pt>
                <c:pt idx="1545">
                  <c:v>502.40497981429621</c:v>
                </c:pt>
                <c:pt idx="1546">
                  <c:v>502.40459368818074</c:v>
                </c:pt>
                <c:pt idx="1547">
                  <c:v>502.40420965596263</c:v>
                </c:pt>
                <c:pt idx="1548">
                  <c:v>502.40382770252859</c:v>
                </c:pt>
                <c:pt idx="1549">
                  <c:v>502.40344781290219</c:v>
                </c:pt>
                <c:pt idx="1550">
                  <c:v>502.40306997224138</c:v>
                </c:pt>
                <c:pt idx="1551">
                  <c:v>502.4026941658376</c:v>
                </c:pt>
                <c:pt idx="1552">
                  <c:v>502.40232037911323</c:v>
                </c:pt>
                <c:pt idx="1553">
                  <c:v>502.40194859762209</c:v>
                </c:pt>
                <c:pt idx="1554">
                  <c:v>502.40157880704601</c:v>
                </c:pt>
                <c:pt idx="1555">
                  <c:v>502.40121099319481</c:v>
                </c:pt>
                <c:pt idx="1556">
                  <c:v>502.40084514200453</c:v>
                </c:pt>
                <c:pt idx="1557">
                  <c:v>502.40048123953602</c:v>
                </c:pt>
                <c:pt idx="1558">
                  <c:v>502.40011927197361</c:v>
                </c:pt>
                <c:pt idx="1559">
                  <c:v>502.39975922562394</c:v>
                </c:pt>
                <c:pt idx="1560">
                  <c:v>502.39940108691439</c:v>
                </c:pt>
                <c:pt idx="1561">
                  <c:v>502.39904484239219</c:v>
                </c:pt>
                <c:pt idx="1562">
                  <c:v>502.39869047872276</c:v>
                </c:pt>
                <c:pt idx="1563">
                  <c:v>502.39833798268887</c:v>
                </c:pt>
                <c:pt idx="1564">
                  <c:v>502.39798734118904</c:v>
                </c:pt>
                <c:pt idx="1565">
                  <c:v>502.39763854123635</c:v>
                </c:pt>
                <c:pt idx="1566">
                  <c:v>502.39729156995804</c:v>
                </c:pt>
                <c:pt idx="1567">
                  <c:v>502.39694641459255</c:v>
                </c:pt>
                <c:pt idx="1568">
                  <c:v>502.39660306249039</c:v>
                </c:pt>
                <c:pt idx="1569">
                  <c:v>502.39626150111167</c:v>
                </c:pt>
                <c:pt idx="1570">
                  <c:v>502.39592171802497</c:v>
                </c:pt>
                <c:pt idx="1571">
                  <c:v>502.39558370090731</c:v>
                </c:pt>
                <c:pt idx="1572">
                  <c:v>502.39524743754146</c:v>
                </c:pt>
                <c:pt idx="1573">
                  <c:v>502.39491291581635</c:v>
                </c:pt>
                <c:pt idx="1574">
                  <c:v>502.39458012372484</c:v>
                </c:pt>
                <c:pt idx="1575">
                  <c:v>502.39424904936345</c:v>
                </c:pt>
                <c:pt idx="1576">
                  <c:v>502.39391968093037</c:v>
                </c:pt>
                <c:pt idx="1577">
                  <c:v>502.39359200672561</c:v>
                </c:pt>
                <c:pt idx="1578">
                  <c:v>502.39326601514881</c:v>
                </c:pt>
                <c:pt idx="1579">
                  <c:v>502.39294169469895</c:v>
                </c:pt>
                <c:pt idx="1580">
                  <c:v>502.39261903397323</c:v>
                </c:pt>
                <c:pt idx="1581">
                  <c:v>502.39229802166574</c:v>
                </c:pt>
                <c:pt idx="1582">
                  <c:v>502.39197864656671</c:v>
                </c:pt>
                <c:pt idx="1583">
                  <c:v>502.39166089756145</c:v>
                </c:pt>
                <c:pt idx="1584">
                  <c:v>502.39134476362983</c:v>
                </c:pt>
                <c:pt idx="1585">
                  <c:v>502.39103023384428</c:v>
                </c:pt>
                <c:pt idx="1586">
                  <c:v>502.39071729736975</c:v>
                </c:pt>
                <c:pt idx="1587">
                  <c:v>502.39040594346284</c:v>
                </c:pt>
                <c:pt idx="1588">
                  <c:v>502.39009616147041</c:v>
                </c:pt>
                <c:pt idx="1589">
                  <c:v>502.38978794082823</c:v>
                </c:pt>
                <c:pt idx="1590">
                  <c:v>502.38948127106141</c:v>
                </c:pt>
                <c:pt idx="1591">
                  <c:v>502.3891761417824</c:v>
                </c:pt>
                <c:pt idx="1592">
                  <c:v>502.38887254269071</c:v>
                </c:pt>
                <c:pt idx="1593">
                  <c:v>502.38857046357157</c:v>
                </c:pt>
                <c:pt idx="1594">
                  <c:v>502.38826989429526</c:v>
                </c:pt>
                <c:pt idx="1595">
                  <c:v>502.38797082481665</c:v>
                </c:pt>
                <c:pt idx="1596">
                  <c:v>502.38767324517335</c:v>
                </c:pt>
                <c:pt idx="1597">
                  <c:v>502.38737714548643</c:v>
                </c:pt>
                <c:pt idx="1598">
                  <c:v>502.38708251595835</c:v>
                </c:pt>
                <c:pt idx="1599">
                  <c:v>502.38678934687186</c:v>
                </c:pt>
                <c:pt idx="1600">
                  <c:v>502.38649762859109</c:v>
                </c:pt>
                <c:pt idx="1601">
                  <c:v>502.38620735155837</c:v>
                </c:pt>
                <c:pt idx="1602">
                  <c:v>502.38591850629518</c:v>
                </c:pt>
                <c:pt idx="1603">
                  <c:v>502.38563108340099</c:v>
                </c:pt>
                <c:pt idx="1604">
                  <c:v>502.38534507355189</c:v>
                </c:pt>
                <c:pt idx="1605">
                  <c:v>502.38506046750013</c:v>
                </c:pt>
                <c:pt idx="1606">
                  <c:v>502.3847772560739</c:v>
                </c:pt>
                <c:pt idx="1607">
                  <c:v>502.384495430176</c:v>
                </c:pt>
                <c:pt idx="1608">
                  <c:v>502.38421498078355</c:v>
                </c:pt>
                <c:pt idx="1609">
                  <c:v>502.38393589894622</c:v>
                </c:pt>
                <c:pt idx="1610">
                  <c:v>502.38365817578733</c:v>
                </c:pt>
                <c:pt idx="1611">
                  <c:v>502.38338180250116</c:v>
                </c:pt>
                <c:pt idx="1612">
                  <c:v>502.38310677035406</c:v>
                </c:pt>
                <c:pt idx="1613">
                  <c:v>502.38283307068241</c:v>
                </c:pt>
                <c:pt idx="1614">
                  <c:v>502.38256069489216</c:v>
                </c:pt>
                <c:pt idx="1615">
                  <c:v>502.38228963445931</c:v>
                </c:pt>
                <c:pt idx="1616">
                  <c:v>502.3820198809276</c:v>
                </c:pt>
                <c:pt idx="1617">
                  <c:v>502.38175142590899</c:v>
                </c:pt>
                <c:pt idx="1618">
                  <c:v>502.38148426108228</c:v>
                </c:pt>
                <c:pt idx="1619">
                  <c:v>502.38121837819313</c:v>
                </c:pt>
                <c:pt idx="1620">
                  <c:v>502.38095376905335</c:v>
                </c:pt>
                <c:pt idx="1621">
                  <c:v>502.38069042553911</c:v>
                </c:pt>
                <c:pt idx="1622">
                  <c:v>502.3804283395923</c:v>
                </c:pt>
                <c:pt idx="1623">
                  <c:v>502.38016750321822</c:v>
                </c:pt>
                <c:pt idx="1624">
                  <c:v>502.37990790848562</c:v>
                </c:pt>
                <c:pt idx="1625">
                  <c:v>502.37964954752647</c:v>
                </c:pt>
                <c:pt idx="1626">
                  <c:v>502.37939241253434</c:v>
                </c:pt>
                <c:pt idx="1627">
                  <c:v>502.37913649576512</c:v>
                </c:pt>
                <c:pt idx="1628">
                  <c:v>502.3788817895354</c:v>
                </c:pt>
                <c:pt idx="1629">
                  <c:v>502.37862828622224</c:v>
                </c:pt>
                <c:pt idx="1630">
                  <c:v>502.37837597826251</c:v>
                </c:pt>
                <c:pt idx="1631">
                  <c:v>502.37812485815266</c:v>
                </c:pt>
                <c:pt idx="1632">
                  <c:v>502.37787491844801</c:v>
                </c:pt>
                <c:pt idx="1633">
                  <c:v>502.37762615176189</c:v>
                </c:pt>
                <c:pt idx="1634">
                  <c:v>502.37737855076512</c:v>
                </c:pt>
                <c:pt idx="1635">
                  <c:v>502.37713210818629</c:v>
                </c:pt>
                <c:pt idx="1636">
                  <c:v>502.37688681680993</c:v>
                </c:pt>
                <c:pt idx="1637">
                  <c:v>502.37664266947718</c:v>
                </c:pt>
                <c:pt idx="1638">
                  <c:v>502.37639965908443</c:v>
                </c:pt>
                <c:pt idx="1639">
                  <c:v>502.37615777858332</c:v>
                </c:pt>
                <c:pt idx="1640">
                  <c:v>502.37591702097984</c:v>
                </c:pt>
                <c:pt idx="1641">
                  <c:v>502.37567737933409</c:v>
                </c:pt>
                <c:pt idx="1642">
                  <c:v>502.37543884675961</c:v>
                </c:pt>
                <c:pt idx="1643">
                  <c:v>502.37520141642335</c:v>
                </c:pt>
                <c:pt idx="1644">
                  <c:v>502.37496508154436</c:v>
                </c:pt>
                <c:pt idx="1645">
                  <c:v>502.37472983539396</c:v>
                </c:pt>
                <c:pt idx="1646">
                  <c:v>502.37449567129511</c:v>
                </c:pt>
                <c:pt idx="1647">
                  <c:v>502.37426258262167</c:v>
                </c:pt>
                <c:pt idx="1648">
                  <c:v>502.37403056279823</c:v>
                </c:pt>
                <c:pt idx="1649">
                  <c:v>502.37379960529984</c:v>
                </c:pt>
                <c:pt idx="1650">
                  <c:v>502.37356970365067</c:v>
                </c:pt>
                <c:pt idx="1651">
                  <c:v>502.3733408514247</c:v>
                </c:pt>
                <c:pt idx="1652">
                  <c:v>502.37311304224477</c:v>
                </c:pt>
                <c:pt idx="1653">
                  <c:v>502.37288626978147</c:v>
                </c:pt>
                <c:pt idx="1654">
                  <c:v>502.37266052775385</c:v>
                </c:pt>
                <c:pt idx="1655">
                  <c:v>502.37243580992822</c:v>
                </c:pt>
                <c:pt idx="1656">
                  <c:v>502.37221211011843</c:v>
                </c:pt>
                <c:pt idx="1657">
                  <c:v>502.37198942218424</c:v>
                </c:pt>
                <c:pt idx="1658">
                  <c:v>502.37176774003183</c:v>
                </c:pt>
                <c:pt idx="1659">
                  <c:v>502.37154705761372</c:v>
                </c:pt>
                <c:pt idx="1660">
                  <c:v>502.37132736892727</c:v>
                </c:pt>
                <c:pt idx="1661">
                  <c:v>502.37110866801504</c:v>
                </c:pt>
                <c:pt idx="1662">
                  <c:v>502.37089094896419</c:v>
                </c:pt>
                <c:pt idx="1663">
                  <c:v>502.37067420590574</c:v>
                </c:pt>
                <c:pt idx="1664">
                  <c:v>502.37045843301485</c:v>
                </c:pt>
                <c:pt idx="1665">
                  <c:v>502.37024362451007</c:v>
                </c:pt>
                <c:pt idx="1666">
                  <c:v>502.37002977465295</c:v>
                </c:pt>
                <c:pt idx="1667">
                  <c:v>502.3698168777471</c:v>
                </c:pt>
                <c:pt idx="1668">
                  <c:v>502.3696049281391</c:v>
                </c:pt>
                <c:pt idx="1669">
                  <c:v>502.36939392021714</c:v>
                </c:pt>
                <c:pt idx="1670">
                  <c:v>502.36918384841101</c:v>
                </c:pt>
                <c:pt idx="1671">
                  <c:v>502.36897470719123</c:v>
                </c:pt>
                <c:pt idx="1672">
                  <c:v>502.36876649106966</c:v>
                </c:pt>
                <c:pt idx="1673">
                  <c:v>502.36855919459799</c:v>
                </c:pt>
                <c:pt idx="1674">
                  <c:v>502.36835281236836</c:v>
                </c:pt>
                <c:pt idx="1675">
                  <c:v>502.36814733901224</c:v>
                </c:pt>
                <c:pt idx="1676">
                  <c:v>502.36794276920114</c:v>
                </c:pt>
                <c:pt idx="1677">
                  <c:v>502.36773909764474</c:v>
                </c:pt>
                <c:pt idx="1678">
                  <c:v>502.36753631909187</c:v>
                </c:pt>
                <c:pt idx="1679">
                  <c:v>502.36733442832974</c:v>
                </c:pt>
                <c:pt idx="1680">
                  <c:v>502.36713342018288</c:v>
                </c:pt>
                <c:pt idx="1681">
                  <c:v>502.36693328951446</c:v>
                </c:pt>
                <c:pt idx="1682">
                  <c:v>502.36673403122404</c:v>
                </c:pt>
                <c:pt idx="1683">
                  <c:v>502.36653564024891</c:v>
                </c:pt>
                <c:pt idx="1684">
                  <c:v>502.36633811156275</c:v>
                </c:pt>
                <c:pt idx="1685">
                  <c:v>502.36614144017517</c:v>
                </c:pt>
                <c:pt idx="1686">
                  <c:v>502.36594562113282</c:v>
                </c:pt>
                <c:pt idx="1687">
                  <c:v>502.36575064951717</c:v>
                </c:pt>
                <c:pt idx="1688">
                  <c:v>502.36555652044535</c:v>
                </c:pt>
                <c:pt idx="1689">
                  <c:v>502.36536322906977</c:v>
                </c:pt>
                <c:pt idx="1690">
                  <c:v>502.36517077057761</c:v>
                </c:pt>
                <c:pt idx="1691">
                  <c:v>502.3649791401906</c:v>
                </c:pt>
                <c:pt idx="1692">
                  <c:v>502.3647883331646</c:v>
                </c:pt>
                <c:pt idx="1693">
                  <c:v>502.36459834478933</c:v>
                </c:pt>
                <c:pt idx="1694">
                  <c:v>502.3644091703884</c:v>
                </c:pt>
                <c:pt idx="1695">
                  <c:v>502.36422080531861</c:v>
                </c:pt>
                <c:pt idx="1696">
                  <c:v>502.36403324496951</c:v>
                </c:pt>
                <c:pt idx="1697">
                  <c:v>502.36384648476405</c:v>
                </c:pt>
                <c:pt idx="1698">
                  <c:v>502.36366052015705</c:v>
                </c:pt>
                <c:pt idx="1699">
                  <c:v>502.36347534663628</c:v>
                </c:pt>
                <c:pt idx="1700">
                  <c:v>502.36329095972064</c:v>
                </c:pt>
                <c:pt idx="1701">
                  <c:v>502.36310735496136</c:v>
                </c:pt>
                <c:pt idx="1702">
                  <c:v>502.36292452794078</c:v>
                </c:pt>
                <c:pt idx="1703">
                  <c:v>502.36274247427241</c:v>
                </c:pt>
                <c:pt idx="1704">
                  <c:v>502.36256118960068</c:v>
                </c:pt>
                <c:pt idx="1705">
                  <c:v>502.36238066960073</c:v>
                </c:pt>
                <c:pt idx="1706">
                  <c:v>502.36220090997767</c:v>
                </c:pt>
                <c:pt idx="1707">
                  <c:v>502.36202190646736</c:v>
                </c:pt>
                <c:pt idx="1708">
                  <c:v>502.36184365483496</c:v>
                </c:pt>
                <c:pt idx="1709">
                  <c:v>502.36166615087541</c:v>
                </c:pt>
                <c:pt idx="1710">
                  <c:v>502.36148939041323</c:v>
                </c:pt>
                <c:pt idx="1711">
                  <c:v>502.3613133693018</c:v>
                </c:pt>
                <c:pt idx="1712">
                  <c:v>502.36113808342316</c:v>
                </c:pt>
                <c:pt idx="1713">
                  <c:v>502.36096352868867</c:v>
                </c:pt>
                <c:pt idx="1714">
                  <c:v>502.36078970103722</c:v>
                </c:pt>
                <c:pt idx="1715">
                  <c:v>502.36061659643678</c:v>
                </c:pt>
                <c:pt idx="1716">
                  <c:v>502.36044421088218</c:v>
                </c:pt>
                <c:pt idx="1717">
                  <c:v>502.36027254039686</c:v>
                </c:pt>
                <c:pt idx="1718">
                  <c:v>502.36010158103136</c:v>
                </c:pt>
                <c:pt idx="1719">
                  <c:v>502.35993132886324</c:v>
                </c:pt>
                <c:pt idx="1720">
                  <c:v>502.35976177999737</c:v>
                </c:pt>
                <c:pt idx="1721">
                  <c:v>502.35959293056521</c:v>
                </c:pt>
                <c:pt idx="1722">
                  <c:v>502.35942477672506</c:v>
                </c:pt>
                <c:pt idx="1723">
                  <c:v>502.35925731466114</c:v>
                </c:pt>
                <c:pt idx="1724">
                  <c:v>502.35909054058425</c:v>
                </c:pt>
                <c:pt idx="1725">
                  <c:v>502.35892445073068</c:v>
                </c:pt>
                <c:pt idx="1726">
                  <c:v>502.35875904136287</c:v>
                </c:pt>
                <c:pt idx="1727">
                  <c:v>502.35859430876826</c:v>
                </c:pt>
                <c:pt idx="1728">
                  <c:v>502.35843024925998</c:v>
                </c:pt>
                <c:pt idx="1729">
                  <c:v>502.35826685917596</c:v>
                </c:pt>
                <c:pt idx="1730">
                  <c:v>502.35810413487911</c:v>
                </c:pt>
                <c:pt idx="1731">
                  <c:v>502.35794207275717</c:v>
                </c:pt>
                <c:pt idx="1732">
                  <c:v>502.35778066922171</c:v>
                </c:pt>
                <c:pt idx="1733">
                  <c:v>502.35761992070957</c:v>
                </c:pt>
                <c:pt idx="1734">
                  <c:v>502.35745982368098</c:v>
                </c:pt>
                <c:pt idx="1735">
                  <c:v>502.35730037462008</c:v>
                </c:pt>
                <c:pt idx="1736">
                  <c:v>502.35714157003486</c:v>
                </c:pt>
                <c:pt idx="1737">
                  <c:v>502.35698340645695</c:v>
                </c:pt>
                <c:pt idx="1738">
                  <c:v>502.35682588044074</c:v>
                </c:pt>
                <c:pt idx="1739">
                  <c:v>502.35666898856448</c:v>
                </c:pt>
                <c:pt idx="1740">
                  <c:v>502.35651272742848</c:v>
                </c:pt>
                <c:pt idx="1741">
                  <c:v>502.3563570936567</c:v>
                </c:pt>
                <c:pt idx="1742">
                  <c:v>502.35620208389514</c:v>
                </c:pt>
                <c:pt idx="1743">
                  <c:v>502.3560476948121</c:v>
                </c:pt>
                <c:pt idx="1744">
                  <c:v>502.35589392309839</c:v>
                </c:pt>
                <c:pt idx="1745">
                  <c:v>502.35574076546663</c:v>
                </c:pt>
                <c:pt idx="1746">
                  <c:v>502.35558821865152</c:v>
                </c:pt>
                <c:pt idx="1747">
                  <c:v>502.3554362794091</c:v>
                </c:pt>
                <c:pt idx="1748">
                  <c:v>502.35528494451751</c:v>
                </c:pt>
                <c:pt idx="1749">
                  <c:v>502.3551342107753</c:v>
                </c:pt>
                <c:pt idx="1750">
                  <c:v>502.35498407500313</c:v>
                </c:pt>
                <c:pt idx="1751">
                  <c:v>502.35483453404208</c:v>
                </c:pt>
                <c:pt idx="1752">
                  <c:v>502.35468558475418</c:v>
                </c:pt>
                <c:pt idx="1753">
                  <c:v>502.35453722402212</c:v>
                </c:pt>
                <c:pt idx="1754">
                  <c:v>502.35438944874909</c:v>
                </c:pt>
                <c:pt idx="1755">
                  <c:v>502.35424225585894</c:v>
                </c:pt>
                <c:pt idx="1756">
                  <c:v>502.35409564229531</c:v>
                </c:pt>
                <c:pt idx="1757">
                  <c:v>502.35394960502185</c:v>
                </c:pt>
                <c:pt idx="1758">
                  <c:v>502.35380414102224</c:v>
                </c:pt>
                <c:pt idx="1759">
                  <c:v>502.3536592472999</c:v>
                </c:pt>
                <c:pt idx="1760">
                  <c:v>502.35351492087784</c:v>
                </c:pt>
                <c:pt idx="1761">
                  <c:v>502.35337115879815</c:v>
                </c:pt>
                <c:pt idx="1762">
                  <c:v>502.35322795812249</c:v>
                </c:pt>
                <c:pt idx="1763">
                  <c:v>502.35308531593137</c:v>
                </c:pt>
                <c:pt idx="1764">
                  <c:v>502.35294322932464</c:v>
                </c:pt>
                <c:pt idx="1765">
                  <c:v>502.35280169542057</c:v>
                </c:pt>
                <c:pt idx="1766">
                  <c:v>502.35266071135652</c:v>
                </c:pt>
                <c:pt idx="1767">
                  <c:v>502.3525202742876</c:v>
                </c:pt>
                <c:pt idx="1768">
                  <c:v>502.352380381388</c:v>
                </c:pt>
                <c:pt idx="1769">
                  <c:v>502.35224102984989</c:v>
                </c:pt>
                <c:pt idx="1770">
                  <c:v>502.35210221688362</c:v>
                </c:pt>
                <c:pt idx="1771">
                  <c:v>502.35196393971751</c:v>
                </c:pt>
                <c:pt idx="1772">
                  <c:v>502.35182619559714</c:v>
                </c:pt>
                <c:pt idx="1773">
                  <c:v>502.35168898178676</c:v>
                </c:pt>
                <c:pt idx="1774">
                  <c:v>502.35155229556722</c:v>
                </c:pt>
                <c:pt idx="1775">
                  <c:v>502.35141613423707</c:v>
                </c:pt>
                <c:pt idx="1776">
                  <c:v>502.35128049511263</c:v>
                </c:pt>
                <c:pt idx="1777">
                  <c:v>502.35114537552658</c:v>
                </c:pt>
                <c:pt idx="1778">
                  <c:v>502.35101077282934</c:v>
                </c:pt>
                <c:pt idx="1779">
                  <c:v>502.35087668438723</c:v>
                </c:pt>
                <c:pt idx="1780">
                  <c:v>502.35074310758455</c:v>
                </c:pt>
                <c:pt idx="1781">
                  <c:v>502.35061003982128</c:v>
                </c:pt>
                <c:pt idx="1782">
                  <c:v>502.35047747851399</c:v>
                </c:pt>
                <c:pt idx="1783">
                  <c:v>502.35034542109611</c:v>
                </c:pt>
                <c:pt idx="1784">
                  <c:v>502.35021386501694</c:v>
                </c:pt>
                <c:pt idx="1785">
                  <c:v>502.35008280774196</c:v>
                </c:pt>
                <c:pt idx="1786">
                  <c:v>502.34995224675276</c:v>
                </c:pt>
                <c:pt idx="1787">
                  <c:v>502.34982217954666</c:v>
                </c:pt>
                <c:pt idx="1788">
                  <c:v>502.34969260363641</c:v>
                </c:pt>
                <c:pt idx="1789">
                  <c:v>502.34956351655137</c:v>
                </c:pt>
                <c:pt idx="1790">
                  <c:v>502.34943491583545</c:v>
                </c:pt>
                <c:pt idx="1791">
                  <c:v>502.34930679904846</c:v>
                </c:pt>
                <c:pt idx="1792">
                  <c:v>502.34917916376526</c:v>
                </c:pt>
                <c:pt idx="1793">
                  <c:v>502.34905200757612</c:v>
                </c:pt>
                <c:pt idx="1794">
                  <c:v>502.34892532808612</c:v>
                </c:pt>
                <c:pt idx="1795">
                  <c:v>502.34879912291558</c:v>
                </c:pt>
                <c:pt idx="1796">
                  <c:v>502.34867338969912</c:v>
                </c:pt>
                <c:pt idx="1797">
                  <c:v>502.34854812608683</c:v>
                </c:pt>
                <c:pt idx="1798">
                  <c:v>502.34842332974267</c:v>
                </c:pt>
                <c:pt idx="1799">
                  <c:v>502.34829899834585</c:v>
                </c:pt>
                <c:pt idx="1800">
                  <c:v>502.34817512958898</c:v>
                </c:pt>
                <c:pt idx="1801">
                  <c:v>502.34805172118035</c:v>
                </c:pt>
                <c:pt idx="1802">
                  <c:v>502.34792877084101</c:v>
                </c:pt>
                <c:pt idx="1803">
                  <c:v>502.34780627630676</c:v>
                </c:pt>
                <c:pt idx="1804">
                  <c:v>502.34768423532773</c:v>
                </c:pt>
                <c:pt idx="1805">
                  <c:v>502.34756264566704</c:v>
                </c:pt>
                <c:pt idx="1806">
                  <c:v>502.34744150510232</c:v>
                </c:pt>
                <c:pt idx="1807">
                  <c:v>502.34732081142465</c:v>
                </c:pt>
                <c:pt idx="1808">
                  <c:v>502.3472005624385</c:v>
                </c:pt>
                <c:pt idx="1809">
                  <c:v>502.347080755962</c:v>
                </c:pt>
                <c:pt idx="1810">
                  <c:v>502.34696138982667</c:v>
                </c:pt>
                <c:pt idx="1811">
                  <c:v>502.3468424618768</c:v>
                </c:pt>
                <c:pt idx="1812">
                  <c:v>502.34672396997075</c:v>
                </c:pt>
                <c:pt idx="1813">
                  <c:v>502.34660591197917</c:v>
                </c:pt>
                <c:pt idx="1814">
                  <c:v>502.34648828578588</c:v>
                </c:pt>
                <c:pt idx="1815">
                  <c:v>502.34637108928814</c:v>
                </c:pt>
                <c:pt idx="1816">
                  <c:v>502.34625432039525</c:v>
                </c:pt>
                <c:pt idx="1817">
                  <c:v>502.34613797702923</c:v>
                </c:pt>
                <c:pt idx="1818">
                  <c:v>502.34602205712554</c:v>
                </c:pt>
                <c:pt idx="1819">
                  <c:v>502.34590655863099</c:v>
                </c:pt>
                <c:pt idx="1820">
                  <c:v>502.34579147950603</c:v>
                </c:pt>
                <c:pt idx="1821">
                  <c:v>502.34567681772228</c:v>
                </c:pt>
                <c:pt idx="1822">
                  <c:v>502.34556257126428</c:v>
                </c:pt>
                <c:pt idx="1823">
                  <c:v>502.34544873812888</c:v>
                </c:pt>
                <c:pt idx="1824">
                  <c:v>502.34533531632451</c:v>
                </c:pt>
                <c:pt idx="1825">
                  <c:v>502.34522230387165</c:v>
                </c:pt>
                <c:pt idx="1826">
                  <c:v>502.34510969880284</c:v>
                </c:pt>
                <c:pt idx="1827">
                  <c:v>502.34499749916245</c:v>
                </c:pt>
                <c:pt idx="1828">
                  <c:v>502.34488570300641</c:v>
                </c:pt>
                <c:pt idx="1829">
                  <c:v>502.34477430840252</c:v>
                </c:pt>
                <c:pt idx="1830">
                  <c:v>502.34466331342992</c:v>
                </c:pt>
                <c:pt idx="1831">
                  <c:v>502.34455271617935</c:v>
                </c:pt>
                <c:pt idx="1832">
                  <c:v>502.3444425147527</c:v>
                </c:pt>
                <c:pt idx="1833">
                  <c:v>502.34433270726367</c:v>
                </c:pt>
                <c:pt idx="1834">
                  <c:v>502.34422329183644</c:v>
                </c:pt>
                <c:pt idx="1835">
                  <c:v>502.34411426660699</c:v>
                </c:pt>
                <c:pt idx="1836">
                  <c:v>502.34400562972223</c:v>
                </c:pt>
                <c:pt idx="1837">
                  <c:v>502.34389737933998</c:v>
                </c:pt>
                <c:pt idx="1838">
                  <c:v>502.34378951362874</c:v>
                </c:pt>
                <c:pt idx="1839">
                  <c:v>502.34368203076815</c:v>
                </c:pt>
                <c:pt idx="1840">
                  <c:v>502.34357492894856</c:v>
                </c:pt>
                <c:pt idx="1841">
                  <c:v>502.34346820637097</c:v>
                </c:pt>
                <c:pt idx="1842">
                  <c:v>502.34336186124688</c:v>
                </c:pt>
                <c:pt idx="1843">
                  <c:v>502.34325589179866</c:v>
                </c:pt>
                <c:pt idx="1844">
                  <c:v>502.3431502962585</c:v>
                </c:pt>
                <c:pt idx="1845">
                  <c:v>502.3430450728697</c:v>
                </c:pt>
                <c:pt idx="1846">
                  <c:v>502.34294021988558</c:v>
                </c:pt>
                <c:pt idx="1847">
                  <c:v>502.34283573556922</c:v>
                </c:pt>
                <c:pt idx="1848">
                  <c:v>502.34273161819465</c:v>
                </c:pt>
                <c:pt idx="1849">
                  <c:v>502.34262786604563</c:v>
                </c:pt>
                <c:pt idx="1850">
                  <c:v>502.34252447741574</c:v>
                </c:pt>
                <c:pt idx="1851">
                  <c:v>502.34242145060875</c:v>
                </c:pt>
                <c:pt idx="1852">
                  <c:v>502.34231878393848</c:v>
                </c:pt>
                <c:pt idx="1853">
                  <c:v>502.34221647572826</c:v>
                </c:pt>
                <c:pt idx="1854">
                  <c:v>502.34211452431123</c:v>
                </c:pt>
                <c:pt idx="1855">
                  <c:v>502.34201292803027</c:v>
                </c:pt>
                <c:pt idx="1856">
                  <c:v>502.34191168523785</c:v>
                </c:pt>
                <c:pt idx="1857">
                  <c:v>502.34181079429595</c:v>
                </c:pt>
                <c:pt idx="1858">
                  <c:v>502.34171025357614</c:v>
                </c:pt>
                <c:pt idx="1859">
                  <c:v>502.34161006145905</c:v>
                </c:pt>
                <c:pt idx="1860">
                  <c:v>502.34151021633534</c:v>
                </c:pt>
                <c:pt idx="1861">
                  <c:v>502.34141071660429</c:v>
                </c:pt>
                <c:pt idx="1862">
                  <c:v>502.34131156067451</c:v>
                </c:pt>
                <c:pt idx="1863">
                  <c:v>502.3412127469644</c:v>
                </c:pt>
                <c:pt idx="1864">
                  <c:v>502.3411142739003</c:v>
                </c:pt>
                <c:pt idx="1865">
                  <c:v>502.34101613991857</c:v>
                </c:pt>
                <c:pt idx="1866">
                  <c:v>502.34091834346418</c:v>
                </c:pt>
                <c:pt idx="1867">
                  <c:v>502.34082088299101</c:v>
                </c:pt>
                <c:pt idx="1868">
                  <c:v>502.34072375696155</c:v>
                </c:pt>
                <c:pt idx="1869">
                  <c:v>502.34062696384763</c:v>
                </c:pt>
                <c:pt idx="1870">
                  <c:v>502.34053050212947</c:v>
                </c:pt>
                <c:pt idx="1871">
                  <c:v>502.34043437029572</c:v>
                </c:pt>
                <c:pt idx="1872">
                  <c:v>502.34033856684414</c:v>
                </c:pt>
                <c:pt idx="1873">
                  <c:v>502.34024309028041</c:v>
                </c:pt>
                <c:pt idx="1874">
                  <c:v>502.34014793911933</c:v>
                </c:pt>
                <c:pt idx="1875">
                  <c:v>502.34005311188389</c:v>
                </c:pt>
                <c:pt idx="1876">
                  <c:v>502.33995860710525</c:v>
                </c:pt>
                <c:pt idx="1877">
                  <c:v>502.33986442332298</c:v>
                </c:pt>
                <c:pt idx="1878">
                  <c:v>502.33977055908531</c:v>
                </c:pt>
                <c:pt idx="1879">
                  <c:v>502.33967701294819</c:v>
                </c:pt>
                <c:pt idx="1880">
                  <c:v>502.33958378347552</c:v>
                </c:pt>
                <c:pt idx="1881">
                  <c:v>502.33949086924031</c:v>
                </c:pt>
                <c:pt idx="1882">
                  <c:v>502.33939826882215</c:v>
                </c:pt>
                <c:pt idx="1883">
                  <c:v>502.3393059808102</c:v>
                </c:pt>
                <c:pt idx="1884">
                  <c:v>502.33921400380018</c:v>
                </c:pt>
                <c:pt idx="1885">
                  <c:v>502.33912233639626</c:v>
                </c:pt>
                <c:pt idx="1886">
                  <c:v>502.33903097721077</c:v>
                </c:pt>
                <c:pt idx="1887">
                  <c:v>502.33893992486333</c:v>
                </c:pt>
                <c:pt idx="1888">
                  <c:v>502.33884917798127</c:v>
                </c:pt>
                <c:pt idx="1889">
                  <c:v>502.33875873519969</c:v>
                </c:pt>
                <c:pt idx="1890">
                  <c:v>502.33866859516161</c:v>
                </c:pt>
                <c:pt idx="1891">
                  <c:v>502.33857875651711</c:v>
                </c:pt>
                <c:pt idx="1892">
                  <c:v>502.33848921792423</c:v>
                </c:pt>
                <c:pt idx="1893">
                  <c:v>502.33839997804807</c:v>
                </c:pt>
                <c:pt idx="1894">
                  <c:v>502.33831103556122</c:v>
                </c:pt>
                <c:pt idx="1895">
                  <c:v>502.33822238914422</c:v>
                </c:pt>
                <c:pt idx="1896">
                  <c:v>502.33813403748377</c:v>
                </c:pt>
                <c:pt idx="1897">
                  <c:v>502.33804597927519</c:v>
                </c:pt>
                <c:pt idx="1898">
                  <c:v>502.33795821321996</c:v>
                </c:pt>
                <c:pt idx="1899">
                  <c:v>502.33787073802728</c:v>
                </c:pt>
                <c:pt idx="1900">
                  <c:v>502.33778355241316</c:v>
                </c:pt>
                <c:pt idx="1901">
                  <c:v>502.3376966551009</c:v>
                </c:pt>
                <c:pt idx="1902">
                  <c:v>502.33761004482085</c:v>
                </c:pt>
                <c:pt idx="1903">
                  <c:v>502.33752372031017</c:v>
                </c:pt>
                <c:pt idx="1904">
                  <c:v>502.33743768031309</c:v>
                </c:pt>
                <c:pt idx="1905">
                  <c:v>502.33735192358063</c:v>
                </c:pt>
                <c:pt idx="1906">
                  <c:v>502.33726644887065</c:v>
                </c:pt>
                <c:pt idx="1907">
                  <c:v>502.33718125494806</c:v>
                </c:pt>
                <c:pt idx="1908">
                  <c:v>502.33709634058414</c:v>
                </c:pt>
                <c:pt idx="1909">
                  <c:v>502.3370117045572</c:v>
                </c:pt>
                <c:pt idx="1910">
                  <c:v>502.33692734565193</c:v>
                </c:pt>
                <c:pt idx="1911">
                  <c:v>502.33684326266007</c:v>
                </c:pt>
                <c:pt idx="1912">
                  <c:v>502.33675945437949</c:v>
                </c:pt>
                <c:pt idx="1913">
                  <c:v>502.33667591961512</c:v>
                </c:pt>
                <c:pt idx="1914">
                  <c:v>502.33659265717733</c:v>
                </c:pt>
                <c:pt idx="1915">
                  <c:v>502.33650966588448</c:v>
                </c:pt>
                <c:pt idx="1916">
                  <c:v>502.33642694455989</c:v>
                </c:pt>
                <c:pt idx="1917">
                  <c:v>502.33634449203441</c:v>
                </c:pt>
                <c:pt idx="1918">
                  <c:v>502.33626230714435</c:v>
                </c:pt>
                <c:pt idx="1919">
                  <c:v>502.3361803887326</c:v>
                </c:pt>
                <c:pt idx="1920">
                  <c:v>502.33609873564865</c:v>
                </c:pt>
                <c:pt idx="1921">
                  <c:v>502.33601734674767</c:v>
                </c:pt>
                <c:pt idx="1922">
                  <c:v>502.33593622089143</c:v>
                </c:pt>
                <c:pt idx="1923">
                  <c:v>502.33585535694738</c:v>
                </c:pt>
                <c:pt idx="1924">
                  <c:v>502.33577475378934</c:v>
                </c:pt>
                <c:pt idx="1925">
                  <c:v>502.33569441029704</c:v>
                </c:pt>
                <c:pt idx="1926">
                  <c:v>502.33561432535657</c:v>
                </c:pt>
                <c:pt idx="1927">
                  <c:v>502.3355344978595</c:v>
                </c:pt>
                <c:pt idx="1928">
                  <c:v>502.33545492670373</c:v>
                </c:pt>
                <c:pt idx="1929">
                  <c:v>502.33537561079288</c:v>
                </c:pt>
                <c:pt idx="1930">
                  <c:v>502.335296549036</c:v>
                </c:pt>
                <c:pt idx="1931">
                  <c:v>502.33521774034898</c:v>
                </c:pt>
                <c:pt idx="1932">
                  <c:v>502.3351391836527</c:v>
                </c:pt>
                <c:pt idx="1933">
                  <c:v>502.33506087787373</c:v>
                </c:pt>
                <c:pt idx="1934">
                  <c:v>502.33498282194478</c:v>
                </c:pt>
                <c:pt idx="1935">
                  <c:v>502.33490501480424</c:v>
                </c:pt>
                <c:pt idx="1936">
                  <c:v>502.3348274553955</c:v>
                </c:pt>
                <c:pt idx="1937">
                  <c:v>502.33475014266833</c:v>
                </c:pt>
                <c:pt idx="1938">
                  <c:v>502.33467307557748</c:v>
                </c:pt>
                <c:pt idx="1939">
                  <c:v>502.33459625308387</c:v>
                </c:pt>
                <c:pt idx="1940">
                  <c:v>502.33451967415294</c:v>
                </c:pt>
                <c:pt idx="1941">
                  <c:v>502.33444333775651</c:v>
                </c:pt>
                <c:pt idx="1942">
                  <c:v>502.33436724287162</c:v>
                </c:pt>
                <c:pt idx="1943">
                  <c:v>502.33429138848032</c:v>
                </c:pt>
                <c:pt idx="1944">
                  <c:v>502.33421577357035</c:v>
                </c:pt>
                <c:pt idx="1945">
                  <c:v>502.33414039713443</c:v>
                </c:pt>
                <c:pt idx="1946">
                  <c:v>502.33406525817099</c:v>
                </c:pt>
                <c:pt idx="1947">
                  <c:v>502.33399035568368</c:v>
                </c:pt>
                <c:pt idx="1948">
                  <c:v>502.33391568868092</c:v>
                </c:pt>
                <c:pt idx="1949">
                  <c:v>502.33384125617681</c:v>
                </c:pt>
                <c:pt idx="1950">
                  <c:v>502.33376705719024</c:v>
                </c:pt>
                <c:pt idx="1951">
                  <c:v>502.33369309074578</c:v>
                </c:pt>
                <c:pt idx="1952">
                  <c:v>502.33361935587254</c:v>
                </c:pt>
                <c:pt idx="1953">
                  <c:v>502.33354585160441</c:v>
                </c:pt>
                <c:pt idx="1954">
                  <c:v>502.33347257698142</c:v>
                </c:pt>
                <c:pt idx="1955">
                  <c:v>502.33339953104769</c:v>
                </c:pt>
                <c:pt idx="1956">
                  <c:v>502.33332671285257</c:v>
                </c:pt>
                <c:pt idx="1957">
                  <c:v>502.33325412145018</c:v>
                </c:pt>
                <c:pt idx="1958">
                  <c:v>502.33318175589966</c:v>
                </c:pt>
                <c:pt idx="1959">
                  <c:v>502.33310961526536</c:v>
                </c:pt>
                <c:pt idx="1960">
                  <c:v>502.33303769861618</c:v>
                </c:pt>
                <c:pt idx="1961">
                  <c:v>502.33296600502536</c:v>
                </c:pt>
                <c:pt idx="1962">
                  <c:v>502.33289453357179</c:v>
                </c:pt>
                <c:pt idx="1963">
                  <c:v>502.33282328333871</c:v>
                </c:pt>
                <c:pt idx="1964">
                  <c:v>502.3327522534139</c:v>
                </c:pt>
                <c:pt idx="1965">
                  <c:v>502.33268144289013</c:v>
                </c:pt>
                <c:pt idx="1966">
                  <c:v>502.33261085086474</c:v>
                </c:pt>
                <c:pt idx="1967">
                  <c:v>502.33254047643959</c:v>
                </c:pt>
                <c:pt idx="1968">
                  <c:v>502.33247031872111</c:v>
                </c:pt>
                <c:pt idx="1969">
                  <c:v>502.33240037682094</c:v>
                </c:pt>
                <c:pt idx="1970">
                  <c:v>502.33233064985438</c:v>
                </c:pt>
                <c:pt idx="1971">
                  <c:v>502.33226113694195</c:v>
                </c:pt>
                <c:pt idx="1972">
                  <c:v>502.33219183720803</c:v>
                </c:pt>
                <c:pt idx="1973">
                  <c:v>502.332122749782</c:v>
                </c:pt>
                <c:pt idx="1974">
                  <c:v>502.33205387379758</c:v>
                </c:pt>
                <c:pt idx="1975">
                  <c:v>502.33198520839278</c:v>
                </c:pt>
                <c:pt idx="1976">
                  <c:v>502.33191675270996</c:v>
                </c:pt>
                <c:pt idx="1977">
                  <c:v>502.33184850589601</c:v>
                </c:pt>
                <c:pt idx="1978">
                  <c:v>502.33178046710191</c:v>
                </c:pt>
                <c:pt idx="1979">
                  <c:v>502.33171263548343</c:v>
                </c:pt>
                <c:pt idx="1980">
                  <c:v>502.33164501019996</c:v>
                </c:pt>
                <c:pt idx="1981">
                  <c:v>502.33157759041569</c:v>
                </c:pt>
                <c:pt idx="1982">
                  <c:v>502.33151037529865</c:v>
                </c:pt>
                <c:pt idx="1983">
                  <c:v>502.3314433640212</c:v>
                </c:pt>
                <c:pt idx="1984">
                  <c:v>502.33137655576047</c:v>
                </c:pt>
                <c:pt idx="1985">
                  <c:v>502.33130994969656</c:v>
                </c:pt>
                <c:pt idx="1986">
                  <c:v>502.33124354501479</c:v>
                </c:pt>
                <c:pt idx="1987">
                  <c:v>502.33117734090388</c:v>
                </c:pt>
                <c:pt idx="1988">
                  <c:v>502.33111133655689</c:v>
                </c:pt>
                <c:pt idx="1989">
                  <c:v>502.33104553117118</c:v>
                </c:pt>
                <c:pt idx="1990">
                  <c:v>502.33097992394778</c:v>
                </c:pt>
                <c:pt idx="1991">
                  <c:v>502.33091451409177</c:v>
                </c:pt>
                <c:pt idx="1992">
                  <c:v>502.33084930081213</c:v>
                </c:pt>
                <c:pt idx="1993">
                  <c:v>502.33078428332237</c:v>
                </c:pt>
                <c:pt idx="1994">
                  <c:v>502.33071946083896</c:v>
                </c:pt>
                <c:pt idx="1995">
                  <c:v>502.33065483258338</c:v>
                </c:pt>
                <c:pt idx="1996">
                  <c:v>502.33059039778004</c:v>
                </c:pt>
                <c:pt idx="1997">
                  <c:v>502.33052615565794</c:v>
                </c:pt>
                <c:pt idx="1998">
                  <c:v>502.33046210544944</c:v>
                </c:pt>
                <c:pt idx="1999">
                  <c:v>502.33039824639081</c:v>
                </c:pt>
                <c:pt idx="2000">
                  <c:v>502.33033457772217</c:v>
                </c:pt>
                <c:pt idx="2001">
                  <c:v>502.33027109868772</c:v>
                </c:pt>
                <c:pt idx="2002">
                  <c:v>502.33020780853485</c:v>
                </c:pt>
                <c:pt idx="2003">
                  <c:v>502.33014470651483</c:v>
                </c:pt>
                <c:pt idx="2004">
                  <c:v>502.330081791883</c:v>
                </c:pt>
                <c:pt idx="2005">
                  <c:v>502.33001906389813</c:v>
                </c:pt>
                <c:pt idx="2006">
                  <c:v>502.32995652182262</c:v>
                </c:pt>
                <c:pt idx="2007">
                  <c:v>502.32989416492228</c:v>
                </c:pt>
                <c:pt idx="2008">
                  <c:v>502.32983199246723</c:v>
                </c:pt>
                <c:pt idx="2009">
                  <c:v>502.32977000373035</c:v>
                </c:pt>
                <c:pt idx="2010">
                  <c:v>502.32970819798879</c:v>
                </c:pt>
                <c:pt idx="2011">
                  <c:v>502.32964657452294</c:v>
                </c:pt>
                <c:pt idx="2012">
                  <c:v>502.32958513261656</c:v>
                </c:pt>
                <c:pt idx="2013">
                  <c:v>502.32952387155729</c:v>
                </c:pt>
                <c:pt idx="2014">
                  <c:v>502.32946279063617</c:v>
                </c:pt>
                <c:pt idx="2015">
                  <c:v>502.32940188914722</c:v>
                </c:pt>
                <c:pt idx="2016">
                  <c:v>502.32934116638876</c:v>
                </c:pt>
                <c:pt idx="2017">
                  <c:v>502.32928062166206</c:v>
                </c:pt>
                <c:pt idx="2018">
                  <c:v>502.32922025427138</c:v>
                </c:pt>
                <c:pt idx="2019">
                  <c:v>502.32916006352548</c:v>
                </c:pt>
                <c:pt idx="2020">
                  <c:v>502.3291000487352</c:v>
                </c:pt>
                <c:pt idx="2021">
                  <c:v>502.32904020921592</c:v>
                </c:pt>
                <c:pt idx="2022">
                  <c:v>502.32898054428551</c:v>
                </c:pt>
                <c:pt idx="2023">
                  <c:v>502.3289210532655</c:v>
                </c:pt>
                <c:pt idx="2024">
                  <c:v>502.32886173548059</c:v>
                </c:pt>
                <c:pt idx="2025">
                  <c:v>502.3288025902591</c:v>
                </c:pt>
                <c:pt idx="2026">
                  <c:v>502.32874361693212</c:v>
                </c:pt>
                <c:pt idx="2027">
                  <c:v>502.32868481483411</c:v>
                </c:pt>
                <c:pt idx="2028">
                  <c:v>502.32862618330296</c:v>
                </c:pt>
                <c:pt idx="2029">
                  <c:v>502.32856772167952</c:v>
                </c:pt>
                <c:pt idx="2030">
                  <c:v>502.32850942930781</c:v>
                </c:pt>
                <c:pt idx="2031">
                  <c:v>502.32845130553551</c:v>
                </c:pt>
                <c:pt idx="2032">
                  <c:v>502.328393349713</c:v>
                </c:pt>
                <c:pt idx="2033">
                  <c:v>502.3283355611934</c:v>
                </c:pt>
                <c:pt idx="2034">
                  <c:v>502.3282779393337</c:v>
                </c:pt>
                <c:pt idx="2035">
                  <c:v>502.32822048349385</c:v>
                </c:pt>
                <c:pt idx="2036">
                  <c:v>502.32816319303606</c:v>
                </c:pt>
                <c:pt idx="2037">
                  <c:v>502.32810606732687</c:v>
                </c:pt>
                <c:pt idx="2038">
                  <c:v>502.32804910573486</c:v>
                </c:pt>
                <c:pt idx="2039">
                  <c:v>502.32799230763203</c:v>
                </c:pt>
                <c:pt idx="2040">
                  <c:v>502.32793567239332</c:v>
                </c:pt>
                <c:pt idx="2041">
                  <c:v>502.32787919939665</c:v>
                </c:pt>
                <c:pt idx="2042">
                  <c:v>502.32782288802287</c:v>
                </c:pt>
                <c:pt idx="2043">
                  <c:v>502.32776673765602</c:v>
                </c:pt>
                <c:pt idx="2044">
                  <c:v>502.32771074768266</c:v>
                </c:pt>
                <c:pt idx="2045">
                  <c:v>502.32765491749251</c:v>
                </c:pt>
                <c:pt idx="2046">
                  <c:v>502.32759924647826</c:v>
                </c:pt>
                <c:pt idx="2047">
                  <c:v>502.32754373403532</c:v>
                </c:pt>
                <c:pt idx="2048">
                  <c:v>502.32748837956206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24-4E4B-B9AD-603981BAE4B0}"/>
            </c:ext>
          </c:extLst>
        </c:ser>
        <c:ser>
          <c:idx val="2"/>
          <c:order val="2"/>
          <c:tx>
            <c:strRef>
              <c:f>Voigt!$H$1</c:f>
              <c:strCache>
                <c:ptCount val="1"/>
              </c:strCache>
            </c:strRef>
          </c:tx>
          <c:spPr>
            <a:ln w="19080" cap="rnd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639.77479999996069</c:v>
                </c:pt>
                <c:pt idx="2">
                  <c:v>639.79139999996073</c:v>
                </c:pt>
                <c:pt idx="3">
                  <c:v>639.80799999996077</c:v>
                </c:pt>
                <c:pt idx="4">
                  <c:v>639.82459999996081</c:v>
                </c:pt>
                <c:pt idx="5">
                  <c:v>639.84119999996085</c:v>
                </c:pt>
                <c:pt idx="6">
                  <c:v>639.85779999996089</c:v>
                </c:pt>
                <c:pt idx="7">
                  <c:v>639.87439999996093</c:v>
                </c:pt>
                <c:pt idx="8">
                  <c:v>639.89099999996097</c:v>
                </c:pt>
                <c:pt idx="9">
                  <c:v>639.90759999996101</c:v>
                </c:pt>
                <c:pt idx="10">
                  <c:v>639.92419999996105</c:v>
                </c:pt>
                <c:pt idx="11">
                  <c:v>639.94079999996109</c:v>
                </c:pt>
                <c:pt idx="12">
                  <c:v>639.95739999996113</c:v>
                </c:pt>
                <c:pt idx="13">
                  <c:v>639.97399999996117</c:v>
                </c:pt>
                <c:pt idx="14">
                  <c:v>639.9905999999612</c:v>
                </c:pt>
                <c:pt idx="15">
                  <c:v>640.00719999996124</c:v>
                </c:pt>
                <c:pt idx="16">
                  <c:v>640.02379999996128</c:v>
                </c:pt>
                <c:pt idx="17">
                  <c:v>640.04039999996132</c:v>
                </c:pt>
                <c:pt idx="18">
                  <c:v>640.05699999996136</c:v>
                </c:pt>
                <c:pt idx="19">
                  <c:v>640.0735999999614</c:v>
                </c:pt>
                <c:pt idx="20">
                  <c:v>640.09019999996144</c:v>
                </c:pt>
                <c:pt idx="21">
                  <c:v>640.10679999996148</c:v>
                </c:pt>
                <c:pt idx="22">
                  <c:v>640.12339999996152</c:v>
                </c:pt>
                <c:pt idx="23">
                  <c:v>640.13999999996156</c:v>
                </c:pt>
                <c:pt idx="24">
                  <c:v>640.1565999999616</c:v>
                </c:pt>
                <c:pt idx="25">
                  <c:v>640.17319999996164</c:v>
                </c:pt>
                <c:pt idx="26">
                  <c:v>640.18979999996168</c:v>
                </c:pt>
                <c:pt idx="27">
                  <c:v>640.20639999996172</c:v>
                </c:pt>
                <c:pt idx="28">
                  <c:v>640.22299999996176</c:v>
                </c:pt>
                <c:pt idx="29">
                  <c:v>640.2395999999618</c:v>
                </c:pt>
                <c:pt idx="30">
                  <c:v>640.25619999996184</c:v>
                </c:pt>
                <c:pt idx="31">
                  <c:v>640.27279999996188</c:v>
                </c:pt>
                <c:pt idx="32">
                  <c:v>640.28939999996192</c:v>
                </c:pt>
                <c:pt idx="33">
                  <c:v>640.30599999996195</c:v>
                </c:pt>
                <c:pt idx="34">
                  <c:v>640.32259999996199</c:v>
                </c:pt>
                <c:pt idx="35">
                  <c:v>640.33919999996203</c:v>
                </c:pt>
                <c:pt idx="36">
                  <c:v>640.35579999996207</c:v>
                </c:pt>
                <c:pt idx="37">
                  <c:v>640.37239999996211</c:v>
                </c:pt>
                <c:pt idx="38">
                  <c:v>640.38899999996215</c:v>
                </c:pt>
                <c:pt idx="39">
                  <c:v>640.40559999996219</c:v>
                </c:pt>
                <c:pt idx="40">
                  <c:v>640.42219999996223</c:v>
                </c:pt>
                <c:pt idx="41">
                  <c:v>640.43879999996227</c:v>
                </c:pt>
                <c:pt idx="42">
                  <c:v>640.45539999996231</c:v>
                </c:pt>
                <c:pt idx="43">
                  <c:v>640.47199999996235</c:v>
                </c:pt>
                <c:pt idx="44">
                  <c:v>640.48859999996239</c:v>
                </c:pt>
                <c:pt idx="45">
                  <c:v>640.50519999996243</c:v>
                </c:pt>
                <c:pt idx="46">
                  <c:v>640.52179999996247</c:v>
                </c:pt>
                <c:pt idx="47">
                  <c:v>640.53839999996251</c:v>
                </c:pt>
                <c:pt idx="48">
                  <c:v>640.55499999996255</c:v>
                </c:pt>
                <c:pt idx="49">
                  <c:v>640.57159999996259</c:v>
                </c:pt>
                <c:pt idx="50">
                  <c:v>640.58819999996263</c:v>
                </c:pt>
                <c:pt idx="51">
                  <c:v>640.60479999996267</c:v>
                </c:pt>
                <c:pt idx="52">
                  <c:v>640.6213999999627</c:v>
                </c:pt>
                <c:pt idx="53">
                  <c:v>640.63799999996274</c:v>
                </c:pt>
                <c:pt idx="54">
                  <c:v>640.65459999996278</c:v>
                </c:pt>
                <c:pt idx="55">
                  <c:v>640.67119999996282</c:v>
                </c:pt>
                <c:pt idx="56">
                  <c:v>640.68779999996286</c:v>
                </c:pt>
                <c:pt idx="57">
                  <c:v>640.7043999999629</c:v>
                </c:pt>
                <c:pt idx="58">
                  <c:v>640.72099999996294</c:v>
                </c:pt>
                <c:pt idx="59">
                  <c:v>640.73759999996298</c:v>
                </c:pt>
                <c:pt idx="60">
                  <c:v>640.75419999996302</c:v>
                </c:pt>
                <c:pt idx="61">
                  <c:v>640.77079999996306</c:v>
                </c:pt>
                <c:pt idx="62">
                  <c:v>640.7873999999631</c:v>
                </c:pt>
                <c:pt idx="63">
                  <c:v>640.80399999996314</c:v>
                </c:pt>
                <c:pt idx="64">
                  <c:v>640.82059999996318</c:v>
                </c:pt>
                <c:pt idx="65">
                  <c:v>640.83719999996322</c:v>
                </c:pt>
                <c:pt idx="66">
                  <c:v>640.85379999996326</c:v>
                </c:pt>
                <c:pt idx="67">
                  <c:v>640.8703999999633</c:v>
                </c:pt>
                <c:pt idx="68">
                  <c:v>640.88699999996334</c:v>
                </c:pt>
                <c:pt idx="69">
                  <c:v>640.90359999996338</c:v>
                </c:pt>
                <c:pt idx="70">
                  <c:v>640.92019999996342</c:v>
                </c:pt>
                <c:pt idx="71">
                  <c:v>640.93679999996345</c:v>
                </c:pt>
                <c:pt idx="72">
                  <c:v>640.95339999996349</c:v>
                </c:pt>
                <c:pt idx="73">
                  <c:v>640.96999999996353</c:v>
                </c:pt>
                <c:pt idx="74">
                  <c:v>640.98659999996357</c:v>
                </c:pt>
                <c:pt idx="75">
                  <c:v>641.00319999996361</c:v>
                </c:pt>
                <c:pt idx="76">
                  <c:v>641.01979999996365</c:v>
                </c:pt>
                <c:pt idx="77">
                  <c:v>641.03639999996369</c:v>
                </c:pt>
                <c:pt idx="78">
                  <c:v>641.05299999996373</c:v>
                </c:pt>
                <c:pt idx="79">
                  <c:v>641.06959999996377</c:v>
                </c:pt>
                <c:pt idx="80">
                  <c:v>641.08619999996381</c:v>
                </c:pt>
                <c:pt idx="81">
                  <c:v>641.10279999996385</c:v>
                </c:pt>
                <c:pt idx="82">
                  <c:v>641.11939999996389</c:v>
                </c:pt>
                <c:pt idx="83">
                  <c:v>641.13599999996393</c:v>
                </c:pt>
                <c:pt idx="84">
                  <c:v>641.15259999996397</c:v>
                </c:pt>
                <c:pt idx="85">
                  <c:v>641.16919999996401</c:v>
                </c:pt>
                <c:pt idx="86">
                  <c:v>641.18579999996405</c:v>
                </c:pt>
                <c:pt idx="87">
                  <c:v>641.20239999996409</c:v>
                </c:pt>
                <c:pt idx="88">
                  <c:v>641.21899999996413</c:v>
                </c:pt>
                <c:pt idx="89">
                  <c:v>641.23559999996417</c:v>
                </c:pt>
                <c:pt idx="90">
                  <c:v>641.2521999999642</c:v>
                </c:pt>
                <c:pt idx="91">
                  <c:v>641.26879999996424</c:v>
                </c:pt>
                <c:pt idx="92">
                  <c:v>641.28539999996428</c:v>
                </c:pt>
                <c:pt idx="93">
                  <c:v>641.30199999996432</c:v>
                </c:pt>
                <c:pt idx="94">
                  <c:v>641.31859999996436</c:v>
                </c:pt>
                <c:pt idx="95">
                  <c:v>641.3351999999644</c:v>
                </c:pt>
                <c:pt idx="96">
                  <c:v>641.35179999996444</c:v>
                </c:pt>
                <c:pt idx="97">
                  <c:v>641.36839999996448</c:v>
                </c:pt>
                <c:pt idx="98">
                  <c:v>641.38499999996452</c:v>
                </c:pt>
                <c:pt idx="99">
                  <c:v>641.40159999996456</c:v>
                </c:pt>
                <c:pt idx="100">
                  <c:v>641.4181999999646</c:v>
                </c:pt>
                <c:pt idx="101">
                  <c:v>641.43479999996464</c:v>
                </c:pt>
                <c:pt idx="102">
                  <c:v>641.45139999996468</c:v>
                </c:pt>
                <c:pt idx="103">
                  <c:v>641.46799999996472</c:v>
                </c:pt>
                <c:pt idx="104">
                  <c:v>641.48459999996476</c:v>
                </c:pt>
                <c:pt idx="105">
                  <c:v>641.5011999999648</c:v>
                </c:pt>
                <c:pt idx="106">
                  <c:v>641.51779999996484</c:v>
                </c:pt>
                <c:pt idx="107">
                  <c:v>641.53439999996488</c:v>
                </c:pt>
                <c:pt idx="108">
                  <c:v>641.55099999996492</c:v>
                </c:pt>
                <c:pt idx="109">
                  <c:v>641.56759999996495</c:v>
                </c:pt>
                <c:pt idx="110">
                  <c:v>641.58419999996499</c:v>
                </c:pt>
                <c:pt idx="111">
                  <c:v>641.60079999996503</c:v>
                </c:pt>
                <c:pt idx="112">
                  <c:v>641.61739999996507</c:v>
                </c:pt>
                <c:pt idx="113">
                  <c:v>641.63399999996511</c:v>
                </c:pt>
                <c:pt idx="114">
                  <c:v>641.65059999996515</c:v>
                </c:pt>
                <c:pt idx="115">
                  <c:v>641.66719999996519</c:v>
                </c:pt>
                <c:pt idx="116">
                  <c:v>641.68379999996523</c:v>
                </c:pt>
                <c:pt idx="117">
                  <c:v>641.70039999996527</c:v>
                </c:pt>
                <c:pt idx="118">
                  <c:v>641.71699999996531</c:v>
                </c:pt>
                <c:pt idx="119">
                  <c:v>641.73359999996535</c:v>
                </c:pt>
                <c:pt idx="120">
                  <c:v>641.75019999996539</c:v>
                </c:pt>
                <c:pt idx="121">
                  <c:v>641.76679999996543</c:v>
                </c:pt>
                <c:pt idx="122">
                  <c:v>641.78339999996547</c:v>
                </c:pt>
                <c:pt idx="123">
                  <c:v>641.79999999996551</c:v>
                </c:pt>
                <c:pt idx="124">
                  <c:v>641.81659999996555</c:v>
                </c:pt>
                <c:pt idx="125">
                  <c:v>641.83319999996559</c:v>
                </c:pt>
                <c:pt idx="126">
                  <c:v>641.84979999996563</c:v>
                </c:pt>
                <c:pt idx="127">
                  <c:v>641.86639999996567</c:v>
                </c:pt>
                <c:pt idx="128">
                  <c:v>641.8829999999657</c:v>
                </c:pt>
                <c:pt idx="129">
                  <c:v>641.89959999996574</c:v>
                </c:pt>
                <c:pt idx="130">
                  <c:v>641.91619999996578</c:v>
                </c:pt>
                <c:pt idx="131">
                  <c:v>641.93279999996582</c:v>
                </c:pt>
                <c:pt idx="132">
                  <c:v>641.94939999996586</c:v>
                </c:pt>
                <c:pt idx="133">
                  <c:v>641.9659999999659</c:v>
                </c:pt>
                <c:pt idx="134">
                  <c:v>641.98259999996594</c:v>
                </c:pt>
                <c:pt idx="135">
                  <c:v>641.99919999996598</c:v>
                </c:pt>
                <c:pt idx="136">
                  <c:v>642.01579999996602</c:v>
                </c:pt>
                <c:pt idx="137">
                  <c:v>642.03239999996606</c:v>
                </c:pt>
                <c:pt idx="138">
                  <c:v>642.0489999999661</c:v>
                </c:pt>
                <c:pt idx="139">
                  <c:v>642.06559999996614</c:v>
                </c:pt>
                <c:pt idx="140">
                  <c:v>642.08219999996618</c:v>
                </c:pt>
                <c:pt idx="141">
                  <c:v>642.09879999996622</c:v>
                </c:pt>
                <c:pt idx="142">
                  <c:v>642.11539999996626</c:v>
                </c:pt>
                <c:pt idx="143">
                  <c:v>642.1319999999663</c:v>
                </c:pt>
                <c:pt idx="144">
                  <c:v>642.14859999996634</c:v>
                </c:pt>
                <c:pt idx="145">
                  <c:v>642.16519999996638</c:v>
                </c:pt>
                <c:pt idx="146">
                  <c:v>642.18179999996642</c:v>
                </c:pt>
                <c:pt idx="147">
                  <c:v>642.19839999996645</c:v>
                </c:pt>
                <c:pt idx="148">
                  <c:v>642.21499999996649</c:v>
                </c:pt>
                <c:pt idx="149">
                  <c:v>642.23159999996653</c:v>
                </c:pt>
                <c:pt idx="150">
                  <c:v>642.24819999996657</c:v>
                </c:pt>
                <c:pt idx="151">
                  <c:v>642.26479999996661</c:v>
                </c:pt>
                <c:pt idx="152">
                  <c:v>642.28139999996665</c:v>
                </c:pt>
                <c:pt idx="153">
                  <c:v>642.29799999996669</c:v>
                </c:pt>
                <c:pt idx="154">
                  <c:v>642.31459999996673</c:v>
                </c:pt>
                <c:pt idx="155">
                  <c:v>642.33119999996677</c:v>
                </c:pt>
                <c:pt idx="156">
                  <c:v>642.34779999996681</c:v>
                </c:pt>
                <c:pt idx="157">
                  <c:v>642.36439999996685</c:v>
                </c:pt>
                <c:pt idx="158">
                  <c:v>642.38099999996689</c:v>
                </c:pt>
                <c:pt idx="159">
                  <c:v>642.39759999996693</c:v>
                </c:pt>
                <c:pt idx="160">
                  <c:v>642.41419999996697</c:v>
                </c:pt>
                <c:pt idx="161">
                  <c:v>642.43079999996701</c:v>
                </c:pt>
                <c:pt idx="162">
                  <c:v>642.44739999996705</c:v>
                </c:pt>
                <c:pt idx="163">
                  <c:v>642.46399999996709</c:v>
                </c:pt>
                <c:pt idx="164">
                  <c:v>642.48059999996713</c:v>
                </c:pt>
                <c:pt idx="165">
                  <c:v>642.49719999996717</c:v>
                </c:pt>
                <c:pt idx="166">
                  <c:v>642.5137999999672</c:v>
                </c:pt>
                <c:pt idx="167">
                  <c:v>642.53039999996724</c:v>
                </c:pt>
                <c:pt idx="168">
                  <c:v>642.54699999996728</c:v>
                </c:pt>
                <c:pt idx="169">
                  <c:v>642.56359999996732</c:v>
                </c:pt>
                <c:pt idx="170">
                  <c:v>642.58019999996736</c:v>
                </c:pt>
                <c:pt idx="171">
                  <c:v>642.5967999999674</c:v>
                </c:pt>
                <c:pt idx="172">
                  <c:v>642.61339999996744</c:v>
                </c:pt>
                <c:pt idx="173">
                  <c:v>642.62999999996748</c:v>
                </c:pt>
                <c:pt idx="174">
                  <c:v>642.64659999996752</c:v>
                </c:pt>
                <c:pt idx="175">
                  <c:v>642.66319999996756</c:v>
                </c:pt>
                <c:pt idx="176">
                  <c:v>642.6797999999676</c:v>
                </c:pt>
                <c:pt idx="177">
                  <c:v>642.69639999996764</c:v>
                </c:pt>
                <c:pt idx="178">
                  <c:v>642.71299999996768</c:v>
                </c:pt>
                <c:pt idx="179">
                  <c:v>642.72959999996772</c:v>
                </c:pt>
                <c:pt idx="180">
                  <c:v>642.74619999996776</c:v>
                </c:pt>
                <c:pt idx="181">
                  <c:v>642.7627999999678</c:v>
                </c:pt>
                <c:pt idx="182">
                  <c:v>642.77939999996784</c:v>
                </c:pt>
                <c:pt idx="183">
                  <c:v>642.79599999996788</c:v>
                </c:pt>
                <c:pt idx="184">
                  <c:v>642.81259999996792</c:v>
                </c:pt>
                <c:pt idx="185">
                  <c:v>642.82919999996795</c:v>
                </c:pt>
                <c:pt idx="186">
                  <c:v>642.84579999996799</c:v>
                </c:pt>
                <c:pt idx="187">
                  <c:v>642.86239999996803</c:v>
                </c:pt>
                <c:pt idx="188">
                  <c:v>642.87899999996807</c:v>
                </c:pt>
                <c:pt idx="189">
                  <c:v>642.89559999996811</c:v>
                </c:pt>
                <c:pt idx="190">
                  <c:v>642.91219999996815</c:v>
                </c:pt>
                <c:pt idx="191">
                  <c:v>642.92879999996819</c:v>
                </c:pt>
                <c:pt idx="192">
                  <c:v>642.94539999996823</c:v>
                </c:pt>
                <c:pt idx="193">
                  <c:v>642.96199999996827</c:v>
                </c:pt>
                <c:pt idx="194">
                  <c:v>642.97859999996831</c:v>
                </c:pt>
                <c:pt idx="195">
                  <c:v>642.99519999996835</c:v>
                </c:pt>
                <c:pt idx="196">
                  <c:v>643.01179999996839</c:v>
                </c:pt>
                <c:pt idx="197">
                  <c:v>643.02839999996843</c:v>
                </c:pt>
                <c:pt idx="198">
                  <c:v>643.04499999996847</c:v>
                </c:pt>
                <c:pt idx="199">
                  <c:v>643.06159999996851</c:v>
                </c:pt>
                <c:pt idx="200">
                  <c:v>643.07819999996855</c:v>
                </c:pt>
                <c:pt idx="201">
                  <c:v>643.09479999996859</c:v>
                </c:pt>
                <c:pt idx="202">
                  <c:v>643.11139999996863</c:v>
                </c:pt>
                <c:pt idx="203">
                  <c:v>643.12799999996867</c:v>
                </c:pt>
                <c:pt idx="204">
                  <c:v>643.1445999999687</c:v>
                </c:pt>
                <c:pt idx="205">
                  <c:v>643.16119999996874</c:v>
                </c:pt>
                <c:pt idx="206">
                  <c:v>643.17779999996878</c:v>
                </c:pt>
                <c:pt idx="207">
                  <c:v>643.19439999996882</c:v>
                </c:pt>
                <c:pt idx="208">
                  <c:v>643.21099999996886</c:v>
                </c:pt>
                <c:pt idx="209">
                  <c:v>643.2275999999689</c:v>
                </c:pt>
                <c:pt idx="210">
                  <c:v>643.24419999996894</c:v>
                </c:pt>
                <c:pt idx="211">
                  <c:v>643.26079999996898</c:v>
                </c:pt>
                <c:pt idx="212">
                  <c:v>643.27739999996902</c:v>
                </c:pt>
                <c:pt idx="213">
                  <c:v>643.29399999996906</c:v>
                </c:pt>
                <c:pt idx="214">
                  <c:v>643.3105999999691</c:v>
                </c:pt>
                <c:pt idx="215">
                  <c:v>643.32719999996914</c:v>
                </c:pt>
                <c:pt idx="216">
                  <c:v>643.34379999996918</c:v>
                </c:pt>
                <c:pt idx="217">
                  <c:v>643.36039999996922</c:v>
                </c:pt>
                <c:pt idx="218">
                  <c:v>643.37699999996926</c:v>
                </c:pt>
                <c:pt idx="219">
                  <c:v>643.3935999999693</c:v>
                </c:pt>
                <c:pt idx="220">
                  <c:v>643.41019999996934</c:v>
                </c:pt>
                <c:pt idx="221">
                  <c:v>643.42679999996938</c:v>
                </c:pt>
                <c:pt idx="222">
                  <c:v>643.44339999996942</c:v>
                </c:pt>
                <c:pt idx="223">
                  <c:v>643.45999999996945</c:v>
                </c:pt>
                <c:pt idx="224">
                  <c:v>643.47659999996949</c:v>
                </c:pt>
                <c:pt idx="225">
                  <c:v>643.49319999996953</c:v>
                </c:pt>
                <c:pt idx="226">
                  <c:v>643.50979999996957</c:v>
                </c:pt>
                <c:pt idx="227">
                  <c:v>643.52639999996961</c:v>
                </c:pt>
                <c:pt idx="228">
                  <c:v>643.54299999996965</c:v>
                </c:pt>
                <c:pt idx="229">
                  <c:v>643.55959999996969</c:v>
                </c:pt>
                <c:pt idx="230">
                  <c:v>643.57619999996973</c:v>
                </c:pt>
                <c:pt idx="231">
                  <c:v>643.59279999996977</c:v>
                </c:pt>
                <c:pt idx="232">
                  <c:v>643.60939999996981</c:v>
                </c:pt>
                <c:pt idx="233">
                  <c:v>643.62599999996985</c:v>
                </c:pt>
                <c:pt idx="234">
                  <c:v>643.64259999996989</c:v>
                </c:pt>
                <c:pt idx="235">
                  <c:v>643.65919999996993</c:v>
                </c:pt>
                <c:pt idx="236">
                  <c:v>643.67579999996997</c:v>
                </c:pt>
                <c:pt idx="237">
                  <c:v>643.69239999997001</c:v>
                </c:pt>
                <c:pt idx="238">
                  <c:v>643.70899999997005</c:v>
                </c:pt>
                <c:pt idx="239">
                  <c:v>643.72559999997009</c:v>
                </c:pt>
                <c:pt idx="240">
                  <c:v>643.74219999997013</c:v>
                </c:pt>
                <c:pt idx="241">
                  <c:v>643.75879999997017</c:v>
                </c:pt>
                <c:pt idx="242">
                  <c:v>643.7753999999702</c:v>
                </c:pt>
                <c:pt idx="243">
                  <c:v>643.79199999997024</c:v>
                </c:pt>
                <c:pt idx="244">
                  <c:v>643.80859999997028</c:v>
                </c:pt>
                <c:pt idx="245">
                  <c:v>643.82519999997032</c:v>
                </c:pt>
                <c:pt idx="246">
                  <c:v>643.84179999997036</c:v>
                </c:pt>
                <c:pt idx="247">
                  <c:v>643.8583999999704</c:v>
                </c:pt>
                <c:pt idx="248">
                  <c:v>643.87499999997044</c:v>
                </c:pt>
                <c:pt idx="249">
                  <c:v>643.89159999997048</c:v>
                </c:pt>
                <c:pt idx="250">
                  <c:v>643.90819999997052</c:v>
                </c:pt>
                <c:pt idx="251">
                  <c:v>643.92479999997056</c:v>
                </c:pt>
                <c:pt idx="252">
                  <c:v>643.9413999999706</c:v>
                </c:pt>
                <c:pt idx="253">
                  <c:v>643.95799999997064</c:v>
                </c:pt>
                <c:pt idx="254">
                  <c:v>643.97459999997068</c:v>
                </c:pt>
                <c:pt idx="255">
                  <c:v>643.99119999997072</c:v>
                </c:pt>
                <c:pt idx="256">
                  <c:v>644.00779999997076</c:v>
                </c:pt>
                <c:pt idx="257">
                  <c:v>644.0243999999708</c:v>
                </c:pt>
                <c:pt idx="258">
                  <c:v>644.04099999997084</c:v>
                </c:pt>
                <c:pt idx="259">
                  <c:v>644.05759999997088</c:v>
                </c:pt>
                <c:pt idx="260">
                  <c:v>644.07419999997092</c:v>
                </c:pt>
                <c:pt idx="261">
                  <c:v>644.09079999997095</c:v>
                </c:pt>
                <c:pt idx="262">
                  <c:v>644.10739999997099</c:v>
                </c:pt>
                <c:pt idx="263">
                  <c:v>644.12399999997103</c:v>
                </c:pt>
                <c:pt idx="264">
                  <c:v>644.14059999997107</c:v>
                </c:pt>
                <c:pt idx="265">
                  <c:v>644.15719999997111</c:v>
                </c:pt>
                <c:pt idx="266">
                  <c:v>644.17379999997115</c:v>
                </c:pt>
                <c:pt idx="267">
                  <c:v>644.19039999997119</c:v>
                </c:pt>
                <c:pt idx="268">
                  <c:v>644.20699999997123</c:v>
                </c:pt>
                <c:pt idx="269">
                  <c:v>644.22359999997127</c:v>
                </c:pt>
                <c:pt idx="270">
                  <c:v>644.24019999997131</c:v>
                </c:pt>
                <c:pt idx="271">
                  <c:v>644.25679999997135</c:v>
                </c:pt>
                <c:pt idx="272">
                  <c:v>644.27339999997139</c:v>
                </c:pt>
                <c:pt idx="273">
                  <c:v>644.28999999997143</c:v>
                </c:pt>
                <c:pt idx="274">
                  <c:v>644.30659999997147</c:v>
                </c:pt>
                <c:pt idx="275">
                  <c:v>644.32319999997151</c:v>
                </c:pt>
                <c:pt idx="276">
                  <c:v>644.33979999997155</c:v>
                </c:pt>
                <c:pt idx="277">
                  <c:v>644.35639999997159</c:v>
                </c:pt>
                <c:pt idx="278">
                  <c:v>644.37299999997163</c:v>
                </c:pt>
                <c:pt idx="279">
                  <c:v>644.38959999997167</c:v>
                </c:pt>
                <c:pt idx="280">
                  <c:v>644.4061999999717</c:v>
                </c:pt>
                <c:pt idx="281">
                  <c:v>644.42279999997174</c:v>
                </c:pt>
                <c:pt idx="282">
                  <c:v>644.43939999997178</c:v>
                </c:pt>
                <c:pt idx="283">
                  <c:v>644.45599999997182</c:v>
                </c:pt>
                <c:pt idx="284">
                  <c:v>644.47259999997186</c:v>
                </c:pt>
                <c:pt idx="285">
                  <c:v>644.4891999999719</c:v>
                </c:pt>
                <c:pt idx="286">
                  <c:v>644.50579999997194</c:v>
                </c:pt>
                <c:pt idx="287">
                  <c:v>644.52239999997198</c:v>
                </c:pt>
                <c:pt idx="288">
                  <c:v>644.53899999997202</c:v>
                </c:pt>
                <c:pt idx="289">
                  <c:v>644.55559999997206</c:v>
                </c:pt>
                <c:pt idx="290">
                  <c:v>644.5721999999721</c:v>
                </c:pt>
                <c:pt idx="291">
                  <c:v>644.58879999997214</c:v>
                </c:pt>
                <c:pt idx="292">
                  <c:v>644.60539999997218</c:v>
                </c:pt>
                <c:pt idx="293">
                  <c:v>644.62199999997222</c:v>
                </c:pt>
                <c:pt idx="294">
                  <c:v>644.63859999997226</c:v>
                </c:pt>
                <c:pt idx="295">
                  <c:v>644.6551999999723</c:v>
                </c:pt>
                <c:pt idx="296">
                  <c:v>644.67179999997234</c:v>
                </c:pt>
                <c:pt idx="297">
                  <c:v>644.68839999997238</c:v>
                </c:pt>
                <c:pt idx="298">
                  <c:v>644.70499999997242</c:v>
                </c:pt>
                <c:pt idx="299">
                  <c:v>644.72159999997245</c:v>
                </c:pt>
                <c:pt idx="300">
                  <c:v>644.73819999997249</c:v>
                </c:pt>
                <c:pt idx="301">
                  <c:v>644.75479999997253</c:v>
                </c:pt>
                <c:pt idx="302">
                  <c:v>644.77139999997257</c:v>
                </c:pt>
                <c:pt idx="303">
                  <c:v>644.78799999997261</c:v>
                </c:pt>
                <c:pt idx="304">
                  <c:v>644.80459999997265</c:v>
                </c:pt>
                <c:pt idx="305">
                  <c:v>644.82119999997269</c:v>
                </c:pt>
                <c:pt idx="306">
                  <c:v>644.83779999997273</c:v>
                </c:pt>
                <c:pt idx="307">
                  <c:v>644.85439999997277</c:v>
                </c:pt>
                <c:pt idx="308">
                  <c:v>644.87099999997281</c:v>
                </c:pt>
                <c:pt idx="309">
                  <c:v>644.88759999997285</c:v>
                </c:pt>
                <c:pt idx="310">
                  <c:v>644.90419999997289</c:v>
                </c:pt>
                <c:pt idx="311">
                  <c:v>644.92079999997293</c:v>
                </c:pt>
                <c:pt idx="312">
                  <c:v>644.93739999997297</c:v>
                </c:pt>
                <c:pt idx="313">
                  <c:v>644.95399999997301</c:v>
                </c:pt>
                <c:pt idx="314">
                  <c:v>644.97059999997305</c:v>
                </c:pt>
                <c:pt idx="315">
                  <c:v>644.98719999997309</c:v>
                </c:pt>
                <c:pt idx="316">
                  <c:v>645.00379999997313</c:v>
                </c:pt>
                <c:pt idx="317">
                  <c:v>645.02039999997316</c:v>
                </c:pt>
                <c:pt idx="318">
                  <c:v>645.0369999999732</c:v>
                </c:pt>
                <c:pt idx="319">
                  <c:v>645.05359999997324</c:v>
                </c:pt>
                <c:pt idx="320">
                  <c:v>645.07019999997328</c:v>
                </c:pt>
                <c:pt idx="321">
                  <c:v>645.08679999997332</c:v>
                </c:pt>
                <c:pt idx="322">
                  <c:v>645.10339999997336</c:v>
                </c:pt>
                <c:pt idx="323">
                  <c:v>645.1199999999734</c:v>
                </c:pt>
                <c:pt idx="324">
                  <c:v>645.13659999997344</c:v>
                </c:pt>
                <c:pt idx="325">
                  <c:v>645.15319999997348</c:v>
                </c:pt>
                <c:pt idx="326">
                  <c:v>645.16979999997352</c:v>
                </c:pt>
                <c:pt idx="327">
                  <c:v>645.18639999997356</c:v>
                </c:pt>
                <c:pt idx="328">
                  <c:v>645.2029999999736</c:v>
                </c:pt>
                <c:pt idx="329">
                  <c:v>645.21959999997364</c:v>
                </c:pt>
                <c:pt idx="330">
                  <c:v>645.23619999997368</c:v>
                </c:pt>
                <c:pt idx="331">
                  <c:v>645.25279999997372</c:v>
                </c:pt>
                <c:pt idx="332">
                  <c:v>645.26939999997376</c:v>
                </c:pt>
                <c:pt idx="333">
                  <c:v>645.2859999999738</c:v>
                </c:pt>
                <c:pt idx="334">
                  <c:v>645.30259999997384</c:v>
                </c:pt>
                <c:pt idx="335">
                  <c:v>645.31919999997388</c:v>
                </c:pt>
                <c:pt idx="336">
                  <c:v>645.33579999997391</c:v>
                </c:pt>
                <c:pt idx="337">
                  <c:v>645.35239999997395</c:v>
                </c:pt>
                <c:pt idx="338">
                  <c:v>645.36899999997399</c:v>
                </c:pt>
                <c:pt idx="339">
                  <c:v>645.38559999997403</c:v>
                </c:pt>
                <c:pt idx="340">
                  <c:v>645.40219999997407</c:v>
                </c:pt>
                <c:pt idx="341">
                  <c:v>645.41879999997411</c:v>
                </c:pt>
                <c:pt idx="342">
                  <c:v>645.43539999997415</c:v>
                </c:pt>
                <c:pt idx="343">
                  <c:v>645.45199999997419</c:v>
                </c:pt>
                <c:pt idx="344">
                  <c:v>645.46859999997423</c:v>
                </c:pt>
                <c:pt idx="345">
                  <c:v>645.48519999997427</c:v>
                </c:pt>
                <c:pt idx="346">
                  <c:v>645.50179999997431</c:v>
                </c:pt>
                <c:pt idx="347">
                  <c:v>645.51839999997435</c:v>
                </c:pt>
                <c:pt idx="348">
                  <c:v>645.53499999997439</c:v>
                </c:pt>
                <c:pt idx="349">
                  <c:v>645.55159999997443</c:v>
                </c:pt>
                <c:pt idx="350">
                  <c:v>645.56819999997447</c:v>
                </c:pt>
                <c:pt idx="351">
                  <c:v>645.58479999997451</c:v>
                </c:pt>
                <c:pt idx="352">
                  <c:v>645.60139999997455</c:v>
                </c:pt>
                <c:pt idx="353">
                  <c:v>645.61799999997459</c:v>
                </c:pt>
                <c:pt idx="354">
                  <c:v>645.63459999997463</c:v>
                </c:pt>
                <c:pt idx="355">
                  <c:v>645.65119999997466</c:v>
                </c:pt>
                <c:pt idx="356">
                  <c:v>645.6677999999747</c:v>
                </c:pt>
                <c:pt idx="357">
                  <c:v>645.68439999997474</c:v>
                </c:pt>
                <c:pt idx="358">
                  <c:v>645.70099999997478</c:v>
                </c:pt>
                <c:pt idx="359">
                  <c:v>645.71759999997482</c:v>
                </c:pt>
                <c:pt idx="360">
                  <c:v>645.73419999997486</c:v>
                </c:pt>
                <c:pt idx="361">
                  <c:v>645.7507999999749</c:v>
                </c:pt>
                <c:pt idx="362">
                  <c:v>645.76739999997494</c:v>
                </c:pt>
                <c:pt idx="363">
                  <c:v>645.78399999997498</c:v>
                </c:pt>
                <c:pt idx="364">
                  <c:v>645.80059999997502</c:v>
                </c:pt>
                <c:pt idx="365">
                  <c:v>645.81719999997506</c:v>
                </c:pt>
                <c:pt idx="366">
                  <c:v>645.8337999999751</c:v>
                </c:pt>
                <c:pt idx="367">
                  <c:v>645.85039999997514</c:v>
                </c:pt>
                <c:pt idx="368">
                  <c:v>645.86699999997518</c:v>
                </c:pt>
                <c:pt idx="369">
                  <c:v>645.88359999997522</c:v>
                </c:pt>
                <c:pt idx="370">
                  <c:v>645.90019999997526</c:v>
                </c:pt>
                <c:pt idx="371">
                  <c:v>645.9167999999753</c:v>
                </c:pt>
                <c:pt idx="372">
                  <c:v>645.93339999997534</c:v>
                </c:pt>
                <c:pt idx="373">
                  <c:v>645.94999999997538</c:v>
                </c:pt>
                <c:pt idx="374">
                  <c:v>645.96659999997541</c:v>
                </c:pt>
                <c:pt idx="375">
                  <c:v>645.98319999997545</c:v>
                </c:pt>
                <c:pt idx="376">
                  <c:v>645.99979999997549</c:v>
                </c:pt>
                <c:pt idx="377">
                  <c:v>646.01639999997553</c:v>
                </c:pt>
                <c:pt idx="378">
                  <c:v>646.03299999997557</c:v>
                </c:pt>
                <c:pt idx="379">
                  <c:v>646.04959999997561</c:v>
                </c:pt>
                <c:pt idx="380">
                  <c:v>646.06619999997565</c:v>
                </c:pt>
                <c:pt idx="381">
                  <c:v>646.08279999997569</c:v>
                </c:pt>
                <c:pt idx="382">
                  <c:v>646.09939999997573</c:v>
                </c:pt>
                <c:pt idx="383">
                  <c:v>646.11599999997577</c:v>
                </c:pt>
                <c:pt idx="384">
                  <c:v>646.13259999997581</c:v>
                </c:pt>
                <c:pt idx="385">
                  <c:v>646.14919999997585</c:v>
                </c:pt>
                <c:pt idx="386">
                  <c:v>646.16579999997589</c:v>
                </c:pt>
                <c:pt idx="387">
                  <c:v>646.18239999997593</c:v>
                </c:pt>
                <c:pt idx="388">
                  <c:v>646.19899999997597</c:v>
                </c:pt>
                <c:pt idx="389">
                  <c:v>646.21559999997601</c:v>
                </c:pt>
                <c:pt idx="390">
                  <c:v>646.23219999997605</c:v>
                </c:pt>
                <c:pt idx="391">
                  <c:v>646.24879999997609</c:v>
                </c:pt>
                <c:pt idx="392">
                  <c:v>646.26539999997613</c:v>
                </c:pt>
                <c:pt idx="393">
                  <c:v>646.28199999997616</c:v>
                </c:pt>
                <c:pt idx="394">
                  <c:v>646.2985999999762</c:v>
                </c:pt>
                <c:pt idx="395">
                  <c:v>646.31519999997624</c:v>
                </c:pt>
                <c:pt idx="396">
                  <c:v>646.33179999997628</c:v>
                </c:pt>
                <c:pt idx="397">
                  <c:v>646.34839999997632</c:v>
                </c:pt>
                <c:pt idx="398">
                  <c:v>646.36499999997636</c:v>
                </c:pt>
                <c:pt idx="399">
                  <c:v>646.3815999999764</c:v>
                </c:pt>
                <c:pt idx="400">
                  <c:v>646.39819999997644</c:v>
                </c:pt>
                <c:pt idx="401">
                  <c:v>646.41479999997648</c:v>
                </c:pt>
                <c:pt idx="402">
                  <c:v>646.43139999997652</c:v>
                </c:pt>
                <c:pt idx="403">
                  <c:v>646.44799999997656</c:v>
                </c:pt>
                <c:pt idx="404">
                  <c:v>646.4645999999766</c:v>
                </c:pt>
                <c:pt idx="405">
                  <c:v>646.48119999997664</c:v>
                </c:pt>
                <c:pt idx="406">
                  <c:v>646.49779999997668</c:v>
                </c:pt>
                <c:pt idx="407">
                  <c:v>646.51439999997672</c:v>
                </c:pt>
                <c:pt idx="408">
                  <c:v>646.53099999997676</c:v>
                </c:pt>
                <c:pt idx="409">
                  <c:v>646.5475999999768</c:v>
                </c:pt>
                <c:pt idx="410">
                  <c:v>646.56419999997684</c:v>
                </c:pt>
                <c:pt idx="411">
                  <c:v>646.58079999997688</c:v>
                </c:pt>
                <c:pt idx="412">
                  <c:v>646.59739999997691</c:v>
                </c:pt>
                <c:pt idx="413">
                  <c:v>646.61399999997695</c:v>
                </c:pt>
                <c:pt idx="414">
                  <c:v>646.63059999997699</c:v>
                </c:pt>
                <c:pt idx="415">
                  <c:v>646.64719999997703</c:v>
                </c:pt>
                <c:pt idx="416">
                  <c:v>646.66379999997707</c:v>
                </c:pt>
                <c:pt idx="417">
                  <c:v>646.68039999997711</c:v>
                </c:pt>
                <c:pt idx="418">
                  <c:v>646.69699999997715</c:v>
                </c:pt>
                <c:pt idx="419">
                  <c:v>646.71359999997719</c:v>
                </c:pt>
                <c:pt idx="420">
                  <c:v>646.73019999997723</c:v>
                </c:pt>
                <c:pt idx="421">
                  <c:v>646.74679999997727</c:v>
                </c:pt>
                <c:pt idx="422">
                  <c:v>646.76339999997731</c:v>
                </c:pt>
                <c:pt idx="423">
                  <c:v>646.77999999997735</c:v>
                </c:pt>
                <c:pt idx="424">
                  <c:v>646.79659999997739</c:v>
                </c:pt>
                <c:pt idx="425">
                  <c:v>646.81319999997743</c:v>
                </c:pt>
                <c:pt idx="426">
                  <c:v>646.82979999997747</c:v>
                </c:pt>
                <c:pt idx="427">
                  <c:v>646.84639999997751</c:v>
                </c:pt>
                <c:pt idx="428">
                  <c:v>646.86299999997755</c:v>
                </c:pt>
                <c:pt idx="429">
                  <c:v>646.87959999997759</c:v>
                </c:pt>
                <c:pt idx="430">
                  <c:v>646.89619999997763</c:v>
                </c:pt>
                <c:pt idx="431">
                  <c:v>646.91279999997766</c:v>
                </c:pt>
                <c:pt idx="432">
                  <c:v>646.9293999999777</c:v>
                </c:pt>
                <c:pt idx="433">
                  <c:v>646.94599999997774</c:v>
                </c:pt>
                <c:pt idx="434">
                  <c:v>646.96259999997778</c:v>
                </c:pt>
                <c:pt idx="435">
                  <c:v>646.97919999997782</c:v>
                </c:pt>
                <c:pt idx="436">
                  <c:v>646.99579999997786</c:v>
                </c:pt>
                <c:pt idx="437">
                  <c:v>647.0123999999779</c:v>
                </c:pt>
                <c:pt idx="438">
                  <c:v>647.02899999997794</c:v>
                </c:pt>
                <c:pt idx="439">
                  <c:v>647.04559999997798</c:v>
                </c:pt>
                <c:pt idx="440">
                  <c:v>647.06219999997802</c:v>
                </c:pt>
                <c:pt idx="441">
                  <c:v>647.07879999997806</c:v>
                </c:pt>
                <c:pt idx="442">
                  <c:v>647.0953999999781</c:v>
                </c:pt>
                <c:pt idx="443">
                  <c:v>647.11199999997814</c:v>
                </c:pt>
                <c:pt idx="444">
                  <c:v>647.12859999997818</c:v>
                </c:pt>
                <c:pt idx="445">
                  <c:v>647.14519999997822</c:v>
                </c:pt>
                <c:pt idx="446">
                  <c:v>647.16179999997826</c:v>
                </c:pt>
                <c:pt idx="447">
                  <c:v>647.1783999999783</c:v>
                </c:pt>
                <c:pt idx="448">
                  <c:v>647.19499999997834</c:v>
                </c:pt>
                <c:pt idx="449">
                  <c:v>647.21159999997838</c:v>
                </c:pt>
                <c:pt idx="450">
                  <c:v>647.22819999997841</c:v>
                </c:pt>
                <c:pt idx="451">
                  <c:v>647.24479999997845</c:v>
                </c:pt>
                <c:pt idx="452">
                  <c:v>647.26139999997849</c:v>
                </c:pt>
                <c:pt idx="453">
                  <c:v>647.27799999997853</c:v>
                </c:pt>
                <c:pt idx="454">
                  <c:v>647.29459999997857</c:v>
                </c:pt>
                <c:pt idx="455">
                  <c:v>647.31119999997861</c:v>
                </c:pt>
                <c:pt idx="456">
                  <c:v>647.32779999997865</c:v>
                </c:pt>
                <c:pt idx="457">
                  <c:v>647.34439999997869</c:v>
                </c:pt>
                <c:pt idx="458">
                  <c:v>647.36099999997873</c:v>
                </c:pt>
                <c:pt idx="459">
                  <c:v>647.37759999997877</c:v>
                </c:pt>
                <c:pt idx="460">
                  <c:v>647.39419999997881</c:v>
                </c:pt>
                <c:pt idx="461">
                  <c:v>647.41079999997885</c:v>
                </c:pt>
                <c:pt idx="462">
                  <c:v>647.42739999997889</c:v>
                </c:pt>
                <c:pt idx="463">
                  <c:v>647.44399999997893</c:v>
                </c:pt>
                <c:pt idx="464">
                  <c:v>647.46059999997897</c:v>
                </c:pt>
                <c:pt idx="465">
                  <c:v>647.47719999997901</c:v>
                </c:pt>
                <c:pt idx="466">
                  <c:v>647.49379999997905</c:v>
                </c:pt>
                <c:pt idx="467">
                  <c:v>647.51039999997909</c:v>
                </c:pt>
                <c:pt idx="468">
                  <c:v>647.52699999997913</c:v>
                </c:pt>
                <c:pt idx="469">
                  <c:v>647.54359999997916</c:v>
                </c:pt>
                <c:pt idx="470">
                  <c:v>647.5601999999792</c:v>
                </c:pt>
                <c:pt idx="471">
                  <c:v>647.57679999997924</c:v>
                </c:pt>
                <c:pt idx="472">
                  <c:v>647.59339999997928</c:v>
                </c:pt>
                <c:pt idx="473">
                  <c:v>647.60999999997932</c:v>
                </c:pt>
                <c:pt idx="474">
                  <c:v>647.62659999997936</c:v>
                </c:pt>
                <c:pt idx="475">
                  <c:v>647.6431999999794</c:v>
                </c:pt>
                <c:pt idx="476">
                  <c:v>647.65979999997944</c:v>
                </c:pt>
                <c:pt idx="477">
                  <c:v>647.67639999997948</c:v>
                </c:pt>
                <c:pt idx="478">
                  <c:v>647.69299999997952</c:v>
                </c:pt>
                <c:pt idx="479">
                  <c:v>647.70959999997956</c:v>
                </c:pt>
                <c:pt idx="480">
                  <c:v>647.7261999999796</c:v>
                </c:pt>
                <c:pt idx="481">
                  <c:v>647.74279999997964</c:v>
                </c:pt>
                <c:pt idx="482">
                  <c:v>647.75939999997968</c:v>
                </c:pt>
                <c:pt idx="483">
                  <c:v>647.77599999997972</c:v>
                </c:pt>
                <c:pt idx="484">
                  <c:v>647.79259999997976</c:v>
                </c:pt>
                <c:pt idx="485">
                  <c:v>647.8091999999798</c:v>
                </c:pt>
                <c:pt idx="486">
                  <c:v>647.82579999997984</c:v>
                </c:pt>
                <c:pt idx="487">
                  <c:v>647.84239999997988</c:v>
                </c:pt>
                <c:pt idx="488">
                  <c:v>647.85899999997991</c:v>
                </c:pt>
                <c:pt idx="489">
                  <c:v>647.87559999997995</c:v>
                </c:pt>
                <c:pt idx="490">
                  <c:v>647.89219999997999</c:v>
                </c:pt>
                <c:pt idx="491">
                  <c:v>647.90879999998003</c:v>
                </c:pt>
                <c:pt idx="492">
                  <c:v>647.92539999998007</c:v>
                </c:pt>
                <c:pt idx="493">
                  <c:v>647.94199999998011</c:v>
                </c:pt>
                <c:pt idx="494">
                  <c:v>647.95859999998015</c:v>
                </c:pt>
                <c:pt idx="495">
                  <c:v>647.97519999998019</c:v>
                </c:pt>
                <c:pt idx="496">
                  <c:v>647.99179999998023</c:v>
                </c:pt>
                <c:pt idx="497">
                  <c:v>648.00839999998027</c:v>
                </c:pt>
                <c:pt idx="498">
                  <c:v>648.02499999998031</c:v>
                </c:pt>
                <c:pt idx="499">
                  <c:v>648.04159999998035</c:v>
                </c:pt>
                <c:pt idx="500">
                  <c:v>648.05819999998039</c:v>
                </c:pt>
                <c:pt idx="501">
                  <c:v>648.07479999998043</c:v>
                </c:pt>
                <c:pt idx="502">
                  <c:v>648.09139999998047</c:v>
                </c:pt>
                <c:pt idx="503">
                  <c:v>648.10799999998051</c:v>
                </c:pt>
                <c:pt idx="504">
                  <c:v>648.12459999998055</c:v>
                </c:pt>
                <c:pt idx="505">
                  <c:v>648.14119999998059</c:v>
                </c:pt>
                <c:pt idx="506">
                  <c:v>648.15779999998063</c:v>
                </c:pt>
                <c:pt idx="507">
                  <c:v>648.17439999998066</c:v>
                </c:pt>
                <c:pt idx="508">
                  <c:v>648.1909999999807</c:v>
                </c:pt>
                <c:pt idx="509">
                  <c:v>648.20759999998074</c:v>
                </c:pt>
                <c:pt idx="510">
                  <c:v>648.22419999998078</c:v>
                </c:pt>
                <c:pt idx="511">
                  <c:v>648.24079999998082</c:v>
                </c:pt>
                <c:pt idx="512">
                  <c:v>648.25739999998086</c:v>
                </c:pt>
                <c:pt idx="513">
                  <c:v>648.2739999999809</c:v>
                </c:pt>
                <c:pt idx="514">
                  <c:v>648.29059999998094</c:v>
                </c:pt>
                <c:pt idx="515">
                  <c:v>648.30719999998098</c:v>
                </c:pt>
                <c:pt idx="516">
                  <c:v>648.32379999998102</c:v>
                </c:pt>
                <c:pt idx="517">
                  <c:v>648.34039999998106</c:v>
                </c:pt>
                <c:pt idx="518">
                  <c:v>648.3569999999811</c:v>
                </c:pt>
                <c:pt idx="519">
                  <c:v>648.37359999998114</c:v>
                </c:pt>
                <c:pt idx="520">
                  <c:v>648.39019999998118</c:v>
                </c:pt>
                <c:pt idx="521">
                  <c:v>648.40679999998122</c:v>
                </c:pt>
                <c:pt idx="522">
                  <c:v>648.42339999998126</c:v>
                </c:pt>
                <c:pt idx="523">
                  <c:v>648.4399999999813</c:v>
                </c:pt>
                <c:pt idx="524">
                  <c:v>648.45659999998134</c:v>
                </c:pt>
                <c:pt idx="525">
                  <c:v>648.47319999998138</c:v>
                </c:pt>
                <c:pt idx="526">
                  <c:v>648.48979999998141</c:v>
                </c:pt>
                <c:pt idx="527">
                  <c:v>648.50639999998145</c:v>
                </c:pt>
                <c:pt idx="528">
                  <c:v>648.52299999998149</c:v>
                </c:pt>
                <c:pt idx="529">
                  <c:v>648.53959999998153</c:v>
                </c:pt>
                <c:pt idx="530">
                  <c:v>648.55619999998157</c:v>
                </c:pt>
                <c:pt idx="531">
                  <c:v>648.57279999998161</c:v>
                </c:pt>
                <c:pt idx="532">
                  <c:v>648.58939999998165</c:v>
                </c:pt>
                <c:pt idx="533">
                  <c:v>648.60599999998169</c:v>
                </c:pt>
                <c:pt idx="534">
                  <c:v>648.62259999998173</c:v>
                </c:pt>
                <c:pt idx="535">
                  <c:v>648.63919999998177</c:v>
                </c:pt>
                <c:pt idx="536">
                  <c:v>648.65579999998181</c:v>
                </c:pt>
                <c:pt idx="537">
                  <c:v>648.67239999998185</c:v>
                </c:pt>
                <c:pt idx="538">
                  <c:v>648.68899999998189</c:v>
                </c:pt>
                <c:pt idx="539">
                  <c:v>648.70559999998193</c:v>
                </c:pt>
                <c:pt idx="540">
                  <c:v>648.72219999998197</c:v>
                </c:pt>
                <c:pt idx="541">
                  <c:v>648.73879999998201</c:v>
                </c:pt>
                <c:pt idx="542">
                  <c:v>648.75539999998205</c:v>
                </c:pt>
                <c:pt idx="543">
                  <c:v>648.77199999998209</c:v>
                </c:pt>
                <c:pt idx="544">
                  <c:v>648.78859999998213</c:v>
                </c:pt>
                <c:pt idx="545">
                  <c:v>648.80519999998216</c:v>
                </c:pt>
                <c:pt idx="546">
                  <c:v>648.8217999999822</c:v>
                </c:pt>
                <c:pt idx="547">
                  <c:v>648.83839999998224</c:v>
                </c:pt>
                <c:pt idx="548">
                  <c:v>648.85499999998228</c:v>
                </c:pt>
                <c:pt idx="549">
                  <c:v>648.87159999998232</c:v>
                </c:pt>
                <c:pt idx="550">
                  <c:v>648.88819999998236</c:v>
                </c:pt>
                <c:pt idx="551">
                  <c:v>648.9047999999824</c:v>
                </c:pt>
                <c:pt idx="552">
                  <c:v>648.92139999998244</c:v>
                </c:pt>
                <c:pt idx="553">
                  <c:v>648.93799999998248</c:v>
                </c:pt>
                <c:pt idx="554">
                  <c:v>648.95459999998252</c:v>
                </c:pt>
                <c:pt idx="555">
                  <c:v>648.97119999998256</c:v>
                </c:pt>
                <c:pt idx="556">
                  <c:v>648.9877999999826</c:v>
                </c:pt>
                <c:pt idx="557">
                  <c:v>649.00439999998264</c:v>
                </c:pt>
                <c:pt idx="558">
                  <c:v>649.02099999998268</c:v>
                </c:pt>
                <c:pt idx="559">
                  <c:v>649.03759999998272</c:v>
                </c:pt>
                <c:pt idx="560">
                  <c:v>649.05419999998276</c:v>
                </c:pt>
                <c:pt idx="561">
                  <c:v>649.0707999999828</c:v>
                </c:pt>
                <c:pt idx="562">
                  <c:v>649.08739999998284</c:v>
                </c:pt>
                <c:pt idx="563">
                  <c:v>649.10399999998288</c:v>
                </c:pt>
                <c:pt idx="564">
                  <c:v>649.12059999998291</c:v>
                </c:pt>
                <c:pt idx="565">
                  <c:v>649.13719999998295</c:v>
                </c:pt>
                <c:pt idx="566">
                  <c:v>649.15379999998299</c:v>
                </c:pt>
                <c:pt idx="567">
                  <c:v>649.17039999998303</c:v>
                </c:pt>
                <c:pt idx="568">
                  <c:v>649.18699999998307</c:v>
                </c:pt>
                <c:pt idx="569">
                  <c:v>649.20359999998311</c:v>
                </c:pt>
                <c:pt idx="570">
                  <c:v>649.22019999998315</c:v>
                </c:pt>
                <c:pt idx="571">
                  <c:v>649.23679999998319</c:v>
                </c:pt>
                <c:pt idx="572">
                  <c:v>649.25339999998323</c:v>
                </c:pt>
                <c:pt idx="573">
                  <c:v>649.26999999998327</c:v>
                </c:pt>
                <c:pt idx="574">
                  <c:v>649.28659999998331</c:v>
                </c:pt>
                <c:pt idx="575">
                  <c:v>649.30319999998335</c:v>
                </c:pt>
                <c:pt idx="576">
                  <c:v>649.31979999998339</c:v>
                </c:pt>
                <c:pt idx="577">
                  <c:v>649.33639999998343</c:v>
                </c:pt>
                <c:pt idx="578">
                  <c:v>649.35299999998347</c:v>
                </c:pt>
                <c:pt idx="579">
                  <c:v>649.36959999998351</c:v>
                </c:pt>
                <c:pt idx="580">
                  <c:v>649.38619999998355</c:v>
                </c:pt>
                <c:pt idx="581">
                  <c:v>649.40279999998359</c:v>
                </c:pt>
                <c:pt idx="582">
                  <c:v>649.41939999998363</c:v>
                </c:pt>
                <c:pt idx="583">
                  <c:v>649.43599999998366</c:v>
                </c:pt>
                <c:pt idx="584">
                  <c:v>649.4525999999837</c:v>
                </c:pt>
                <c:pt idx="585">
                  <c:v>649.46919999998374</c:v>
                </c:pt>
                <c:pt idx="586">
                  <c:v>649.48579999998378</c:v>
                </c:pt>
                <c:pt idx="587">
                  <c:v>649.50239999998382</c:v>
                </c:pt>
                <c:pt idx="588">
                  <c:v>649.51899999998386</c:v>
                </c:pt>
                <c:pt idx="589">
                  <c:v>649.5355999999839</c:v>
                </c:pt>
                <c:pt idx="590">
                  <c:v>649.55219999998394</c:v>
                </c:pt>
                <c:pt idx="591">
                  <c:v>649.56879999998398</c:v>
                </c:pt>
                <c:pt idx="592">
                  <c:v>649.58539999998402</c:v>
                </c:pt>
                <c:pt idx="593">
                  <c:v>649.60199999998406</c:v>
                </c:pt>
                <c:pt idx="594">
                  <c:v>649.6185999999841</c:v>
                </c:pt>
                <c:pt idx="595">
                  <c:v>649.63519999998414</c:v>
                </c:pt>
                <c:pt idx="596">
                  <c:v>649.65179999998418</c:v>
                </c:pt>
                <c:pt idx="597">
                  <c:v>649.66839999998422</c:v>
                </c:pt>
                <c:pt idx="598">
                  <c:v>649.68499999998426</c:v>
                </c:pt>
                <c:pt idx="599">
                  <c:v>649.7015999999843</c:v>
                </c:pt>
                <c:pt idx="600">
                  <c:v>649.71819999998434</c:v>
                </c:pt>
                <c:pt idx="601">
                  <c:v>649.73479999998438</c:v>
                </c:pt>
                <c:pt idx="602">
                  <c:v>649.75139999998441</c:v>
                </c:pt>
                <c:pt idx="603">
                  <c:v>649.76799999998445</c:v>
                </c:pt>
                <c:pt idx="604">
                  <c:v>649.78459999998449</c:v>
                </c:pt>
                <c:pt idx="605">
                  <c:v>649.80119999998453</c:v>
                </c:pt>
                <c:pt idx="606">
                  <c:v>649.81779999998457</c:v>
                </c:pt>
                <c:pt idx="607">
                  <c:v>649.83439999998461</c:v>
                </c:pt>
                <c:pt idx="608">
                  <c:v>649.85099999998465</c:v>
                </c:pt>
                <c:pt idx="609">
                  <c:v>649.86759999998469</c:v>
                </c:pt>
                <c:pt idx="610">
                  <c:v>649.88419999998473</c:v>
                </c:pt>
                <c:pt idx="611">
                  <c:v>649.90079999998477</c:v>
                </c:pt>
                <c:pt idx="612">
                  <c:v>649.91739999998481</c:v>
                </c:pt>
                <c:pt idx="613">
                  <c:v>649.93399999998485</c:v>
                </c:pt>
                <c:pt idx="614">
                  <c:v>649.95059999998489</c:v>
                </c:pt>
                <c:pt idx="615">
                  <c:v>649.96719999998493</c:v>
                </c:pt>
                <c:pt idx="616">
                  <c:v>649.98379999998497</c:v>
                </c:pt>
                <c:pt idx="617">
                  <c:v>650.00039999998501</c:v>
                </c:pt>
                <c:pt idx="618">
                  <c:v>650.01699999998505</c:v>
                </c:pt>
                <c:pt idx="619">
                  <c:v>650.03359999998509</c:v>
                </c:pt>
                <c:pt idx="620">
                  <c:v>650.05019999998513</c:v>
                </c:pt>
                <c:pt idx="621">
                  <c:v>650.06679999998516</c:v>
                </c:pt>
                <c:pt idx="622">
                  <c:v>650.0833999999852</c:v>
                </c:pt>
                <c:pt idx="623">
                  <c:v>650.09999999998524</c:v>
                </c:pt>
                <c:pt idx="624">
                  <c:v>650.11659999998528</c:v>
                </c:pt>
                <c:pt idx="625">
                  <c:v>650.13319999998532</c:v>
                </c:pt>
                <c:pt idx="626">
                  <c:v>650.14979999998536</c:v>
                </c:pt>
                <c:pt idx="627">
                  <c:v>650.1663999999854</c:v>
                </c:pt>
                <c:pt idx="628">
                  <c:v>650.18299999998544</c:v>
                </c:pt>
                <c:pt idx="629">
                  <c:v>650.19959999998548</c:v>
                </c:pt>
                <c:pt idx="630">
                  <c:v>650.21619999998552</c:v>
                </c:pt>
                <c:pt idx="631">
                  <c:v>650.23279999998556</c:v>
                </c:pt>
                <c:pt idx="632">
                  <c:v>650.2493999999856</c:v>
                </c:pt>
                <c:pt idx="633">
                  <c:v>650.26599999998564</c:v>
                </c:pt>
                <c:pt idx="634">
                  <c:v>650.28259999998568</c:v>
                </c:pt>
                <c:pt idx="635">
                  <c:v>650.29919999998572</c:v>
                </c:pt>
                <c:pt idx="636">
                  <c:v>650.31579999998576</c:v>
                </c:pt>
                <c:pt idx="637">
                  <c:v>650.3323999999858</c:v>
                </c:pt>
                <c:pt idx="638">
                  <c:v>650.34899999998584</c:v>
                </c:pt>
                <c:pt idx="639">
                  <c:v>650.36559999998588</c:v>
                </c:pt>
                <c:pt idx="640">
                  <c:v>650.38219999998591</c:v>
                </c:pt>
                <c:pt idx="641">
                  <c:v>650.39879999998595</c:v>
                </c:pt>
                <c:pt idx="642">
                  <c:v>650.41539999998599</c:v>
                </c:pt>
                <c:pt idx="643">
                  <c:v>650.43199999998603</c:v>
                </c:pt>
                <c:pt idx="644">
                  <c:v>650.44859999998607</c:v>
                </c:pt>
                <c:pt idx="645">
                  <c:v>650.46519999998611</c:v>
                </c:pt>
                <c:pt idx="646">
                  <c:v>650.48179999998615</c:v>
                </c:pt>
                <c:pt idx="647">
                  <c:v>650.49839999998619</c:v>
                </c:pt>
                <c:pt idx="648">
                  <c:v>650.51499999998623</c:v>
                </c:pt>
                <c:pt idx="649">
                  <c:v>650.53159999998627</c:v>
                </c:pt>
                <c:pt idx="650">
                  <c:v>650.54819999998631</c:v>
                </c:pt>
                <c:pt idx="651">
                  <c:v>650.56479999998635</c:v>
                </c:pt>
                <c:pt idx="652">
                  <c:v>650.58139999998639</c:v>
                </c:pt>
                <c:pt idx="653">
                  <c:v>650.59799999998643</c:v>
                </c:pt>
                <c:pt idx="654">
                  <c:v>650.61459999998647</c:v>
                </c:pt>
                <c:pt idx="655">
                  <c:v>650.63119999998651</c:v>
                </c:pt>
                <c:pt idx="656">
                  <c:v>650.64779999998655</c:v>
                </c:pt>
                <c:pt idx="657">
                  <c:v>650.66439999998659</c:v>
                </c:pt>
                <c:pt idx="658">
                  <c:v>650.68099999998662</c:v>
                </c:pt>
                <c:pt idx="659">
                  <c:v>650.69759999998666</c:v>
                </c:pt>
                <c:pt idx="660">
                  <c:v>650.7141999999867</c:v>
                </c:pt>
                <c:pt idx="661">
                  <c:v>650.73079999998674</c:v>
                </c:pt>
                <c:pt idx="662">
                  <c:v>650.74739999998678</c:v>
                </c:pt>
                <c:pt idx="663">
                  <c:v>650.76399999998682</c:v>
                </c:pt>
                <c:pt idx="664">
                  <c:v>650.78059999998686</c:v>
                </c:pt>
                <c:pt idx="665">
                  <c:v>650.7971999999869</c:v>
                </c:pt>
                <c:pt idx="666">
                  <c:v>650.81379999998694</c:v>
                </c:pt>
                <c:pt idx="667">
                  <c:v>650.83039999998698</c:v>
                </c:pt>
                <c:pt idx="668">
                  <c:v>650.84699999998702</c:v>
                </c:pt>
                <c:pt idx="669">
                  <c:v>650.86359999998706</c:v>
                </c:pt>
                <c:pt idx="670">
                  <c:v>650.8801999999871</c:v>
                </c:pt>
                <c:pt idx="671">
                  <c:v>650.89679999998714</c:v>
                </c:pt>
                <c:pt idx="672">
                  <c:v>650.91339999998718</c:v>
                </c:pt>
                <c:pt idx="673">
                  <c:v>650.92999999998722</c:v>
                </c:pt>
                <c:pt idx="674">
                  <c:v>650.94659999998726</c:v>
                </c:pt>
                <c:pt idx="675">
                  <c:v>650.9631999999873</c:v>
                </c:pt>
                <c:pt idx="676">
                  <c:v>650.97979999998734</c:v>
                </c:pt>
                <c:pt idx="677">
                  <c:v>650.99639999998737</c:v>
                </c:pt>
                <c:pt idx="678">
                  <c:v>651.01299999998741</c:v>
                </c:pt>
                <c:pt idx="679">
                  <c:v>651.02959999998745</c:v>
                </c:pt>
                <c:pt idx="680">
                  <c:v>651.04619999998749</c:v>
                </c:pt>
                <c:pt idx="681">
                  <c:v>651.06279999998753</c:v>
                </c:pt>
                <c:pt idx="682">
                  <c:v>651.07939999998757</c:v>
                </c:pt>
                <c:pt idx="683">
                  <c:v>651.09599999998761</c:v>
                </c:pt>
                <c:pt idx="684">
                  <c:v>651.11259999998765</c:v>
                </c:pt>
                <c:pt idx="685">
                  <c:v>651.12919999998769</c:v>
                </c:pt>
                <c:pt idx="686">
                  <c:v>651.14579999998773</c:v>
                </c:pt>
                <c:pt idx="687">
                  <c:v>651.16239999998777</c:v>
                </c:pt>
                <c:pt idx="688">
                  <c:v>651.17899999998781</c:v>
                </c:pt>
                <c:pt idx="689">
                  <c:v>651.19559999998785</c:v>
                </c:pt>
                <c:pt idx="690">
                  <c:v>651.21219999998789</c:v>
                </c:pt>
                <c:pt idx="691">
                  <c:v>651.22879999998793</c:v>
                </c:pt>
                <c:pt idx="692">
                  <c:v>651.24539999998797</c:v>
                </c:pt>
                <c:pt idx="693">
                  <c:v>651.26199999998801</c:v>
                </c:pt>
                <c:pt idx="694">
                  <c:v>651.27859999998805</c:v>
                </c:pt>
                <c:pt idx="695">
                  <c:v>651.29519999998809</c:v>
                </c:pt>
                <c:pt idx="696">
                  <c:v>651.31179999998812</c:v>
                </c:pt>
                <c:pt idx="697">
                  <c:v>651.32839999998816</c:v>
                </c:pt>
                <c:pt idx="698">
                  <c:v>651.3449999999882</c:v>
                </c:pt>
                <c:pt idx="699">
                  <c:v>651.36159999998824</c:v>
                </c:pt>
                <c:pt idx="700">
                  <c:v>651.37819999998828</c:v>
                </c:pt>
                <c:pt idx="701">
                  <c:v>651.39479999998832</c:v>
                </c:pt>
                <c:pt idx="702">
                  <c:v>651.41139999998836</c:v>
                </c:pt>
                <c:pt idx="703">
                  <c:v>651.4279999999884</c:v>
                </c:pt>
                <c:pt idx="704">
                  <c:v>651.44459999998844</c:v>
                </c:pt>
                <c:pt idx="705">
                  <c:v>651.46119999998848</c:v>
                </c:pt>
                <c:pt idx="706">
                  <c:v>651.47779999998852</c:v>
                </c:pt>
                <c:pt idx="707">
                  <c:v>651.49439999998856</c:v>
                </c:pt>
                <c:pt idx="708">
                  <c:v>651.5109999999886</c:v>
                </c:pt>
                <c:pt idx="709">
                  <c:v>651.52759999998864</c:v>
                </c:pt>
                <c:pt idx="710">
                  <c:v>651.54419999998868</c:v>
                </c:pt>
                <c:pt idx="711">
                  <c:v>651.56079999998872</c:v>
                </c:pt>
                <c:pt idx="712">
                  <c:v>651.57739999998876</c:v>
                </c:pt>
                <c:pt idx="713">
                  <c:v>651.5939999999888</c:v>
                </c:pt>
                <c:pt idx="714">
                  <c:v>651.61059999998884</c:v>
                </c:pt>
                <c:pt idx="715">
                  <c:v>651.62719999998887</c:v>
                </c:pt>
                <c:pt idx="716">
                  <c:v>651.64379999998891</c:v>
                </c:pt>
                <c:pt idx="717">
                  <c:v>651.66039999998895</c:v>
                </c:pt>
                <c:pt idx="718">
                  <c:v>651.67699999998899</c:v>
                </c:pt>
                <c:pt idx="719">
                  <c:v>651.69359999998903</c:v>
                </c:pt>
                <c:pt idx="720">
                  <c:v>651.71019999998907</c:v>
                </c:pt>
                <c:pt idx="721">
                  <c:v>651.72679999998911</c:v>
                </c:pt>
                <c:pt idx="722">
                  <c:v>651.74339999998915</c:v>
                </c:pt>
                <c:pt idx="723">
                  <c:v>651.75999999998919</c:v>
                </c:pt>
                <c:pt idx="724">
                  <c:v>651.77659999998923</c:v>
                </c:pt>
                <c:pt idx="725">
                  <c:v>651.79319999998927</c:v>
                </c:pt>
                <c:pt idx="726">
                  <c:v>651.80979999998931</c:v>
                </c:pt>
                <c:pt idx="727">
                  <c:v>651.82639999998935</c:v>
                </c:pt>
                <c:pt idx="728">
                  <c:v>651.84299999998939</c:v>
                </c:pt>
                <c:pt idx="729">
                  <c:v>651.85959999998943</c:v>
                </c:pt>
                <c:pt idx="730">
                  <c:v>651.87619999998947</c:v>
                </c:pt>
                <c:pt idx="731">
                  <c:v>651.89279999998951</c:v>
                </c:pt>
                <c:pt idx="732">
                  <c:v>651.90939999998955</c:v>
                </c:pt>
                <c:pt idx="733">
                  <c:v>651.92599999998959</c:v>
                </c:pt>
                <c:pt idx="734">
                  <c:v>651.94259999998962</c:v>
                </c:pt>
                <c:pt idx="735">
                  <c:v>651.95919999998966</c:v>
                </c:pt>
                <c:pt idx="736">
                  <c:v>651.9757999999897</c:v>
                </c:pt>
                <c:pt idx="737">
                  <c:v>651.99239999998974</c:v>
                </c:pt>
                <c:pt idx="738">
                  <c:v>652.00899999998978</c:v>
                </c:pt>
                <c:pt idx="739">
                  <c:v>652.02559999998982</c:v>
                </c:pt>
                <c:pt idx="740">
                  <c:v>652.04219999998986</c:v>
                </c:pt>
                <c:pt idx="741">
                  <c:v>652.0587999999899</c:v>
                </c:pt>
                <c:pt idx="742">
                  <c:v>652.07539999998994</c:v>
                </c:pt>
                <c:pt idx="743">
                  <c:v>652.09199999998998</c:v>
                </c:pt>
                <c:pt idx="744">
                  <c:v>652.10859999999002</c:v>
                </c:pt>
                <c:pt idx="745">
                  <c:v>652.12519999999006</c:v>
                </c:pt>
                <c:pt idx="746">
                  <c:v>652.1417999999901</c:v>
                </c:pt>
                <c:pt idx="747">
                  <c:v>652.15839999999014</c:v>
                </c:pt>
                <c:pt idx="748">
                  <c:v>652.17499999999018</c:v>
                </c:pt>
                <c:pt idx="749">
                  <c:v>652.19159999999022</c:v>
                </c:pt>
                <c:pt idx="750">
                  <c:v>652.20819999999026</c:v>
                </c:pt>
                <c:pt idx="751">
                  <c:v>652.2247999999903</c:v>
                </c:pt>
                <c:pt idx="752">
                  <c:v>652.24139999999034</c:v>
                </c:pt>
                <c:pt idx="753">
                  <c:v>652.25799999999037</c:v>
                </c:pt>
                <c:pt idx="754">
                  <c:v>652.27459999999041</c:v>
                </c:pt>
                <c:pt idx="755">
                  <c:v>652.29119999999045</c:v>
                </c:pt>
                <c:pt idx="756">
                  <c:v>652.30779999999049</c:v>
                </c:pt>
                <c:pt idx="757">
                  <c:v>652.32439999999053</c:v>
                </c:pt>
                <c:pt idx="758">
                  <c:v>652.34099999999057</c:v>
                </c:pt>
                <c:pt idx="759">
                  <c:v>652.35759999999061</c:v>
                </c:pt>
                <c:pt idx="760">
                  <c:v>652.37419999999065</c:v>
                </c:pt>
                <c:pt idx="761">
                  <c:v>652.39079999999069</c:v>
                </c:pt>
                <c:pt idx="762">
                  <c:v>652.40739999999073</c:v>
                </c:pt>
                <c:pt idx="763">
                  <c:v>652.42399999999077</c:v>
                </c:pt>
                <c:pt idx="764">
                  <c:v>652.44059999999081</c:v>
                </c:pt>
                <c:pt idx="765">
                  <c:v>652.45719999999085</c:v>
                </c:pt>
                <c:pt idx="766">
                  <c:v>652.47379999999089</c:v>
                </c:pt>
                <c:pt idx="767">
                  <c:v>652.49039999999093</c:v>
                </c:pt>
                <c:pt idx="768">
                  <c:v>652.50699999999097</c:v>
                </c:pt>
                <c:pt idx="769">
                  <c:v>652.52359999999101</c:v>
                </c:pt>
                <c:pt idx="770">
                  <c:v>652.54019999999105</c:v>
                </c:pt>
                <c:pt idx="771">
                  <c:v>652.55679999999109</c:v>
                </c:pt>
                <c:pt idx="772">
                  <c:v>652.57339999999112</c:v>
                </c:pt>
                <c:pt idx="773">
                  <c:v>652.58999999999116</c:v>
                </c:pt>
                <c:pt idx="774">
                  <c:v>652.6065999999912</c:v>
                </c:pt>
                <c:pt idx="775">
                  <c:v>652.62319999999124</c:v>
                </c:pt>
                <c:pt idx="776">
                  <c:v>652.63979999999128</c:v>
                </c:pt>
                <c:pt idx="777">
                  <c:v>652.65639999999132</c:v>
                </c:pt>
                <c:pt idx="778">
                  <c:v>652.67299999999136</c:v>
                </c:pt>
                <c:pt idx="779">
                  <c:v>652.6895999999914</c:v>
                </c:pt>
                <c:pt idx="780">
                  <c:v>652.70619999999144</c:v>
                </c:pt>
                <c:pt idx="781">
                  <c:v>652.72279999999148</c:v>
                </c:pt>
                <c:pt idx="782">
                  <c:v>652.73939999999152</c:v>
                </c:pt>
                <c:pt idx="783">
                  <c:v>652.75599999999156</c:v>
                </c:pt>
                <c:pt idx="784">
                  <c:v>652.7725999999916</c:v>
                </c:pt>
                <c:pt idx="785">
                  <c:v>652.78919999999164</c:v>
                </c:pt>
                <c:pt idx="786">
                  <c:v>652.80579999999168</c:v>
                </c:pt>
                <c:pt idx="787">
                  <c:v>652.82239999999172</c:v>
                </c:pt>
                <c:pt idx="788">
                  <c:v>652.83899999999176</c:v>
                </c:pt>
                <c:pt idx="789">
                  <c:v>652.8555999999918</c:v>
                </c:pt>
                <c:pt idx="790">
                  <c:v>652.87219999999184</c:v>
                </c:pt>
                <c:pt idx="791">
                  <c:v>652.88879999999187</c:v>
                </c:pt>
                <c:pt idx="792">
                  <c:v>652.90539999999191</c:v>
                </c:pt>
                <c:pt idx="793">
                  <c:v>652.92199999999195</c:v>
                </c:pt>
                <c:pt idx="794">
                  <c:v>652.93859999999199</c:v>
                </c:pt>
                <c:pt idx="795">
                  <c:v>652.95519999999203</c:v>
                </c:pt>
                <c:pt idx="796">
                  <c:v>652.97179999999207</c:v>
                </c:pt>
                <c:pt idx="797">
                  <c:v>652.98839999999211</c:v>
                </c:pt>
                <c:pt idx="798">
                  <c:v>653.00499999999215</c:v>
                </c:pt>
                <c:pt idx="799">
                  <c:v>653.02159999999219</c:v>
                </c:pt>
                <c:pt idx="800">
                  <c:v>653.03819999999223</c:v>
                </c:pt>
                <c:pt idx="801">
                  <c:v>653.05479999999227</c:v>
                </c:pt>
                <c:pt idx="802">
                  <c:v>653.07139999999231</c:v>
                </c:pt>
                <c:pt idx="803">
                  <c:v>653.08799999999235</c:v>
                </c:pt>
                <c:pt idx="804">
                  <c:v>653.10459999999239</c:v>
                </c:pt>
                <c:pt idx="805">
                  <c:v>653.12119999999243</c:v>
                </c:pt>
                <c:pt idx="806">
                  <c:v>653.13779999999247</c:v>
                </c:pt>
                <c:pt idx="807">
                  <c:v>653.15439999999251</c:v>
                </c:pt>
                <c:pt idx="808">
                  <c:v>653.17099999999255</c:v>
                </c:pt>
                <c:pt idx="809">
                  <c:v>653.18759999999259</c:v>
                </c:pt>
                <c:pt idx="810">
                  <c:v>653.20419999999262</c:v>
                </c:pt>
                <c:pt idx="811">
                  <c:v>653.22079999999266</c:v>
                </c:pt>
                <c:pt idx="812">
                  <c:v>653.2373999999927</c:v>
                </c:pt>
                <c:pt idx="813">
                  <c:v>653.25399999999274</c:v>
                </c:pt>
                <c:pt idx="814">
                  <c:v>653.27059999999278</c:v>
                </c:pt>
                <c:pt idx="815">
                  <c:v>653.28719999999282</c:v>
                </c:pt>
                <c:pt idx="816">
                  <c:v>653.30379999999286</c:v>
                </c:pt>
                <c:pt idx="817">
                  <c:v>653.3203999999929</c:v>
                </c:pt>
                <c:pt idx="818">
                  <c:v>653.33699999999294</c:v>
                </c:pt>
                <c:pt idx="819">
                  <c:v>653.35359999999298</c:v>
                </c:pt>
                <c:pt idx="820">
                  <c:v>653.37019999999302</c:v>
                </c:pt>
                <c:pt idx="821">
                  <c:v>653.38679999999306</c:v>
                </c:pt>
                <c:pt idx="822">
                  <c:v>653.4033999999931</c:v>
                </c:pt>
                <c:pt idx="823">
                  <c:v>653.41999999999314</c:v>
                </c:pt>
                <c:pt idx="824">
                  <c:v>653.43659999999318</c:v>
                </c:pt>
                <c:pt idx="825">
                  <c:v>653.45319999999322</c:v>
                </c:pt>
                <c:pt idx="826">
                  <c:v>653.46979999999326</c:v>
                </c:pt>
                <c:pt idx="827">
                  <c:v>653.4863999999933</c:v>
                </c:pt>
                <c:pt idx="828">
                  <c:v>653.50299999999334</c:v>
                </c:pt>
                <c:pt idx="829">
                  <c:v>653.51959999999337</c:v>
                </c:pt>
                <c:pt idx="830">
                  <c:v>653.53619999999341</c:v>
                </c:pt>
                <c:pt idx="831">
                  <c:v>653.55279999999345</c:v>
                </c:pt>
                <c:pt idx="832">
                  <c:v>653.56939999999349</c:v>
                </c:pt>
                <c:pt idx="833">
                  <c:v>653.58599999999353</c:v>
                </c:pt>
                <c:pt idx="834">
                  <c:v>653.60259999999357</c:v>
                </c:pt>
                <c:pt idx="835">
                  <c:v>653.61919999999361</c:v>
                </c:pt>
                <c:pt idx="836">
                  <c:v>653.63579999999365</c:v>
                </c:pt>
                <c:pt idx="837">
                  <c:v>653.65239999999369</c:v>
                </c:pt>
                <c:pt idx="838">
                  <c:v>653.66899999999373</c:v>
                </c:pt>
                <c:pt idx="839">
                  <c:v>653.68559999999377</c:v>
                </c:pt>
                <c:pt idx="840">
                  <c:v>653.70219999999381</c:v>
                </c:pt>
                <c:pt idx="841">
                  <c:v>653.71879999999385</c:v>
                </c:pt>
                <c:pt idx="842">
                  <c:v>653.73539999999389</c:v>
                </c:pt>
                <c:pt idx="843">
                  <c:v>653.75199999999393</c:v>
                </c:pt>
                <c:pt idx="844">
                  <c:v>653.76859999999397</c:v>
                </c:pt>
                <c:pt idx="845">
                  <c:v>653.78519999999401</c:v>
                </c:pt>
                <c:pt idx="846">
                  <c:v>653.80179999999405</c:v>
                </c:pt>
                <c:pt idx="847">
                  <c:v>653.81839999999409</c:v>
                </c:pt>
                <c:pt idx="848">
                  <c:v>653.83499999999412</c:v>
                </c:pt>
                <c:pt idx="849">
                  <c:v>653.85159999999416</c:v>
                </c:pt>
                <c:pt idx="850">
                  <c:v>653.8681999999942</c:v>
                </c:pt>
                <c:pt idx="851">
                  <c:v>653.88479999999424</c:v>
                </c:pt>
                <c:pt idx="852">
                  <c:v>653.90139999999428</c:v>
                </c:pt>
                <c:pt idx="853">
                  <c:v>653.91799999999432</c:v>
                </c:pt>
                <c:pt idx="854">
                  <c:v>653.93459999999436</c:v>
                </c:pt>
                <c:pt idx="855">
                  <c:v>653.9511999999944</c:v>
                </c:pt>
                <c:pt idx="856">
                  <c:v>653.96779999999444</c:v>
                </c:pt>
                <c:pt idx="857">
                  <c:v>653.98439999999448</c:v>
                </c:pt>
                <c:pt idx="858">
                  <c:v>654.00099999999452</c:v>
                </c:pt>
                <c:pt idx="859">
                  <c:v>654.01759999999456</c:v>
                </c:pt>
                <c:pt idx="860">
                  <c:v>654.0341999999946</c:v>
                </c:pt>
                <c:pt idx="861">
                  <c:v>654.05079999999464</c:v>
                </c:pt>
                <c:pt idx="862">
                  <c:v>654.06739999999468</c:v>
                </c:pt>
                <c:pt idx="863">
                  <c:v>654.08399999999472</c:v>
                </c:pt>
                <c:pt idx="864">
                  <c:v>654.10059999999476</c:v>
                </c:pt>
                <c:pt idx="865">
                  <c:v>654.1171999999948</c:v>
                </c:pt>
                <c:pt idx="866">
                  <c:v>654.13379999999484</c:v>
                </c:pt>
                <c:pt idx="867">
                  <c:v>654.15039999999487</c:v>
                </c:pt>
                <c:pt idx="868">
                  <c:v>654.16699999999491</c:v>
                </c:pt>
                <c:pt idx="869">
                  <c:v>654.18359999999495</c:v>
                </c:pt>
                <c:pt idx="870">
                  <c:v>654.20019999999499</c:v>
                </c:pt>
                <c:pt idx="871">
                  <c:v>654.21679999999503</c:v>
                </c:pt>
                <c:pt idx="872">
                  <c:v>654.23339999999507</c:v>
                </c:pt>
                <c:pt idx="873">
                  <c:v>654.24999999999511</c:v>
                </c:pt>
                <c:pt idx="874">
                  <c:v>654.26659999999515</c:v>
                </c:pt>
                <c:pt idx="875">
                  <c:v>654.28319999999519</c:v>
                </c:pt>
                <c:pt idx="876">
                  <c:v>654.29979999999523</c:v>
                </c:pt>
                <c:pt idx="877">
                  <c:v>654.31639999999527</c:v>
                </c:pt>
                <c:pt idx="878">
                  <c:v>654.33299999999531</c:v>
                </c:pt>
                <c:pt idx="879">
                  <c:v>654.34959999999535</c:v>
                </c:pt>
                <c:pt idx="880">
                  <c:v>654.36619999999539</c:v>
                </c:pt>
                <c:pt idx="881">
                  <c:v>654.38279999999543</c:v>
                </c:pt>
                <c:pt idx="882">
                  <c:v>654.39939999999547</c:v>
                </c:pt>
                <c:pt idx="883">
                  <c:v>654.41599999999551</c:v>
                </c:pt>
                <c:pt idx="884">
                  <c:v>654.43259999999555</c:v>
                </c:pt>
                <c:pt idx="885">
                  <c:v>654.44919999999559</c:v>
                </c:pt>
                <c:pt idx="886">
                  <c:v>654.46579999999562</c:v>
                </c:pt>
                <c:pt idx="887">
                  <c:v>654.48239999999566</c:v>
                </c:pt>
                <c:pt idx="888">
                  <c:v>654.4989999999957</c:v>
                </c:pt>
                <c:pt idx="889">
                  <c:v>654.51559999999574</c:v>
                </c:pt>
                <c:pt idx="890">
                  <c:v>654.53219999999578</c:v>
                </c:pt>
                <c:pt idx="891">
                  <c:v>654.54879999999582</c:v>
                </c:pt>
                <c:pt idx="892">
                  <c:v>654.56539999999586</c:v>
                </c:pt>
                <c:pt idx="893">
                  <c:v>654.5819999999959</c:v>
                </c:pt>
                <c:pt idx="894">
                  <c:v>654.59859999999594</c:v>
                </c:pt>
                <c:pt idx="895">
                  <c:v>654.61519999999598</c:v>
                </c:pt>
                <c:pt idx="896">
                  <c:v>654.63179999999602</c:v>
                </c:pt>
                <c:pt idx="897">
                  <c:v>654.64839999999606</c:v>
                </c:pt>
                <c:pt idx="898">
                  <c:v>654.6649999999961</c:v>
                </c:pt>
                <c:pt idx="899">
                  <c:v>654.68159999999614</c:v>
                </c:pt>
                <c:pt idx="900">
                  <c:v>654.69819999999618</c:v>
                </c:pt>
                <c:pt idx="901">
                  <c:v>654.71479999999622</c:v>
                </c:pt>
                <c:pt idx="902">
                  <c:v>654.73139999999626</c:v>
                </c:pt>
                <c:pt idx="903">
                  <c:v>654.7479999999963</c:v>
                </c:pt>
                <c:pt idx="904">
                  <c:v>654.76459999999634</c:v>
                </c:pt>
                <c:pt idx="905">
                  <c:v>654.78119999999637</c:v>
                </c:pt>
                <c:pt idx="906">
                  <c:v>654.79779999999641</c:v>
                </c:pt>
                <c:pt idx="907">
                  <c:v>654.81439999999645</c:v>
                </c:pt>
                <c:pt idx="908">
                  <c:v>654.83099999999649</c:v>
                </c:pt>
                <c:pt idx="909">
                  <c:v>654.84759999999653</c:v>
                </c:pt>
                <c:pt idx="910">
                  <c:v>654.86419999999657</c:v>
                </c:pt>
                <c:pt idx="911">
                  <c:v>654.88079999999661</c:v>
                </c:pt>
                <c:pt idx="912">
                  <c:v>654.89739999999665</c:v>
                </c:pt>
                <c:pt idx="913">
                  <c:v>654.91399999999669</c:v>
                </c:pt>
                <c:pt idx="914">
                  <c:v>654.93059999999673</c:v>
                </c:pt>
                <c:pt idx="915">
                  <c:v>654.94719999999677</c:v>
                </c:pt>
                <c:pt idx="916">
                  <c:v>654.96379999999681</c:v>
                </c:pt>
                <c:pt idx="917">
                  <c:v>654.98039999999685</c:v>
                </c:pt>
                <c:pt idx="918">
                  <c:v>654.99699999999689</c:v>
                </c:pt>
                <c:pt idx="919">
                  <c:v>655.01359999999693</c:v>
                </c:pt>
                <c:pt idx="920">
                  <c:v>655.03019999999697</c:v>
                </c:pt>
                <c:pt idx="921">
                  <c:v>655.04679999999701</c:v>
                </c:pt>
                <c:pt idx="922">
                  <c:v>655.06339999999705</c:v>
                </c:pt>
                <c:pt idx="923">
                  <c:v>655.07999999999709</c:v>
                </c:pt>
                <c:pt idx="924">
                  <c:v>655.09659999999712</c:v>
                </c:pt>
                <c:pt idx="925">
                  <c:v>655.11319999999716</c:v>
                </c:pt>
                <c:pt idx="926">
                  <c:v>655.1297999999972</c:v>
                </c:pt>
                <c:pt idx="927">
                  <c:v>655.14639999999724</c:v>
                </c:pt>
                <c:pt idx="928">
                  <c:v>655.16299999999728</c:v>
                </c:pt>
                <c:pt idx="929">
                  <c:v>655.17959999999732</c:v>
                </c:pt>
                <c:pt idx="930">
                  <c:v>655.19619999999736</c:v>
                </c:pt>
                <c:pt idx="931">
                  <c:v>655.2127999999974</c:v>
                </c:pt>
                <c:pt idx="932">
                  <c:v>655.22939999999744</c:v>
                </c:pt>
                <c:pt idx="933">
                  <c:v>655.24599999999748</c:v>
                </c:pt>
                <c:pt idx="934">
                  <c:v>655.26259999999752</c:v>
                </c:pt>
                <c:pt idx="935">
                  <c:v>655.27919999999756</c:v>
                </c:pt>
                <c:pt idx="936">
                  <c:v>655.2957999999976</c:v>
                </c:pt>
                <c:pt idx="937">
                  <c:v>655.31239999999764</c:v>
                </c:pt>
                <c:pt idx="938">
                  <c:v>655.32899999999768</c:v>
                </c:pt>
                <c:pt idx="939">
                  <c:v>655.34559999999772</c:v>
                </c:pt>
                <c:pt idx="940">
                  <c:v>655.36219999999776</c:v>
                </c:pt>
                <c:pt idx="941">
                  <c:v>655.3787999999978</c:v>
                </c:pt>
                <c:pt idx="942">
                  <c:v>655.39539999999784</c:v>
                </c:pt>
                <c:pt idx="943">
                  <c:v>655.41199999999787</c:v>
                </c:pt>
                <c:pt idx="944">
                  <c:v>655.42859999999791</c:v>
                </c:pt>
                <c:pt idx="945">
                  <c:v>655.44519999999795</c:v>
                </c:pt>
                <c:pt idx="946">
                  <c:v>655.46179999999799</c:v>
                </c:pt>
                <c:pt idx="947">
                  <c:v>655.47839999999803</c:v>
                </c:pt>
                <c:pt idx="948">
                  <c:v>655.49499999999807</c:v>
                </c:pt>
                <c:pt idx="949">
                  <c:v>655.51159999999811</c:v>
                </c:pt>
                <c:pt idx="950">
                  <c:v>655.52819999999815</c:v>
                </c:pt>
                <c:pt idx="951">
                  <c:v>655.54479999999819</c:v>
                </c:pt>
                <c:pt idx="952">
                  <c:v>655.56139999999823</c:v>
                </c:pt>
                <c:pt idx="953">
                  <c:v>655.57799999999827</c:v>
                </c:pt>
                <c:pt idx="954">
                  <c:v>655.59459999999831</c:v>
                </c:pt>
                <c:pt idx="955">
                  <c:v>655.61119999999835</c:v>
                </c:pt>
                <c:pt idx="956">
                  <c:v>655.62779999999839</c:v>
                </c:pt>
                <c:pt idx="957">
                  <c:v>655.64439999999843</c:v>
                </c:pt>
                <c:pt idx="958">
                  <c:v>655.66099999999847</c:v>
                </c:pt>
                <c:pt idx="959">
                  <c:v>655.67759999999851</c:v>
                </c:pt>
                <c:pt idx="960">
                  <c:v>655.69419999999855</c:v>
                </c:pt>
                <c:pt idx="961">
                  <c:v>655.71079999999859</c:v>
                </c:pt>
                <c:pt idx="962">
                  <c:v>655.72739999999862</c:v>
                </c:pt>
                <c:pt idx="963">
                  <c:v>655.74399999999866</c:v>
                </c:pt>
                <c:pt idx="964">
                  <c:v>655.7605999999987</c:v>
                </c:pt>
                <c:pt idx="965">
                  <c:v>655.77719999999874</c:v>
                </c:pt>
                <c:pt idx="966">
                  <c:v>655.79379999999878</c:v>
                </c:pt>
                <c:pt idx="967">
                  <c:v>655.81039999999882</c:v>
                </c:pt>
                <c:pt idx="968">
                  <c:v>655.82699999999886</c:v>
                </c:pt>
                <c:pt idx="969">
                  <c:v>655.8435999999989</c:v>
                </c:pt>
                <c:pt idx="970">
                  <c:v>655.86019999999894</c:v>
                </c:pt>
                <c:pt idx="971">
                  <c:v>655.87679999999898</c:v>
                </c:pt>
                <c:pt idx="972">
                  <c:v>655.89339999999902</c:v>
                </c:pt>
                <c:pt idx="973">
                  <c:v>655.90999999999906</c:v>
                </c:pt>
                <c:pt idx="974">
                  <c:v>655.9265999999991</c:v>
                </c:pt>
                <c:pt idx="975">
                  <c:v>655.94319999999914</c:v>
                </c:pt>
                <c:pt idx="976">
                  <c:v>655.95979999999918</c:v>
                </c:pt>
                <c:pt idx="977">
                  <c:v>655.97639999999922</c:v>
                </c:pt>
                <c:pt idx="978">
                  <c:v>655.99299999999926</c:v>
                </c:pt>
                <c:pt idx="979">
                  <c:v>656.0095999999993</c:v>
                </c:pt>
                <c:pt idx="980">
                  <c:v>656.02619999999933</c:v>
                </c:pt>
                <c:pt idx="981">
                  <c:v>656.04279999999937</c:v>
                </c:pt>
                <c:pt idx="982">
                  <c:v>656.05939999999941</c:v>
                </c:pt>
                <c:pt idx="983">
                  <c:v>656.07599999999945</c:v>
                </c:pt>
                <c:pt idx="984">
                  <c:v>656.09259999999949</c:v>
                </c:pt>
                <c:pt idx="985">
                  <c:v>656.10919999999953</c:v>
                </c:pt>
                <c:pt idx="986">
                  <c:v>656.12579999999957</c:v>
                </c:pt>
                <c:pt idx="987">
                  <c:v>656.14239999999961</c:v>
                </c:pt>
                <c:pt idx="988">
                  <c:v>656.15899999999965</c:v>
                </c:pt>
                <c:pt idx="989">
                  <c:v>656.17559999999969</c:v>
                </c:pt>
                <c:pt idx="990">
                  <c:v>656.19219999999973</c:v>
                </c:pt>
                <c:pt idx="991">
                  <c:v>656.20879999999977</c:v>
                </c:pt>
                <c:pt idx="992">
                  <c:v>656.22539999999981</c:v>
                </c:pt>
                <c:pt idx="993">
                  <c:v>656.24199999999985</c:v>
                </c:pt>
                <c:pt idx="994">
                  <c:v>656.25859999999989</c:v>
                </c:pt>
                <c:pt idx="995">
                  <c:v>656.27519999999993</c:v>
                </c:pt>
                <c:pt idx="996">
                  <c:v>656.29179999999997</c:v>
                </c:pt>
                <c:pt idx="997">
                  <c:v>656.30840000000001</c:v>
                </c:pt>
                <c:pt idx="998">
                  <c:v>656.32500000000005</c:v>
                </c:pt>
                <c:pt idx="999">
                  <c:v>656.34160000000008</c:v>
                </c:pt>
                <c:pt idx="1000">
                  <c:v>656.35820000000012</c:v>
                </c:pt>
                <c:pt idx="1001">
                  <c:v>656.37480000000016</c:v>
                </c:pt>
                <c:pt idx="1002">
                  <c:v>656.3914000000002</c:v>
                </c:pt>
                <c:pt idx="1003">
                  <c:v>656.40800000000024</c:v>
                </c:pt>
                <c:pt idx="1004">
                  <c:v>656.42460000000028</c:v>
                </c:pt>
                <c:pt idx="1005">
                  <c:v>656.44120000000032</c:v>
                </c:pt>
                <c:pt idx="1006">
                  <c:v>656.45780000000036</c:v>
                </c:pt>
                <c:pt idx="1007">
                  <c:v>656.4744000000004</c:v>
                </c:pt>
                <c:pt idx="1008">
                  <c:v>656.49100000000044</c:v>
                </c:pt>
                <c:pt idx="1009">
                  <c:v>656.50760000000048</c:v>
                </c:pt>
                <c:pt idx="1010">
                  <c:v>656.52420000000052</c:v>
                </c:pt>
                <c:pt idx="1011">
                  <c:v>656.54080000000056</c:v>
                </c:pt>
                <c:pt idx="1012">
                  <c:v>656.5574000000006</c:v>
                </c:pt>
                <c:pt idx="1013">
                  <c:v>656.57400000000064</c:v>
                </c:pt>
                <c:pt idx="1014">
                  <c:v>656.59060000000068</c:v>
                </c:pt>
                <c:pt idx="1015">
                  <c:v>656.60720000000072</c:v>
                </c:pt>
                <c:pt idx="1016">
                  <c:v>656.62380000000076</c:v>
                </c:pt>
                <c:pt idx="1017">
                  <c:v>656.6404000000008</c:v>
                </c:pt>
                <c:pt idx="1018">
                  <c:v>656.65700000000083</c:v>
                </c:pt>
                <c:pt idx="1019">
                  <c:v>656.67360000000087</c:v>
                </c:pt>
                <c:pt idx="1020">
                  <c:v>656.69020000000091</c:v>
                </c:pt>
                <c:pt idx="1021">
                  <c:v>656.70680000000095</c:v>
                </c:pt>
                <c:pt idx="1022">
                  <c:v>656.72340000000099</c:v>
                </c:pt>
                <c:pt idx="1023">
                  <c:v>656.74000000000103</c:v>
                </c:pt>
                <c:pt idx="1024">
                  <c:v>656.75660000000107</c:v>
                </c:pt>
                <c:pt idx="1025">
                  <c:v>656.77320000000111</c:v>
                </c:pt>
                <c:pt idx="1026">
                  <c:v>656.78980000000115</c:v>
                </c:pt>
                <c:pt idx="1027">
                  <c:v>656.80640000000119</c:v>
                </c:pt>
                <c:pt idx="1028">
                  <c:v>656.82300000000123</c:v>
                </c:pt>
                <c:pt idx="1029">
                  <c:v>656.83960000000127</c:v>
                </c:pt>
                <c:pt idx="1030">
                  <c:v>656.85620000000131</c:v>
                </c:pt>
                <c:pt idx="1031">
                  <c:v>656.87280000000135</c:v>
                </c:pt>
                <c:pt idx="1032">
                  <c:v>656.88940000000139</c:v>
                </c:pt>
                <c:pt idx="1033">
                  <c:v>656.90600000000143</c:v>
                </c:pt>
                <c:pt idx="1034">
                  <c:v>656.92260000000147</c:v>
                </c:pt>
                <c:pt idx="1035">
                  <c:v>656.93920000000151</c:v>
                </c:pt>
                <c:pt idx="1036">
                  <c:v>656.95580000000155</c:v>
                </c:pt>
                <c:pt idx="1037">
                  <c:v>656.97240000000158</c:v>
                </c:pt>
                <c:pt idx="1038">
                  <c:v>656.98900000000162</c:v>
                </c:pt>
                <c:pt idx="1039">
                  <c:v>657.00560000000166</c:v>
                </c:pt>
                <c:pt idx="1040">
                  <c:v>657.0222000000017</c:v>
                </c:pt>
                <c:pt idx="1041">
                  <c:v>657.03880000000174</c:v>
                </c:pt>
                <c:pt idx="1042">
                  <c:v>657.05540000000178</c:v>
                </c:pt>
                <c:pt idx="1043">
                  <c:v>657.07200000000182</c:v>
                </c:pt>
                <c:pt idx="1044">
                  <c:v>657.08860000000186</c:v>
                </c:pt>
                <c:pt idx="1045">
                  <c:v>657.1052000000019</c:v>
                </c:pt>
                <c:pt idx="1046">
                  <c:v>657.12180000000194</c:v>
                </c:pt>
                <c:pt idx="1047">
                  <c:v>657.13840000000198</c:v>
                </c:pt>
                <c:pt idx="1048">
                  <c:v>657.15500000000202</c:v>
                </c:pt>
                <c:pt idx="1049">
                  <c:v>657.17160000000206</c:v>
                </c:pt>
                <c:pt idx="1050">
                  <c:v>657.1882000000021</c:v>
                </c:pt>
                <c:pt idx="1051">
                  <c:v>657.20480000000214</c:v>
                </c:pt>
                <c:pt idx="1052">
                  <c:v>657.22140000000218</c:v>
                </c:pt>
                <c:pt idx="1053">
                  <c:v>657.23800000000222</c:v>
                </c:pt>
                <c:pt idx="1054">
                  <c:v>657.25460000000226</c:v>
                </c:pt>
                <c:pt idx="1055">
                  <c:v>657.2712000000023</c:v>
                </c:pt>
                <c:pt idx="1056">
                  <c:v>657.28780000000233</c:v>
                </c:pt>
                <c:pt idx="1057">
                  <c:v>657.30440000000237</c:v>
                </c:pt>
                <c:pt idx="1058">
                  <c:v>657.32100000000241</c:v>
                </c:pt>
                <c:pt idx="1059">
                  <c:v>657.33760000000245</c:v>
                </c:pt>
                <c:pt idx="1060">
                  <c:v>657.35420000000249</c:v>
                </c:pt>
                <c:pt idx="1061">
                  <c:v>657.37080000000253</c:v>
                </c:pt>
                <c:pt idx="1062">
                  <c:v>657.38740000000257</c:v>
                </c:pt>
                <c:pt idx="1063">
                  <c:v>657.40400000000261</c:v>
                </c:pt>
                <c:pt idx="1064">
                  <c:v>657.42060000000265</c:v>
                </c:pt>
                <c:pt idx="1065">
                  <c:v>657.43720000000269</c:v>
                </c:pt>
                <c:pt idx="1066">
                  <c:v>657.45380000000273</c:v>
                </c:pt>
                <c:pt idx="1067">
                  <c:v>657.47040000000277</c:v>
                </c:pt>
                <c:pt idx="1068">
                  <c:v>657.48700000000281</c:v>
                </c:pt>
                <c:pt idx="1069">
                  <c:v>657.50360000000285</c:v>
                </c:pt>
                <c:pt idx="1070">
                  <c:v>657.52020000000289</c:v>
                </c:pt>
                <c:pt idx="1071">
                  <c:v>657.53680000000293</c:v>
                </c:pt>
                <c:pt idx="1072">
                  <c:v>657.55340000000297</c:v>
                </c:pt>
                <c:pt idx="1073">
                  <c:v>657.57000000000301</c:v>
                </c:pt>
                <c:pt idx="1074">
                  <c:v>657.58660000000305</c:v>
                </c:pt>
                <c:pt idx="1075">
                  <c:v>657.60320000000308</c:v>
                </c:pt>
                <c:pt idx="1076">
                  <c:v>657.61980000000312</c:v>
                </c:pt>
                <c:pt idx="1077">
                  <c:v>657.63640000000316</c:v>
                </c:pt>
                <c:pt idx="1078">
                  <c:v>657.6530000000032</c:v>
                </c:pt>
                <c:pt idx="1079">
                  <c:v>657.66960000000324</c:v>
                </c:pt>
                <c:pt idx="1080">
                  <c:v>657.68620000000328</c:v>
                </c:pt>
                <c:pt idx="1081">
                  <c:v>657.70280000000332</c:v>
                </c:pt>
                <c:pt idx="1082">
                  <c:v>657.71940000000336</c:v>
                </c:pt>
                <c:pt idx="1083">
                  <c:v>657.7360000000034</c:v>
                </c:pt>
                <c:pt idx="1084">
                  <c:v>657.75260000000344</c:v>
                </c:pt>
                <c:pt idx="1085">
                  <c:v>657.76920000000348</c:v>
                </c:pt>
                <c:pt idx="1086">
                  <c:v>657.78580000000352</c:v>
                </c:pt>
                <c:pt idx="1087">
                  <c:v>657.80240000000356</c:v>
                </c:pt>
                <c:pt idx="1088">
                  <c:v>657.8190000000036</c:v>
                </c:pt>
                <c:pt idx="1089">
                  <c:v>657.83560000000364</c:v>
                </c:pt>
                <c:pt idx="1090">
                  <c:v>657.85220000000368</c:v>
                </c:pt>
                <c:pt idx="1091">
                  <c:v>657.86880000000372</c:v>
                </c:pt>
                <c:pt idx="1092">
                  <c:v>657.88540000000376</c:v>
                </c:pt>
                <c:pt idx="1093">
                  <c:v>657.9020000000038</c:v>
                </c:pt>
                <c:pt idx="1094">
                  <c:v>657.91860000000383</c:v>
                </c:pt>
                <c:pt idx="1095">
                  <c:v>657.93520000000387</c:v>
                </c:pt>
                <c:pt idx="1096">
                  <c:v>657.95180000000391</c:v>
                </c:pt>
                <c:pt idx="1097">
                  <c:v>657.96840000000395</c:v>
                </c:pt>
                <c:pt idx="1098">
                  <c:v>657.98500000000399</c:v>
                </c:pt>
                <c:pt idx="1099">
                  <c:v>658.00160000000403</c:v>
                </c:pt>
                <c:pt idx="1100">
                  <c:v>658.01820000000407</c:v>
                </c:pt>
                <c:pt idx="1101">
                  <c:v>658.03480000000411</c:v>
                </c:pt>
                <c:pt idx="1102">
                  <c:v>658.05140000000415</c:v>
                </c:pt>
                <c:pt idx="1103">
                  <c:v>658.06800000000419</c:v>
                </c:pt>
                <c:pt idx="1104">
                  <c:v>658.08460000000423</c:v>
                </c:pt>
                <c:pt idx="1105">
                  <c:v>658.10120000000427</c:v>
                </c:pt>
                <c:pt idx="1106">
                  <c:v>658.11780000000431</c:v>
                </c:pt>
                <c:pt idx="1107">
                  <c:v>658.13440000000435</c:v>
                </c:pt>
                <c:pt idx="1108">
                  <c:v>658.15100000000439</c:v>
                </c:pt>
                <c:pt idx="1109">
                  <c:v>658.16760000000443</c:v>
                </c:pt>
                <c:pt idx="1110">
                  <c:v>658.18420000000447</c:v>
                </c:pt>
                <c:pt idx="1111">
                  <c:v>658.20080000000451</c:v>
                </c:pt>
                <c:pt idx="1112">
                  <c:v>658.21740000000455</c:v>
                </c:pt>
                <c:pt idx="1113">
                  <c:v>658.23400000000458</c:v>
                </c:pt>
                <c:pt idx="1114">
                  <c:v>658.25060000000462</c:v>
                </c:pt>
                <c:pt idx="1115">
                  <c:v>658.26720000000466</c:v>
                </c:pt>
                <c:pt idx="1116">
                  <c:v>658.2838000000047</c:v>
                </c:pt>
                <c:pt idx="1117">
                  <c:v>658.30040000000474</c:v>
                </c:pt>
                <c:pt idx="1118">
                  <c:v>658.31700000000478</c:v>
                </c:pt>
                <c:pt idx="1119">
                  <c:v>658.33360000000482</c:v>
                </c:pt>
                <c:pt idx="1120">
                  <c:v>658.35020000000486</c:v>
                </c:pt>
                <c:pt idx="1121">
                  <c:v>658.3668000000049</c:v>
                </c:pt>
                <c:pt idx="1122">
                  <c:v>658.38340000000494</c:v>
                </c:pt>
                <c:pt idx="1123">
                  <c:v>658.40000000000498</c:v>
                </c:pt>
                <c:pt idx="1124">
                  <c:v>658.41660000000502</c:v>
                </c:pt>
                <c:pt idx="1125">
                  <c:v>658.43320000000506</c:v>
                </c:pt>
                <c:pt idx="1126">
                  <c:v>658.4498000000051</c:v>
                </c:pt>
                <c:pt idx="1127">
                  <c:v>658.46640000000514</c:v>
                </c:pt>
                <c:pt idx="1128">
                  <c:v>658.48300000000518</c:v>
                </c:pt>
                <c:pt idx="1129">
                  <c:v>658.49960000000522</c:v>
                </c:pt>
                <c:pt idx="1130">
                  <c:v>658.51620000000526</c:v>
                </c:pt>
                <c:pt idx="1131">
                  <c:v>658.5328000000053</c:v>
                </c:pt>
                <c:pt idx="1132">
                  <c:v>658.54940000000533</c:v>
                </c:pt>
                <c:pt idx="1133">
                  <c:v>658.56600000000537</c:v>
                </c:pt>
                <c:pt idx="1134">
                  <c:v>658.58260000000541</c:v>
                </c:pt>
                <c:pt idx="1135">
                  <c:v>658.59920000000545</c:v>
                </c:pt>
                <c:pt idx="1136">
                  <c:v>658.61580000000549</c:v>
                </c:pt>
                <c:pt idx="1137">
                  <c:v>658.63240000000553</c:v>
                </c:pt>
                <c:pt idx="1138">
                  <c:v>658.64900000000557</c:v>
                </c:pt>
                <c:pt idx="1139">
                  <c:v>658.66560000000561</c:v>
                </c:pt>
                <c:pt idx="1140">
                  <c:v>658.68220000000565</c:v>
                </c:pt>
                <c:pt idx="1141">
                  <c:v>658.69880000000569</c:v>
                </c:pt>
                <c:pt idx="1142">
                  <c:v>658.71540000000573</c:v>
                </c:pt>
                <c:pt idx="1143">
                  <c:v>658.73200000000577</c:v>
                </c:pt>
                <c:pt idx="1144">
                  <c:v>658.74860000000581</c:v>
                </c:pt>
                <c:pt idx="1145">
                  <c:v>658.76520000000585</c:v>
                </c:pt>
                <c:pt idx="1146">
                  <c:v>658.78180000000589</c:v>
                </c:pt>
                <c:pt idx="1147">
                  <c:v>658.79840000000593</c:v>
                </c:pt>
                <c:pt idx="1148">
                  <c:v>658.81500000000597</c:v>
                </c:pt>
                <c:pt idx="1149">
                  <c:v>658.83160000000601</c:v>
                </c:pt>
                <c:pt idx="1150">
                  <c:v>658.84820000000605</c:v>
                </c:pt>
                <c:pt idx="1151">
                  <c:v>658.86480000000608</c:v>
                </c:pt>
                <c:pt idx="1152">
                  <c:v>658.88140000000612</c:v>
                </c:pt>
                <c:pt idx="1153">
                  <c:v>658.89800000000616</c:v>
                </c:pt>
                <c:pt idx="1154">
                  <c:v>658.9146000000062</c:v>
                </c:pt>
                <c:pt idx="1155">
                  <c:v>658.93120000000624</c:v>
                </c:pt>
                <c:pt idx="1156">
                  <c:v>658.94780000000628</c:v>
                </c:pt>
                <c:pt idx="1157">
                  <c:v>658.96440000000632</c:v>
                </c:pt>
                <c:pt idx="1158">
                  <c:v>658.98100000000636</c:v>
                </c:pt>
                <c:pt idx="1159">
                  <c:v>658.9976000000064</c:v>
                </c:pt>
                <c:pt idx="1160">
                  <c:v>659.01420000000644</c:v>
                </c:pt>
                <c:pt idx="1161">
                  <c:v>659.03080000000648</c:v>
                </c:pt>
                <c:pt idx="1162">
                  <c:v>659.04740000000652</c:v>
                </c:pt>
                <c:pt idx="1163">
                  <c:v>659.06400000000656</c:v>
                </c:pt>
                <c:pt idx="1164">
                  <c:v>659.0806000000066</c:v>
                </c:pt>
                <c:pt idx="1165">
                  <c:v>659.09720000000664</c:v>
                </c:pt>
                <c:pt idx="1166">
                  <c:v>659.11380000000668</c:v>
                </c:pt>
                <c:pt idx="1167">
                  <c:v>659.13040000000672</c:v>
                </c:pt>
                <c:pt idx="1168">
                  <c:v>659.14700000000676</c:v>
                </c:pt>
                <c:pt idx="1169">
                  <c:v>659.1636000000068</c:v>
                </c:pt>
                <c:pt idx="1170">
                  <c:v>659.18020000000683</c:v>
                </c:pt>
                <c:pt idx="1171">
                  <c:v>659.19680000000687</c:v>
                </c:pt>
                <c:pt idx="1172">
                  <c:v>659.21340000000691</c:v>
                </c:pt>
                <c:pt idx="1173">
                  <c:v>659.23000000000695</c:v>
                </c:pt>
                <c:pt idx="1174">
                  <c:v>659.24660000000699</c:v>
                </c:pt>
                <c:pt idx="1175">
                  <c:v>659.26320000000703</c:v>
                </c:pt>
                <c:pt idx="1176">
                  <c:v>659.27980000000707</c:v>
                </c:pt>
                <c:pt idx="1177">
                  <c:v>659.29640000000711</c:v>
                </c:pt>
                <c:pt idx="1178">
                  <c:v>659.31300000000715</c:v>
                </c:pt>
                <c:pt idx="1179">
                  <c:v>659.32960000000719</c:v>
                </c:pt>
                <c:pt idx="1180">
                  <c:v>659.34620000000723</c:v>
                </c:pt>
                <c:pt idx="1181">
                  <c:v>659.36280000000727</c:v>
                </c:pt>
                <c:pt idx="1182">
                  <c:v>659.37940000000731</c:v>
                </c:pt>
                <c:pt idx="1183">
                  <c:v>659.39600000000735</c:v>
                </c:pt>
                <c:pt idx="1184">
                  <c:v>659.41260000000739</c:v>
                </c:pt>
                <c:pt idx="1185">
                  <c:v>659.42920000000743</c:v>
                </c:pt>
                <c:pt idx="1186">
                  <c:v>659.44580000000747</c:v>
                </c:pt>
                <c:pt idx="1187">
                  <c:v>659.46240000000751</c:v>
                </c:pt>
                <c:pt idx="1188">
                  <c:v>659.47900000000755</c:v>
                </c:pt>
                <c:pt idx="1189">
                  <c:v>659.49560000000758</c:v>
                </c:pt>
                <c:pt idx="1190">
                  <c:v>659.51220000000762</c:v>
                </c:pt>
                <c:pt idx="1191">
                  <c:v>659.52880000000766</c:v>
                </c:pt>
                <c:pt idx="1192">
                  <c:v>659.5454000000077</c:v>
                </c:pt>
                <c:pt idx="1193">
                  <c:v>659.56200000000774</c:v>
                </c:pt>
                <c:pt idx="1194">
                  <c:v>659.57860000000778</c:v>
                </c:pt>
                <c:pt idx="1195">
                  <c:v>659.59520000000782</c:v>
                </c:pt>
                <c:pt idx="1196">
                  <c:v>659.61180000000786</c:v>
                </c:pt>
                <c:pt idx="1197">
                  <c:v>659.6284000000079</c:v>
                </c:pt>
                <c:pt idx="1198">
                  <c:v>659.64500000000794</c:v>
                </c:pt>
                <c:pt idx="1199">
                  <c:v>659.66160000000798</c:v>
                </c:pt>
                <c:pt idx="1200">
                  <c:v>659.67820000000802</c:v>
                </c:pt>
                <c:pt idx="1201">
                  <c:v>659.69480000000806</c:v>
                </c:pt>
                <c:pt idx="1202">
                  <c:v>659.7114000000081</c:v>
                </c:pt>
                <c:pt idx="1203">
                  <c:v>659.72800000000814</c:v>
                </c:pt>
                <c:pt idx="1204">
                  <c:v>659.74460000000818</c:v>
                </c:pt>
                <c:pt idx="1205">
                  <c:v>659.76120000000822</c:v>
                </c:pt>
                <c:pt idx="1206">
                  <c:v>659.77780000000826</c:v>
                </c:pt>
                <c:pt idx="1207">
                  <c:v>659.7944000000083</c:v>
                </c:pt>
                <c:pt idx="1208">
                  <c:v>659.81100000000833</c:v>
                </c:pt>
                <c:pt idx="1209">
                  <c:v>659.82760000000837</c:v>
                </c:pt>
                <c:pt idx="1210">
                  <c:v>659.84420000000841</c:v>
                </c:pt>
                <c:pt idx="1211">
                  <c:v>659.86080000000845</c:v>
                </c:pt>
                <c:pt idx="1212">
                  <c:v>659.87740000000849</c:v>
                </c:pt>
                <c:pt idx="1213">
                  <c:v>659.89400000000853</c:v>
                </c:pt>
                <c:pt idx="1214">
                  <c:v>659.91060000000857</c:v>
                </c:pt>
                <c:pt idx="1215">
                  <c:v>659.92720000000861</c:v>
                </c:pt>
                <c:pt idx="1216">
                  <c:v>659.94380000000865</c:v>
                </c:pt>
                <c:pt idx="1217">
                  <c:v>659.96040000000869</c:v>
                </c:pt>
                <c:pt idx="1218">
                  <c:v>659.97700000000873</c:v>
                </c:pt>
                <c:pt idx="1219">
                  <c:v>659.99360000000877</c:v>
                </c:pt>
                <c:pt idx="1220">
                  <c:v>660.01020000000881</c:v>
                </c:pt>
                <c:pt idx="1221">
                  <c:v>660.02680000000885</c:v>
                </c:pt>
                <c:pt idx="1222">
                  <c:v>660.04340000000889</c:v>
                </c:pt>
                <c:pt idx="1223">
                  <c:v>660.06000000000893</c:v>
                </c:pt>
                <c:pt idx="1224">
                  <c:v>660.07660000000897</c:v>
                </c:pt>
                <c:pt idx="1225">
                  <c:v>660.09320000000901</c:v>
                </c:pt>
                <c:pt idx="1226">
                  <c:v>660.10980000000905</c:v>
                </c:pt>
                <c:pt idx="1227">
                  <c:v>660.12640000000908</c:v>
                </c:pt>
                <c:pt idx="1228">
                  <c:v>660.14300000000912</c:v>
                </c:pt>
                <c:pt idx="1229">
                  <c:v>660.15960000000916</c:v>
                </c:pt>
                <c:pt idx="1230">
                  <c:v>660.1762000000092</c:v>
                </c:pt>
                <c:pt idx="1231">
                  <c:v>660.19280000000924</c:v>
                </c:pt>
                <c:pt idx="1232">
                  <c:v>660.20940000000928</c:v>
                </c:pt>
                <c:pt idx="1233">
                  <c:v>660.22600000000932</c:v>
                </c:pt>
                <c:pt idx="1234">
                  <c:v>660.24260000000936</c:v>
                </c:pt>
                <c:pt idx="1235">
                  <c:v>660.2592000000094</c:v>
                </c:pt>
                <c:pt idx="1236">
                  <c:v>660.27580000000944</c:v>
                </c:pt>
                <c:pt idx="1237">
                  <c:v>660.29240000000948</c:v>
                </c:pt>
                <c:pt idx="1238">
                  <c:v>660.30900000000952</c:v>
                </c:pt>
                <c:pt idx="1239">
                  <c:v>660.32560000000956</c:v>
                </c:pt>
                <c:pt idx="1240">
                  <c:v>660.3422000000096</c:v>
                </c:pt>
                <c:pt idx="1241">
                  <c:v>660.35880000000964</c:v>
                </c:pt>
                <c:pt idx="1242">
                  <c:v>660.37540000000968</c:v>
                </c:pt>
                <c:pt idx="1243">
                  <c:v>660.39200000000972</c:v>
                </c:pt>
                <c:pt idx="1244">
                  <c:v>660.40860000000976</c:v>
                </c:pt>
                <c:pt idx="1245">
                  <c:v>660.4252000000098</c:v>
                </c:pt>
                <c:pt idx="1246">
                  <c:v>660.44180000000983</c:v>
                </c:pt>
                <c:pt idx="1247">
                  <c:v>660.45840000000987</c:v>
                </c:pt>
                <c:pt idx="1248">
                  <c:v>660.47500000000991</c:v>
                </c:pt>
                <c:pt idx="1249">
                  <c:v>660.49160000000995</c:v>
                </c:pt>
                <c:pt idx="1250">
                  <c:v>660.50820000000999</c:v>
                </c:pt>
                <c:pt idx="1251">
                  <c:v>660.52480000001003</c:v>
                </c:pt>
                <c:pt idx="1252">
                  <c:v>660.54140000001007</c:v>
                </c:pt>
                <c:pt idx="1253">
                  <c:v>660.55800000001011</c:v>
                </c:pt>
                <c:pt idx="1254">
                  <c:v>660.57460000001015</c:v>
                </c:pt>
                <c:pt idx="1255">
                  <c:v>660.59120000001019</c:v>
                </c:pt>
                <c:pt idx="1256">
                  <c:v>660.60780000001023</c:v>
                </c:pt>
                <c:pt idx="1257">
                  <c:v>660.62440000001027</c:v>
                </c:pt>
                <c:pt idx="1258">
                  <c:v>660.64100000001031</c:v>
                </c:pt>
                <c:pt idx="1259">
                  <c:v>660.65760000001035</c:v>
                </c:pt>
                <c:pt idx="1260">
                  <c:v>660.67420000001039</c:v>
                </c:pt>
                <c:pt idx="1261">
                  <c:v>660.69080000001043</c:v>
                </c:pt>
                <c:pt idx="1262">
                  <c:v>660.70740000001047</c:v>
                </c:pt>
                <c:pt idx="1263">
                  <c:v>660.72400000001051</c:v>
                </c:pt>
                <c:pt idx="1264">
                  <c:v>660.74060000001055</c:v>
                </c:pt>
                <c:pt idx="1265">
                  <c:v>660.75720000001058</c:v>
                </c:pt>
                <c:pt idx="1266">
                  <c:v>660.77380000001062</c:v>
                </c:pt>
                <c:pt idx="1267">
                  <c:v>660.79040000001066</c:v>
                </c:pt>
                <c:pt idx="1268">
                  <c:v>660.8070000000107</c:v>
                </c:pt>
                <c:pt idx="1269">
                  <c:v>660.82360000001074</c:v>
                </c:pt>
                <c:pt idx="1270">
                  <c:v>660.84020000001078</c:v>
                </c:pt>
                <c:pt idx="1271">
                  <c:v>660.85680000001082</c:v>
                </c:pt>
                <c:pt idx="1272">
                  <c:v>660.87340000001086</c:v>
                </c:pt>
                <c:pt idx="1273">
                  <c:v>660.8900000000109</c:v>
                </c:pt>
                <c:pt idx="1274">
                  <c:v>660.90660000001094</c:v>
                </c:pt>
                <c:pt idx="1275">
                  <c:v>660.92320000001098</c:v>
                </c:pt>
                <c:pt idx="1276">
                  <c:v>660.93980000001102</c:v>
                </c:pt>
                <c:pt idx="1277">
                  <c:v>660.95640000001106</c:v>
                </c:pt>
                <c:pt idx="1278">
                  <c:v>660.9730000000111</c:v>
                </c:pt>
                <c:pt idx="1279">
                  <c:v>660.98960000001114</c:v>
                </c:pt>
                <c:pt idx="1280">
                  <c:v>661.00620000001118</c:v>
                </c:pt>
                <c:pt idx="1281">
                  <c:v>661.02280000001122</c:v>
                </c:pt>
                <c:pt idx="1282">
                  <c:v>661.03940000001126</c:v>
                </c:pt>
                <c:pt idx="1283">
                  <c:v>661.0560000000113</c:v>
                </c:pt>
                <c:pt idx="1284">
                  <c:v>661.07260000001133</c:v>
                </c:pt>
                <c:pt idx="1285">
                  <c:v>661.08920000001137</c:v>
                </c:pt>
                <c:pt idx="1286">
                  <c:v>661.10580000001141</c:v>
                </c:pt>
                <c:pt idx="1287">
                  <c:v>661.12240000001145</c:v>
                </c:pt>
                <c:pt idx="1288">
                  <c:v>661.13900000001149</c:v>
                </c:pt>
                <c:pt idx="1289">
                  <c:v>661.15560000001153</c:v>
                </c:pt>
                <c:pt idx="1290">
                  <c:v>661.17220000001157</c:v>
                </c:pt>
                <c:pt idx="1291">
                  <c:v>661.18880000001161</c:v>
                </c:pt>
                <c:pt idx="1292">
                  <c:v>661.20540000001165</c:v>
                </c:pt>
                <c:pt idx="1293">
                  <c:v>661.22200000001169</c:v>
                </c:pt>
                <c:pt idx="1294">
                  <c:v>661.23860000001173</c:v>
                </c:pt>
                <c:pt idx="1295">
                  <c:v>661.25520000001177</c:v>
                </c:pt>
                <c:pt idx="1296">
                  <c:v>661.27180000001181</c:v>
                </c:pt>
                <c:pt idx="1297">
                  <c:v>661.28840000001185</c:v>
                </c:pt>
                <c:pt idx="1298">
                  <c:v>661.30500000001189</c:v>
                </c:pt>
                <c:pt idx="1299">
                  <c:v>661.32160000001193</c:v>
                </c:pt>
                <c:pt idx="1300">
                  <c:v>661.33820000001197</c:v>
                </c:pt>
                <c:pt idx="1301">
                  <c:v>661.35480000001201</c:v>
                </c:pt>
                <c:pt idx="1302">
                  <c:v>661.37140000001204</c:v>
                </c:pt>
                <c:pt idx="1303">
                  <c:v>661.38800000001208</c:v>
                </c:pt>
                <c:pt idx="1304">
                  <c:v>661.40460000001212</c:v>
                </c:pt>
                <c:pt idx="1305">
                  <c:v>661.42120000001216</c:v>
                </c:pt>
                <c:pt idx="1306">
                  <c:v>661.4378000000122</c:v>
                </c:pt>
                <c:pt idx="1307">
                  <c:v>661.45440000001224</c:v>
                </c:pt>
                <c:pt idx="1308">
                  <c:v>661.47100000001228</c:v>
                </c:pt>
                <c:pt idx="1309">
                  <c:v>661.48760000001232</c:v>
                </c:pt>
                <c:pt idx="1310">
                  <c:v>661.50420000001236</c:v>
                </c:pt>
                <c:pt idx="1311">
                  <c:v>661.5208000000124</c:v>
                </c:pt>
                <c:pt idx="1312">
                  <c:v>661.53740000001244</c:v>
                </c:pt>
                <c:pt idx="1313">
                  <c:v>661.55400000001248</c:v>
                </c:pt>
                <c:pt idx="1314">
                  <c:v>661.57060000001252</c:v>
                </c:pt>
                <c:pt idx="1315">
                  <c:v>661.58720000001256</c:v>
                </c:pt>
                <c:pt idx="1316">
                  <c:v>661.6038000000126</c:v>
                </c:pt>
                <c:pt idx="1317">
                  <c:v>661.62040000001264</c:v>
                </c:pt>
                <c:pt idx="1318">
                  <c:v>661.63700000001268</c:v>
                </c:pt>
                <c:pt idx="1319">
                  <c:v>661.65360000001272</c:v>
                </c:pt>
                <c:pt idx="1320">
                  <c:v>661.67020000001276</c:v>
                </c:pt>
                <c:pt idx="1321">
                  <c:v>661.68680000001279</c:v>
                </c:pt>
                <c:pt idx="1322">
                  <c:v>661.70340000001283</c:v>
                </c:pt>
                <c:pt idx="1323">
                  <c:v>661.72000000001287</c:v>
                </c:pt>
                <c:pt idx="1324">
                  <c:v>661.73660000001291</c:v>
                </c:pt>
                <c:pt idx="1325">
                  <c:v>661.75320000001295</c:v>
                </c:pt>
                <c:pt idx="1326">
                  <c:v>661.76980000001299</c:v>
                </c:pt>
                <c:pt idx="1327">
                  <c:v>661.78640000001303</c:v>
                </c:pt>
                <c:pt idx="1328">
                  <c:v>661.80300000001307</c:v>
                </c:pt>
                <c:pt idx="1329">
                  <c:v>661.81960000001311</c:v>
                </c:pt>
                <c:pt idx="1330">
                  <c:v>661.83620000001315</c:v>
                </c:pt>
                <c:pt idx="1331">
                  <c:v>661.85280000001319</c:v>
                </c:pt>
                <c:pt idx="1332">
                  <c:v>661.86940000001323</c:v>
                </c:pt>
                <c:pt idx="1333">
                  <c:v>661.88600000001327</c:v>
                </c:pt>
                <c:pt idx="1334">
                  <c:v>661.90260000001331</c:v>
                </c:pt>
                <c:pt idx="1335">
                  <c:v>661.91920000001335</c:v>
                </c:pt>
                <c:pt idx="1336">
                  <c:v>661.93580000001339</c:v>
                </c:pt>
                <c:pt idx="1337">
                  <c:v>661.95240000001343</c:v>
                </c:pt>
                <c:pt idx="1338">
                  <c:v>661.96900000001347</c:v>
                </c:pt>
                <c:pt idx="1339">
                  <c:v>661.98560000001351</c:v>
                </c:pt>
                <c:pt idx="1340">
                  <c:v>662.00220000001354</c:v>
                </c:pt>
                <c:pt idx="1341">
                  <c:v>662.01880000001358</c:v>
                </c:pt>
                <c:pt idx="1342">
                  <c:v>662.03540000001362</c:v>
                </c:pt>
                <c:pt idx="1343">
                  <c:v>662.05200000001366</c:v>
                </c:pt>
                <c:pt idx="1344">
                  <c:v>662.0686000000137</c:v>
                </c:pt>
                <c:pt idx="1345">
                  <c:v>662.08520000001374</c:v>
                </c:pt>
                <c:pt idx="1346">
                  <c:v>662.10180000001378</c:v>
                </c:pt>
                <c:pt idx="1347">
                  <c:v>662.11840000001382</c:v>
                </c:pt>
                <c:pt idx="1348">
                  <c:v>662.13500000001386</c:v>
                </c:pt>
                <c:pt idx="1349">
                  <c:v>662.1516000000139</c:v>
                </c:pt>
                <c:pt idx="1350">
                  <c:v>662.16820000001394</c:v>
                </c:pt>
                <c:pt idx="1351">
                  <c:v>662.18480000001398</c:v>
                </c:pt>
                <c:pt idx="1352">
                  <c:v>662.20140000001402</c:v>
                </c:pt>
                <c:pt idx="1353">
                  <c:v>662.21800000001406</c:v>
                </c:pt>
                <c:pt idx="1354">
                  <c:v>662.2346000000141</c:v>
                </c:pt>
                <c:pt idx="1355">
                  <c:v>662.25120000001414</c:v>
                </c:pt>
                <c:pt idx="1356">
                  <c:v>662.26780000001418</c:v>
                </c:pt>
                <c:pt idx="1357">
                  <c:v>662.28440000001422</c:v>
                </c:pt>
                <c:pt idx="1358">
                  <c:v>662.30100000001426</c:v>
                </c:pt>
                <c:pt idx="1359">
                  <c:v>662.31760000001429</c:v>
                </c:pt>
                <c:pt idx="1360">
                  <c:v>662.33420000001433</c:v>
                </c:pt>
                <c:pt idx="1361">
                  <c:v>662.35080000001437</c:v>
                </c:pt>
                <c:pt idx="1362">
                  <c:v>662.36740000001441</c:v>
                </c:pt>
                <c:pt idx="1363">
                  <c:v>662.38400000001445</c:v>
                </c:pt>
                <c:pt idx="1364">
                  <c:v>662.40060000001449</c:v>
                </c:pt>
                <c:pt idx="1365">
                  <c:v>662.41720000001453</c:v>
                </c:pt>
                <c:pt idx="1366">
                  <c:v>662.43380000001457</c:v>
                </c:pt>
                <c:pt idx="1367">
                  <c:v>662.45040000001461</c:v>
                </c:pt>
                <c:pt idx="1368">
                  <c:v>662.46700000001465</c:v>
                </c:pt>
                <c:pt idx="1369">
                  <c:v>662.48360000001469</c:v>
                </c:pt>
                <c:pt idx="1370">
                  <c:v>662.50020000001473</c:v>
                </c:pt>
                <c:pt idx="1371">
                  <c:v>662.51680000001477</c:v>
                </c:pt>
                <c:pt idx="1372">
                  <c:v>662.53340000001481</c:v>
                </c:pt>
                <c:pt idx="1373">
                  <c:v>662.55000000001485</c:v>
                </c:pt>
                <c:pt idx="1374">
                  <c:v>662.56660000001489</c:v>
                </c:pt>
                <c:pt idx="1375">
                  <c:v>662.58320000001493</c:v>
                </c:pt>
                <c:pt idx="1376">
                  <c:v>662.59980000001497</c:v>
                </c:pt>
                <c:pt idx="1377">
                  <c:v>662.61640000001501</c:v>
                </c:pt>
                <c:pt idx="1378">
                  <c:v>662.63300000001504</c:v>
                </c:pt>
                <c:pt idx="1379">
                  <c:v>662.64960000001508</c:v>
                </c:pt>
                <c:pt idx="1380">
                  <c:v>662.66620000001512</c:v>
                </c:pt>
                <c:pt idx="1381">
                  <c:v>662.68280000001516</c:v>
                </c:pt>
                <c:pt idx="1382">
                  <c:v>662.6994000000152</c:v>
                </c:pt>
                <c:pt idx="1383">
                  <c:v>662.71600000001524</c:v>
                </c:pt>
                <c:pt idx="1384">
                  <c:v>662.73260000001528</c:v>
                </c:pt>
                <c:pt idx="1385">
                  <c:v>662.74920000001532</c:v>
                </c:pt>
                <c:pt idx="1386">
                  <c:v>662.76580000001536</c:v>
                </c:pt>
                <c:pt idx="1387">
                  <c:v>662.7824000000154</c:v>
                </c:pt>
                <c:pt idx="1388">
                  <c:v>662.79900000001544</c:v>
                </c:pt>
                <c:pt idx="1389">
                  <c:v>662.81560000001548</c:v>
                </c:pt>
                <c:pt idx="1390">
                  <c:v>662.83220000001552</c:v>
                </c:pt>
                <c:pt idx="1391">
                  <c:v>662.84880000001556</c:v>
                </c:pt>
                <c:pt idx="1392">
                  <c:v>662.8654000000156</c:v>
                </c:pt>
                <c:pt idx="1393">
                  <c:v>662.88200000001564</c:v>
                </c:pt>
                <c:pt idx="1394">
                  <c:v>662.89860000001568</c:v>
                </c:pt>
                <c:pt idx="1395">
                  <c:v>662.91520000001572</c:v>
                </c:pt>
                <c:pt idx="1396">
                  <c:v>662.93180000001576</c:v>
                </c:pt>
                <c:pt idx="1397">
                  <c:v>662.94840000001579</c:v>
                </c:pt>
                <c:pt idx="1398">
                  <c:v>662.96500000001583</c:v>
                </c:pt>
                <c:pt idx="1399">
                  <c:v>662.98160000001587</c:v>
                </c:pt>
                <c:pt idx="1400">
                  <c:v>662.99820000001591</c:v>
                </c:pt>
                <c:pt idx="1401">
                  <c:v>663.01480000001595</c:v>
                </c:pt>
                <c:pt idx="1402">
                  <c:v>663.03140000001599</c:v>
                </c:pt>
                <c:pt idx="1403">
                  <c:v>663.04800000001603</c:v>
                </c:pt>
                <c:pt idx="1404">
                  <c:v>663.06460000001607</c:v>
                </c:pt>
                <c:pt idx="1405">
                  <c:v>663.08120000001611</c:v>
                </c:pt>
                <c:pt idx="1406">
                  <c:v>663.09780000001615</c:v>
                </c:pt>
                <c:pt idx="1407">
                  <c:v>663.11440000001619</c:v>
                </c:pt>
                <c:pt idx="1408">
                  <c:v>663.13100000001623</c:v>
                </c:pt>
                <c:pt idx="1409">
                  <c:v>663.14760000001627</c:v>
                </c:pt>
                <c:pt idx="1410">
                  <c:v>663.16420000001631</c:v>
                </c:pt>
                <c:pt idx="1411">
                  <c:v>663.18080000001635</c:v>
                </c:pt>
                <c:pt idx="1412">
                  <c:v>663.19740000001639</c:v>
                </c:pt>
                <c:pt idx="1413">
                  <c:v>663.21400000001643</c:v>
                </c:pt>
                <c:pt idx="1414">
                  <c:v>663.23060000001647</c:v>
                </c:pt>
                <c:pt idx="1415">
                  <c:v>663.24720000001651</c:v>
                </c:pt>
                <c:pt idx="1416">
                  <c:v>663.26380000001654</c:v>
                </c:pt>
                <c:pt idx="1417">
                  <c:v>663.28040000001658</c:v>
                </c:pt>
                <c:pt idx="1418">
                  <c:v>663.29700000001662</c:v>
                </c:pt>
                <c:pt idx="1419">
                  <c:v>663.31360000001666</c:v>
                </c:pt>
                <c:pt idx="1420">
                  <c:v>663.3302000000167</c:v>
                </c:pt>
                <c:pt idx="1421">
                  <c:v>663.34680000001674</c:v>
                </c:pt>
                <c:pt idx="1422">
                  <c:v>663.36340000001678</c:v>
                </c:pt>
                <c:pt idx="1423">
                  <c:v>663.38000000001682</c:v>
                </c:pt>
                <c:pt idx="1424">
                  <c:v>663.39660000001686</c:v>
                </c:pt>
                <c:pt idx="1425">
                  <c:v>663.4132000000169</c:v>
                </c:pt>
                <c:pt idx="1426">
                  <c:v>663.42980000001694</c:v>
                </c:pt>
                <c:pt idx="1427">
                  <c:v>663.44640000001698</c:v>
                </c:pt>
                <c:pt idx="1428">
                  <c:v>663.46300000001702</c:v>
                </c:pt>
                <c:pt idx="1429">
                  <c:v>663.47960000001706</c:v>
                </c:pt>
                <c:pt idx="1430">
                  <c:v>663.4962000000171</c:v>
                </c:pt>
                <c:pt idx="1431">
                  <c:v>663.51280000001714</c:v>
                </c:pt>
                <c:pt idx="1432">
                  <c:v>663.52940000001718</c:v>
                </c:pt>
                <c:pt idx="1433">
                  <c:v>663.54600000001722</c:v>
                </c:pt>
                <c:pt idx="1434">
                  <c:v>663.56260000001726</c:v>
                </c:pt>
                <c:pt idx="1435">
                  <c:v>663.57920000001729</c:v>
                </c:pt>
                <c:pt idx="1436">
                  <c:v>663.59580000001733</c:v>
                </c:pt>
                <c:pt idx="1437">
                  <c:v>663.61240000001737</c:v>
                </c:pt>
                <c:pt idx="1438">
                  <c:v>663.62900000001741</c:v>
                </c:pt>
                <c:pt idx="1439">
                  <c:v>663.64560000001745</c:v>
                </c:pt>
                <c:pt idx="1440">
                  <c:v>663.66220000001749</c:v>
                </c:pt>
                <c:pt idx="1441">
                  <c:v>663.67880000001753</c:v>
                </c:pt>
                <c:pt idx="1442">
                  <c:v>663.69540000001757</c:v>
                </c:pt>
                <c:pt idx="1443">
                  <c:v>663.71200000001761</c:v>
                </c:pt>
                <c:pt idx="1444">
                  <c:v>663.72860000001765</c:v>
                </c:pt>
                <c:pt idx="1445">
                  <c:v>663.74520000001769</c:v>
                </c:pt>
                <c:pt idx="1446">
                  <c:v>663.76180000001773</c:v>
                </c:pt>
                <c:pt idx="1447">
                  <c:v>663.77840000001777</c:v>
                </c:pt>
                <c:pt idx="1448">
                  <c:v>663.79500000001781</c:v>
                </c:pt>
                <c:pt idx="1449">
                  <c:v>663.81160000001785</c:v>
                </c:pt>
                <c:pt idx="1450">
                  <c:v>663.82820000001789</c:v>
                </c:pt>
                <c:pt idx="1451">
                  <c:v>663.84480000001793</c:v>
                </c:pt>
                <c:pt idx="1452">
                  <c:v>663.86140000001797</c:v>
                </c:pt>
                <c:pt idx="1453">
                  <c:v>663.87800000001801</c:v>
                </c:pt>
                <c:pt idx="1454">
                  <c:v>663.89460000001804</c:v>
                </c:pt>
                <c:pt idx="1455">
                  <c:v>663.91120000001808</c:v>
                </c:pt>
                <c:pt idx="1456">
                  <c:v>663.92780000001812</c:v>
                </c:pt>
                <c:pt idx="1457">
                  <c:v>663.94440000001816</c:v>
                </c:pt>
                <c:pt idx="1458">
                  <c:v>663.9610000000182</c:v>
                </c:pt>
                <c:pt idx="1459">
                  <c:v>663.97760000001824</c:v>
                </c:pt>
                <c:pt idx="1460">
                  <c:v>663.99420000001828</c:v>
                </c:pt>
                <c:pt idx="1461">
                  <c:v>664.01080000001832</c:v>
                </c:pt>
                <c:pt idx="1462">
                  <c:v>664.02740000001836</c:v>
                </c:pt>
                <c:pt idx="1463">
                  <c:v>664.0440000000184</c:v>
                </c:pt>
                <c:pt idx="1464">
                  <c:v>664.06060000001844</c:v>
                </c:pt>
                <c:pt idx="1465">
                  <c:v>664.07720000001848</c:v>
                </c:pt>
                <c:pt idx="1466">
                  <c:v>664.09380000001852</c:v>
                </c:pt>
                <c:pt idx="1467">
                  <c:v>664.11040000001856</c:v>
                </c:pt>
                <c:pt idx="1468">
                  <c:v>664.1270000000186</c:v>
                </c:pt>
                <c:pt idx="1469">
                  <c:v>664.14360000001864</c:v>
                </c:pt>
                <c:pt idx="1470">
                  <c:v>664.16020000001868</c:v>
                </c:pt>
                <c:pt idx="1471">
                  <c:v>664.17680000001872</c:v>
                </c:pt>
                <c:pt idx="1472">
                  <c:v>664.19340000001876</c:v>
                </c:pt>
                <c:pt idx="1473">
                  <c:v>664.21000000001879</c:v>
                </c:pt>
                <c:pt idx="1474">
                  <c:v>664.22660000001883</c:v>
                </c:pt>
                <c:pt idx="1475">
                  <c:v>664.24320000001887</c:v>
                </c:pt>
                <c:pt idx="1476">
                  <c:v>664.25980000001891</c:v>
                </c:pt>
                <c:pt idx="1477">
                  <c:v>664.27640000001895</c:v>
                </c:pt>
                <c:pt idx="1478">
                  <c:v>664.29300000001899</c:v>
                </c:pt>
                <c:pt idx="1479">
                  <c:v>664.30960000001903</c:v>
                </c:pt>
                <c:pt idx="1480">
                  <c:v>664.32620000001907</c:v>
                </c:pt>
                <c:pt idx="1481">
                  <c:v>664.34280000001911</c:v>
                </c:pt>
                <c:pt idx="1482">
                  <c:v>664.35940000001915</c:v>
                </c:pt>
                <c:pt idx="1483">
                  <c:v>664.37600000001919</c:v>
                </c:pt>
                <c:pt idx="1484">
                  <c:v>664.39260000001923</c:v>
                </c:pt>
                <c:pt idx="1485">
                  <c:v>664.40920000001927</c:v>
                </c:pt>
                <c:pt idx="1486">
                  <c:v>664.42580000001931</c:v>
                </c:pt>
                <c:pt idx="1487">
                  <c:v>664.44240000001935</c:v>
                </c:pt>
                <c:pt idx="1488">
                  <c:v>664.45900000001939</c:v>
                </c:pt>
                <c:pt idx="1489">
                  <c:v>664.47560000001943</c:v>
                </c:pt>
                <c:pt idx="1490">
                  <c:v>664.49220000001947</c:v>
                </c:pt>
                <c:pt idx="1491">
                  <c:v>664.50880000001951</c:v>
                </c:pt>
                <c:pt idx="1492">
                  <c:v>664.52540000001954</c:v>
                </c:pt>
                <c:pt idx="1493">
                  <c:v>664.54200000001958</c:v>
                </c:pt>
                <c:pt idx="1494">
                  <c:v>664.55860000001962</c:v>
                </c:pt>
                <c:pt idx="1495">
                  <c:v>664.57520000001966</c:v>
                </c:pt>
                <c:pt idx="1496">
                  <c:v>664.5918000000197</c:v>
                </c:pt>
                <c:pt idx="1497">
                  <c:v>664.60840000001974</c:v>
                </c:pt>
                <c:pt idx="1498">
                  <c:v>664.62500000001978</c:v>
                </c:pt>
                <c:pt idx="1499">
                  <c:v>664.64160000001982</c:v>
                </c:pt>
                <c:pt idx="1500">
                  <c:v>664.65820000001986</c:v>
                </c:pt>
                <c:pt idx="1501">
                  <c:v>664.6748000000199</c:v>
                </c:pt>
                <c:pt idx="1502">
                  <c:v>664.69140000001994</c:v>
                </c:pt>
                <c:pt idx="1503">
                  <c:v>664.70800000001998</c:v>
                </c:pt>
                <c:pt idx="1504">
                  <c:v>664.72460000002002</c:v>
                </c:pt>
                <c:pt idx="1505">
                  <c:v>664.74120000002006</c:v>
                </c:pt>
                <c:pt idx="1506">
                  <c:v>664.7578000000201</c:v>
                </c:pt>
                <c:pt idx="1507">
                  <c:v>664.77440000002014</c:v>
                </c:pt>
                <c:pt idx="1508">
                  <c:v>664.79100000002018</c:v>
                </c:pt>
                <c:pt idx="1509">
                  <c:v>664.80760000002022</c:v>
                </c:pt>
                <c:pt idx="1510">
                  <c:v>664.82420000002026</c:v>
                </c:pt>
                <c:pt idx="1511">
                  <c:v>664.84080000002029</c:v>
                </c:pt>
                <c:pt idx="1512">
                  <c:v>664.85740000002033</c:v>
                </c:pt>
                <c:pt idx="1513">
                  <c:v>664.87400000002037</c:v>
                </c:pt>
                <c:pt idx="1514">
                  <c:v>664.89060000002041</c:v>
                </c:pt>
                <c:pt idx="1515">
                  <c:v>664.90720000002045</c:v>
                </c:pt>
                <c:pt idx="1516">
                  <c:v>664.92380000002049</c:v>
                </c:pt>
                <c:pt idx="1517">
                  <c:v>664.94040000002053</c:v>
                </c:pt>
                <c:pt idx="1518">
                  <c:v>664.95700000002057</c:v>
                </c:pt>
                <c:pt idx="1519">
                  <c:v>664.97360000002061</c:v>
                </c:pt>
                <c:pt idx="1520">
                  <c:v>664.99020000002065</c:v>
                </c:pt>
                <c:pt idx="1521">
                  <c:v>665.00680000002069</c:v>
                </c:pt>
                <c:pt idx="1522">
                  <c:v>665.02340000002073</c:v>
                </c:pt>
                <c:pt idx="1523">
                  <c:v>665.04000000002077</c:v>
                </c:pt>
                <c:pt idx="1524">
                  <c:v>665.05660000002081</c:v>
                </c:pt>
                <c:pt idx="1525">
                  <c:v>665.07320000002085</c:v>
                </c:pt>
                <c:pt idx="1526">
                  <c:v>665.08980000002089</c:v>
                </c:pt>
                <c:pt idx="1527">
                  <c:v>665.10640000002093</c:v>
                </c:pt>
                <c:pt idx="1528">
                  <c:v>665.12300000002097</c:v>
                </c:pt>
                <c:pt idx="1529">
                  <c:v>665.13960000002101</c:v>
                </c:pt>
                <c:pt idx="1530">
                  <c:v>665.15620000002104</c:v>
                </c:pt>
                <c:pt idx="1531">
                  <c:v>665.17280000002108</c:v>
                </c:pt>
                <c:pt idx="1532">
                  <c:v>665.18940000002112</c:v>
                </c:pt>
                <c:pt idx="1533">
                  <c:v>665.20600000002116</c:v>
                </c:pt>
                <c:pt idx="1534">
                  <c:v>665.2226000000212</c:v>
                </c:pt>
                <c:pt idx="1535">
                  <c:v>665.23920000002124</c:v>
                </c:pt>
                <c:pt idx="1536">
                  <c:v>665.25580000002128</c:v>
                </c:pt>
                <c:pt idx="1537">
                  <c:v>665.27240000002132</c:v>
                </c:pt>
                <c:pt idx="1538">
                  <c:v>665.28900000002136</c:v>
                </c:pt>
                <c:pt idx="1539">
                  <c:v>665.3056000000214</c:v>
                </c:pt>
                <c:pt idx="1540">
                  <c:v>665.32220000002144</c:v>
                </c:pt>
                <c:pt idx="1541">
                  <c:v>665.33880000002148</c:v>
                </c:pt>
                <c:pt idx="1542">
                  <c:v>665.35540000002152</c:v>
                </c:pt>
                <c:pt idx="1543">
                  <c:v>665.37200000002156</c:v>
                </c:pt>
                <c:pt idx="1544">
                  <c:v>665.3886000000216</c:v>
                </c:pt>
                <c:pt idx="1545">
                  <c:v>665.40520000002164</c:v>
                </c:pt>
                <c:pt idx="1546">
                  <c:v>665.42180000002168</c:v>
                </c:pt>
                <c:pt idx="1547">
                  <c:v>665.43840000002172</c:v>
                </c:pt>
                <c:pt idx="1548">
                  <c:v>665.45500000002176</c:v>
                </c:pt>
                <c:pt idx="1549">
                  <c:v>665.47160000002179</c:v>
                </c:pt>
                <c:pt idx="1550">
                  <c:v>665.48820000002183</c:v>
                </c:pt>
                <c:pt idx="1551">
                  <c:v>665.50480000002187</c:v>
                </c:pt>
                <c:pt idx="1552">
                  <c:v>665.52140000002191</c:v>
                </c:pt>
                <c:pt idx="1553">
                  <c:v>665.53800000002195</c:v>
                </c:pt>
                <c:pt idx="1554">
                  <c:v>665.55460000002199</c:v>
                </c:pt>
                <c:pt idx="1555">
                  <c:v>665.57120000002203</c:v>
                </c:pt>
                <c:pt idx="1556">
                  <c:v>665.58780000002207</c:v>
                </c:pt>
                <c:pt idx="1557">
                  <c:v>665.60440000002211</c:v>
                </c:pt>
                <c:pt idx="1558">
                  <c:v>665.62100000002215</c:v>
                </c:pt>
                <c:pt idx="1559">
                  <c:v>665.63760000002219</c:v>
                </c:pt>
                <c:pt idx="1560">
                  <c:v>665.65420000002223</c:v>
                </c:pt>
                <c:pt idx="1561">
                  <c:v>665.67080000002227</c:v>
                </c:pt>
                <c:pt idx="1562">
                  <c:v>665.68740000002231</c:v>
                </c:pt>
                <c:pt idx="1563">
                  <c:v>665.70400000002235</c:v>
                </c:pt>
                <c:pt idx="1564">
                  <c:v>665.72060000002239</c:v>
                </c:pt>
                <c:pt idx="1565">
                  <c:v>665.73720000002243</c:v>
                </c:pt>
                <c:pt idx="1566">
                  <c:v>665.75380000002247</c:v>
                </c:pt>
                <c:pt idx="1567">
                  <c:v>665.77040000002251</c:v>
                </c:pt>
                <c:pt idx="1568">
                  <c:v>665.78700000002254</c:v>
                </c:pt>
                <c:pt idx="1569">
                  <c:v>665.80360000002258</c:v>
                </c:pt>
                <c:pt idx="1570">
                  <c:v>665.82020000002262</c:v>
                </c:pt>
                <c:pt idx="1571">
                  <c:v>665.83680000002266</c:v>
                </c:pt>
                <c:pt idx="1572">
                  <c:v>665.8534000000227</c:v>
                </c:pt>
                <c:pt idx="1573">
                  <c:v>665.87000000002274</c:v>
                </c:pt>
                <c:pt idx="1574">
                  <c:v>665.88660000002278</c:v>
                </c:pt>
                <c:pt idx="1575">
                  <c:v>665.90320000002282</c:v>
                </c:pt>
                <c:pt idx="1576">
                  <c:v>665.91980000002286</c:v>
                </c:pt>
                <c:pt idx="1577">
                  <c:v>665.9364000000229</c:v>
                </c:pt>
                <c:pt idx="1578">
                  <c:v>665.95300000002294</c:v>
                </c:pt>
                <c:pt idx="1579">
                  <c:v>665.96960000002298</c:v>
                </c:pt>
                <c:pt idx="1580">
                  <c:v>665.98620000002302</c:v>
                </c:pt>
                <c:pt idx="1581">
                  <c:v>666.00280000002306</c:v>
                </c:pt>
                <c:pt idx="1582">
                  <c:v>666.0194000000231</c:v>
                </c:pt>
                <c:pt idx="1583">
                  <c:v>666.03600000002314</c:v>
                </c:pt>
                <c:pt idx="1584">
                  <c:v>666.05260000002318</c:v>
                </c:pt>
                <c:pt idx="1585">
                  <c:v>666.06920000002322</c:v>
                </c:pt>
                <c:pt idx="1586">
                  <c:v>666.08580000002326</c:v>
                </c:pt>
                <c:pt idx="1587">
                  <c:v>666.10240000002329</c:v>
                </c:pt>
                <c:pt idx="1588">
                  <c:v>666.11900000002333</c:v>
                </c:pt>
                <c:pt idx="1589">
                  <c:v>666.13560000002337</c:v>
                </c:pt>
                <c:pt idx="1590">
                  <c:v>666.15220000002341</c:v>
                </c:pt>
                <c:pt idx="1591">
                  <c:v>666.16880000002345</c:v>
                </c:pt>
                <c:pt idx="1592">
                  <c:v>666.18540000002349</c:v>
                </c:pt>
                <c:pt idx="1593">
                  <c:v>666.20200000002353</c:v>
                </c:pt>
                <c:pt idx="1594">
                  <c:v>666.21860000002357</c:v>
                </c:pt>
                <c:pt idx="1595">
                  <c:v>666.23520000002361</c:v>
                </c:pt>
                <c:pt idx="1596">
                  <c:v>666.25180000002365</c:v>
                </c:pt>
                <c:pt idx="1597">
                  <c:v>666.26840000002369</c:v>
                </c:pt>
                <c:pt idx="1598">
                  <c:v>666.28500000002373</c:v>
                </c:pt>
                <c:pt idx="1599">
                  <c:v>666.30160000002377</c:v>
                </c:pt>
                <c:pt idx="1600">
                  <c:v>666.31820000002381</c:v>
                </c:pt>
                <c:pt idx="1601">
                  <c:v>666.33480000002385</c:v>
                </c:pt>
                <c:pt idx="1602">
                  <c:v>666.35140000002389</c:v>
                </c:pt>
                <c:pt idx="1603">
                  <c:v>666.36800000002393</c:v>
                </c:pt>
                <c:pt idx="1604">
                  <c:v>666.38460000002397</c:v>
                </c:pt>
                <c:pt idx="1605">
                  <c:v>666.40120000002401</c:v>
                </c:pt>
                <c:pt idx="1606">
                  <c:v>666.41780000002404</c:v>
                </c:pt>
                <c:pt idx="1607">
                  <c:v>666.43440000002408</c:v>
                </c:pt>
                <c:pt idx="1608">
                  <c:v>666.45100000002412</c:v>
                </c:pt>
                <c:pt idx="1609">
                  <c:v>666.46760000002416</c:v>
                </c:pt>
                <c:pt idx="1610">
                  <c:v>666.4842000000242</c:v>
                </c:pt>
                <c:pt idx="1611">
                  <c:v>666.50080000002424</c:v>
                </c:pt>
                <c:pt idx="1612">
                  <c:v>666.51740000002428</c:v>
                </c:pt>
                <c:pt idx="1613">
                  <c:v>666.53400000002432</c:v>
                </c:pt>
                <c:pt idx="1614">
                  <c:v>666.55060000002436</c:v>
                </c:pt>
                <c:pt idx="1615">
                  <c:v>666.5672000000244</c:v>
                </c:pt>
                <c:pt idx="1616">
                  <c:v>666.58380000002444</c:v>
                </c:pt>
                <c:pt idx="1617">
                  <c:v>666.60040000002448</c:v>
                </c:pt>
                <c:pt idx="1618">
                  <c:v>666.61700000002452</c:v>
                </c:pt>
                <c:pt idx="1619">
                  <c:v>666.63360000002456</c:v>
                </c:pt>
                <c:pt idx="1620">
                  <c:v>666.6502000000246</c:v>
                </c:pt>
                <c:pt idx="1621">
                  <c:v>666.66680000002464</c:v>
                </c:pt>
                <c:pt idx="1622">
                  <c:v>666.68340000002468</c:v>
                </c:pt>
                <c:pt idx="1623">
                  <c:v>666.70000000002472</c:v>
                </c:pt>
                <c:pt idx="1624">
                  <c:v>666.71660000002475</c:v>
                </c:pt>
                <c:pt idx="1625">
                  <c:v>666.73320000002479</c:v>
                </c:pt>
                <c:pt idx="1626">
                  <c:v>666.74980000002483</c:v>
                </c:pt>
                <c:pt idx="1627">
                  <c:v>666.76640000002487</c:v>
                </c:pt>
                <c:pt idx="1628">
                  <c:v>666.78300000002491</c:v>
                </c:pt>
                <c:pt idx="1629">
                  <c:v>666.79960000002495</c:v>
                </c:pt>
                <c:pt idx="1630">
                  <c:v>666.81620000002499</c:v>
                </c:pt>
                <c:pt idx="1631">
                  <c:v>666.83280000002503</c:v>
                </c:pt>
                <c:pt idx="1632">
                  <c:v>666.84940000002507</c:v>
                </c:pt>
                <c:pt idx="1633">
                  <c:v>666.86600000002511</c:v>
                </c:pt>
                <c:pt idx="1634">
                  <c:v>666.88260000002515</c:v>
                </c:pt>
                <c:pt idx="1635">
                  <c:v>666.89920000002519</c:v>
                </c:pt>
                <c:pt idx="1636">
                  <c:v>666.91580000002523</c:v>
                </c:pt>
                <c:pt idx="1637">
                  <c:v>666.93240000002527</c:v>
                </c:pt>
                <c:pt idx="1638">
                  <c:v>666.94900000002531</c:v>
                </c:pt>
                <c:pt idx="1639">
                  <c:v>666.96560000002535</c:v>
                </c:pt>
                <c:pt idx="1640">
                  <c:v>666.98220000002539</c:v>
                </c:pt>
                <c:pt idx="1641">
                  <c:v>666.99880000002543</c:v>
                </c:pt>
                <c:pt idx="1642">
                  <c:v>667.01540000002547</c:v>
                </c:pt>
                <c:pt idx="1643">
                  <c:v>667.0320000000255</c:v>
                </c:pt>
                <c:pt idx="1644">
                  <c:v>667.04860000002554</c:v>
                </c:pt>
                <c:pt idx="1645">
                  <c:v>667.06520000002558</c:v>
                </c:pt>
                <c:pt idx="1646">
                  <c:v>667.08180000002562</c:v>
                </c:pt>
                <c:pt idx="1647">
                  <c:v>667.09840000002566</c:v>
                </c:pt>
                <c:pt idx="1648">
                  <c:v>667.1150000000257</c:v>
                </c:pt>
                <c:pt idx="1649">
                  <c:v>667.13160000002574</c:v>
                </c:pt>
                <c:pt idx="1650">
                  <c:v>667.14820000002578</c:v>
                </c:pt>
                <c:pt idx="1651">
                  <c:v>667.16480000002582</c:v>
                </c:pt>
                <c:pt idx="1652">
                  <c:v>667.18140000002586</c:v>
                </c:pt>
                <c:pt idx="1653">
                  <c:v>667.1980000000259</c:v>
                </c:pt>
                <c:pt idx="1654">
                  <c:v>667.21460000002594</c:v>
                </c:pt>
                <c:pt idx="1655">
                  <c:v>667.23120000002598</c:v>
                </c:pt>
                <c:pt idx="1656">
                  <c:v>667.24780000002602</c:v>
                </c:pt>
                <c:pt idx="1657">
                  <c:v>667.26440000002606</c:v>
                </c:pt>
                <c:pt idx="1658">
                  <c:v>667.2810000000261</c:v>
                </c:pt>
                <c:pt idx="1659">
                  <c:v>667.29760000002614</c:v>
                </c:pt>
                <c:pt idx="1660">
                  <c:v>667.31420000002618</c:v>
                </c:pt>
                <c:pt idx="1661">
                  <c:v>667.33080000002622</c:v>
                </c:pt>
                <c:pt idx="1662">
                  <c:v>667.34740000002625</c:v>
                </c:pt>
                <c:pt idx="1663">
                  <c:v>667.36400000002629</c:v>
                </c:pt>
                <c:pt idx="1664">
                  <c:v>667.38060000002633</c:v>
                </c:pt>
                <c:pt idx="1665">
                  <c:v>667.39720000002637</c:v>
                </c:pt>
                <c:pt idx="1666">
                  <c:v>667.41380000002641</c:v>
                </c:pt>
                <c:pt idx="1667">
                  <c:v>667.43040000002645</c:v>
                </c:pt>
                <c:pt idx="1668">
                  <c:v>667.44700000002649</c:v>
                </c:pt>
                <c:pt idx="1669">
                  <c:v>667.46360000002653</c:v>
                </c:pt>
                <c:pt idx="1670">
                  <c:v>667.48020000002657</c:v>
                </c:pt>
                <c:pt idx="1671">
                  <c:v>667.49680000002661</c:v>
                </c:pt>
                <c:pt idx="1672">
                  <c:v>667.51340000002665</c:v>
                </c:pt>
                <c:pt idx="1673">
                  <c:v>667.53000000002669</c:v>
                </c:pt>
                <c:pt idx="1674">
                  <c:v>667.54660000002673</c:v>
                </c:pt>
                <c:pt idx="1675">
                  <c:v>667.56320000002677</c:v>
                </c:pt>
                <c:pt idx="1676">
                  <c:v>667.57980000002681</c:v>
                </c:pt>
                <c:pt idx="1677">
                  <c:v>667.59640000002685</c:v>
                </c:pt>
                <c:pt idx="1678">
                  <c:v>667.61300000002689</c:v>
                </c:pt>
                <c:pt idx="1679">
                  <c:v>667.62960000002693</c:v>
                </c:pt>
                <c:pt idx="1680">
                  <c:v>667.64620000002697</c:v>
                </c:pt>
                <c:pt idx="1681">
                  <c:v>667.662800000027</c:v>
                </c:pt>
                <c:pt idx="1682">
                  <c:v>667.67940000002704</c:v>
                </c:pt>
                <c:pt idx="1683">
                  <c:v>667.69600000002708</c:v>
                </c:pt>
                <c:pt idx="1684">
                  <c:v>667.71260000002712</c:v>
                </c:pt>
                <c:pt idx="1685">
                  <c:v>667.72920000002716</c:v>
                </c:pt>
                <c:pt idx="1686">
                  <c:v>667.7458000000272</c:v>
                </c:pt>
                <c:pt idx="1687">
                  <c:v>667.76240000002724</c:v>
                </c:pt>
                <c:pt idx="1688">
                  <c:v>667.77900000002728</c:v>
                </c:pt>
                <c:pt idx="1689">
                  <c:v>667.79560000002732</c:v>
                </c:pt>
                <c:pt idx="1690">
                  <c:v>667.81220000002736</c:v>
                </c:pt>
                <c:pt idx="1691">
                  <c:v>667.8288000000274</c:v>
                </c:pt>
                <c:pt idx="1692">
                  <c:v>667.84540000002744</c:v>
                </c:pt>
                <c:pt idx="1693">
                  <c:v>667.86200000002748</c:v>
                </c:pt>
                <c:pt idx="1694">
                  <c:v>667.87860000002752</c:v>
                </c:pt>
                <c:pt idx="1695">
                  <c:v>667.89520000002756</c:v>
                </c:pt>
                <c:pt idx="1696">
                  <c:v>667.9118000000276</c:v>
                </c:pt>
                <c:pt idx="1697">
                  <c:v>667.92840000002764</c:v>
                </c:pt>
                <c:pt idx="1698">
                  <c:v>667.94500000002768</c:v>
                </c:pt>
                <c:pt idx="1699">
                  <c:v>667.96160000002772</c:v>
                </c:pt>
                <c:pt idx="1700">
                  <c:v>667.97820000002775</c:v>
                </c:pt>
                <c:pt idx="1701">
                  <c:v>667.99480000002779</c:v>
                </c:pt>
                <c:pt idx="1702">
                  <c:v>668.01140000002783</c:v>
                </c:pt>
                <c:pt idx="1703">
                  <c:v>668.02800000002787</c:v>
                </c:pt>
                <c:pt idx="1704">
                  <c:v>668.04460000002791</c:v>
                </c:pt>
                <c:pt idx="1705">
                  <c:v>668.06120000002795</c:v>
                </c:pt>
                <c:pt idx="1706">
                  <c:v>668.07780000002799</c:v>
                </c:pt>
                <c:pt idx="1707">
                  <c:v>668.09440000002803</c:v>
                </c:pt>
                <c:pt idx="1708">
                  <c:v>668.11100000002807</c:v>
                </c:pt>
                <c:pt idx="1709">
                  <c:v>668.12760000002811</c:v>
                </c:pt>
                <c:pt idx="1710">
                  <c:v>668.14420000002815</c:v>
                </c:pt>
                <c:pt idx="1711">
                  <c:v>668.16080000002819</c:v>
                </c:pt>
                <c:pt idx="1712">
                  <c:v>668.17740000002823</c:v>
                </c:pt>
                <c:pt idx="1713">
                  <c:v>668.19400000002827</c:v>
                </c:pt>
                <c:pt idx="1714">
                  <c:v>668.21060000002831</c:v>
                </c:pt>
                <c:pt idx="1715">
                  <c:v>668.22720000002835</c:v>
                </c:pt>
                <c:pt idx="1716">
                  <c:v>668.24380000002839</c:v>
                </c:pt>
                <c:pt idx="1717">
                  <c:v>668.26040000002843</c:v>
                </c:pt>
                <c:pt idx="1718">
                  <c:v>668.27700000002847</c:v>
                </c:pt>
                <c:pt idx="1719">
                  <c:v>668.2936000000285</c:v>
                </c:pt>
                <c:pt idx="1720">
                  <c:v>668.31020000002854</c:v>
                </c:pt>
                <c:pt idx="1721">
                  <c:v>668.32680000002858</c:v>
                </c:pt>
                <c:pt idx="1722">
                  <c:v>668.34340000002862</c:v>
                </c:pt>
                <c:pt idx="1723">
                  <c:v>668.36000000002866</c:v>
                </c:pt>
                <c:pt idx="1724">
                  <c:v>668.3766000000287</c:v>
                </c:pt>
                <c:pt idx="1725">
                  <c:v>668.39320000002874</c:v>
                </c:pt>
                <c:pt idx="1726">
                  <c:v>668.40980000002878</c:v>
                </c:pt>
                <c:pt idx="1727">
                  <c:v>668.42640000002882</c:v>
                </c:pt>
                <c:pt idx="1728">
                  <c:v>668.44300000002886</c:v>
                </c:pt>
                <c:pt idx="1729">
                  <c:v>668.4596000000289</c:v>
                </c:pt>
                <c:pt idx="1730">
                  <c:v>668.47620000002894</c:v>
                </c:pt>
                <c:pt idx="1731">
                  <c:v>668.49280000002898</c:v>
                </c:pt>
                <c:pt idx="1732">
                  <c:v>668.50940000002902</c:v>
                </c:pt>
                <c:pt idx="1733">
                  <c:v>668.52600000002906</c:v>
                </c:pt>
                <c:pt idx="1734">
                  <c:v>668.5426000000291</c:v>
                </c:pt>
                <c:pt idx="1735">
                  <c:v>668.55920000002914</c:v>
                </c:pt>
                <c:pt idx="1736">
                  <c:v>668.57580000002918</c:v>
                </c:pt>
                <c:pt idx="1737">
                  <c:v>668.59240000002922</c:v>
                </c:pt>
                <c:pt idx="1738">
                  <c:v>668.60900000002925</c:v>
                </c:pt>
                <c:pt idx="1739">
                  <c:v>668.62560000002929</c:v>
                </c:pt>
                <c:pt idx="1740">
                  <c:v>668.64220000002933</c:v>
                </c:pt>
                <c:pt idx="1741">
                  <c:v>668.65880000002937</c:v>
                </c:pt>
                <c:pt idx="1742">
                  <c:v>668.67540000002941</c:v>
                </c:pt>
                <c:pt idx="1743">
                  <c:v>668.69200000002945</c:v>
                </c:pt>
                <c:pt idx="1744">
                  <c:v>668.70860000002949</c:v>
                </c:pt>
                <c:pt idx="1745">
                  <c:v>668.72520000002953</c:v>
                </c:pt>
                <c:pt idx="1746">
                  <c:v>668.74180000002957</c:v>
                </c:pt>
                <c:pt idx="1747">
                  <c:v>668.75840000002961</c:v>
                </c:pt>
                <c:pt idx="1748">
                  <c:v>668.77500000002965</c:v>
                </c:pt>
                <c:pt idx="1749">
                  <c:v>668.79160000002969</c:v>
                </c:pt>
                <c:pt idx="1750">
                  <c:v>668.80820000002973</c:v>
                </c:pt>
                <c:pt idx="1751">
                  <c:v>668.82480000002977</c:v>
                </c:pt>
                <c:pt idx="1752">
                  <c:v>668.84140000002981</c:v>
                </c:pt>
                <c:pt idx="1753">
                  <c:v>668.85800000002985</c:v>
                </c:pt>
                <c:pt idx="1754">
                  <c:v>668.87460000002989</c:v>
                </c:pt>
                <c:pt idx="1755">
                  <c:v>668.89120000002993</c:v>
                </c:pt>
                <c:pt idx="1756">
                  <c:v>668.90780000002997</c:v>
                </c:pt>
                <c:pt idx="1757">
                  <c:v>668.92440000003</c:v>
                </c:pt>
                <c:pt idx="1758">
                  <c:v>668.94100000003004</c:v>
                </c:pt>
                <c:pt idx="1759">
                  <c:v>668.95760000003008</c:v>
                </c:pt>
                <c:pt idx="1760">
                  <c:v>668.97420000003012</c:v>
                </c:pt>
                <c:pt idx="1761">
                  <c:v>668.99080000003016</c:v>
                </c:pt>
                <c:pt idx="1762">
                  <c:v>669.0074000000302</c:v>
                </c:pt>
                <c:pt idx="1763">
                  <c:v>669.02400000003024</c:v>
                </c:pt>
                <c:pt idx="1764">
                  <c:v>669.04060000003028</c:v>
                </c:pt>
                <c:pt idx="1765">
                  <c:v>669.05720000003032</c:v>
                </c:pt>
                <c:pt idx="1766">
                  <c:v>669.07380000003036</c:v>
                </c:pt>
                <c:pt idx="1767">
                  <c:v>669.0904000000304</c:v>
                </c:pt>
                <c:pt idx="1768">
                  <c:v>669.10700000003044</c:v>
                </c:pt>
                <c:pt idx="1769">
                  <c:v>669.12360000003048</c:v>
                </c:pt>
                <c:pt idx="1770">
                  <c:v>669.14020000003052</c:v>
                </c:pt>
                <c:pt idx="1771">
                  <c:v>669.15680000003056</c:v>
                </c:pt>
                <c:pt idx="1772">
                  <c:v>669.1734000000306</c:v>
                </c:pt>
                <c:pt idx="1773">
                  <c:v>669.19000000003064</c:v>
                </c:pt>
                <c:pt idx="1774">
                  <c:v>669.20660000003068</c:v>
                </c:pt>
                <c:pt idx="1775">
                  <c:v>669.22320000003072</c:v>
                </c:pt>
                <c:pt idx="1776">
                  <c:v>669.23980000003075</c:v>
                </c:pt>
                <c:pt idx="1777">
                  <c:v>669.25640000003079</c:v>
                </c:pt>
                <c:pt idx="1778">
                  <c:v>669.27300000003083</c:v>
                </c:pt>
                <c:pt idx="1779">
                  <c:v>669.28960000003087</c:v>
                </c:pt>
                <c:pt idx="1780">
                  <c:v>669.30620000003091</c:v>
                </c:pt>
                <c:pt idx="1781">
                  <c:v>669.32280000003095</c:v>
                </c:pt>
                <c:pt idx="1782">
                  <c:v>669.33940000003099</c:v>
                </c:pt>
                <c:pt idx="1783">
                  <c:v>669.35600000003103</c:v>
                </c:pt>
                <c:pt idx="1784">
                  <c:v>669.37260000003107</c:v>
                </c:pt>
                <c:pt idx="1785">
                  <c:v>669.38920000003111</c:v>
                </c:pt>
                <c:pt idx="1786">
                  <c:v>669.40580000003115</c:v>
                </c:pt>
                <c:pt idx="1787">
                  <c:v>669.42240000003119</c:v>
                </c:pt>
                <c:pt idx="1788">
                  <c:v>669.43900000003123</c:v>
                </c:pt>
                <c:pt idx="1789">
                  <c:v>669.45560000003127</c:v>
                </c:pt>
                <c:pt idx="1790">
                  <c:v>669.47220000003131</c:v>
                </c:pt>
                <c:pt idx="1791">
                  <c:v>669.48880000003135</c:v>
                </c:pt>
                <c:pt idx="1792">
                  <c:v>669.50540000003139</c:v>
                </c:pt>
                <c:pt idx="1793">
                  <c:v>669.52200000003143</c:v>
                </c:pt>
                <c:pt idx="1794">
                  <c:v>669.53860000003147</c:v>
                </c:pt>
                <c:pt idx="1795">
                  <c:v>669.5552000000315</c:v>
                </c:pt>
                <c:pt idx="1796">
                  <c:v>669.57180000003154</c:v>
                </c:pt>
                <c:pt idx="1797">
                  <c:v>669.58840000003158</c:v>
                </c:pt>
                <c:pt idx="1798">
                  <c:v>669.60500000003162</c:v>
                </c:pt>
                <c:pt idx="1799">
                  <c:v>669.62160000003166</c:v>
                </c:pt>
                <c:pt idx="1800">
                  <c:v>669.6382000000317</c:v>
                </c:pt>
                <c:pt idx="1801">
                  <c:v>669.65480000003174</c:v>
                </c:pt>
                <c:pt idx="1802">
                  <c:v>669.67140000003178</c:v>
                </c:pt>
                <c:pt idx="1803">
                  <c:v>669.68800000003182</c:v>
                </c:pt>
                <c:pt idx="1804">
                  <c:v>669.70460000003186</c:v>
                </c:pt>
                <c:pt idx="1805">
                  <c:v>669.7212000000319</c:v>
                </c:pt>
                <c:pt idx="1806">
                  <c:v>669.73780000003194</c:v>
                </c:pt>
                <c:pt idx="1807">
                  <c:v>669.75440000003198</c:v>
                </c:pt>
                <c:pt idx="1808">
                  <c:v>669.77100000003202</c:v>
                </c:pt>
                <c:pt idx="1809">
                  <c:v>669.78760000003206</c:v>
                </c:pt>
                <c:pt idx="1810">
                  <c:v>669.8042000000321</c:v>
                </c:pt>
                <c:pt idx="1811">
                  <c:v>669.82080000003214</c:v>
                </c:pt>
                <c:pt idx="1812">
                  <c:v>669.83740000003218</c:v>
                </c:pt>
                <c:pt idx="1813">
                  <c:v>669.85400000003222</c:v>
                </c:pt>
                <c:pt idx="1814">
                  <c:v>669.87060000003225</c:v>
                </c:pt>
                <c:pt idx="1815">
                  <c:v>669.88720000003229</c:v>
                </c:pt>
                <c:pt idx="1816">
                  <c:v>669.90380000003233</c:v>
                </c:pt>
                <c:pt idx="1817">
                  <c:v>669.92040000003237</c:v>
                </c:pt>
                <c:pt idx="1818">
                  <c:v>669.93700000003241</c:v>
                </c:pt>
                <c:pt idx="1819">
                  <c:v>669.95360000003245</c:v>
                </c:pt>
                <c:pt idx="1820">
                  <c:v>669.97020000003249</c:v>
                </c:pt>
                <c:pt idx="1821">
                  <c:v>669.98680000003253</c:v>
                </c:pt>
                <c:pt idx="1822">
                  <c:v>670.00340000003257</c:v>
                </c:pt>
                <c:pt idx="1823">
                  <c:v>670.02000000003261</c:v>
                </c:pt>
                <c:pt idx="1824">
                  <c:v>670.03660000003265</c:v>
                </c:pt>
                <c:pt idx="1825">
                  <c:v>670.05320000003269</c:v>
                </c:pt>
                <c:pt idx="1826">
                  <c:v>670.06980000003273</c:v>
                </c:pt>
                <c:pt idx="1827">
                  <c:v>670.08640000003277</c:v>
                </c:pt>
                <c:pt idx="1828">
                  <c:v>670.10300000003281</c:v>
                </c:pt>
                <c:pt idx="1829">
                  <c:v>670.11960000003285</c:v>
                </c:pt>
                <c:pt idx="1830">
                  <c:v>670.13620000003289</c:v>
                </c:pt>
                <c:pt idx="1831">
                  <c:v>670.15280000003293</c:v>
                </c:pt>
                <c:pt idx="1832">
                  <c:v>670.16940000003297</c:v>
                </c:pt>
                <c:pt idx="1833">
                  <c:v>670.186000000033</c:v>
                </c:pt>
                <c:pt idx="1834">
                  <c:v>670.20260000003304</c:v>
                </c:pt>
                <c:pt idx="1835">
                  <c:v>670.21920000003308</c:v>
                </c:pt>
                <c:pt idx="1836">
                  <c:v>670.23580000003312</c:v>
                </c:pt>
                <c:pt idx="1837">
                  <c:v>670.25240000003316</c:v>
                </c:pt>
                <c:pt idx="1838">
                  <c:v>670.2690000000332</c:v>
                </c:pt>
                <c:pt idx="1839">
                  <c:v>670.28560000003324</c:v>
                </c:pt>
                <c:pt idx="1840">
                  <c:v>670.30220000003328</c:v>
                </c:pt>
                <c:pt idx="1841">
                  <c:v>670.31880000003332</c:v>
                </c:pt>
                <c:pt idx="1842">
                  <c:v>670.33540000003336</c:v>
                </c:pt>
                <c:pt idx="1843">
                  <c:v>670.3520000000334</c:v>
                </c:pt>
                <c:pt idx="1844">
                  <c:v>670.36860000003344</c:v>
                </c:pt>
                <c:pt idx="1845">
                  <c:v>670.38520000003348</c:v>
                </c:pt>
                <c:pt idx="1846">
                  <c:v>670.40180000003352</c:v>
                </c:pt>
                <c:pt idx="1847">
                  <c:v>670.41840000003356</c:v>
                </c:pt>
                <c:pt idx="1848">
                  <c:v>670.4350000000336</c:v>
                </c:pt>
                <c:pt idx="1849">
                  <c:v>670.45160000003364</c:v>
                </c:pt>
                <c:pt idx="1850">
                  <c:v>670.46820000003368</c:v>
                </c:pt>
                <c:pt idx="1851">
                  <c:v>670.48480000003372</c:v>
                </c:pt>
                <c:pt idx="1852">
                  <c:v>670.50140000003375</c:v>
                </c:pt>
                <c:pt idx="1853">
                  <c:v>670.51800000003379</c:v>
                </c:pt>
                <c:pt idx="1854">
                  <c:v>670.53460000003383</c:v>
                </c:pt>
                <c:pt idx="1855">
                  <c:v>670.55120000003387</c:v>
                </c:pt>
                <c:pt idx="1856">
                  <c:v>670.56780000003391</c:v>
                </c:pt>
                <c:pt idx="1857">
                  <c:v>670.58440000003395</c:v>
                </c:pt>
                <c:pt idx="1858">
                  <c:v>670.60100000003399</c:v>
                </c:pt>
                <c:pt idx="1859">
                  <c:v>670.61760000003403</c:v>
                </c:pt>
                <c:pt idx="1860">
                  <c:v>670.63420000003407</c:v>
                </c:pt>
                <c:pt idx="1861">
                  <c:v>670.65080000003411</c:v>
                </c:pt>
                <c:pt idx="1862">
                  <c:v>670.66740000003415</c:v>
                </c:pt>
                <c:pt idx="1863">
                  <c:v>670.68400000003419</c:v>
                </c:pt>
                <c:pt idx="1864">
                  <c:v>670.70060000003423</c:v>
                </c:pt>
                <c:pt idx="1865">
                  <c:v>670.71720000003427</c:v>
                </c:pt>
                <c:pt idx="1866">
                  <c:v>670.73380000003431</c:v>
                </c:pt>
                <c:pt idx="1867">
                  <c:v>670.75040000003435</c:v>
                </c:pt>
                <c:pt idx="1868">
                  <c:v>670.76700000003439</c:v>
                </c:pt>
                <c:pt idx="1869">
                  <c:v>670.78360000003443</c:v>
                </c:pt>
                <c:pt idx="1870">
                  <c:v>670.80020000003447</c:v>
                </c:pt>
                <c:pt idx="1871">
                  <c:v>670.8168000000345</c:v>
                </c:pt>
                <c:pt idx="1872">
                  <c:v>670.83340000003454</c:v>
                </c:pt>
                <c:pt idx="1873">
                  <c:v>670.85000000003458</c:v>
                </c:pt>
                <c:pt idx="1874">
                  <c:v>670.86660000003462</c:v>
                </c:pt>
                <c:pt idx="1875">
                  <c:v>670.88320000003466</c:v>
                </c:pt>
                <c:pt idx="1876">
                  <c:v>670.8998000000347</c:v>
                </c:pt>
                <c:pt idx="1877">
                  <c:v>670.91640000003474</c:v>
                </c:pt>
                <c:pt idx="1878">
                  <c:v>670.93300000003478</c:v>
                </c:pt>
                <c:pt idx="1879">
                  <c:v>670.94960000003482</c:v>
                </c:pt>
                <c:pt idx="1880">
                  <c:v>670.96620000003486</c:v>
                </c:pt>
                <c:pt idx="1881">
                  <c:v>670.9828000000349</c:v>
                </c:pt>
                <c:pt idx="1882">
                  <c:v>670.99940000003494</c:v>
                </c:pt>
                <c:pt idx="1883">
                  <c:v>671.01600000003498</c:v>
                </c:pt>
                <c:pt idx="1884">
                  <c:v>671.03260000003502</c:v>
                </c:pt>
                <c:pt idx="1885">
                  <c:v>671.04920000003506</c:v>
                </c:pt>
                <c:pt idx="1886">
                  <c:v>671.0658000000351</c:v>
                </c:pt>
                <c:pt idx="1887">
                  <c:v>671.08240000003514</c:v>
                </c:pt>
                <c:pt idx="1888">
                  <c:v>671.09900000003518</c:v>
                </c:pt>
                <c:pt idx="1889">
                  <c:v>671.11560000003522</c:v>
                </c:pt>
                <c:pt idx="1890">
                  <c:v>671.13220000003525</c:v>
                </c:pt>
                <c:pt idx="1891">
                  <c:v>671.14880000003529</c:v>
                </c:pt>
                <c:pt idx="1892">
                  <c:v>671.16540000003533</c:v>
                </c:pt>
                <c:pt idx="1893">
                  <c:v>671.18200000003537</c:v>
                </c:pt>
                <c:pt idx="1894">
                  <c:v>671.19860000003541</c:v>
                </c:pt>
                <c:pt idx="1895">
                  <c:v>671.21520000003545</c:v>
                </c:pt>
                <c:pt idx="1896">
                  <c:v>671.23180000003549</c:v>
                </c:pt>
                <c:pt idx="1897">
                  <c:v>671.24840000003553</c:v>
                </c:pt>
                <c:pt idx="1898">
                  <c:v>671.26500000003557</c:v>
                </c:pt>
                <c:pt idx="1899">
                  <c:v>671.28160000003561</c:v>
                </c:pt>
                <c:pt idx="1900">
                  <c:v>671.29820000003565</c:v>
                </c:pt>
                <c:pt idx="1901">
                  <c:v>671.31480000003569</c:v>
                </c:pt>
                <c:pt idx="1902">
                  <c:v>671.33140000003573</c:v>
                </c:pt>
                <c:pt idx="1903">
                  <c:v>671.34800000003577</c:v>
                </c:pt>
                <c:pt idx="1904">
                  <c:v>671.36460000003581</c:v>
                </c:pt>
                <c:pt idx="1905">
                  <c:v>671.38120000003585</c:v>
                </c:pt>
                <c:pt idx="1906">
                  <c:v>671.39780000003589</c:v>
                </c:pt>
                <c:pt idx="1907">
                  <c:v>671.41440000003593</c:v>
                </c:pt>
                <c:pt idx="1908">
                  <c:v>671.43100000003597</c:v>
                </c:pt>
                <c:pt idx="1909">
                  <c:v>671.447600000036</c:v>
                </c:pt>
                <c:pt idx="1910">
                  <c:v>671.46420000003604</c:v>
                </c:pt>
                <c:pt idx="1911">
                  <c:v>671.48080000003608</c:v>
                </c:pt>
                <c:pt idx="1912">
                  <c:v>671.49740000003612</c:v>
                </c:pt>
                <c:pt idx="1913">
                  <c:v>671.51400000003616</c:v>
                </c:pt>
                <c:pt idx="1914">
                  <c:v>671.5306000000362</c:v>
                </c:pt>
                <c:pt idx="1915">
                  <c:v>671.54720000003624</c:v>
                </c:pt>
                <c:pt idx="1916">
                  <c:v>671.56380000003628</c:v>
                </c:pt>
                <c:pt idx="1917">
                  <c:v>671.58040000003632</c:v>
                </c:pt>
                <c:pt idx="1918">
                  <c:v>671.59700000003636</c:v>
                </c:pt>
                <c:pt idx="1919">
                  <c:v>671.6136000000364</c:v>
                </c:pt>
                <c:pt idx="1920">
                  <c:v>671.63020000003644</c:v>
                </c:pt>
                <c:pt idx="1921">
                  <c:v>671.64680000003648</c:v>
                </c:pt>
                <c:pt idx="1922">
                  <c:v>671.66340000003652</c:v>
                </c:pt>
                <c:pt idx="1923">
                  <c:v>671.68000000003656</c:v>
                </c:pt>
                <c:pt idx="1924">
                  <c:v>671.6966000000366</c:v>
                </c:pt>
                <c:pt idx="1925">
                  <c:v>671.71320000003664</c:v>
                </c:pt>
                <c:pt idx="1926">
                  <c:v>671.72980000003668</c:v>
                </c:pt>
                <c:pt idx="1927">
                  <c:v>671.74640000003672</c:v>
                </c:pt>
                <c:pt idx="1928">
                  <c:v>671.76300000003675</c:v>
                </c:pt>
                <c:pt idx="1929">
                  <c:v>671.77960000003679</c:v>
                </c:pt>
                <c:pt idx="1930">
                  <c:v>671.79620000003683</c:v>
                </c:pt>
                <c:pt idx="1931">
                  <c:v>671.81280000003687</c:v>
                </c:pt>
                <c:pt idx="1932">
                  <c:v>671.82940000003691</c:v>
                </c:pt>
                <c:pt idx="1933">
                  <c:v>671.84600000003695</c:v>
                </c:pt>
                <c:pt idx="1934">
                  <c:v>671.86260000003699</c:v>
                </c:pt>
                <c:pt idx="1935">
                  <c:v>671.87920000003703</c:v>
                </c:pt>
                <c:pt idx="1936">
                  <c:v>671.89580000003707</c:v>
                </c:pt>
                <c:pt idx="1937">
                  <c:v>671.91240000003711</c:v>
                </c:pt>
                <c:pt idx="1938">
                  <c:v>671.92900000003715</c:v>
                </c:pt>
                <c:pt idx="1939">
                  <c:v>671.94560000003719</c:v>
                </c:pt>
                <c:pt idx="1940">
                  <c:v>671.96220000003723</c:v>
                </c:pt>
                <c:pt idx="1941">
                  <c:v>671.97880000003727</c:v>
                </c:pt>
                <c:pt idx="1942">
                  <c:v>671.99540000003731</c:v>
                </c:pt>
                <c:pt idx="1943">
                  <c:v>672.01200000003735</c:v>
                </c:pt>
                <c:pt idx="1944">
                  <c:v>672.02860000003739</c:v>
                </c:pt>
                <c:pt idx="1945">
                  <c:v>672.04520000003743</c:v>
                </c:pt>
                <c:pt idx="1946">
                  <c:v>672.06180000003746</c:v>
                </c:pt>
                <c:pt idx="1947">
                  <c:v>672.0784000000375</c:v>
                </c:pt>
                <c:pt idx="1948">
                  <c:v>672.09500000003754</c:v>
                </c:pt>
                <c:pt idx="1949">
                  <c:v>672.11160000003758</c:v>
                </c:pt>
                <c:pt idx="1950">
                  <c:v>672.12820000003762</c:v>
                </c:pt>
                <c:pt idx="1951">
                  <c:v>672.14480000003766</c:v>
                </c:pt>
                <c:pt idx="1952">
                  <c:v>672.1614000000377</c:v>
                </c:pt>
                <c:pt idx="1953">
                  <c:v>672.17800000003774</c:v>
                </c:pt>
                <c:pt idx="1954">
                  <c:v>672.19460000003778</c:v>
                </c:pt>
                <c:pt idx="1955">
                  <c:v>672.21120000003782</c:v>
                </c:pt>
                <c:pt idx="1956">
                  <c:v>672.22780000003786</c:v>
                </c:pt>
                <c:pt idx="1957">
                  <c:v>672.2444000000379</c:v>
                </c:pt>
                <c:pt idx="1958">
                  <c:v>672.26100000003794</c:v>
                </c:pt>
                <c:pt idx="1959">
                  <c:v>672.27760000003798</c:v>
                </c:pt>
                <c:pt idx="1960">
                  <c:v>672.29420000003802</c:v>
                </c:pt>
                <c:pt idx="1961">
                  <c:v>672.31080000003806</c:v>
                </c:pt>
                <c:pt idx="1962">
                  <c:v>672.3274000000381</c:v>
                </c:pt>
                <c:pt idx="1963">
                  <c:v>672.34400000003814</c:v>
                </c:pt>
                <c:pt idx="1964">
                  <c:v>672.36060000003818</c:v>
                </c:pt>
                <c:pt idx="1965">
                  <c:v>672.37720000003821</c:v>
                </c:pt>
                <c:pt idx="1966">
                  <c:v>672.39380000003825</c:v>
                </c:pt>
                <c:pt idx="1967">
                  <c:v>672.41040000003829</c:v>
                </c:pt>
                <c:pt idx="1968">
                  <c:v>672.42700000003833</c:v>
                </c:pt>
                <c:pt idx="1969">
                  <c:v>672.44360000003837</c:v>
                </c:pt>
                <c:pt idx="1970">
                  <c:v>672.46020000003841</c:v>
                </c:pt>
                <c:pt idx="1971">
                  <c:v>672.47680000003845</c:v>
                </c:pt>
                <c:pt idx="1972">
                  <c:v>672.49340000003849</c:v>
                </c:pt>
                <c:pt idx="1973">
                  <c:v>672.51000000003853</c:v>
                </c:pt>
                <c:pt idx="1974">
                  <c:v>672.52660000003857</c:v>
                </c:pt>
                <c:pt idx="1975">
                  <c:v>672.54320000003861</c:v>
                </c:pt>
                <c:pt idx="1976">
                  <c:v>672.55980000003865</c:v>
                </c:pt>
                <c:pt idx="1977">
                  <c:v>672.57640000003869</c:v>
                </c:pt>
                <c:pt idx="1978">
                  <c:v>672.59300000003873</c:v>
                </c:pt>
                <c:pt idx="1979">
                  <c:v>672.60960000003877</c:v>
                </c:pt>
                <c:pt idx="1980">
                  <c:v>672.62620000003881</c:v>
                </c:pt>
                <c:pt idx="1981">
                  <c:v>672.64280000003885</c:v>
                </c:pt>
                <c:pt idx="1982">
                  <c:v>672.65940000003889</c:v>
                </c:pt>
                <c:pt idx="1983">
                  <c:v>672.67600000003893</c:v>
                </c:pt>
                <c:pt idx="1984">
                  <c:v>672.69260000003896</c:v>
                </c:pt>
                <c:pt idx="1985">
                  <c:v>672.709200000039</c:v>
                </c:pt>
                <c:pt idx="1986">
                  <c:v>672.72580000003904</c:v>
                </c:pt>
                <c:pt idx="1987">
                  <c:v>672.74240000003908</c:v>
                </c:pt>
                <c:pt idx="1988">
                  <c:v>672.75900000003912</c:v>
                </c:pt>
                <c:pt idx="1989">
                  <c:v>672.77560000003916</c:v>
                </c:pt>
                <c:pt idx="1990">
                  <c:v>672.7922000000392</c:v>
                </c:pt>
                <c:pt idx="1991">
                  <c:v>672.80880000003924</c:v>
                </c:pt>
                <c:pt idx="1992">
                  <c:v>672.82540000003928</c:v>
                </c:pt>
                <c:pt idx="1993">
                  <c:v>672.84200000003932</c:v>
                </c:pt>
                <c:pt idx="1994">
                  <c:v>672.85860000003936</c:v>
                </c:pt>
                <c:pt idx="1995">
                  <c:v>672.8752000000394</c:v>
                </c:pt>
                <c:pt idx="1996">
                  <c:v>672.89180000003944</c:v>
                </c:pt>
                <c:pt idx="1997">
                  <c:v>672.90840000003948</c:v>
                </c:pt>
                <c:pt idx="1998">
                  <c:v>672.92500000003952</c:v>
                </c:pt>
                <c:pt idx="1999">
                  <c:v>672.94160000003956</c:v>
                </c:pt>
                <c:pt idx="2000">
                  <c:v>672.9582000000396</c:v>
                </c:pt>
                <c:pt idx="2001">
                  <c:v>672.97480000003964</c:v>
                </c:pt>
                <c:pt idx="2002">
                  <c:v>672.99140000003968</c:v>
                </c:pt>
                <c:pt idx="2003">
                  <c:v>673.00800000003971</c:v>
                </c:pt>
                <c:pt idx="2004">
                  <c:v>673.02460000003975</c:v>
                </c:pt>
                <c:pt idx="2005">
                  <c:v>673.04120000003979</c:v>
                </c:pt>
                <c:pt idx="2006">
                  <c:v>673.05780000003983</c:v>
                </c:pt>
                <c:pt idx="2007">
                  <c:v>673.07440000003987</c:v>
                </c:pt>
                <c:pt idx="2008">
                  <c:v>673.09100000003991</c:v>
                </c:pt>
                <c:pt idx="2009">
                  <c:v>673.10760000003995</c:v>
                </c:pt>
                <c:pt idx="2010">
                  <c:v>673.12420000003999</c:v>
                </c:pt>
                <c:pt idx="2011">
                  <c:v>673.14080000004003</c:v>
                </c:pt>
                <c:pt idx="2012">
                  <c:v>673.15740000004007</c:v>
                </c:pt>
                <c:pt idx="2013">
                  <c:v>673.17400000004011</c:v>
                </c:pt>
                <c:pt idx="2014">
                  <c:v>673.19060000004015</c:v>
                </c:pt>
                <c:pt idx="2015">
                  <c:v>673.20720000004019</c:v>
                </c:pt>
                <c:pt idx="2016">
                  <c:v>673.22380000004023</c:v>
                </c:pt>
                <c:pt idx="2017">
                  <c:v>673.24040000004027</c:v>
                </c:pt>
                <c:pt idx="2018">
                  <c:v>673.25700000004031</c:v>
                </c:pt>
                <c:pt idx="2019">
                  <c:v>673.27360000004035</c:v>
                </c:pt>
                <c:pt idx="2020">
                  <c:v>673.29020000004039</c:v>
                </c:pt>
                <c:pt idx="2021">
                  <c:v>673.30680000004043</c:v>
                </c:pt>
                <c:pt idx="2022">
                  <c:v>673.32340000004046</c:v>
                </c:pt>
                <c:pt idx="2023">
                  <c:v>673.3400000000405</c:v>
                </c:pt>
                <c:pt idx="2024">
                  <c:v>673.35660000004054</c:v>
                </c:pt>
                <c:pt idx="2025">
                  <c:v>673.37320000004058</c:v>
                </c:pt>
                <c:pt idx="2026">
                  <c:v>673.38980000004062</c:v>
                </c:pt>
                <c:pt idx="2027">
                  <c:v>673.40640000004066</c:v>
                </c:pt>
                <c:pt idx="2028">
                  <c:v>673.4230000000407</c:v>
                </c:pt>
                <c:pt idx="2029">
                  <c:v>673.43960000004074</c:v>
                </c:pt>
                <c:pt idx="2030">
                  <c:v>673.45620000004078</c:v>
                </c:pt>
                <c:pt idx="2031">
                  <c:v>673.47280000004082</c:v>
                </c:pt>
                <c:pt idx="2032">
                  <c:v>673.48940000004086</c:v>
                </c:pt>
                <c:pt idx="2033">
                  <c:v>673.5060000000409</c:v>
                </c:pt>
                <c:pt idx="2034">
                  <c:v>673.52260000004094</c:v>
                </c:pt>
                <c:pt idx="2035">
                  <c:v>673.53920000004098</c:v>
                </c:pt>
                <c:pt idx="2036">
                  <c:v>673.55580000004102</c:v>
                </c:pt>
                <c:pt idx="2037">
                  <c:v>673.57240000004106</c:v>
                </c:pt>
                <c:pt idx="2038">
                  <c:v>673.5890000000411</c:v>
                </c:pt>
                <c:pt idx="2039">
                  <c:v>673.60560000004114</c:v>
                </c:pt>
                <c:pt idx="2040">
                  <c:v>673.62220000004118</c:v>
                </c:pt>
                <c:pt idx="2041">
                  <c:v>673.63880000004121</c:v>
                </c:pt>
                <c:pt idx="2042">
                  <c:v>673.65540000004125</c:v>
                </c:pt>
                <c:pt idx="2043">
                  <c:v>673.67200000004129</c:v>
                </c:pt>
                <c:pt idx="2044">
                  <c:v>673.68860000004133</c:v>
                </c:pt>
                <c:pt idx="2045">
                  <c:v>673.70520000004137</c:v>
                </c:pt>
                <c:pt idx="2046">
                  <c:v>673.72180000004141</c:v>
                </c:pt>
                <c:pt idx="2047">
                  <c:v>673.73840000004145</c:v>
                </c:pt>
                <c:pt idx="2048">
                  <c:v>673.75500000004149</c:v>
                </c:pt>
              </c:numCache>
            </c:numRef>
          </c:xVal>
          <c:yVal>
            <c:numRef>
              <c:f>Voigt!$H$2:$H$2050</c:f>
              <c:numCache>
                <c:formatCode>General</c:formatCode>
                <c:ptCount val="2049"/>
                <c:pt idx="0">
                  <c:v>0</c:v>
                </c:pt>
                <c:pt idx="1">
                  <c:v>502.30159825416865</c:v>
                </c:pt>
                <c:pt idx="2">
                  <c:v>502.30160483902222</c:v>
                </c:pt>
                <c:pt idx="3">
                  <c:v>502.30161144401376</c:v>
                </c:pt>
                <c:pt idx="4">
                  <c:v>502.30161806922553</c:v>
                </c:pt>
                <c:pt idx="5">
                  <c:v>502.30162471474006</c:v>
                </c:pt>
                <c:pt idx="6">
                  <c:v>502.3016313806404</c:v>
                </c:pt>
                <c:pt idx="7">
                  <c:v>502.30163806701006</c:v>
                </c:pt>
                <c:pt idx="8">
                  <c:v>502.30164477393294</c:v>
                </c:pt>
                <c:pt idx="9">
                  <c:v>502.30165150149332</c:v>
                </c:pt>
                <c:pt idx="10">
                  <c:v>502.30165824977598</c:v>
                </c:pt>
                <c:pt idx="11">
                  <c:v>502.30166501886612</c:v>
                </c:pt>
                <c:pt idx="12">
                  <c:v>502.30167180884933</c:v>
                </c:pt>
                <c:pt idx="13">
                  <c:v>502.30167861981175</c:v>
                </c:pt>
                <c:pt idx="14">
                  <c:v>502.30168545183983</c:v>
                </c:pt>
                <c:pt idx="15">
                  <c:v>502.30169230502054</c:v>
                </c:pt>
                <c:pt idx="16">
                  <c:v>502.30169917944136</c:v>
                </c:pt>
                <c:pt idx="17">
                  <c:v>502.30170607519005</c:v>
                </c:pt>
                <c:pt idx="18">
                  <c:v>502.30171299235502</c:v>
                </c:pt>
                <c:pt idx="19">
                  <c:v>502.30171993102499</c:v>
                </c:pt>
                <c:pt idx="20">
                  <c:v>502.30172689128921</c:v>
                </c:pt>
                <c:pt idx="21">
                  <c:v>502.30173387323737</c:v>
                </c:pt>
                <c:pt idx="22">
                  <c:v>502.30174087695968</c:v>
                </c:pt>
                <c:pt idx="23">
                  <c:v>502.30174790254671</c:v>
                </c:pt>
                <c:pt idx="24">
                  <c:v>502.30175495008962</c:v>
                </c:pt>
                <c:pt idx="25">
                  <c:v>502.30176201967993</c:v>
                </c:pt>
                <c:pt idx="26">
                  <c:v>502.30176911140973</c:v>
                </c:pt>
                <c:pt idx="27">
                  <c:v>502.30177622537161</c:v>
                </c:pt>
                <c:pt idx="28">
                  <c:v>502.30178336165852</c:v>
                </c:pt>
                <c:pt idx="29">
                  <c:v>502.30179052036402</c:v>
                </c:pt>
                <c:pt idx="30">
                  <c:v>502.30179770158207</c:v>
                </c:pt>
                <c:pt idx="31">
                  <c:v>502.30180490540721</c:v>
                </c:pt>
                <c:pt idx="32">
                  <c:v>502.30181213193441</c:v>
                </c:pt>
                <c:pt idx="33">
                  <c:v>502.30181938125918</c:v>
                </c:pt>
                <c:pt idx="34">
                  <c:v>502.30182665347746</c:v>
                </c:pt>
                <c:pt idx="35">
                  <c:v>502.30183394868584</c:v>
                </c:pt>
                <c:pt idx="36">
                  <c:v>502.30184126698123</c:v>
                </c:pt>
                <c:pt idx="37">
                  <c:v>502.30184860846117</c:v>
                </c:pt>
                <c:pt idx="38">
                  <c:v>502.30185597322378</c:v>
                </c:pt>
                <c:pt idx="39">
                  <c:v>502.30186336136751</c:v>
                </c:pt>
                <c:pt idx="40">
                  <c:v>502.30187077299149</c:v>
                </c:pt>
                <c:pt idx="41">
                  <c:v>502.30187820819526</c:v>
                </c:pt>
                <c:pt idx="42">
                  <c:v>502.30188566707909</c:v>
                </c:pt>
                <c:pt idx="43">
                  <c:v>502.30189314974348</c:v>
                </c:pt>
                <c:pt idx="44">
                  <c:v>502.30190065628972</c:v>
                </c:pt>
                <c:pt idx="45">
                  <c:v>502.30190818681956</c:v>
                </c:pt>
                <c:pt idx="46">
                  <c:v>502.30191574143521</c:v>
                </c:pt>
                <c:pt idx="47">
                  <c:v>502.30192332023955</c:v>
                </c:pt>
                <c:pt idx="48">
                  <c:v>502.30193092333593</c:v>
                </c:pt>
                <c:pt idx="49">
                  <c:v>502.30193855082831</c:v>
                </c:pt>
                <c:pt idx="50">
                  <c:v>502.30194620282111</c:v>
                </c:pt>
                <c:pt idx="51">
                  <c:v>502.30195387941944</c:v>
                </c:pt>
                <c:pt idx="52">
                  <c:v>502.30196158072886</c:v>
                </c:pt>
                <c:pt idx="53">
                  <c:v>502.30196930685554</c:v>
                </c:pt>
                <c:pt idx="54">
                  <c:v>502.3019770579063</c:v>
                </c:pt>
                <c:pt idx="55">
                  <c:v>502.3019848339884</c:v>
                </c:pt>
                <c:pt idx="56">
                  <c:v>502.30199263520967</c:v>
                </c:pt>
                <c:pt idx="57">
                  <c:v>502.30200046167874</c:v>
                </c:pt>
                <c:pt idx="58">
                  <c:v>502.30200831350459</c:v>
                </c:pt>
                <c:pt idx="59">
                  <c:v>502.30201619079685</c:v>
                </c:pt>
                <c:pt idx="60">
                  <c:v>502.30202409366581</c:v>
                </c:pt>
                <c:pt idx="61">
                  <c:v>502.30203202222231</c:v>
                </c:pt>
                <c:pt idx="62">
                  <c:v>502.30203997657782</c:v>
                </c:pt>
                <c:pt idx="63">
                  <c:v>502.30204795684438</c:v>
                </c:pt>
                <c:pt idx="64">
                  <c:v>502.30205596313459</c:v>
                </c:pt>
                <c:pt idx="65">
                  <c:v>502.30206399556181</c:v>
                </c:pt>
                <c:pt idx="66">
                  <c:v>502.30207205423983</c:v>
                </c:pt>
                <c:pt idx="67">
                  <c:v>502.30208013928331</c:v>
                </c:pt>
                <c:pt idx="68">
                  <c:v>502.30208825080723</c:v>
                </c:pt>
                <c:pt idx="69">
                  <c:v>502.30209638892745</c:v>
                </c:pt>
                <c:pt idx="70">
                  <c:v>502.30210455376039</c:v>
                </c:pt>
                <c:pt idx="71">
                  <c:v>502.30211274542302</c:v>
                </c:pt>
                <c:pt idx="72">
                  <c:v>502.30212096403301</c:v>
                </c:pt>
                <c:pt idx="73">
                  <c:v>502.30212920970877</c:v>
                </c:pt>
                <c:pt idx="74">
                  <c:v>502.30213748256915</c:v>
                </c:pt>
                <c:pt idx="75">
                  <c:v>502.30214578273393</c:v>
                </c:pt>
                <c:pt idx="76">
                  <c:v>502.30215411032327</c:v>
                </c:pt>
                <c:pt idx="77">
                  <c:v>502.3021624654582</c:v>
                </c:pt>
                <c:pt idx="78">
                  <c:v>502.30217084826029</c:v>
                </c:pt>
                <c:pt idx="79">
                  <c:v>502.30217925885182</c:v>
                </c:pt>
                <c:pt idx="80">
                  <c:v>502.30218769735586</c:v>
                </c:pt>
                <c:pt idx="81">
                  <c:v>502.30219616389593</c:v>
                </c:pt>
                <c:pt idx="82">
                  <c:v>502.30220465859645</c:v>
                </c:pt>
                <c:pt idx="83">
                  <c:v>502.30221318158237</c:v>
                </c:pt>
                <c:pt idx="84">
                  <c:v>502.30222173297949</c:v>
                </c:pt>
                <c:pt idx="85">
                  <c:v>502.30223031291416</c:v>
                </c:pt>
                <c:pt idx="86">
                  <c:v>502.30223892151349</c:v>
                </c:pt>
                <c:pt idx="87">
                  <c:v>502.30224755890544</c:v>
                </c:pt>
                <c:pt idx="88">
                  <c:v>502.3022562252184</c:v>
                </c:pt>
                <c:pt idx="89">
                  <c:v>502.30226492058171</c:v>
                </c:pt>
                <c:pt idx="90">
                  <c:v>502.3022736451253</c:v>
                </c:pt>
                <c:pt idx="91">
                  <c:v>502.30228239897991</c:v>
                </c:pt>
                <c:pt idx="92">
                  <c:v>502.30229118227703</c:v>
                </c:pt>
                <c:pt idx="93">
                  <c:v>502.30229999514881</c:v>
                </c:pt>
                <c:pt idx="94">
                  <c:v>502.30230883772816</c:v>
                </c:pt>
                <c:pt idx="95">
                  <c:v>502.30231771014871</c:v>
                </c:pt>
                <c:pt idx="96">
                  <c:v>502.30232661254502</c:v>
                </c:pt>
                <c:pt idx="97">
                  <c:v>502.30233554505213</c:v>
                </c:pt>
                <c:pt idx="98">
                  <c:v>502.30234450780603</c:v>
                </c:pt>
                <c:pt idx="99">
                  <c:v>502.30235350094352</c:v>
                </c:pt>
                <c:pt idx="100">
                  <c:v>502.30236252460196</c:v>
                </c:pt>
                <c:pt idx="101">
                  <c:v>502.30237157891969</c:v>
                </c:pt>
                <c:pt idx="102">
                  <c:v>502.3023806640357</c:v>
                </c:pt>
                <c:pt idx="103">
                  <c:v>502.30238978008992</c:v>
                </c:pt>
                <c:pt idx="104">
                  <c:v>502.3023989272229</c:v>
                </c:pt>
                <c:pt idx="105">
                  <c:v>502.30240810557615</c:v>
                </c:pt>
                <c:pt idx="106">
                  <c:v>502.30241731529185</c:v>
                </c:pt>
                <c:pt idx="107">
                  <c:v>502.30242655651307</c:v>
                </c:pt>
                <c:pt idx="108">
                  <c:v>502.30243582938363</c:v>
                </c:pt>
                <c:pt idx="109">
                  <c:v>502.3024451340483</c:v>
                </c:pt>
                <c:pt idx="110">
                  <c:v>502.30245447065255</c:v>
                </c:pt>
                <c:pt idx="111">
                  <c:v>502.30246383934269</c:v>
                </c:pt>
                <c:pt idx="112">
                  <c:v>502.30247324026601</c:v>
                </c:pt>
                <c:pt idx="113">
                  <c:v>502.30248267357047</c:v>
                </c:pt>
                <c:pt idx="114">
                  <c:v>502.30249213940499</c:v>
                </c:pt>
                <c:pt idx="115">
                  <c:v>502.30250163791925</c:v>
                </c:pt>
                <c:pt idx="116">
                  <c:v>502.30251116926394</c:v>
                </c:pt>
                <c:pt idx="117">
                  <c:v>502.30252073359048</c:v>
                </c:pt>
                <c:pt idx="118">
                  <c:v>502.30253033105123</c:v>
                </c:pt>
                <c:pt idx="119">
                  <c:v>502.30253996179943</c:v>
                </c:pt>
                <c:pt idx="120">
                  <c:v>502.30254962598912</c:v>
                </c:pt>
                <c:pt idx="121">
                  <c:v>502.30255932377543</c:v>
                </c:pt>
                <c:pt idx="122">
                  <c:v>502.30256905531417</c:v>
                </c:pt>
                <c:pt idx="123">
                  <c:v>502.30257882076222</c:v>
                </c:pt>
                <c:pt idx="124">
                  <c:v>502.30258862027722</c:v>
                </c:pt>
                <c:pt idx="125">
                  <c:v>502.30259845401793</c:v>
                </c:pt>
                <c:pt idx="126">
                  <c:v>502.30260832214378</c:v>
                </c:pt>
                <c:pt idx="127">
                  <c:v>502.30261822481538</c:v>
                </c:pt>
                <c:pt idx="128">
                  <c:v>502.30262816219408</c:v>
                </c:pt>
                <c:pt idx="129">
                  <c:v>502.3026381344423</c:v>
                </c:pt>
                <c:pt idx="130">
                  <c:v>502.30264814172341</c:v>
                </c:pt>
                <c:pt idx="131">
                  <c:v>502.30265818420162</c:v>
                </c:pt>
                <c:pt idx="132">
                  <c:v>502.30266826204223</c:v>
                </c:pt>
                <c:pt idx="133">
                  <c:v>502.30267837541146</c:v>
                </c:pt>
                <c:pt idx="134">
                  <c:v>502.30268852447648</c:v>
                </c:pt>
                <c:pt idx="135">
                  <c:v>502.30269870940549</c:v>
                </c:pt>
                <c:pt idx="136">
                  <c:v>502.30270893036766</c:v>
                </c:pt>
                <c:pt idx="137">
                  <c:v>502.30271918753323</c:v>
                </c:pt>
                <c:pt idx="138">
                  <c:v>502.30272948107324</c:v>
                </c:pt>
                <c:pt idx="139">
                  <c:v>502.30273981116005</c:v>
                </c:pt>
                <c:pt idx="140">
                  <c:v>502.30275017796674</c:v>
                </c:pt>
                <c:pt idx="141">
                  <c:v>502.30276058166766</c:v>
                </c:pt>
                <c:pt idx="142">
                  <c:v>502.30277102243798</c:v>
                </c:pt>
                <c:pt idx="143">
                  <c:v>502.30278150045405</c:v>
                </c:pt>
                <c:pt idx="144">
                  <c:v>502.30279201589332</c:v>
                </c:pt>
                <c:pt idx="145">
                  <c:v>502.30280256893411</c:v>
                </c:pt>
                <c:pt idx="146">
                  <c:v>502.30281315975594</c:v>
                </c:pt>
                <c:pt idx="147">
                  <c:v>502.3028237885394</c:v>
                </c:pt>
                <c:pt idx="148">
                  <c:v>502.3028344554661</c:v>
                </c:pt>
                <c:pt idx="149">
                  <c:v>502.30284516071885</c:v>
                </c:pt>
                <c:pt idx="150">
                  <c:v>502.30285590448131</c:v>
                </c:pt>
                <c:pt idx="151">
                  <c:v>502.30286668693856</c:v>
                </c:pt>
                <c:pt idx="152">
                  <c:v>502.30287750827659</c:v>
                </c:pt>
                <c:pt idx="153">
                  <c:v>502.30288836868255</c:v>
                </c:pt>
                <c:pt idx="154">
                  <c:v>502.30289926834473</c:v>
                </c:pt>
                <c:pt idx="155">
                  <c:v>502.30291020745256</c:v>
                </c:pt>
                <c:pt idx="156">
                  <c:v>502.30292118619656</c:v>
                </c:pt>
                <c:pt idx="157">
                  <c:v>502.30293220476852</c:v>
                </c:pt>
                <c:pt idx="158">
                  <c:v>502.30294326336127</c:v>
                </c:pt>
                <c:pt idx="159">
                  <c:v>502.30295436216892</c:v>
                </c:pt>
                <c:pt idx="160">
                  <c:v>502.30296550138661</c:v>
                </c:pt>
                <c:pt idx="161">
                  <c:v>502.30297668121079</c:v>
                </c:pt>
                <c:pt idx="162">
                  <c:v>502.30298790183906</c:v>
                </c:pt>
                <c:pt idx="163">
                  <c:v>502.30299916347025</c:v>
                </c:pt>
                <c:pt idx="164">
                  <c:v>502.30301046630439</c:v>
                </c:pt>
                <c:pt idx="165">
                  <c:v>502.3030218105427</c:v>
                </c:pt>
                <c:pt idx="166">
                  <c:v>502.30303319638762</c:v>
                </c:pt>
                <c:pt idx="167">
                  <c:v>502.30304462404291</c:v>
                </c:pt>
                <c:pt idx="168">
                  <c:v>502.30305609371356</c:v>
                </c:pt>
                <c:pt idx="169">
                  <c:v>502.30306760560569</c:v>
                </c:pt>
                <c:pt idx="170">
                  <c:v>502.30307915992688</c:v>
                </c:pt>
                <c:pt idx="171">
                  <c:v>502.30309075688587</c:v>
                </c:pt>
                <c:pt idx="172">
                  <c:v>502.30310239669268</c:v>
                </c:pt>
                <c:pt idx="173">
                  <c:v>502.30311407955867</c:v>
                </c:pt>
                <c:pt idx="174">
                  <c:v>502.30312580569642</c:v>
                </c:pt>
                <c:pt idx="175">
                  <c:v>502.30313757532002</c:v>
                </c:pt>
                <c:pt idx="176">
                  <c:v>502.30314938864461</c:v>
                </c:pt>
                <c:pt idx="177">
                  <c:v>502.30316124588694</c:v>
                </c:pt>
                <c:pt idx="178">
                  <c:v>502.30317314726494</c:v>
                </c:pt>
                <c:pt idx="179">
                  <c:v>502.30318509299786</c:v>
                </c:pt>
                <c:pt idx="180">
                  <c:v>502.30319708330643</c:v>
                </c:pt>
                <c:pt idx="181">
                  <c:v>502.30320911841267</c:v>
                </c:pt>
                <c:pt idx="182">
                  <c:v>502.30322119854003</c:v>
                </c:pt>
                <c:pt idx="183">
                  <c:v>502.30323332391339</c:v>
                </c:pt>
                <c:pt idx="184">
                  <c:v>502.30324549475898</c:v>
                </c:pt>
                <c:pt idx="185">
                  <c:v>502.30325771130441</c:v>
                </c:pt>
                <c:pt idx="186">
                  <c:v>502.30326997377881</c:v>
                </c:pt>
                <c:pt idx="187">
                  <c:v>502.30328228241262</c:v>
                </c:pt>
                <c:pt idx="188">
                  <c:v>502.30329463743789</c:v>
                </c:pt>
                <c:pt idx="189">
                  <c:v>502.303307039088</c:v>
                </c:pt>
                <c:pt idx="190">
                  <c:v>502.30331948759783</c:v>
                </c:pt>
                <c:pt idx="191">
                  <c:v>502.30333198320386</c:v>
                </c:pt>
                <c:pt idx="192">
                  <c:v>502.3033445261438</c:v>
                </c:pt>
                <c:pt idx="193">
                  <c:v>502.30335711665714</c:v>
                </c:pt>
                <c:pt idx="194">
                  <c:v>502.30336975498477</c:v>
                </c:pt>
                <c:pt idx="195">
                  <c:v>502.30338244136902</c:v>
                </c:pt>
                <c:pt idx="196">
                  <c:v>502.30339517605387</c:v>
                </c:pt>
                <c:pt idx="197">
                  <c:v>502.30340795928487</c:v>
                </c:pt>
                <c:pt idx="198">
                  <c:v>502.30342079130907</c:v>
                </c:pt>
                <c:pt idx="199">
                  <c:v>502.30343367237504</c:v>
                </c:pt>
                <c:pt idx="200">
                  <c:v>502.30344660273312</c:v>
                </c:pt>
                <c:pt idx="201">
                  <c:v>502.30345958263501</c:v>
                </c:pt>
                <c:pt idx="202">
                  <c:v>502.30347261233425</c:v>
                </c:pt>
                <c:pt idx="203">
                  <c:v>502.30348569208581</c:v>
                </c:pt>
                <c:pt idx="204">
                  <c:v>502.30349882214642</c:v>
                </c:pt>
                <c:pt idx="205">
                  <c:v>502.30351200277437</c:v>
                </c:pt>
                <c:pt idx="206">
                  <c:v>502.30352523422977</c:v>
                </c:pt>
                <c:pt idx="207">
                  <c:v>502.30353851677415</c:v>
                </c:pt>
                <c:pt idx="208">
                  <c:v>502.30355185067094</c:v>
                </c:pt>
                <c:pt idx="209">
                  <c:v>502.30356523618519</c:v>
                </c:pt>
                <c:pt idx="210">
                  <c:v>502.30357867358367</c:v>
                </c:pt>
                <c:pt idx="211">
                  <c:v>502.30359216313491</c:v>
                </c:pt>
                <c:pt idx="212">
                  <c:v>502.30360570510902</c:v>
                </c:pt>
                <c:pt idx="213">
                  <c:v>502.30361929977812</c:v>
                </c:pt>
                <c:pt idx="214">
                  <c:v>502.30363294741585</c:v>
                </c:pt>
                <c:pt idx="215">
                  <c:v>502.30364664829784</c:v>
                </c:pt>
                <c:pt idx="216">
                  <c:v>502.30366040270138</c:v>
                </c:pt>
                <c:pt idx="217">
                  <c:v>502.30367421090557</c:v>
                </c:pt>
                <c:pt idx="218">
                  <c:v>502.30368807319138</c:v>
                </c:pt>
                <c:pt idx="219">
                  <c:v>502.30370198984161</c:v>
                </c:pt>
                <c:pt idx="220">
                  <c:v>502.30371596114088</c:v>
                </c:pt>
                <c:pt idx="221">
                  <c:v>502.30372998737573</c:v>
                </c:pt>
                <c:pt idx="222">
                  <c:v>502.30374406883453</c:v>
                </c:pt>
                <c:pt idx="223">
                  <c:v>502.30375820580758</c:v>
                </c:pt>
                <c:pt idx="224">
                  <c:v>502.30377239858706</c:v>
                </c:pt>
                <c:pt idx="225">
                  <c:v>502.30378664746712</c:v>
                </c:pt>
                <c:pt idx="226">
                  <c:v>502.30380095274376</c:v>
                </c:pt>
                <c:pt idx="227">
                  <c:v>502.303815314715</c:v>
                </c:pt>
                <c:pt idx="228">
                  <c:v>502.3038297336808</c:v>
                </c:pt>
                <c:pt idx="229">
                  <c:v>502.30384420994324</c:v>
                </c:pt>
                <c:pt idx="230">
                  <c:v>502.30385874380619</c:v>
                </c:pt>
                <c:pt idx="231">
                  <c:v>502.30387333557564</c:v>
                </c:pt>
                <c:pt idx="232">
                  <c:v>502.3038879855597</c:v>
                </c:pt>
                <c:pt idx="233">
                  <c:v>502.30390269406837</c:v>
                </c:pt>
                <c:pt idx="234">
                  <c:v>502.30391746141379</c:v>
                </c:pt>
                <c:pt idx="235">
                  <c:v>502.30393228791024</c:v>
                </c:pt>
                <c:pt idx="236">
                  <c:v>502.30394717387406</c:v>
                </c:pt>
                <c:pt idx="237">
                  <c:v>502.30396211962363</c:v>
                </c:pt>
                <c:pt idx="238">
                  <c:v>502.30397712547955</c:v>
                </c:pt>
                <c:pt idx="239">
                  <c:v>502.30399219176462</c:v>
                </c:pt>
                <c:pt idx="240">
                  <c:v>502.3040073188036</c:v>
                </c:pt>
                <c:pt idx="241">
                  <c:v>502.30402250692373</c:v>
                </c:pt>
                <c:pt idx="242">
                  <c:v>502.30403775645419</c:v>
                </c:pt>
                <c:pt idx="243">
                  <c:v>502.30405306772656</c:v>
                </c:pt>
                <c:pt idx="244">
                  <c:v>502.30406844107455</c:v>
                </c:pt>
                <c:pt idx="245">
                  <c:v>502.30408387683423</c:v>
                </c:pt>
                <c:pt idx="246">
                  <c:v>502.30409937534381</c:v>
                </c:pt>
                <c:pt idx="247">
                  <c:v>502.3041149369439</c:v>
                </c:pt>
                <c:pt idx="248">
                  <c:v>502.30413056197744</c:v>
                </c:pt>
                <c:pt idx="249">
                  <c:v>502.30414625078959</c:v>
                </c:pt>
                <c:pt idx="250">
                  <c:v>502.30416200372804</c:v>
                </c:pt>
                <c:pt idx="251">
                  <c:v>502.30417782114262</c:v>
                </c:pt>
                <c:pt idx="252">
                  <c:v>502.30419370338569</c:v>
                </c:pt>
                <c:pt idx="253">
                  <c:v>502.30420965081208</c:v>
                </c:pt>
                <c:pt idx="254">
                  <c:v>502.30422566377894</c:v>
                </c:pt>
                <c:pt idx="255">
                  <c:v>502.3042417426459</c:v>
                </c:pt>
                <c:pt idx="256">
                  <c:v>502.30425788777507</c:v>
                </c:pt>
                <c:pt idx="257">
                  <c:v>502.30427409953103</c:v>
                </c:pt>
                <c:pt idx="258">
                  <c:v>502.30429037828083</c:v>
                </c:pt>
                <c:pt idx="259">
                  <c:v>502.30430672439422</c:v>
                </c:pt>
                <c:pt idx="260">
                  <c:v>502.30432313824332</c:v>
                </c:pt>
                <c:pt idx="261">
                  <c:v>502.30433962020288</c:v>
                </c:pt>
                <c:pt idx="262">
                  <c:v>502.30435617065029</c:v>
                </c:pt>
                <c:pt idx="263">
                  <c:v>502.30437278996556</c:v>
                </c:pt>
                <c:pt idx="264">
                  <c:v>502.30438947853122</c:v>
                </c:pt>
                <c:pt idx="265">
                  <c:v>502.30440623673263</c:v>
                </c:pt>
                <c:pt idx="266">
                  <c:v>502.30442306495769</c:v>
                </c:pt>
                <c:pt idx="267">
                  <c:v>502.30443996359708</c:v>
                </c:pt>
                <c:pt idx="268">
                  <c:v>502.30445693304421</c:v>
                </c:pt>
                <c:pt idx="269">
                  <c:v>502.30447397369517</c:v>
                </c:pt>
                <c:pt idx="270">
                  <c:v>502.30449108594894</c:v>
                </c:pt>
                <c:pt idx="271">
                  <c:v>502.30450827020718</c:v>
                </c:pt>
                <c:pt idx="272">
                  <c:v>502.3045255268745</c:v>
                </c:pt>
                <c:pt idx="273">
                  <c:v>502.30454285635818</c:v>
                </c:pt>
                <c:pt idx="274">
                  <c:v>502.30456025906858</c:v>
                </c:pt>
                <c:pt idx="275">
                  <c:v>502.30457773541877</c:v>
                </c:pt>
                <c:pt idx="276">
                  <c:v>502.30459528582486</c:v>
                </c:pt>
                <c:pt idx="277">
                  <c:v>502.30461291070583</c:v>
                </c:pt>
                <c:pt idx="278">
                  <c:v>502.30463061048357</c:v>
                </c:pt>
                <c:pt idx="279">
                  <c:v>502.30464838558316</c:v>
                </c:pt>
                <c:pt idx="280">
                  <c:v>502.30466623643258</c:v>
                </c:pt>
                <c:pt idx="281">
                  <c:v>502.30468416346281</c:v>
                </c:pt>
                <c:pt idx="282">
                  <c:v>502.30470216710791</c:v>
                </c:pt>
                <c:pt idx="283">
                  <c:v>502.30472024780516</c:v>
                </c:pt>
                <c:pt idx="284">
                  <c:v>502.30473840599478</c:v>
                </c:pt>
                <c:pt idx="285">
                  <c:v>502.30475664212031</c:v>
                </c:pt>
                <c:pt idx="286">
                  <c:v>502.30477495662842</c:v>
                </c:pt>
                <c:pt idx="287">
                  <c:v>502.30479334996886</c:v>
                </c:pt>
                <c:pt idx="288">
                  <c:v>502.30481182259479</c:v>
                </c:pt>
                <c:pt idx="289">
                  <c:v>502.30483037496248</c:v>
                </c:pt>
                <c:pt idx="290">
                  <c:v>502.30484900753157</c:v>
                </c:pt>
                <c:pt idx="291">
                  <c:v>502.30486772076506</c:v>
                </c:pt>
                <c:pt idx="292">
                  <c:v>502.30488651512917</c:v>
                </c:pt>
                <c:pt idx="293">
                  <c:v>502.3049053910936</c:v>
                </c:pt>
                <c:pt idx="294">
                  <c:v>502.30492434913145</c:v>
                </c:pt>
                <c:pt idx="295">
                  <c:v>502.30494338971909</c:v>
                </c:pt>
                <c:pt idx="296">
                  <c:v>502.30496251333665</c:v>
                </c:pt>
                <c:pt idx="297">
                  <c:v>502.30498172046742</c:v>
                </c:pt>
                <c:pt idx="298">
                  <c:v>502.30500101159845</c:v>
                </c:pt>
                <c:pt idx="299">
                  <c:v>502.30502038722034</c:v>
                </c:pt>
                <c:pt idx="300">
                  <c:v>502.30503984782712</c:v>
                </c:pt>
                <c:pt idx="301">
                  <c:v>502.30505939391651</c:v>
                </c:pt>
                <c:pt idx="302">
                  <c:v>502.30507902598998</c:v>
                </c:pt>
                <c:pt idx="303">
                  <c:v>502.30509874455254</c:v>
                </c:pt>
                <c:pt idx="304">
                  <c:v>502.30511855011292</c:v>
                </c:pt>
                <c:pt idx="305">
                  <c:v>502.30513844318381</c:v>
                </c:pt>
                <c:pt idx="306">
                  <c:v>502.30515842428133</c:v>
                </c:pt>
                <c:pt idx="307">
                  <c:v>502.30517849392572</c:v>
                </c:pt>
                <c:pt idx="308">
                  <c:v>502.30519865264091</c:v>
                </c:pt>
                <c:pt idx="309">
                  <c:v>502.3052189009548</c:v>
                </c:pt>
                <c:pt idx="310">
                  <c:v>502.30523923939904</c:v>
                </c:pt>
                <c:pt idx="311">
                  <c:v>502.30525966850939</c:v>
                </c:pt>
                <c:pt idx="312">
                  <c:v>502.30528018882563</c:v>
                </c:pt>
                <c:pt idx="313">
                  <c:v>502.30530080089142</c:v>
                </c:pt>
                <c:pt idx="314">
                  <c:v>502.30532150525454</c:v>
                </c:pt>
                <c:pt idx="315">
                  <c:v>502.30534230246684</c:v>
                </c:pt>
                <c:pt idx="316">
                  <c:v>502.30536319308436</c:v>
                </c:pt>
                <c:pt idx="317">
                  <c:v>502.30538417766729</c:v>
                </c:pt>
                <c:pt idx="318">
                  <c:v>502.30540525677998</c:v>
                </c:pt>
                <c:pt idx="319">
                  <c:v>502.30542643099108</c:v>
                </c:pt>
                <c:pt idx="320">
                  <c:v>502.30544770087346</c:v>
                </c:pt>
                <c:pt idx="321">
                  <c:v>502.30546906700437</c:v>
                </c:pt>
                <c:pt idx="322">
                  <c:v>502.30549052996537</c:v>
                </c:pt>
                <c:pt idx="323">
                  <c:v>502.30551209034252</c:v>
                </c:pt>
                <c:pt idx="324">
                  <c:v>502.30553374872613</c:v>
                </c:pt>
                <c:pt idx="325">
                  <c:v>502.3055555057112</c:v>
                </c:pt>
                <c:pt idx="326">
                  <c:v>502.30557736189712</c:v>
                </c:pt>
                <c:pt idx="327">
                  <c:v>502.30559931788787</c:v>
                </c:pt>
                <c:pt idx="328">
                  <c:v>502.30562137429206</c:v>
                </c:pt>
                <c:pt idx="329">
                  <c:v>502.30564353172286</c:v>
                </c:pt>
                <c:pt idx="330">
                  <c:v>502.30566579079834</c:v>
                </c:pt>
                <c:pt idx="331">
                  <c:v>502.30568815214099</c:v>
                </c:pt>
                <c:pt idx="332">
                  <c:v>502.30571061637835</c:v>
                </c:pt>
                <c:pt idx="333">
                  <c:v>502.30573318414264</c:v>
                </c:pt>
                <c:pt idx="334">
                  <c:v>502.30575585607096</c:v>
                </c:pt>
                <c:pt idx="335">
                  <c:v>502.30577863280536</c:v>
                </c:pt>
                <c:pt idx="336">
                  <c:v>502.30580151499282</c:v>
                </c:pt>
                <c:pt idx="337">
                  <c:v>502.30582450328529</c:v>
                </c:pt>
                <c:pt idx="338">
                  <c:v>502.30584759833982</c:v>
                </c:pt>
                <c:pt idx="339">
                  <c:v>502.30587080081847</c:v>
                </c:pt>
                <c:pt idx="340">
                  <c:v>502.30589411138857</c:v>
                </c:pt>
                <c:pt idx="341">
                  <c:v>502.30591753072258</c:v>
                </c:pt>
                <c:pt idx="342">
                  <c:v>502.30594105949808</c:v>
                </c:pt>
                <c:pt idx="343">
                  <c:v>502.30596469839816</c:v>
                </c:pt>
                <c:pt idx="344">
                  <c:v>502.30598844811101</c:v>
                </c:pt>
                <c:pt idx="345">
                  <c:v>502.30601230933041</c:v>
                </c:pt>
                <c:pt idx="346">
                  <c:v>502.30603628275549</c:v>
                </c:pt>
                <c:pt idx="347">
                  <c:v>502.3060603690908</c:v>
                </c:pt>
                <c:pt idx="348">
                  <c:v>502.30608456904656</c:v>
                </c:pt>
                <c:pt idx="349">
                  <c:v>502.30610888333848</c:v>
                </c:pt>
                <c:pt idx="350">
                  <c:v>502.30613331268796</c:v>
                </c:pt>
                <c:pt idx="351">
                  <c:v>502.30615785782209</c:v>
                </c:pt>
                <c:pt idx="352">
                  <c:v>502.30618251947374</c:v>
                </c:pt>
                <c:pt idx="353">
                  <c:v>502.30620729838154</c:v>
                </c:pt>
                <c:pt idx="354">
                  <c:v>502.30623219528997</c:v>
                </c:pt>
                <c:pt idx="355">
                  <c:v>502.30625721094952</c:v>
                </c:pt>
                <c:pt idx="356">
                  <c:v>502.30628234611657</c:v>
                </c:pt>
                <c:pt idx="357">
                  <c:v>502.30630760155361</c:v>
                </c:pt>
                <c:pt idx="358">
                  <c:v>502.3063329780291</c:v>
                </c:pt>
                <c:pt idx="359">
                  <c:v>502.30635847631771</c:v>
                </c:pt>
                <c:pt idx="360">
                  <c:v>502.30638409720041</c:v>
                </c:pt>
                <c:pt idx="361">
                  <c:v>502.3064098414643</c:v>
                </c:pt>
                <c:pt idx="362">
                  <c:v>502.30643570990281</c:v>
                </c:pt>
                <c:pt idx="363">
                  <c:v>502.3064617033159</c:v>
                </c:pt>
                <c:pt idx="364">
                  <c:v>502.30648782250984</c:v>
                </c:pt>
                <c:pt idx="365">
                  <c:v>502.30651406829747</c:v>
                </c:pt>
                <c:pt idx="366">
                  <c:v>502.30654044149816</c:v>
                </c:pt>
                <c:pt idx="367">
                  <c:v>502.30656694293805</c:v>
                </c:pt>
                <c:pt idx="368">
                  <c:v>502.30659357344985</c:v>
                </c:pt>
                <c:pt idx="369">
                  <c:v>502.30662033387313</c:v>
                </c:pt>
                <c:pt idx="370">
                  <c:v>502.30664722505412</c:v>
                </c:pt>
                <c:pt idx="371">
                  <c:v>502.30667424784622</c:v>
                </c:pt>
                <c:pt idx="372">
                  <c:v>502.30670140310963</c:v>
                </c:pt>
                <c:pt idx="373">
                  <c:v>502.30672869171161</c:v>
                </c:pt>
                <c:pt idx="374">
                  <c:v>502.30675611452654</c:v>
                </c:pt>
                <c:pt idx="375">
                  <c:v>502.30678367243604</c:v>
                </c:pt>
                <c:pt idx="376">
                  <c:v>502.30681136632887</c:v>
                </c:pt>
                <c:pt idx="377">
                  <c:v>502.30683919710117</c:v>
                </c:pt>
                <c:pt idx="378">
                  <c:v>502.30686716565651</c:v>
                </c:pt>
                <c:pt idx="379">
                  <c:v>502.30689527290582</c:v>
                </c:pt>
                <c:pt idx="380">
                  <c:v>502.30692351976774</c:v>
                </c:pt>
                <c:pt idx="381">
                  <c:v>502.30695190716835</c:v>
                </c:pt>
                <c:pt idx="382">
                  <c:v>502.30698043604156</c:v>
                </c:pt>
                <c:pt idx="383">
                  <c:v>502.30700910732889</c:v>
                </c:pt>
                <c:pt idx="384">
                  <c:v>502.30703792197994</c:v>
                </c:pt>
                <c:pt idx="385">
                  <c:v>502.30706688095199</c:v>
                </c:pt>
                <c:pt idx="386">
                  <c:v>502.30709598521048</c:v>
                </c:pt>
                <c:pt idx="387">
                  <c:v>502.3071252357289</c:v>
                </c:pt>
                <c:pt idx="388">
                  <c:v>502.30715463348884</c:v>
                </c:pt>
                <c:pt idx="389">
                  <c:v>502.30718417948032</c:v>
                </c:pt>
                <c:pt idx="390">
                  <c:v>502.30721387470146</c:v>
                </c:pt>
                <c:pt idx="391">
                  <c:v>502.30724372015897</c:v>
                </c:pt>
                <c:pt idx="392">
                  <c:v>502.307273716868</c:v>
                </c:pt>
                <c:pt idx="393">
                  <c:v>502.30730386585225</c:v>
                </c:pt>
                <c:pt idx="394">
                  <c:v>502.30733416814417</c:v>
                </c:pt>
                <c:pt idx="395">
                  <c:v>502.3073646247849</c:v>
                </c:pt>
                <c:pt idx="396">
                  <c:v>502.3073952368245</c:v>
                </c:pt>
                <c:pt idx="397">
                  <c:v>502.30742600532199</c:v>
                </c:pt>
                <c:pt idx="398">
                  <c:v>502.30745693134531</c:v>
                </c:pt>
                <c:pt idx="399">
                  <c:v>502.30748801597167</c:v>
                </c:pt>
                <c:pt idx="400">
                  <c:v>502.30751926028739</c:v>
                </c:pt>
                <c:pt idx="401">
                  <c:v>502.30755066538813</c:v>
                </c:pt>
                <c:pt idx="402">
                  <c:v>502.30758223237905</c:v>
                </c:pt>
                <c:pt idx="403">
                  <c:v>502.30761396237477</c:v>
                </c:pt>
                <c:pt idx="404">
                  <c:v>502.30764585649939</c:v>
                </c:pt>
                <c:pt idx="405">
                  <c:v>502.30767791588698</c:v>
                </c:pt>
                <c:pt idx="406">
                  <c:v>502.30771014168118</c:v>
                </c:pt>
                <c:pt idx="407">
                  <c:v>502.30774253503563</c:v>
                </c:pt>
                <c:pt idx="408">
                  <c:v>502.30777509711407</c:v>
                </c:pt>
                <c:pt idx="409">
                  <c:v>502.30780782909017</c:v>
                </c:pt>
                <c:pt idx="410">
                  <c:v>502.30784073214801</c:v>
                </c:pt>
                <c:pt idx="411">
                  <c:v>502.30787380748194</c:v>
                </c:pt>
                <c:pt idx="412">
                  <c:v>502.30790705629664</c:v>
                </c:pt>
                <c:pt idx="413">
                  <c:v>502.30794047980754</c:v>
                </c:pt>
                <c:pt idx="414">
                  <c:v>502.30797407924052</c:v>
                </c:pt>
                <c:pt idx="415">
                  <c:v>502.3080078558325</c:v>
                </c:pt>
                <c:pt idx="416">
                  <c:v>502.30804181083096</c:v>
                </c:pt>
                <c:pt idx="417">
                  <c:v>502.30807594549464</c:v>
                </c:pt>
                <c:pt idx="418">
                  <c:v>502.30811026109325</c:v>
                </c:pt>
                <c:pt idx="419">
                  <c:v>502.30814475890787</c:v>
                </c:pt>
                <c:pt idx="420">
                  <c:v>502.30817944023084</c:v>
                </c:pt>
                <c:pt idx="421">
                  <c:v>502.30821430636598</c:v>
                </c:pt>
                <c:pt idx="422">
                  <c:v>502.30824935862876</c:v>
                </c:pt>
                <c:pt idx="423">
                  <c:v>502.30828459834629</c:v>
                </c:pt>
                <c:pt idx="424">
                  <c:v>502.30832002685759</c:v>
                </c:pt>
                <c:pt idx="425">
                  <c:v>502.30835564551376</c:v>
                </c:pt>
                <c:pt idx="426">
                  <c:v>502.30839145567774</c:v>
                </c:pt>
                <c:pt idx="427">
                  <c:v>502.30842745872502</c:v>
                </c:pt>
                <c:pt idx="428">
                  <c:v>502.30846365604316</c:v>
                </c:pt>
                <c:pt idx="429">
                  <c:v>502.30850004903249</c:v>
                </c:pt>
                <c:pt idx="430">
                  <c:v>502.3085366391058</c:v>
                </c:pt>
                <c:pt idx="431">
                  <c:v>502.30857342768871</c:v>
                </c:pt>
                <c:pt idx="432">
                  <c:v>502.30861041621972</c:v>
                </c:pt>
                <c:pt idx="433">
                  <c:v>502.30864760615043</c:v>
                </c:pt>
                <c:pt idx="434">
                  <c:v>502.30868499894569</c:v>
                </c:pt>
                <c:pt idx="435">
                  <c:v>502.30872259608356</c:v>
                </c:pt>
                <c:pt idx="436">
                  <c:v>502.30876039905564</c:v>
                </c:pt>
                <c:pt idx="437">
                  <c:v>502.30879840936717</c:v>
                </c:pt>
                <c:pt idx="438">
                  <c:v>502.30883662853728</c:v>
                </c:pt>
                <c:pt idx="439">
                  <c:v>502.30887505809881</c:v>
                </c:pt>
                <c:pt idx="440">
                  <c:v>502.30891369959886</c:v>
                </c:pt>
                <c:pt idx="441">
                  <c:v>502.30895255459876</c:v>
                </c:pt>
                <c:pt idx="442">
                  <c:v>502.30899162467421</c:v>
                </c:pt>
                <c:pt idx="443">
                  <c:v>502.30903091141545</c:v>
                </c:pt>
                <c:pt idx="444">
                  <c:v>502.30907041642746</c:v>
                </c:pt>
                <c:pt idx="445">
                  <c:v>502.30911014133017</c:v>
                </c:pt>
                <c:pt idx="446">
                  <c:v>502.3091500877585</c:v>
                </c:pt>
                <c:pt idx="447">
                  <c:v>502.30919025736262</c:v>
                </c:pt>
                <c:pt idx="448">
                  <c:v>502.30923065180809</c:v>
                </c:pt>
                <c:pt idx="449">
                  <c:v>502.30927127277602</c:v>
                </c:pt>
                <c:pt idx="450">
                  <c:v>502.30931212196322</c:v>
                </c:pt>
                <c:pt idx="451">
                  <c:v>502.30935320108256</c:v>
                </c:pt>
                <c:pt idx="452">
                  <c:v>502.30939451186288</c:v>
                </c:pt>
                <c:pt idx="453">
                  <c:v>502.30943605604932</c:v>
                </c:pt>
                <c:pt idx="454">
                  <c:v>502.30947783540353</c:v>
                </c:pt>
                <c:pt idx="455">
                  <c:v>502.30951985170373</c:v>
                </c:pt>
                <c:pt idx="456">
                  <c:v>502.30956210674515</c:v>
                </c:pt>
                <c:pt idx="457">
                  <c:v>502.30960460233985</c:v>
                </c:pt>
                <c:pt idx="458">
                  <c:v>502.30964734031716</c:v>
                </c:pt>
                <c:pt idx="459">
                  <c:v>502.30969032252398</c:v>
                </c:pt>
                <c:pt idx="460">
                  <c:v>502.30973355082466</c:v>
                </c:pt>
                <c:pt idx="461">
                  <c:v>502.30977702710152</c:v>
                </c:pt>
                <c:pt idx="462">
                  <c:v>502.30982075325471</c:v>
                </c:pt>
                <c:pt idx="463">
                  <c:v>502.30986473120282</c:v>
                </c:pt>
                <c:pt idx="464">
                  <c:v>502.30990896288284</c:v>
                </c:pt>
                <c:pt idx="465">
                  <c:v>502.3099534502503</c:v>
                </c:pt>
                <c:pt idx="466">
                  <c:v>502.30999819527972</c:v>
                </c:pt>
                <c:pt idx="467">
                  <c:v>502.3100431999647</c:v>
                </c:pt>
                <c:pt idx="468">
                  <c:v>502.31008846631818</c:v>
                </c:pt>
                <c:pt idx="469">
                  <c:v>502.3101339963726</c:v>
                </c:pt>
                <c:pt idx="470">
                  <c:v>502.31017979218012</c:v>
                </c:pt>
                <c:pt idx="471">
                  <c:v>502.31022585581303</c:v>
                </c:pt>
                <c:pt idx="472">
                  <c:v>502.31027218936384</c:v>
                </c:pt>
                <c:pt idx="473">
                  <c:v>502.31031879494537</c:v>
                </c:pt>
                <c:pt idx="474">
                  <c:v>502.31036567469135</c:v>
                </c:pt>
                <c:pt idx="475">
                  <c:v>502.31041283075638</c:v>
                </c:pt>
                <c:pt idx="476">
                  <c:v>502.31046026531629</c:v>
                </c:pt>
                <c:pt idx="477">
                  <c:v>502.31050798056833</c:v>
                </c:pt>
                <c:pt idx="478">
                  <c:v>502.31055597873149</c:v>
                </c:pt>
                <c:pt idx="479">
                  <c:v>502.31060426204675</c:v>
                </c:pt>
                <c:pt idx="480">
                  <c:v>502.31065283277735</c:v>
                </c:pt>
                <c:pt idx="481">
                  <c:v>502.3107016932089</c:v>
                </c:pt>
                <c:pt idx="482">
                  <c:v>502.31075084564992</c:v>
                </c:pt>
                <c:pt idx="483">
                  <c:v>502.31080029243191</c:v>
                </c:pt>
                <c:pt idx="484">
                  <c:v>502.3108500359096</c:v>
                </c:pt>
                <c:pt idx="485">
                  <c:v>502.31090007846149</c:v>
                </c:pt>
                <c:pt idx="486">
                  <c:v>502.31095042248984</c:v>
                </c:pt>
                <c:pt idx="487">
                  <c:v>502.31100107042113</c:v>
                </c:pt>
                <c:pt idx="488">
                  <c:v>502.31105202470621</c:v>
                </c:pt>
                <c:pt idx="489">
                  <c:v>502.3111032878208</c:v>
                </c:pt>
                <c:pt idx="490">
                  <c:v>502.31115486226565</c:v>
                </c:pt>
                <c:pt idx="491">
                  <c:v>502.3112067505669</c:v>
                </c:pt>
                <c:pt idx="492">
                  <c:v>502.31125895527617</c:v>
                </c:pt>
                <c:pt idx="493">
                  <c:v>502.31131147897133</c:v>
                </c:pt>
                <c:pt idx="494">
                  <c:v>502.31136432425643</c:v>
                </c:pt>
                <c:pt idx="495">
                  <c:v>502.31141749376212</c:v>
                </c:pt>
                <c:pt idx="496">
                  <c:v>502.31147099014612</c:v>
                </c:pt>
                <c:pt idx="497">
                  <c:v>502.31152481609325</c:v>
                </c:pt>
                <c:pt idx="498">
                  <c:v>502.31157897431609</c:v>
                </c:pt>
                <c:pt idx="499">
                  <c:v>502.31163346755517</c:v>
                </c:pt>
                <c:pt idx="500">
                  <c:v>502.31168829857938</c:v>
                </c:pt>
                <c:pt idx="501">
                  <c:v>502.31174347018612</c:v>
                </c:pt>
                <c:pt idx="502">
                  <c:v>502.3117989852019</c:v>
                </c:pt>
                <c:pt idx="503">
                  <c:v>502.31185484648267</c:v>
                </c:pt>
                <c:pt idx="504">
                  <c:v>502.31191105691403</c:v>
                </c:pt>
                <c:pt idx="505">
                  <c:v>502.31196761941175</c:v>
                </c:pt>
                <c:pt idx="506">
                  <c:v>502.31202453692214</c:v>
                </c:pt>
                <c:pt idx="507">
                  <c:v>502.31208181242226</c:v>
                </c:pt>
                <c:pt idx="508">
                  <c:v>502.31213944892062</c:v>
                </c:pt>
                <c:pt idx="509">
                  <c:v>502.31219744945724</c:v>
                </c:pt>
                <c:pt idx="510">
                  <c:v>502.31225581710436</c:v>
                </c:pt>
                <c:pt idx="511">
                  <c:v>502.31231455496652</c:v>
                </c:pt>
                <c:pt idx="512">
                  <c:v>502.31237366618132</c:v>
                </c:pt>
                <c:pt idx="513">
                  <c:v>502.31243315391953</c:v>
                </c:pt>
                <c:pt idx="514">
                  <c:v>502.31249302138576</c:v>
                </c:pt>
                <c:pt idx="515">
                  <c:v>502.31255327181867</c:v>
                </c:pt>
                <c:pt idx="516">
                  <c:v>502.3126139084917</c:v>
                </c:pt>
                <c:pt idx="517">
                  <c:v>502.31267493471313</c:v>
                </c:pt>
                <c:pt idx="518">
                  <c:v>502.31273635382689</c:v>
                </c:pt>
                <c:pt idx="519">
                  <c:v>502.31279816921278</c:v>
                </c:pt>
                <c:pt idx="520">
                  <c:v>502.31286038428709</c:v>
                </c:pt>
                <c:pt idx="521">
                  <c:v>502.31292300250294</c:v>
                </c:pt>
                <c:pt idx="522">
                  <c:v>502.3129860273508</c:v>
                </c:pt>
                <c:pt idx="523">
                  <c:v>502.31304946235917</c:v>
                </c:pt>
                <c:pt idx="524">
                  <c:v>502.31311331109464</c:v>
                </c:pt>
                <c:pt idx="525">
                  <c:v>502.31317757716289</c:v>
                </c:pt>
                <c:pt idx="526">
                  <c:v>502.31324226420884</c:v>
                </c:pt>
                <c:pt idx="527">
                  <c:v>502.3133073759173</c:v>
                </c:pt>
                <c:pt idx="528">
                  <c:v>502.31337291601352</c:v>
                </c:pt>
                <c:pt idx="529">
                  <c:v>502.3134388882637</c:v>
                </c:pt>
                <c:pt idx="530">
                  <c:v>502.3135052964754</c:v>
                </c:pt>
                <c:pt idx="531">
                  <c:v>502.31357214449832</c:v>
                </c:pt>
                <c:pt idx="532">
                  <c:v>502.31363943622478</c:v>
                </c:pt>
                <c:pt idx="533">
                  <c:v>502.31370717559014</c:v>
                </c:pt>
                <c:pt idx="534">
                  <c:v>502.31377536657357</c:v>
                </c:pt>
                <c:pt idx="535">
                  <c:v>502.31384401319849</c:v>
                </c:pt>
                <c:pt idx="536">
                  <c:v>502.31391311953325</c:v>
                </c:pt>
                <c:pt idx="537">
                  <c:v>502.31398268969173</c:v>
                </c:pt>
                <c:pt idx="538">
                  <c:v>502.31405272783388</c:v>
                </c:pt>
                <c:pt idx="539">
                  <c:v>502.31412323816647</c:v>
                </c:pt>
                <c:pt idx="540">
                  <c:v>502.31419422494361</c:v>
                </c:pt>
                <c:pt idx="541">
                  <c:v>502.31426569246742</c:v>
                </c:pt>
                <c:pt idx="542">
                  <c:v>502.31433764508859</c:v>
                </c:pt>
                <c:pt idx="543">
                  <c:v>502.31441008720731</c:v>
                </c:pt>
                <c:pt idx="544">
                  <c:v>502.31448302327368</c:v>
                </c:pt>
                <c:pt idx="545">
                  <c:v>502.31455645778851</c:v>
                </c:pt>
                <c:pt idx="546">
                  <c:v>502.31463039530394</c:v>
                </c:pt>
                <c:pt idx="547">
                  <c:v>502.31470484042427</c:v>
                </c:pt>
                <c:pt idx="548">
                  <c:v>502.31477979780652</c:v>
                </c:pt>
                <c:pt idx="549">
                  <c:v>502.31485527216131</c:v>
                </c:pt>
                <c:pt idx="550">
                  <c:v>502.31493126825353</c:v>
                </c:pt>
                <c:pt idx="551">
                  <c:v>502.315007790903</c:v>
                </c:pt>
                <c:pt idx="552">
                  <c:v>502.31508484498545</c:v>
                </c:pt>
                <c:pt idx="553">
                  <c:v>502.31516243543308</c:v>
                </c:pt>
                <c:pt idx="554">
                  <c:v>502.31524056723555</c:v>
                </c:pt>
                <c:pt idx="555">
                  <c:v>502.31531924544049</c:v>
                </c:pt>
                <c:pt idx="556">
                  <c:v>502.31539847515472</c:v>
                </c:pt>
                <c:pt idx="557">
                  <c:v>502.31547826154468</c:v>
                </c:pt>
                <c:pt idx="558">
                  <c:v>502.31555860983752</c:v>
                </c:pt>
                <c:pt idx="559">
                  <c:v>502.3156395253219</c:v>
                </c:pt>
                <c:pt idx="560">
                  <c:v>502.31572101334882</c:v>
                </c:pt>
                <c:pt idx="561">
                  <c:v>502.31580307933257</c:v>
                </c:pt>
                <c:pt idx="562">
                  <c:v>502.3158857287516</c:v>
                </c:pt>
                <c:pt idx="563">
                  <c:v>502.31596896714927</c:v>
                </c:pt>
                <c:pt idx="564">
                  <c:v>502.3160528001352</c:v>
                </c:pt>
                <c:pt idx="565">
                  <c:v>502.31613723338563</c:v>
                </c:pt>
                <c:pt idx="566">
                  <c:v>502.31622227264506</c:v>
                </c:pt>
                <c:pt idx="567">
                  <c:v>502.31630792372653</c:v>
                </c:pt>
                <c:pt idx="568">
                  <c:v>502.3163941925132</c:v>
                </c:pt>
                <c:pt idx="569">
                  <c:v>502.31648108495898</c:v>
                </c:pt>
                <c:pt idx="570">
                  <c:v>502.31656860708966</c:v>
                </c:pt>
                <c:pt idx="571">
                  <c:v>502.31665676500415</c:v>
                </c:pt>
                <c:pt idx="572">
                  <c:v>502.31674556487513</c:v>
                </c:pt>
                <c:pt idx="573">
                  <c:v>502.31683501295066</c:v>
                </c:pt>
                <c:pt idx="574">
                  <c:v>502.31692511555474</c:v>
                </c:pt>
                <c:pt idx="575">
                  <c:v>502.31701587908884</c:v>
                </c:pt>
                <c:pt idx="576">
                  <c:v>502.31710731003278</c:v>
                </c:pt>
                <c:pt idx="577">
                  <c:v>502.31719941494612</c:v>
                </c:pt>
                <c:pt idx="578">
                  <c:v>502.31729220046901</c:v>
                </c:pt>
                <c:pt idx="579">
                  <c:v>502.31738567332371</c:v>
                </c:pt>
                <c:pt idx="580">
                  <c:v>502.31747984031574</c:v>
                </c:pt>
                <c:pt idx="581">
                  <c:v>502.31757470833486</c:v>
                </c:pt>
                <c:pt idx="582">
                  <c:v>502.31767028435661</c:v>
                </c:pt>
                <c:pt idx="583">
                  <c:v>502.31776657544361</c:v>
                </c:pt>
                <c:pt idx="584">
                  <c:v>502.31786358874666</c:v>
                </c:pt>
                <c:pt idx="585">
                  <c:v>502.31796133150618</c:v>
                </c:pt>
                <c:pt idx="586">
                  <c:v>502.31805981105356</c:v>
                </c:pt>
                <c:pt idx="587">
                  <c:v>502.31815903481248</c:v>
                </c:pt>
                <c:pt idx="588">
                  <c:v>502.31825901030044</c:v>
                </c:pt>
                <c:pt idx="589">
                  <c:v>502.31835974513001</c:v>
                </c:pt>
                <c:pt idx="590">
                  <c:v>502.31846124701048</c:v>
                </c:pt>
                <c:pt idx="591">
                  <c:v>502.31856352374911</c:v>
                </c:pt>
                <c:pt idx="592">
                  <c:v>502.31866658325276</c:v>
                </c:pt>
                <c:pt idx="593">
                  <c:v>502.31877043352944</c:v>
                </c:pt>
                <c:pt idx="594">
                  <c:v>502.31887508268989</c:v>
                </c:pt>
                <c:pt idx="595">
                  <c:v>502.31898053894889</c:v>
                </c:pt>
                <c:pt idx="596">
                  <c:v>502.31908681062731</c:v>
                </c:pt>
                <c:pt idx="597">
                  <c:v>502.31919390615337</c:v>
                </c:pt>
                <c:pt idx="598">
                  <c:v>502.31930183406462</c:v>
                </c:pt>
                <c:pt idx="599">
                  <c:v>502.3194106030092</c:v>
                </c:pt>
                <c:pt idx="600">
                  <c:v>502.31952022174823</c:v>
                </c:pt>
                <c:pt idx="601">
                  <c:v>502.31963069915696</c:v>
                </c:pt>
                <c:pt idx="602">
                  <c:v>502.31974204422681</c:v>
                </c:pt>
                <c:pt idx="603">
                  <c:v>502.3198542660673</c:v>
                </c:pt>
                <c:pt idx="604">
                  <c:v>502.31996737390773</c:v>
                </c:pt>
                <c:pt idx="605">
                  <c:v>502.3200813770992</c:v>
                </c:pt>
                <c:pt idx="606">
                  <c:v>502.32019628511654</c:v>
                </c:pt>
                <c:pt idx="607">
                  <c:v>502.32031210756014</c:v>
                </c:pt>
                <c:pt idx="608">
                  <c:v>502.32042885415808</c:v>
                </c:pt>
                <c:pt idx="609">
                  <c:v>502.32054653476825</c:v>
                </c:pt>
                <c:pt idx="610">
                  <c:v>502.32066515938021</c:v>
                </c:pt>
                <c:pt idx="611">
                  <c:v>502.32078473811742</c:v>
                </c:pt>
                <c:pt idx="612">
                  <c:v>502.32090528123956</c:v>
                </c:pt>
                <c:pt idx="613">
                  <c:v>502.32102679914436</c:v>
                </c:pt>
                <c:pt idx="614">
                  <c:v>502.32114930237026</c:v>
                </c:pt>
                <c:pt idx="615">
                  <c:v>502.32127280159835</c:v>
                </c:pt>
                <c:pt idx="616">
                  <c:v>502.32139730765493</c:v>
                </c:pt>
                <c:pt idx="617">
                  <c:v>502.32152283151373</c:v>
                </c:pt>
                <c:pt idx="618">
                  <c:v>502.3216493842985</c:v>
                </c:pt>
                <c:pt idx="619">
                  <c:v>502.3217769772852</c:v>
                </c:pt>
                <c:pt idx="620">
                  <c:v>502.32190562190488</c:v>
                </c:pt>
                <c:pt idx="621">
                  <c:v>502.3220353297458</c:v>
                </c:pt>
                <c:pt idx="622">
                  <c:v>502.32216611255649</c:v>
                </c:pt>
                <c:pt idx="623">
                  <c:v>502.32229798224813</c:v>
                </c:pt>
                <c:pt idx="624">
                  <c:v>502.32243095089729</c:v>
                </c:pt>
                <c:pt idx="625">
                  <c:v>502.32256503074882</c:v>
                </c:pt>
                <c:pt idx="626">
                  <c:v>502.32270023421842</c:v>
                </c:pt>
                <c:pt idx="627">
                  <c:v>502.32283657389587</c:v>
                </c:pt>
                <c:pt idx="628">
                  <c:v>502.32297406254764</c:v>
                </c:pt>
                <c:pt idx="629">
                  <c:v>502.32311271312011</c:v>
                </c:pt>
                <c:pt idx="630">
                  <c:v>502.32325253874234</c:v>
                </c:pt>
                <c:pt idx="631">
                  <c:v>502.32339355272961</c:v>
                </c:pt>
                <c:pt idx="632">
                  <c:v>502.32353576858611</c:v>
                </c:pt>
                <c:pt idx="633">
                  <c:v>502.32367920000848</c:v>
                </c:pt>
                <c:pt idx="634">
                  <c:v>502.32382386088904</c:v>
                </c:pt>
                <c:pt idx="635">
                  <c:v>502.32396976531908</c:v>
                </c:pt>
                <c:pt idx="636">
                  <c:v>502.32411692759234</c:v>
                </c:pt>
                <c:pt idx="637">
                  <c:v>502.32426536220868</c:v>
                </c:pt>
                <c:pt idx="638">
                  <c:v>502.32441508387728</c:v>
                </c:pt>
                <c:pt idx="639">
                  <c:v>502.32456610752052</c:v>
                </c:pt>
                <c:pt idx="640">
                  <c:v>502.32471844827791</c:v>
                </c:pt>
                <c:pt idx="641">
                  <c:v>502.32487212150926</c:v>
                </c:pt>
                <c:pt idx="642">
                  <c:v>502.32502714279929</c:v>
                </c:pt>
                <c:pt idx="643">
                  <c:v>502.32518352796097</c:v>
                </c:pt>
                <c:pt idx="644">
                  <c:v>502.32534129303997</c:v>
                </c:pt>
                <c:pt idx="645">
                  <c:v>502.32550045431856</c:v>
                </c:pt>
                <c:pt idx="646">
                  <c:v>502.32566102831987</c:v>
                </c:pt>
                <c:pt idx="647">
                  <c:v>502.32582303181209</c:v>
                </c:pt>
                <c:pt idx="648">
                  <c:v>502.32598648181312</c:v>
                </c:pt>
                <c:pt idx="649">
                  <c:v>502.32615139559465</c:v>
                </c:pt>
                <c:pt idx="650">
                  <c:v>502.32631779068709</c:v>
                </c:pt>
                <c:pt idx="651">
                  <c:v>502.32648568488389</c:v>
                </c:pt>
                <c:pt idx="652">
                  <c:v>502.32665509624661</c:v>
                </c:pt>
                <c:pt idx="653">
                  <c:v>502.32682604310952</c:v>
                </c:pt>
                <c:pt idx="654">
                  <c:v>502.3269985440848</c:v>
                </c:pt>
                <c:pt idx="655">
                  <c:v>502.32717261806744</c:v>
                </c:pt>
                <c:pt idx="656">
                  <c:v>502.32734828424032</c:v>
                </c:pt>
                <c:pt idx="657">
                  <c:v>502.32752556207981</c:v>
                </c:pt>
                <c:pt idx="658">
                  <c:v>502.32770447136085</c:v>
                </c:pt>
                <c:pt idx="659">
                  <c:v>502.32788503216267</c:v>
                </c:pt>
                <c:pt idx="660">
                  <c:v>502.32806726487439</c:v>
                </c:pt>
                <c:pt idx="661">
                  <c:v>502.32825119020066</c:v>
                </c:pt>
                <c:pt idx="662">
                  <c:v>502.32843682916763</c:v>
                </c:pt>
                <c:pt idx="663">
                  <c:v>502.32862420312892</c:v>
                </c:pt>
                <c:pt idx="664">
                  <c:v>502.32881333377196</c:v>
                </c:pt>
                <c:pt idx="665">
                  <c:v>502.32900424312385</c:v>
                </c:pt>
                <c:pt idx="666">
                  <c:v>502.32919695355815</c:v>
                </c:pt>
                <c:pt idx="667">
                  <c:v>502.32939148780127</c:v>
                </c:pt>
                <c:pt idx="668">
                  <c:v>502.32958786893926</c:v>
                </c:pt>
                <c:pt idx="669">
                  <c:v>502.3297861204245</c:v>
                </c:pt>
                <c:pt idx="670">
                  <c:v>502.32998626608287</c:v>
                </c:pt>
                <c:pt idx="671">
                  <c:v>502.33018833012079</c:v>
                </c:pt>
                <c:pt idx="672">
                  <c:v>502.33039233713259</c:v>
                </c:pt>
                <c:pt idx="673">
                  <c:v>502.33059831210801</c:v>
                </c:pt>
                <c:pt idx="674">
                  <c:v>502.3308062804399</c:v>
                </c:pt>
                <c:pt idx="675">
                  <c:v>502.33101626793183</c:v>
                </c:pt>
                <c:pt idx="676">
                  <c:v>502.33122830080629</c:v>
                </c:pt>
                <c:pt idx="677">
                  <c:v>502.33144240571289</c:v>
                </c:pt>
                <c:pt idx="678">
                  <c:v>502.33165860973662</c:v>
                </c:pt>
                <c:pt idx="679">
                  <c:v>502.33187694040646</c:v>
                </c:pt>
                <c:pt idx="680">
                  <c:v>502.33209742570421</c:v>
                </c:pt>
                <c:pt idx="681">
                  <c:v>502.33232009407317</c:v>
                </c:pt>
                <c:pt idx="682">
                  <c:v>502.33254497442783</c:v>
                </c:pt>
                <c:pt idx="683">
                  <c:v>502.33277209616278</c:v>
                </c:pt>
                <c:pt idx="684">
                  <c:v>502.33300148916254</c:v>
                </c:pt>
                <c:pt idx="685">
                  <c:v>502.33323318381127</c:v>
                </c:pt>
                <c:pt idx="686">
                  <c:v>502.3334672110031</c:v>
                </c:pt>
                <c:pt idx="687">
                  <c:v>502.3337036021519</c:v>
                </c:pt>
                <c:pt idx="688">
                  <c:v>502.33394238920249</c:v>
                </c:pt>
                <c:pt idx="689">
                  <c:v>502.33418360464094</c:v>
                </c:pt>
                <c:pt idx="690">
                  <c:v>502.33442728150567</c:v>
                </c:pt>
                <c:pt idx="691">
                  <c:v>502.33467345339903</c:v>
                </c:pt>
                <c:pt idx="692">
                  <c:v>502.33492215449866</c:v>
                </c:pt>
                <c:pt idx="693">
                  <c:v>502.3351734195694</c:v>
                </c:pt>
                <c:pt idx="694">
                  <c:v>502.33542728397532</c:v>
                </c:pt>
                <c:pt idx="695">
                  <c:v>502.33568378369256</c:v>
                </c:pt>
                <c:pt idx="696">
                  <c:v>502.33594295532151</c:v>
                </c:pt>
                <c:pt idx="697">
                  <c:v>502.33620483610031</c:v>
                </c:pt>
                <c:pt idx="698">
                  <c:v>502.33646946391809</c:v>
                </c:pt>
                <c:pt idx="699">
                  <c:v>502.33673687732852</c:v>
                </c:pt>
                <c:pt idx="700">
                  <c:v>502.33700711556412</c:v>
                </c:pt>
                <c:pt idx="701">
                  <c:v>502.3372802185504</c:v>
                </c:pt>
                <c:pt idx="702">
                  <c:v>502.33755622692081</c:v>
                </c:pt>
                <c:pt idx="703">
                  <c:v>502.33783518203165</c:v>
                </c:pt>
                <c:pt idx="704">
                  <c:v>502.33811712597782</c:v>
                </c:pt>
                <c:pt idx="705">
                  <c:v>502.33840210160838</c:v>
                </c:pt>
                <c:pt idx="706">
                  <c:v>502.33869015254317</c:v>
                </c:pt>
                <c:pt idx="707">
                  <c:v>502.33898132318905</c:v>
                </c:pt>
                <c:pt idx="708">
                  <c:v>502.33927565875757</c:v>
                </c:pt>
                <c:pt idx="709">
                  <c:v>502.33957320528214</c:v>
                </c:pt>
                <c:pt idx="710">
                  <c:v>502.33987400963605</c:v>
                </c:pt>
                <c:pt idx="711">
                  <c:v>502.34017811955107</c:v>
                </c:pt>
                <c:pt idx="712">
                  <c:v>502.34048558363628</c:v>
                </c:pt>
                <c:pt idx="713">
                  <c:v>502.34079645139758</c:v>
                </c:pt>
                <c:pt idx="714">
                  <c:v>502.34111077325747</c:v>
                </c:pt>
                <c:pt idx="715">
                  <c:v>502.34142860057568</c:v>
                </c:pt>
                <c:pt idx="716">
                  <c:v>502.34174998566994</c:v>
                </c:pt>
                <c:pt idx="717">
                  <c:v>502.34207498183775</c:v>
                </c:pt>
                <c:pt idx="718">
                  <c:v>502.34240364337819</c:v>
                </c:pt>
                <c:pt idx="719">
                  <c:v>502.34273602561484</c:v>
                </c:pt>
                <c:pt idx="720">
                  <c:v>502.34307218491898</c:v>
                </c:pt>
                <c:pt idx="721">
                  <c:v>502.3434121787335</c:v>
                </c:pt>
                <c:pt idx="722">
                  <c:v>502.34375606559729</c:v>
                </c:pt>
                <c:pt idx="723">
                  <c:v>502.34410390517058</c:v>
                </c:pt>
                <c:pt idx="724">
                  <c:v>502.34445575826095</c:v>
                </c:pt>
                <c:pt idx="725">
                  <c:v>502.34481168684954</c:v>
                </c:pt>
                <c:pt idx="726">
                  <c:v>502.34517175411867</c:v>
                </c:pt>
                <c:pt idx="727">
                  <c:v>502.34553602447971</c:v>
                </c:pt>
                <c:pt idx="728">
                  <c:v>502.34590456360183</c:v>
                </c:pt>
                <c:pt idx="729">
                  <c:v>502.34627743844186</c:v>
                </c:pt>
                <c:pt idx="730">
                  <c:v>502.3466547172743</c:v>
                </c:pt>
                <c:pt idx="731">
                  <c:v>502.34703646972304</c:v>
                </c:pt>
                <c:pt idx="732">
                  <c:v>502.34742276679299</c:v>
                </c:pt>
                <c:pt idx="733">
                  <c:v>502.34781368090341</c:v>
                </c:pt>
                <c:pt idx="734">
                  <c:v>502.34820928592188</c:v>
                </c:pt>
                <c:pt idx="735">
                  <c:v>502.34860965719889</c:v>
                </c:pt>
                <c:pt idx="736">
                  <c:v>502.34901487160403</c:v>
                </c:pt>
                <c:pt idx="737">
                  <c:v>502.34942500756262</c:v>
                </c:pt>
                <c:pt idx="738">
                  <c:v>502.34984014509388</c:v>
                </c:pt>
                <c:pt idx="739">
                  <c:v>502.35026036584981</c:v>
                </c:pt>
                <c:pt idx="740">
                  <c:v>502.35068575315546</c:v>
                </c:pt>
                <c:pt idx="741">
                  <c:v>502.35111639205002</c:v>
                </c:pt>
                <c:pt idx="742">
                  <c:v>502.35155236932945</c:v>
                </c:pt>
                <c:pt idx="743">
                  <c:v>502.35199377359027</c:v>
                </c:pt>
                <c:pt idx="744">
                  <c:v>502.35244069527448</c:v>
                </c:pt>
                <c:pt idx="745">
                  <c:v>502.35289322671582</c:v>
                </c:pt>
                <c:pt idx="746">
                  <c:v>502.35335146218762</c:v>
                </c:pt>
                <c:pt idx="747">
                  <c:v>502.35381549795176</c:v>
                </c:pt>
                <c:pt idx="748">
                  <c:v>502.3542854323091</c:v>
                </c:pt>
                <c:pt idx="749">
                  <c:v>502.354761365652</c:v>
                </c:pt>
                <c:pt idx="750">
                  <c:v>502.35524340051722</c:v>
                </c:pt>
                <c:pt idx="751">
                  <c:v>502.35573164164185</c:v>
                </c:pt>
                <c:pt idx="752">
                  <c:v>502.35622619601975</c:v>
                </c:pt>
                <c:pt idx="753">
                  <c:v>502.35672717296018</c:v>
                </c:pt>
                <c:pt idx="754">
                  <c:v>502.35723468414847</c:v>
                </c:pt>
                <c:pt idx="755">
                  <c:v>502.35774884370795</c:v>
                </c:pt>
                <c:pt idx="756">
                  <c:v>502.35826976826422</c:v>
                </c:pt>
                <c:pt idx="757">
                  <c:v>502.35879757701127</c:v>
                </c:pt>
                <c:pt idx="758">
                  <c:v>502.35933239177979</c:v>
                </c:pt>
                <c:pt idx="759">
                  <c:v>502.3598743371071</c:v>
                </c:pt>
                <c:pt idx="760">
                  <c:v>502.36042354031002</c:v>
                </c:pt>
                <c:pt idx="761">
                  <c:v>502.36098013155936</c:v>
                </c:pt>
                <c:pt idx="762">
                  <c:v>502.36154424395727</c:v>
                </c:pt>
                <c:pt idx="763">
                  <c:v>502.36211601361663</c:v>
                </c:pt>
                <c:pt idx="764">
                  <c:v>502.36269557974305</c:v>
                </c:pt>
                <c:pt idx="765">
                  <c:v>502.36328308471991</c:v>
                </c:pt>
                <c:pt idx="766">
                  <c:v>502.36387867419552</c:v>
                </c:pt>
                <c:pt idx="767">
                  <c:v>502.36448249717341</c:v>
                </c:pt>
                <c:pt idx="768">
                  <c:v>502.36509470610565</c:v>
                </c:pt>
                <c:pt idx="769">
                  <c:v>502.36571545698888</c:v>
                </c:pt>
                <c:pt idx="770">
                  <c:v>502.36634490946369</c:v>
                </c:pt>
                <c:pt idx="771">
                  <c:v>502.36698322691745</c:v>
                </c:pt>
                <c:pt idx="772">
                  <c:v>502.36763057658999</c:v>
                </c:pt>
                <c:pt idx="773">
                  <c:v>502.36828712968332</c:v>
                </c:pt>
                <c:pt idx="774">
                  <c:v>502.36895306147488</c:v>
                </c:pt>
                <c:pt idx="775">
                  <c:v>502.36962855143423</c:v>
                </c:pt>
                <c:pt idx="776">
                  <c:v>502.3703137833441</c:v>
                </c:pt>
                <c:pt idx="777">
                  <c:v>502.37100894542539</c:v>
                </c:pt>
                <c:pt idx="778">
                  <c:v>502.37171423046647</c:v>
                </c:pt>
                <c:pt idx="779">
                  <c:v>502.37242983595655</c:v>
                </c:pt>
                <c:pt idx="780">
                  <c:v>502.37315596422411</c:v>
                </c:pt>
                <c:pt idx="781">
                  <c:v>502.37389282257993</c:v>
                </c:pt>
                <c:pt idx="782">
                  <c:v>502.3746406234647</c:v>
                </c:pt>
                <c:pt idx="783">
                  <c:v>502.37539958460252</c:v>
                </c:pt>
                <c:pt idx="784">
                  <c:v>502.37616992915918</c:v>
                </c:pt>
                <c:pt idx="785">
                  <c:v>502.37695188590595</c:v>
                </c:pt>
                <c:pt idx="786">
                  <c:v>502.37774568938971</c:v>
                </c:pt>
                <c:pt idx="787">
                  <c:v>502.37855158010871</c:v>
                </c:pt>
                <c:pt idx="788">
                  <c:v>502.37936980469448</c:v>
                </c:pt>
                <c:pt idx="789">
                  <c:v>502.38020061610081</c:v>
                </c:pt>
                <c:pt idx="790">
                  <c:v>502.38104427379881</c:v>
                </c:pt>
                <c:pt idx="791">
                  <c:v>502.38190104397989</c:v>
                </c:pt>
                <c:pt idx="792">
                  <c:v>502.38277119976533</c:v>
                </c:pt>
                <c:pt idx="793">
                  <c:v>502.38365502142403</c:v>
                </c:pt>
                <c:pt idx="794">
                  <c:v>502.3845527965982</c:v>
                </c:pt>
                <c:pt idx="795">
                  <c:v>502.38546482053704</c:v>
                </c:pt>
                <c:pt idx="796">
                  <c:v>502.38639139633995</c:v>
                </c:pt>
                <c:pt idx="797">
                  <c:v>502.38733283520764</c:v>
                </c:pt>
                <c:pt idx="798">
                  <c:v>502.38828945670394</c:v>
                </c:pt>
                <c:pt idx="799">
                  <c:v>502.38926158902666</c:v>
                </c:pt>
                <c:pt idx="800">
                  <c:v>502.39024956928881</c:v>
                </c:pt>
                <c:pt idx="801">
                  <c:v>502.39125374381121</c:v>
                </c:pt>
                <c:pt idx="802">
                  <c:v>502.39227446842557</c:v>
                </c:pt>
                <c:pt idx="803">
                  <c:v>502.3933121087897</c:v>
                </c:pt>
                <c:pt idx="804">
                  <c:v>502.39436704071505</c:v>
                </c:pt>
                <c:pt idx="805">
                  <c:v>502.3954396505066</c:v>
                </c:pt>
                <c:pt idx="806">
                  <c:v>502.3965303353167</c:v>
                </c:pt>
                <c:pt idx="807">
                  <c:v>502.39763950351244</c:v>
                </c:pt>
                <c:pt idx="808">
                  <c:v>502.39876757505772</c:v>
                </c:pt>
                <c:pt idx="809">
                  <c:v>502.39991498191091</c:v>
                </c:pt>
                <c:pt idx="810">
                  <c:v>502.40108216843799</c:v>
                </c:pt>
                <c:pt idx="811">
                  <c:v>502.40226959184264</c:v>
                </c:pt>
                <c:pt idx="812">
                  <c:v>502.40347772261413</c:v>
                </c:pt>
                <c:pt idx="813">
                  <c:v>502.40470704499285</c:v>
                </c:pt>
                <c:pt idx="814">
                  <c:v>502.40595805745562</c:v>
                </c:pt>
                <c:pt idx="815">
                  <c:v>502.40723127322087</c:v>
                </c:pt>
                <c:pt idx="816">
                  <c:v>502.40852722077466</c:v>
                </c:pt>
                <c:pt idx="817">
                  <c:v>502.40984644441897</c:v>
                </c:pt>
                <c:pt idx="818">
                  <c:v>502.41118950484309</c:v>
                </c:pt>
                <c:pt idx="819">
                  <c:v>502.41255697971923</c:v>
                </c:pt>
                <c:pt idx="820">
                  <c:v>502.41394946432325</c:v>
                </c:pt>
                <c:pt idx="821">
                  <c:v>502.41536757218245</c:v>
                </c:pt>
                <c:pt idx="822">
                  <c:v>502.41681193575113</c:v>
                </c:pt>
                <c:pt idx="823">
                  <c:v>502.41828320711539</c:v>
                </c:pt>
                <c:pt idx="824">
                  <c:v>502.41978205872891</c:v>
                </c:pt>
                <c:pt idx="825">
                  <c:v>502.4213091841811</c:v>
                </c:pt>
                <c:pt idx="826">
                  <c:v>502.42286529899917</c:v>
                </c:pt>
                <c:pt idx="827">
                  <c:v>502.42445114148586</c:v>
                </c:pt>
                <c:pt idx="828">
                  <c:v>502.42606747359508</c:v>
                </c:pt>
                <c:pt idx="829">
                  <c:v>502.42771508184643</c:v>
                </c:pt>
                <c:pt idx="830">
                  <c:v>502.42939477828213</c:v>
                </c:pt>
                <c:pt idx="831">
                  <c:v>502.43110740146665</c:v>
                </c:pt>
                <c:pt idx="832">
                  <c:v>502.43285381753344</c:v>
                </c:pt>
                <c:pt idx="833">
                  <c:v>502.4346349212791</c:v>
                </c:pt>
                <c:pt idx="834">
                  <c:v>502.4364516373094</c:v>
                </c:pt>
                <c:pt idx="835">
                  <c:v>502.43830492123863</c:v>
                </c:pt>
                <c:pt idx="836">
                  <c:v>502.44019576094558</c:v>
                </c:pt>
                <c:pt idx="837">
                  <c:v>502.44212517788975</c:v>
                </c:pt>
                <c:pt idx="838">
                  <c:v>502.44409422849009</c:v>
                </c:pt>
                <c:pt idx="839">
                  <c:v>502.44610400557036</c:v>
                </c:pt>
                <c:pt idx="840">
                  <c:v>502.44815563987487</c:v>
                </c:pt>
                <c:pt idx="841">
                  <c:v>502.45025030165834</c:v>
                </c:pt>
                <c:pt idx="842">
                  <c:v>502.45238920235369</c:v>
                </c:pt>
                <c:pt idx="843">
                  <c:v>502.45457359632286</c:v>
                </c:pt>
                <c:pt idx="844">
                  <c:v>502.45680478269514</c:v>
                </c:pt>
                <c:pt idx="845">
                  <c:v>502.45908410729783</c:v>
                </c:pt>
                <c:pt idx="846">
                  <c:v>502.46141296468454</c:v>
                </c:pt>
                <c:pt idx="847">
                  <c:v>502.46379280026747</c:v>
                </c:pt>
                <c:pt idx="848">
                  <c:v>502.46622511255885</c:v>
                </c:pt>
                <c:pt idx="849">
                  <c:v>502.46871145552888</c:v>
                </c:pt>
                <c:pt idx="850">
                  <c:v>502.47125344108633</c:v>
                </c:pt>
                <c:pt idx="851">
                  <c:v>502.47385274168988</c:v>
                </c:pt>
                <c:pt idx="852">
                  <c:v>502.47651109309732</c:v>
                </c:pt>
                <c:pt idx="853">
                  <c:v>502.47923029726223</c:v>
                </c:pt>
                <c:pt idx="854">
                  <c:v>502.48201222538552</c:v>
                </c:pt>
                <c:pt idx="855">
                  <c:v>502.484858821133</c:v>
                </c:pt>
                <c:pt idx="856">
                  <c:v>502.48777210402858</c:v>
                </c:pt>
                <c:pt idx="857">
                  <c:v>502.49075417303385</c:v>
                </c:pt>
                <c:pt idx="858">
                  <c:v>502.49380721032691</c:v>
                </c:pt>
                <c:pt idx="859">
                  <c:v>502.49693348529189</c:v>
                </c:pt>
                <c:pt idx="860">
                  <c:v>502.50013535873387</c:v>
                </c:pt>
                <c:pt idx="861">
                  <c:v>502.50341528733304</c:v>
                </c:pt>
                <c:pt idx="862">
                  <c:v>502.50677582835397</c:v>
                </c:pt>
                <c:pt idx="863">
                  <c:v>502.51021964462734</c:v>
                </c:pt>
                <c:pt idx="864">
                  <c:v>502.51374950982148</c:v>
                </c:pt>
                <c:pt idx="865">
                  <c:v>502.5173683140236</c:v>
                </c:pt>
                <c:pt idx="866">
                  <c:v>502.52107906965153</c:v>
                </c:pt>
                <c:pt idx="867">
                  <c:v>502.52488491771891</c:v>
                </c:pt>
                <c:pt idx="868">
                  <c:v>502.52878913447739</c:v>
                </c:pt>
                <c:pt idx="869">
                  <c:v>502.53279513846269</c:v>
                </c:pt>
                <c:pt idx="870">
                  <c:v>502.53690649797284</c:v>
                </c:pt>
                <c:pt idx="871">
                  <c:v>502.54112693900817</c:v>
                </c:pt>
                <c:pt idx="872">
                  <c:v>502.54546035370754</c:v>
                </c:pt>
                <c:pt idx="873">
                  <c:v>502.54991080931507</c:v>
                </c:pt>
                <c:pt idx="874">
                  <c:v>502.55448255771648</c:v>
                </c:pt>
                <c:pt idx="875">
                  <c:v>502.55918004558686</c:v>
                </c:pt>
                <c:pt idx="876">
                  <c:v>502.56400792519509</c:v>
                </c:pt>
                <c:pt idx="877">
                  <c:v>502.5689710659131</c:v>
                </c:pt>
                <c:pt idx="878">
                  <c:v>502.57407456648457</c:v>
                </c:pt>
                <c:pt idx="879">
                  <c:v>502.57932376810874</c:v>
                </c:pt>
                <c:pt idx="880">
                  <c:v>502.58472426840439</c:v>
                </c:pt>
                <c:pt idx="881">
                  <c:v>502.59028193631963</c:v>
                </c:pt>
                <c:pt idx="882">
                  <c:v>502.59600292806329</c:v>
                </c:pt>
                <c:pt idx="883">
                  <c:v>502.60189370413798</c:v>
                </c:pt>
                <c:pt idx="884">
                  <c:v>502.60796104756281</c:v>
                </c:pt>
                <c:pt idx="885">
                  <c:v>502.61421208338123</c:v>
                </c:pt>
                <c:pt idx="886">
                  <c:v>502.62065429955976</c:v>
                </c:pt>
                <c:pt idx="887">
                  <c:v>502.62729556939013</c:v>
                </c:pt>
                <c:pt idx="888">
                  <c:v>502.63414417552218</c:v>
                </c:pt>
                <c:pt idx="889">
                  <c:v>502.64120883576203</c:v>
                </c:pt>
                <c:pt idx="890">
                  <c:v>502.64849873078697</c:v>
                </c:pt>
                <c:pt idx="891">
                  <c:v>502.65602353394092</c:v>
                </c:pt>
                <c:pt idx="892">
                  <c:v>502.66379344329056</c:v>
                </c:pt>
                <c:pt idx="893">
                  <c:v>502.67181921614053</c:v>
                </c:pt>
                <c:pt idx="894">
                  <c:v>502.68011220622589</c:v>
                </c:pt>
                <c:pt idx="895">
                  <c:v>502.6886844038205</c:v>
                </c:pt>
                <c:pt idx="896">
                  <c:v>502.69754847902738</c:v>
                </c:pt>
                <c:pt idx="897">
                  <c:v>502.7067178285406</c:v>
                </c:pt>
                <c:pt idx="898">
                  <c:v>502.71620662620205</c:v>
                </c:pt>
                <c:pt idx="899">
                  <c:v>502.72602987770813</c:v>
                </c:pt>
                <c:pt idx="900">
                  <c:v>502.73620347986008</c:v>
                </c:pt>
                <c:pt idx="901">
                  <c:v>502.74674428479506</c:v>
                </c:pt>
                <c:pt idx="902">
                  <c:v>502.75767016968047</c:v>
                </c:pt>
                <c:pt idx="903">
                  <c:v>502.76900011241042</c:v>
                </c:pt>
                <c:pt idx="904">
                  <c:v>502.78075427390121</c:v>
                </c:pt>
                <c:pt idx="905">
                  <c:v>502.7929540876512</c:v>
                </c:pt>
                <c:pt idx="906">
                  <c:v>502.80562235730741</c:v>
                </c:pt>
                <c:pt idx="907">
                  <c:v>502.81878336306625</c:v>
                </c:pt>
                <c:pt idx="908">
                  <c:v>502.83246297783433</c:v>
                </c:pt>
                <c:pt idx="909">
                  <c:v>502.84668879418575</c:v>
                </c:pt>
                <c:pt idx="910">
                  <c:v>502.86149026327649</c:v>
                </c:pt>
                <c:pt idx="911">
                  <c:v>502.87689884702041</c:v>
                </c:pt>
                <c:pt idx="912">
                  <c:v>502.89294818499206</c:v>
                </c:pt>
                <c:pt idx="913">
                  <c:v>502.90967427770778</c:v>
                </c:pt>
                <c:pt idx="914">
                  <c:v>502.92711568814462</c:v>
                </c:pt>
                <c:pt idx="915">
                  <c:v>502.9453137636022</c:v>
                </c:pt>
                <c:pt idx="916">
                  <c:v>502.9643128802839</c:v>
                </c:pt>
                <c:pt idx="917">
                  <c:v>502.98416071329632</c:v>
                </c:pt>
                <c:pt idx="918">
                  <c:v>503.0049085351265</c:v>
                </c:pt>
                <c:pt idx="919">
                  <c:v>503.02661154608109</c:v>
                </c:pt>
                <c:pt idx="920">
                  <c:v>503.04932924065463</c:v>
                </c:pt>
                <c:pt idx="921">
                  <c:v>503.07312581435923</c:v>
                </c:pt>
                <c:pt idx="922">
                  <c:v>503.0980706161979</c:v>
                </c:pt>
                <c:pt idx="923">
                  <c:v>503.1242386527253</c:v>
                </c:pt>
                <c:pt idx="924">
                  <c:v>503.15171115051999</c:v>
                </c:pt>
                <c:pt idx="925">
                  <c:v>503.18057618492759</c:v>
                </c:pt>
                <c:pt idx="926">
                  <c:v>503.21092938414023</c:v>
                </c:pt>
                <c:pt idx="927">
                  <c:v>503.24287471909611</c:v>
                </c:pt>
                <c:pt idx="928">
                  <c:v>503.27652539135295</c:v>
                </c:pt>
                <c:pt idx="929">
                  <c:v>503.31200483305446</c:v>
                </c:pt>
                <c:pt idx="930">
                  <c:v>503.34944783544177</c:v>
                </c:pt>
                <c:pt idx="931">
                  <c:v>503.38900182511992</c:v>
                </c:pt>
                <c:pt idx="932">
                  <c:v>503.43082831058115</c:v>
                </c:pt>
                <c:pt idx="933">
                  <c:v>503.47510452540735</c:v>
                </c:pt>
                <c:pt idx="934">
                  <c:v>503.52202529927331</c:v>
                </c:pt>
                <c:pt idx="935">
                  <c:v>503.57180519351431</c:v>
                </c:pt>
                <c:pt idx="936">
                  <c:v>503.62468094482375</c:v>
                </c:pt>
                <c:pt idx="937">
                  <c:v>503.68091426887128</c:v>
                </c:pt>
                <c:pt idx="938">
                  <c:v>503.74079508561806</c:v>
                </c:pt>
                <c:pt idx="939">
                  <c:v>503.804645240274</c:v>
                </c:pt>
                <c:pt idx="940">
                  <c:v>503.87282280872353</c:v>
                </c:pt>
                <c:pt idx="941">
                  <c:v>503.94572709453286</c:v>
                </c:pt>
                <c:pt idx="942">
                  <c:v>504.02380444719842</c:v>
                </c:pt>
                <c:pt idx="943">
                  <c:v>504.1075550592422</c:v>
                </c:pt>
                <c:pt idx="944">
                  <c:v>504.19754093453469</c:v>
                </c:pt>
                <c:pt idx="945">
                  <c:v>504.29439526372693</c:v>
                </c:pt>
                <c:pt idx="946">
                  <c:v>504.39883349734833</c:v>
                </c:pt>
                <c:pt idx="947">
                  <c:v>504.51166647621807</c:v>
                </c:pt>
                <c:pt idx="948">
                  <c:v>504.63381606659959</c:v>
                </c:pt>
                <c:pt idx="949">
                  <c:v>504.76633385969996</c:v>
                </c:pt>
                <c:pt idx="950">
                  <c:v>504.91042363931854</c:v>
                </c:pt>
                <c:pt idx="951">
                  <c:v>505.06746850800278</c:v>
                </c:pt>
                <c:pt idx="952">
                  <c:v>505.23906380500335</c:v>
                </c:pt>
                <c:pt idx="953">
                  <c:v>505.42705726789268</c:v>
                </c:pt>
                <c:pt idx="954">
                  <c:v>505.63359831051821</c:v>
                </c:pt>
                <c:pt idx="955">
                  <c:v>505.86119885011323</c:v>
                </c:pt>
                <c:pt idx="956">
                  <c:v>506.11280886808368</c:v>
                </c:pt>
                <c:pt idx="957">
                  <c:v>506.39191090638417</c:v>
                </c:pt>
                <c:pt idx="958">
                  <c:v>506.70263909088681</c:v>
                </c:pt>
                <c:pt idx="959">
                  <c:v>507.04993018899853</c:v>
                </c:pt>
                <c:pt idx="960">
                  <c:v>507.4397168771722</c:v>
                </c:pt>
                <c:pt idx="961">
                  <c:v>507.87917715037577</c:v>
                </c:pt>
                <c:pt idx="962">
                  <c:v>508.37705915383702</c:v>
                </c:pt>
                <c:pt idx="963">
                  <c:v>508.94410842388942</c:v>
                </c:pt>
                <c:pt idx="964">
                  <c:v>509.59363577148048</c:v>
                </c:pt>
                <c:pt idx="965">
                  <c:v>510.34228067918309</c:v>
                </c:pt>
                <c:pt idx="966">
                  <c:v>511.21105006310927</c:v>
                </c:pt>
                <c:pt idx="967">
                  <c:v>512.22675046828761</c:v>
                </c:pt>
                <c:pt idx="968">
                  <c:v>513.42399221689186</c:v>
                </c:pt>
                <c:pt idx="969">
                  <c:v>514.84804776786052</c:v>
                </c:pt>
                <c:pt idx="970">
                  <c:v>516.5590601551977</c:v>
                </c:pt>
                <c:pt idx="971">
                  <c:v>518.63866140985806</c:v>
                </c:pt>
                <c:pt idx="972">
                  <c:v>521.20178297412576</c:v>
                </c:pt>
                <c:pt idx="973">
                  <c:v>524.42151696517476</c:v>
                </c:pt>
                <c:pt idx="974">
                  <c:v>528.58747172672656</c:v>
                </c:pt>
                <c:pt idx="975">
                  <c:v>534.24100007446282</c:v>
                </c:pt>
                <c:pt idx="976">
                  <c:v>542.45161018559736</c:v>
                </c:pt>
                <c:pt idx="977">
                  <c:v>555.26738896756603</c:v>
                </c:pt>
                <c:pt idx="978">
                  <c:v>576.20571319891849</c:v>
                </c:pt>
                <c:pt idx="979">
                  <c:v>610.3376560936963</c:v>
                </c:pt>
                <c:pt idx="980">
                  <c:v>663.28803386543655</c:v>
                </c:pt>
                <c:pt idx="981">
                  <c:v>738.68023876509756</c:v>
                </c:pt>
                <c:pt idx="982">
                  <c:v>833.8931159692703</c:v>
                </c:pt>
                <c:pt idx="983">
                  <c:v>933.25544933635933</c:v>
                </c:pt>
                <c:pt idx="984">
                  <c:v>1000.7876268303083</c:v>
                </c:pt>
                <c:pt idx="985">
                  <c:v>996.42806279094884</c:v>
                </c:pt>
                <c:pt idx="986">
                  <c:v>923.20378952365616</c:v>
                </c:pt>
                <c:pt idx="987">
                  <c:v>822.93335201889408</c:v>
                </c:pt>
                <c:pt idx="988">
                  <c:v>729.42040320808132</c:v>
                </c:pt>
                <c:pt idx="989">
                  <c:v>656.49186223562731</c:v>
                </c:pt>
                <c:pt idx="990">
                  <c:v>605.82241541878477</c:v>
                </c:pt>
                <c:pt idx="991">
                  <c:v>573.39884627951687</c:v>
                </c:pt>
                <c:pt idx="992">
                  <c:v>553.56206461496936</c:v>
                </c:pt>
                <c:pt idx="993">
                  <c:v>541.38616357138471</c:v>
                </c:pt>
                <c:pt idx="994">
                  <c:v>533.52985548786069</c:v>
                </c:pt>
                <c:pt idx="995">
                  <c:v>528.07667458386823</c:v>
                </c:pt>
                <c:pt idx="996">
                  <c:v>524.03327802267859</c:v>
                </c:pt>
                <c:pt idx="997">
                  <c:v>520.89589396852648</c:v>
                </c:pt>
                <c:pt idx="998">
                  <c:v>518.39221030245756</c:v>
                </c:pt>
                <c:pt idx="999">
                  <c:v>516.35739554039981</c:v>
                </c:pt>
                <c:pt idx="1000">
                  <c:v>514.68098752098433</c:v>
                </c:pt>
                <c:pt idx="1001">
                  <c:v>513.28412328008665</c:v>
                </c:pt>
                <c:pt idx="1002">
                  <c:v>512.10853512710003</c:v>
                </c:pt>
                <c:pt idx="1003">
                  <c:v>511.11028014355793</c:v>
                </c:pt>
                <c:pt idx="1004">
                  <c:v>510.25571399083327</c:v>
                </c:pt>
                <c:pt idx="1005">
                  <c:v>509.51874375445328</c:v>
                </c:pt>
                <c:pt idx="1006">
                  <c:v>508.87889705647774</c:v>
                </c:pt>
                <c:pt idx="1007">
                  <c:v>508.31993981624095</c:v>
                </c:pt>
                <c:pt idx="1008">
                  <c:v>507.82887222688618</c:v>
                </c:pt>
                <c:pt idx="1009">
                  <c:v>507.39518988249131</c:v>
                </c:pt>
                <c:pt idx="1010">
                  <c:v>507.01033344268853</c:v>
                </c:pt>
                <c:pt idx="1011">
                  <c:v>506.667274106219</c:v>
                </c:pt>
                <c:pt idx="1012">
                  <c:v>506.3601980995731</c:v>
                </c:pt>
                <c:pt idx="1013">
                  <c:v>506.08426417503671</c:v>
                </c:pt>
                <c:pt idx="1014">
                  <c:v>505.83541551522683</c:v>
                </c:pt>
                <c:pt idx="1015">
                  <c:v>505.61023258551967</c:v>
                </c:pt>
                <c:pt idx="1016">
                  <c:v>505.40581709350619</c:v>
                </c:pt>
                <c:pt idx="1017">
                  <c:v>505.21969978753879</c:v>
                </c:pt>
                <c:pt idx="1018">
                  <c:v>505.04976667581752</c:v>
                </c:pt>
                <c:pt idx="1019">
                  <c:v>504.89419959017113</c:v>
                </c:pt>
                <c:pt idx="1020">
                  <c:v>504.75142800281526</c:v>
                </c:pt>
                <c:pt idx="1021">
                  <c:v>504.62008973217399</c:v>
                </c:pt>
                <c:pt idx="1022">
                  <c:v>504.49899871668788</c:v>
                </c:pt>
                <c:pt idx="1023">
                  <c:v>504.38711844368044</c:v>
                </c:pt>
                <c:pt idx="1024">
                  <c:v>504.28353992959131</c:v>
                </c:pt>
                <c:pt idx="1025">
                  <c:v>504.18746338388507</c:v>
                </c:pt>
                <c:pt idx="1026">
                  <c:v>504.09818287030259</c:v>
                </c:pt>
                <c:pt idx="1027">
                  <c:v>504.01507341940891</c:v>
                </c:pt>
                <c:pt idx="1028">
                  <c:v>503.93758015558979</c:v>
                </c:pt>
                <c:pt idx="1029">
                  <c:v>503.86520908715784</c:v>
                </c:pt>
                <c:pt idx="1030">
                  <c:v>503.79751927557032</c:v>
                </c:pt>
                <c:pt idx="1031">
                  <c:v>503.73411615308663</c:v>
                </c:pt>
                <c:pt idx="1032">
                  <c:v>503.67464580063637</c:v>
                </c:pt>
                <c:pt idx="1033">
                  <c:v>503.61879003162778</c:v>
                </c:pt>
                <c:pt idx="1034">
                  <c:v>503.56626215471556</c:v>
                </c:pt>
                <c:pt idx="1035">
                  <c:v>503.51680331059049</c:v>
                </c:pt>
                <c:pt idx="1036">
                  <c:v>503.47017929572627</c:v>
                </c:pt>
                <c:pt idx="1037">
                  <c:v>503.42617780057992</c:v>
                </c:pt>
                <c:pt idx="1038">
                  <c:v>503.38460600164922</c:v>
                </c:pt>
                <c:pt idx="1039">
                  <c:v>503.34528845656575</c:v>
                </c:pt>
                <c:pt idx="1040">
                  <c:v>503.30806525946065</c:v>
                </c:pt>
                <c:pt idx="1041">
                  <c:v>503.27279042050174</c:v>
                </c:pt>
                <c:pt idx="1042">
                  <c:v>503.23933043903321</c:v>
                </c:pt>
                <c:pt idx="1043">
                  <c:v>503.2075630443544</c:v>
                </c:pt>
                <c:pt idx="1044">
                  <c:v>503.17737608202265</c:v>
                </c:pt>
                <c:pt idx="1045">
                  <c:v>503.14866652679132</c:v>
                </c:pt>
                <c:pt idx="1046">
                  <c:v>503.12133960600482</c:v>
                </c:pt>
                <c:pt idx="1047">
                  <c:v>503.09530801956004</c:v>
                </c:pt>
                <c:pt idx="1048">
                  <c:v>503.07049124447548</c:v>
                </c:pt>
                <c:pt idx="1049">
                  <c:v>503.04681491374902</c:v>
                </c:pt>
                <c:pt idx="1050">
                  <c:v>503.02421026057959</c:v>
                </c:pt>
                <c:pt idx="1051">
                  <c:v>503.00261362021314</c:v>
                </c:pt>
                <c:pt idx="1052">
                  <c:v>502.98196598269135</c:v>
                </c:pt>
                <c:pt idx="1053">
                  <c:v>502.96221259064743</c:v>
                </c:pt>
                <c:pt idx="1054">
                  <c:v>502.94330257704183</c:v>
                </c:pt>
                <c:pt idx="1055">
                  <c:v>502.92518863837188</c:v>
                </c:pt>
                <c:pt idx="1056">
                  <c:v>502.90782673944216</c:v>
                </c:pt>
                <c:pt idx="1057">
                  <c:v>502.89117584626297</c:v>
                </c:pt>
                <c:pt idx="1058">
                  <c:v>502.87519768405622</c:v>
                </c:pt>
                <c:pt idx="1059">
                  <c:v>502.85985651770989</c:v>
                </c:pt>
                <c:pt idx="1060">
                  <c:v>502.84511895233322</c:v>
                </c:pt>
                <c:pt idx="1061">
                  <c:v>502.83095375183785</c:v>
                </c:pt>
                <c:pt idx="1062">
                  <c:v>502.81733167370805</c:v>
                </c:pt>
                <c:pt idx="1063">
                  <c:v>502.80422531833057</c:v>
                </c:pt>
                <c:pt idx="1064">
                  <c:v>502.79160899143682</c:v>
                </c:pt>
                <c:pt idx="1065">
                  <c:v>502.77945857837057</c:v>
                </c:pt>
                <c:pt idx="1066">
                  <c:v>502.76775142903318</c:v>
                </c:pt>
                <c:pt idx="1067">
                  <c:v>502.75646625248351</c:v>
                </c:pt>
                <c:pt idx="1068">
                  <c:v>502.74558302027827</c:v>
                </c:pt>
                <c:pt idx="1069">
                  <c:v>502.73508287773399</c:v>
                </c:pt>
                <c:pt idx="1070">
                  <c:v>502.72494806237808</c:v>
                </c:pt>
                <c:pt idx="1071">
                  <c:v>502.71516182893112</c:v>
                </c:pt>
                <c:pt idx="1072">
                  <c:v>502.70570838022951</c:v>
                </c:pt>
                <c:pt idx="1073">
                  <c:v>502.69657280355733</c:v>
                </c:pt>
                <c:pt idx="1074">
                  <c:v>502.68774101190888</c:v>
                </c:pt>
                <c:pt idx="1075">
                  <c:v>502.67919968975019</c:v>
                </c:pt>
                <c:pt idx="1076">
                  <c:v>502.67093624289049</c:v>
                </c:pt>
                <c:pt idx="1077">
                  <c:v>502.66293875211142</c:v>
                </c:pt>
                <c:pt idx="1078">
                  <c:v>502.65519593023583</c:v>
                </c:pt>
                <c:pt idx="1079">
                  <c:v>502.64769708234724</c:v>
                </c:pt>
                <c:pt idx="1080">
                  <c:v>502.64043206889943</c:v>
                </c:pt>
                <c:pt idx="1081">
                  <c:v>502.63339127147765</c:v>
                </c:pt>
                <c:pt idx="1082">
                  <c:v>502.62656556099711</c:v>
                </c:pt>
                <c:pt idx="1083">
                  <c:v>502.61994626814135</c:v>
                </c:pt>
                <c:pt idx="1084">
                  <c:v>502.61352515586316</c:v>
                </c:pt>
                <c:pt idx="1085">
                  <c:v>502.60729439378446</c:v>
                </c:pt>
                <c:pt idx="1086">
                  <c:v>502.60124653434684</c:v>
                </c:pt>
                <c:pt idx="1087">
                  <c:v>502.59537449057831</c:v>
                </c:pt>
                <c:pt idx="1088">
                  <c:v>502.58967151535057</c:v>
                </c:pt>
                <c:pt idx="1089">
                  <c:v>502.58413118201554</c:v>
                </c:pt>
                <c:pt idx="1090">
                  <c:v>502.57874736631607</c:v>
                </c:pt>
                <c:pt idx="1091">
                  <c:v>502.57351422947642</c:v>
                </c:pt>
                <c:pt idx="1092">
                  <c:v>502.56842620238575</c:v>
                </c:pt>
                <c:pt idx="1093">
                  <c:v>502.56347797079371</c:v>
                </c:pt>
                <c:pt idx="1094">
                  <c:v>502.55866446144574</c:v>
                </c:pt>
                <c:pt idx="1095">
                  <c:v>502.55398082909016</c:v>
                </c:pt>
                <c:pt idx="1096">
                  <c:v>502.54942244429481</c:v>
                </c:pt>
                <c:pt idx="1097">
                  <c:v>502.54498488201631</c:v>
                </c:pt>
                <c:pt idx="1098">
                  <c:v>502.54066391086963</c:v>
                </c:pt>
                <c:pt idx="1099">
                  <c:v>502.53645548304843</c:v>
                </c:pt>
                <c:pt idx="1100">
                  <c:v>502.53235572485255</c:v>
                </c:pt>
                <c:pt idx="1101">
                  <c:v>502.52836092778045</c:v>
                </c:pt>
                <c:pt idx="1102">
                  <c:v>502.52446754014875</c:v>
                </c:pt>
                <c:pt idx="1103">
                  <c:v>502.52067215920363</c:v>
                </c:pt>
                <c:pt idx="1104">
                  <c:v>502.51697152369093</c:v>
                </c:pt>
                <c:pt idx="1105">
                  <c:v>502.51336250685523</c:v>
                </c:pt>
                <c:pt idx="1106">
                  <c:v>502.50984210983984</c:v>
                </c:pt>
                <c:pt idx="1107">
                  <c:v>502.50640745546093</c:v>
                </c:pt>
                <c:pt idx="1108">
                  <c:v>502.50305578233286</c:v>
                </c:pt>
                <c:pt idx="1109">
                  <c:v>502.49978443932133</c:v>
                </c:pt>
                <c:pt idx="1110">
                  <c:v>502.49659088030427</c:v>
                </c:pt>
                <c:pt idx="1111">
                  <c:v>502.49347265922046</c:v>
                </c:pt>
                <c:pt idx="1112">
                  <c:v>502.49042742538899</c:v>
                </c:pt>
                <c:pt idx="1113">
                  <c:v>502.48745291908136</c:v>
                </c:pt>
                <c:pt idx="1114">
                  <c:v>502.48454696733188</c:v>
                </c:pt>
                <c:pt idx="1115">
                  <c:v>502.48170747997165</c:v>
                </c:pt>
                <c:pt idx="1116">
                  <c:v>502.47893244587198</c:v>
                </c:pt>
                <c:pt idx="1117">
                  <c:v>502.47621992938548</c:v>
                </c:pt>
                <c:pt idx="1118">
                  <c:v>502.47356806697252</c:v>
                </c:pt>
                <c:pt idx="1119">
                  <c:v>502.470975064002</c:v>
                </c:pt>
                <c:pt idx="1120">
                  <c:v>502.46843919171721</c:v>
                </c:pt>
                <c:pt idx="1121">
                  <c:v>502.46595878435539</c:v>
                </c:pt>
                <c:pt idx="1122">
                  <c:v>502.46353223641427</c:v>
                </c:pt>
                <c:pt idx="1123">
                  <c:v>502.4611580000547</c:v>
                </c:pt>
                <c:pt idx="1124">
                  <c:v>502.4588345826341</c:v>
                </c:pt>
                <c:pt idx="1125">
                  <c:v>502.45656054436154</c:v>
                </c:pt>
                <c:pt idx="1126">
                  <c:v>502.45433449606793</c:v>
                </c:pt>
                <c:pt idx="1127">
                  <c:v>502.45215509708612</c:v>
                </c:pt>
                <c:pt idx="1128">
                  <c:v>502.4500210532326</c:v>
                </c:pt>
                <c:pt idx="1129">
                  <c:v>502.44793111488758</c:v>
                </c:pt>
                <c:pt idx="1130">
                  <c:v>502.44588407516648</c:v>
                </c:pt>
                <c:pt idx="1131">
                  <c:v>502.44387876817797</c:v>
                </c:pt>
                <c:pt idx="1132">
                  <c:v>502.44191406736513</c:v>
                </c:pt>
                <c:pt idx="1133">
                  <c:v>502.4399888839236</c:v>
                </c:pt>
                <c:pt idx="1134">
                  <c:v>502.43810216529397</c:v>
                </c:pt>
                <c:pt idx="1135">
                  <c:v>502.43625289372352</c:v>
                </c:pt>
                <c:pt idx="1136">
                  <c:v>502.43444008489445</c:v>
                </c:pt>
                <c:pt idx="1137">
                  <c:v>502.43266278661457</c:v>
                </c:pt>
                <c:pt idx="1138">
                  <c:v>502.43092007756741</c:v>
                </c:pt>
                <c:pt idx="1139">
                  <c:v>502.42921106611885</c:v>
                </c:pt>
                <c:pt idx="1140">
                  <c:v>502.42753488917702</c:v>
                </c:pt>
                <c:pt idx="1141">
                  <c:v>502.42589071110285</c:v>
                </c:pt>
                <c:pt idx="1142">
                  <c:v>502.42427772266933</c:v>
                </c:pt>
                <c:pt idx="1143">
                  <c:v>502.42269514006608</c:v>
                </c:pt>
                <c:pt idx="1144">
                  <c:v>502.42114220394723</c:v>
                </c:pt>
                <c:pt idx="1145">
                  <c:v>502.41961817852132</c:v>
                </c:pt>
                <c:pt idx="1146">
                  <c:v>502.41812235067977</c:v>
                </c:pt>
                <c:pt idx="1147">
                  <c:v>502.41665402916317</c:v>
                </c:pt>
                <c:pt idx="1148">
                  <c:v>502.41521254376295</c:v>
                </c:pt>
                <c:pt idx="1149">
                  <c:v>502.41379724455663</c:v>
                </c:pt>
                <c:pt idx="1150">
                  <c:v>502.41240750117589</c:v>
                </c:pt>
                <c:pt idx="1151">
                  <c:v>502.41104270210462</c:v>
                </c:pt>
                <c:pt idx="1152">
                  <c:v>502.4097022540065</c:v>
                </c:pt>
                <c:pt idx="1153">
                  <c:v>502.40838558108061</c:v>
                </c:pt>
                <c:pt idx="1154">
                  <c:v>502.40709212444278</c:v>
                </c:pt>
                <c:pt idx="1155">
                  <c:v>502.40582134153323</c:v>
                </c:pt>
                <c:pt idx="1156">
                  <c:v>502.40457270554754</c:v>
                </c:pt>
                <c:pt idx="1157">
                  <c:v>502.40334570489085</c:v>
                </c:pt>
                <c:pt idx="1158">
                  <c:v>502.40213984265404</c:v>
                </c:pt>
                <c:pt idx="1159">
                  <c:v>502.40095463611095</c:v>
                </c:pt>
                <c:pt idx="1160">
                  <c:v>502.39978961623507</c:v>
                </c:pt>
                <c:pt idx="1161">
                  <c:v>502.39864432723607</c:v>
                </c:pt>
                <c:pt idx="1162">
                  <c:v>502.39751832611393</c:v>
                </c:pt>
                <c:pt idx="1163">
                  <c:v>502.39641118223051</c:v>
                </c:pt>
                <c:pt idx="1164">
                  <c:v>502.39532247689829</c:v>
                </c:pt>
                <c:pt idx="1165">
                  <c:v>502.39425180298457</c:v>
                </c:pt>
                <c:pt idx="1166">
                  <c:v>502.39319876453061</c:v>
                </c:pt>
                <c:pt idx="1167">
                  <c:v>502.39216297638615</c:v>
                </c:pt>
                <c:pt idx="1168">
                  <c:v>502.39114406385704</c:v>
                </c:pt>
                <c:pt idx="1169">
                  <c:v>502.39014166236643</c:v>
                </c:pt>
                <c:pt idx="1170">
                  <c:v>502.38915541712902</c:v>
                </c:pt>
                <c:pt idx="1171">
                  <c:v>502.38818498283683</c:v>
                </c:pt>
                <c:pt idx="1172">
                  <c:v>502.38723002335752</c:v>
                </c:pt>
                <c:pt idx="1173">
                  <c:v>502.38629021144283</c:v>
                </c:pt>
                <c:pt idx="1174">
                  <c:v>502.3853652284489</c:v>
                </c:pt>
                <c:pt idx="1175">
                  <c:v>502.38445476406571</c:v>
                </c:pt>
                <c:pt idx="1176">
                  <c:v>502.38355851605724</c:v>
                </c:pt>
                <c:pt idx="1177">
                  <c:v>502.38267619001056</c:v>
                </c:pt>
                <c:pt idx="1178">
                  <c:v>502.38180749909429</c:v>
                </c:pt>
                <c:pt idx="1179">
                  <c:v>502.38095216382527</c:v>
                </c:pt>
                <c:pt idx="1180">
                  <c:v>502.38010991184399</c:v>
                </c:pt>
                <c:pt idx="1181">
                  <c:v>502.37928047769788</c:v>
                </c:pt>
                <c:pt idx="1182">
                  <c:v>502.37846360263205</c:v>
                </c:pt>
                <c:pt idx="1183">
                  <c:v>502.3776590343877</c:v>
                </c:pt>
                <c:pt idx="1184">
                  <c:v>502.37686652700722</c:v>
                </c:pt>
                <c:pt idx="1185">
                  <c:v>502.37608584064651</c:v>
                </c:pt>
                <c:pt idx="1186">
                  <c:v>502.37531674139331</c:v>
                </c:pt>
                <c:pt idx="1187">
                  <c:v>502.37455900109217</c:v>
                </c:pt>
                <c:pt idx="1188">
                  <c:v>502.37381239717536</c:v>
                </c:pt>
                <c:pt idx="1189">
                  <c:v>502.37307671249914</c:v>
                </c:pt>
                <c:pt idx="1190">
                  <c:v>502.37235173518638</c:v>
                </c:pt>
                <c:pt idx="1191">
                  <c:v>502.3716372584737</c:v>
                </c:pt>
                <c:pt idx="1192">
                  <c:v>502.37093308056404</c:v>
                </c:pt>
                <c:pt idx="1193">
                  <c:v>502.37023900448457</c:v>
                </c:pt>
                <c:pt idx="1194">
                  <c:v>502.36955483794867</c:v>
                </c:pt>
                <c:pt idx="1195">
                  <c:v>502.36888039322281</c:v>
                </c:pt>
                <c:pt idx="1196">
                  <c:v>502.36821548699783</c:v>
                </c:pt>
                <c:pt idx="1197">
                  <c:v>502.36755994026453</c:v>
                </c:pt>
                <c:pt idx="1198">
                  <c:v>502.36691357819308</c:v>
                </c:pt>
                <c:pt idx="1199">
                  <c:v>502.36627623001641</c:v>
                </c:pt>
                <c:pt idx="1200">
                  <c:v>502.36564772891768</c:v>
                </c:pt>
                <c:pt idx="1201">
                  <c:v>502.36502791192089</c:v>
                </c:pt>
                <c:pt idx="1202">
                  <c:v>502.3644166197854</c:v>
                </c:pt>
                <c:pt idx="1203">
                  <c:v>502.36381369690372</c:v>
                </c:pt>
                <c:pt idx="1204">
                  <c:v>502.36321899120236</c:v>
                </c:pt>
                <c:pt idx="1205">
                  <c:v>502.36263235404596</c:v>
                </c:pt>
                <c:pt idx="1206">
                  <c:v>502.36205364014461</c:v>
                </c:pt>
                <c:pt idx="1207">
                  <c:v>502.36148270746372</c:v>
                </c:pt>
                <c:pt idx="1208">
                  <c:v>502.36091941713698</c:v>
                </c:pt>
                <c:pt idx="1209">
                  <c:v>502.36036363338195</c:v>
                </c:pt>
                <c:pt idx="1210">
                  <c:v>502.35981522341814</c:v>
                </c:pt>
                <c:pt idx="1211">
                  <c:v>502.35927405738795</c:v>
                </c:pt>
                <c:pt idx="1212">
                  <c:v>502.35874000827943</c:v>
                </c:pt>
                <c:pt idx="1213">
                  <c:v>502.35821295185224</c:v>
                </c:pt>
                <c:pt idx="1214">
                  <c:v>502.35769276656498</c:v>
                </c:pt>
                <c:pt idx="1215">
                  <c:v>502.35717933350548</c:v>
                </c:pt>
                <c:pt idx="1216">
                  <c:v>502.35667253632249</c:v>
                </c:pt>
                <c:pt idx="1217">
                  <c:v>502.35617226116017</c:v>
                </c:pt>
                <c:pt idx="1218">
                  <c:v>502.35567839659382</c:v>
                </c:pt>
                <c:pt idx="1219">
                  <c:v>502.35519083356814</c:v>
                </c:pt>
                <c:pt idx="1220">
                  <c:v>502.35470946533678</c:v>
                </c:pt>
                <c:pt idx="1221">
                  <c:v>502.35423418740396</c:v>
                </c:pt>
                <c:pt idx="1222">
                  <c:v>502.35376489746807</c:v>
                </c:pt>
                <c:pt idx="1223">
                  <c:v>502.35330149536611</c:v>
                </c:pt>
                <c:pt idx="1224">
                  <c:v>502.3528438830208</c:v>
                </c:pt>
                <c:pt idx="1225">
                  <c:v>502.35239196438829</c:v>
                </c:pt>
                <c:pt idx="1226">
                  <c:v>502.35194564540791</c:v>
                </c:pt>
                <c:pt idx="1227">
                  <c:v>502.35150483395341</c:v>
                </c:pt>
                <c:pt idx="1228">
                  <c:v>502.35106943978502</c:v>
                </c:pt>
                <c:pt idx="1229">
                  <c:v>502.35063937450366</c:v>
                </c:pt>
                <c:pt idx="1230">
                  <c:v>502.35021455150599</c:v>
                </c:pt>
                <c:pt idx="1231">
                  <c:v>502.34979488594058</c:v>
                </c:pt>
                <c:pt idx="1232">
                  <c:v>502.34938029466593</c:v>
                </c:pt>
                <c:pt idx="1233">
                  <c:v>502.34897069620894</c:v>
                </c:pt>
                <c:pt idx="1234">
                  <c:v>502.34856601072511</c:v>
                </c:pt>
                <c:pt idx="1235">
                  <c:v>502.34816615995959</c:v>
                </c:pt>
                <c:pt idx="1236">
                  <c:v>502.34777106720929</c:v>
                </c:pt>
                <c:pt idx="1237">
                  <c:v>502.34738065728624</c:v>
                </c:pt>
                <c:pt idx="1238">
                  <c:v>502.34699485648156</c:v>
                </c:pt>
                <c:pt idx="1239">
                  <c:v>502.34661359253107</c:v>
                </c:pt>
                <c:pt idx="1240">
                  <c:v>502.34623679458105</c:v>
                </c:pt>
                <c:pt idx="1241">
                  <c:v>502.34586439315564</c:v>
                </c:pt>
                <c:pt idx="1242">
                  <c:v>502.34549632012448</c:v>
                </c:pt>
                <c:pt idx="1243">
                  <c:v>502.34513250867201</c:v>
                </c:pt>
                <c:pt idx="1244">
                  <c:v>502.34477289326679</c:v>
                </c:pt>
                <c:pt idx="1245">
                  <c:v>502.34441740963211</c:v>
                </c:pt>
                <c:pt idx="1246">
                  <c:v>502.34406599471725</c:v>
                </c:pt>
                <c:pt idx="1247">
                  <c:v>502.34371858666958</c:v>
                </c:pt>
                <c:pt idx="1248">
                  <c:v>502.34337512480727</c:v>
                </c:pt>
                <c:pt idx="1249">
                  <c:v>502.34303554959291</c:v>
                </c:pt>
                <c:pt idx="1250">
                  <c:v>502.34269980260763</c:v>
                </c:pt>
                <c:pt idx="1251">
                  <c:v>502.3423678265259</c:v>
                </c:pt>
                <c:pt idx="1252">
                  <c:v>502.34203956509123</c:v>
                </c:pt>
                <c:pt idx="1253">
                  <c:v>502.34171496309227</c:v>
                </c:pt>
                <c:pt idx="1254">
                  <c:v>502.34139396633958</c:v>
                </c:pt>
                <c:pt idx="1255">
                  <c:v>502.34107652164295</c:v>
                </c:pt>
                <c:pt idx="1256">
                  <c:v>502.34076257678959</c:v>
                </c:pt>
                <c:pt idx="1257">
                  <c:v>502.34045208052237</c:v>
                </c:pt>
                <c:pt idx="1258">
                  <c:v>502.34014498251918</c:v>
                </c:pt>
                <c:pt idx="1259">
                  <c:v>502.33984123337234</c:v>
                </c:pt>
                <c:pt idx="1260">
                  <c:v>502.33954078456878</c:v>
                </c:pt>
                <c:pt idx="1261">
                  <c:v>502.33924358847082</c:v>
                </c:pt>
                <c:pt idx="1262">
                  <c:v>502.33894959829695</c:v>
                </c:pt>
                <c:pt idx="1263">
                  <c:v>502.33865876810393</c:v>
                </c:pt>
                <c:pt idx="1264">
                  <c:v>502.33837105276825</c:v>
                </c:pt>
                <c:pt idx="1265">
                  <c:v>502.33808640796912</c:v>
                </c:pt>
                <c:pt idx="1266">
                  <c:v>502.33780479017116</c:v>
                </c:pt>
                <c:pt idx="1267">
                  <c:v>502.33752615660779</c:v>
                </c:pt>
                <c:pt idx="1268">
                  <c:v>502.33725046526507</c:v>
                </c:pt>
                <c:pt idx="1269">
                  <c:v>502.33697767486575</c:v>
                </c:pt>
                <c:pt idx="1270">
                  <c:v>502.33670774485392</c:v>
                </c:pt>
                <c:pt idx="1271">
                  <c:v>502.33644063537992</c:v>
                </c:pt>
                <c:pt idx="1272">
                  <c:v>502.33617630728543</c:v>
                </c:pt>
                <c:pt idx="1273">
                  <c:v>502.33591472208963</c:v>
                </c:pt>
                <c:pt idx="1274">
                  <c:v>502.33565584197453</c:v>
                </c:pt>
                <c:pt idx="1275">
                  <c:v>502.33539962977193</c:v>
                </c:pt>
                <c:pt idx="1276">
                  <c:v>502.33514604894958</c:v>
                </c:pt>
                <c:pt idx="1277">
                  <c:v>502.33489506359842</c:v>
                </c:pt>
                <c:pt idx="1278">
                  <c:v>502.33464663841994</c:v>
                </c:pt>
                <c:pt idx="1279">
                  <c:v>502.33440073871355</c:v>
                </c:pt>
                <c:pt idx="1280">
                  <c:v>502.33415733036458</c:v>
                </c:pt>
                <c:pt idx="1281">
                  <c:v>502.33391637983237</c:v>
                </c:pt>
                <c:pt idx="1282">
                  <c:v>502.3336778541389</c:v>
                </c:pt>
                <c:pt idx="1283">
                  <c:v>502.33344172085731</c:v>
                </c:pt>
                <c:pt idx="1284">
                  <c:v>502.33320794810101</c:v>
                </c:pt>
                <c:pt idx="1285">
                  <c:v>502.33297650451277</c:v>
                </c:pt>
                <c:pt idx="1286">
                  <c:v>502.33274735925448</c:v>
                </c:pt>
                <c:pt idx="1287">
                  <c:v>502.33252048199648</c:v>
                </c:pt>
                <c:pt idx="1288">
                  <c:v>502.33229584290791</c:v>
                </c:pt>
                <c:pt idx="1289">
                  <c:v>502.33207341264665</c:v>
                </c:pt>
                <c:pt idx="1290">
                  <c:v>502.33185316234989</c:v>
                </c:pt>
                <c:pt idx="1291">
                  <c:v>502.33163506362462</c:v>
                </c:pt>
                <c:pt idx="1292">
                  <c:v>502.33141908853872</c:v>
                </c:pt>
                <c:pt idx="1293">
                  <c:v>502.33120520961165</c:v>
                </c:pt>
                <c:pt idx="1294">
                  <c:v>502.33099339980612</c:v>
                </c:pt>
                <c:pt idx="1295">
                  <c:v>502.33078363251929</c:v>
                </c:pt>
                <c:pt idx="1296">
                  <c:v>502.33057588157436</c:v>
                </c:pt>
                <c:pt idx="1297">
                  <c:v>502.33037012121275</c:v>
                </c:pt>
                <c:pt idx="1298">
                  <c:v>502.3301663260857</c:v>
                </c:pt>
                <c:pt idx="1299">
                  <c:v>502.32996447124668</c:v>
                </c:pt>
                <c:pt idx="1300">
                  <c:v>502.32976453214383</c:v>
                </c:pt>
                <c:pt idx="1301">
                  <c:v>502.32956648461226</c:v>
                </c:pt>
                <c:pt idx="1302">
                  <c:v>502.32937030486704</c:v>
                </c:pt>
                <c:pt idx="1303">
                  <c:v>502.32917596949574</c:v>
                </c:pt>
                <c:pt idx="1304">
                  <c:v>502.32898345545175</c:v>
                </c:pt>
                <c:pt idx="1305">
                  <c:v>502.32879274004716</c:v>
                </c:pt>
                <c:pt idx="1306">
                  <c:v>502.32860380094633</c:v>
                </c:pt>
                <c:pt idx="1307">
                  <c:v>502.32841661615925</c:v>
                </c:pt>
                <c:pt idx="1308">
                  <c:v>502.328231164035</c:v>
                </c:pt>
                <c:pt idx="1309">
                  <c:v>502.32804742325584</c:v>
                </c:pt>
                <c:pt idx="1310">
                  <c:v>502.32786537283073</c:v>
                </c:pt>
                <c:pt idx="1311">
                  <c:v>502.32768499208942</c:v>
                </c:pt>
                <c:pt idx="1312">
                  <c:v>502.32750626067678</c:v>
                </c:pt>
                <c:pt idx="1313">
                  <c:v>502.32732915854683</c:v>
                </c:pt>
                <c:pt idx="1314">
                  <c:v>502.32715366595721</c:v>
                </c:pt>
                <c:pt idx="1315">
                  <c:v>502.32697976346378</c:v>
                </c:pt>
                <c:pt idx="1316">
                  <c:v>502.32680743191492</c:v>
                </c:pt>
                <c:pt idx="1317">
                  <c:v>502.32663665244667</c:v>
                </c:pt>
                <c:pt idx="1318">
                  <c:v>502.32646740647726</c:v>
                </c:pt>
                <c:pt idx="1319">
                  <c:v>502.32629967570216</c:v>
                </c:pt>
                <c:pt idx="1320">
                  <c:v>502.3261334420892</c:v>
                </c:pt>
                <c:pt idx="1321">
                  <c:v>502.32596868787357</c:v>
                </c:pt>
                <c:pt idx="1322">
                  <c:v>502.32580539555318</c:v>
                </c:pt>
                <c:pt idx="1323">
                  <c:v>502.32564354788411</c:v>
                </c:pt>
                <c:pt idx="1324">
                  <c:v>502.32548312787571</c:v>
                </c:pt>
                <c:pt idx="1325">
                  <c:v>502.32532411878663</c:v>
                </c:pt>
                <c:pt idx="1326">
                  <c:v>502.32516650412003</c:v>
                </c:pt>
                <c:pt idx="1327">
                  <c:v>502.32501026761946</c:v>
                </c:pt>
                <c:pt idx="1328">
                  <c:v>502.32485539326473</c:v>
                </c:pt>
                <c:pt idx="1329">
                  <c:v>502.32470186526774</c:v>
                </c:pt>
                <c:pt idx="1330">
                  <c:v>502.32454966806853</c:v>
                </c:pt>
                <c:pt idx="1331">
                  <c:v>502.32439878633113</c:v>
                </c:pt>
                <c:pt idx="1332">
                  <c:v>502.32424920493992</c:v>
                </c:pt>
                <c:pt idx="1333">
                  <c:v>502.32410090899572</c:v>
                </c:pt>
                <c:pt idx="1334">
                  <c:v>502.32395388381224</c:v>
                </c:pt>
                <c:pt idx="1335">
                  <c:v>502.3238081149122</c:v>
                </c:pt>
                <c:pt idx="1336">
                  <c:v>502.32366358802398</c:v>
                </c:pt>
                <c:pt idx="1337">
                  <c:v>502.32352028907798</c:v>
                </c:pt>
                <c:pt idx="1338">
                  <c:v>502.32337820420321</c:v>
                </c:pt>
                <c:pt idx="1339">
                  <c:v>502.32323731972417</c:v>
                </c:pt>
                <c:pt idx="1340">
                  <c:v>502.32309762215726</c:v>
                </c:pt>
                <c:pt idx="1341">
                  <c:v>502.32295909820755</c:v>
                </c:pt>
                <c:pt idx="1342">
                  <c:v>502.32282173476591</c:v>
                </c:pt>
                <c:pt idx="1343">
                  <c:v>502.32268551890564</c:v>
                </c:pt>
                <c:pt idx="1344">
                  <c:v>502.32255043787956</c:v>
                </c:pt>
                <c:pt idx="1345">
                  <c:v>502.32241647911695</c:v>
                </c:pt>
                <c:pt idx="1346">
                  <c:v>502.32228363022074</c:v>
                </c:pt>
                <c:pt idx="1347">
                  <c:v>502.32215187896441</c:v>
                </c:pt>
                <c:pt idx="1348">
                  <c:v>502.32202121328953</c:v>
                </c:pt>
                <c:pt idx="1349">
                  <c:v>502.32189162130265</c:v>
                </c:pt>
                <c:pt idx="1350">
                  <c:v>502.32176309127283</c:v>
                </c:pt>
                <c:pt idx="1351">
                  <c:v>502.32163561162884</c:v>
                </c:pt>
                <c:pt idx="1352">
                  <c:v>502.32150917095669</c:v>
                </c:pt>
                <c:pt idx="1353">
                  <c:v>502.32138375799701</c:v>
                </c:pt>
                <c:pt idx="1354">
                  <c:v>502.32125936164238</c:v>
                </c:pt>
                <c:pt idx="1355">
                  <c:v>502.32113597093525</c:v>
                </c:pt>
                <c:pt idx="1356">
                  <c:v>502.32101357506514</c:v>
                </c:pt>
                <c:pt idx="1357">
                  <c:v>502.32089216336652</c:v>
                </c:pt>
                <c:pt idx="1358">
                  <c:v>502.32077172531638</c:v>
                </c:pt>
                <c:pt idx="1359">
                  <c:v>502.32065225053196</c:v>
                </c:pt>
                <c:pt idx="1360">
                  <c:v>502.32053372876862</c:v>
                </c:pt>
                <c:pt idx="1361">
                  <c:v>502.32041614991738</c:v>
                </c:pt>
                <c:pt idx="1362">
                  <c:v>502.32029950400312</c:v>
                </c:pt>
                <c:pt idx="1363">
                  <c:v>502.3201837811821</c:v>
                </c:pt>
                <c:pt idx="1364">
                  <c:v>502.32006897174023</c:v>
                </c:pt>
                <c:pt idx="1365">
                  <c:v>502.31995506609076</c:v>
                </c:pt>
                <c:pt idx="1366">
                  <c:v>502.31984205477244</c:v>
                </c:pt>
                <c:pt idx="1367">
                  <c:v>502.31972992844743</c:v>
                </c:pt>
                <c:pt idx="1368">
                  <c:v>502.31961867789954</c:v>
                </c:pt>
                <c:pt idx="1369">
                  <c:v>502.31950829403212</c:v>
                </c:pt>
                <c:pt idx="1370">
                  <c:v>502.31939876786646</c:v>
                </c:pt>
                <c:pt idx="1371">
                  <c:v>502.31929009053965</c:v>
                </c:pt>
                <c:pt idx="1372">
                  <c:v>502.31918225330315</c:v>
                </c:pt>
                <c:pt idx="1373">
                  <c:v>502.31907524752069</c:v>
                </c:pt>
                <c:pt idx="1374">
                  <c:v>502.3189690646667</c:v>
                </c:pt>
                <c:pt idx="1375">
                  <c:v>502.31886369632468</c:v>
                </c:pt>
                <c:pt idx="1376">
                  <c:v>502.31875913418543</c:v>
                </c:pt>
                <c:pt idx="1377">
                  <c:v>502.31865537004541</c:v>
                </c:pt>
                <c:pt idx="1378">
                  <c:v>502.31855239580517</c:v>
                </c:pt>
                <c:pt idx="1379">
                  <c:v>502.31845020346771</c:v>
                </c:pt>
                <c:pt idx="1380">
                  <c:v>502.31834878513706</c:v>
                </c:pt>
                <c:pt idx="1381">
                  <c:v>502.31824813301665</c:v>
                </c:pt>
                <c:pt idx="1382">
                  <c:v>502.31814823940772</c:v>
                </c:pt>
                <c:pt idx="1383">
                  <c:v>502.31804909670814</c:v>
                </c:pt>
                <c:pt idx="1384">
                  <c:v>502.31795069741059</c:v>
                </c:pt>
                <c:pt idx="1385">
                  <c:v>502.31785303410157</c:v>
                </c:pt>
                <c:pt idx="1386">
                  <c:v>502.31775609945947</c:v>
                </c:pt>
                <c:pt idx="1387">
                  <c:v>502.31765988625369</c:v>
                </c:pt>
                <c:pt idx="1388">
                  <c:v>502.31756438734311</c:v>
                </c:pt>
                <c:pt idx="1389">
                  <c:v>502.31746959567465</c:v>
                </c:pt>
                <c:pt idx="1390">
                  <c:v>502.3173755042821</c:v>
                </c:pt>
                <c:pt idx="1391">
                  <c:v>502.31728210628478</c:v>
                </c:pt>
                <c:pt idx="1392">
                  <c:v>502.31718939488638</c:v>
                </c:pt>
                <c:pt idx="1393">
                  <c:v>502.31709736337359</c:v>
                </c:pt>
                <c:pt idx="1394">
                  <c:v>502.31700600511505</c:v>
                </c:pt>
                <c:pt idx="1395">
                  <c:v>502.31691531355989</c:v>
                </c:pt>
                <c:pt idx="1396">
                  <c:v>502.31682528223678</c:v>
                </c:pt>
                <c:pt idx="1397">
                  <c:v>502.31673590475287</c:v>
                </c:pt>
                <c:pt idx="1398">
                  <c:v>502.31664717479225</c:v>
                </c:pt>
                <c:pt idx="1399">
                  <c:v>502.31655908611521</c:v>
                </c:pt>
                <c:pt idx="1400">
                  <c:v>502.31647163255712</c:v>
                </c:pt>
                <c:pt idx="1401">
                  <c:v>502.31638480802701</c:v>
                </c:pt>
                <c:pt idx="1402">
                  <c:v>502.31629860650696</c:v>
                </c:pt>
                <c:pt idx="1403">
                  <c:v>502.31621302205076</c:v>
                </c:pt>
                <c:pt idx="1404">
                  <c:v>502.3161280487829</c:v>
                </c:pt>
                <c:pt idx="1405">
                  <c:v>502.31604368089779</c:v>
                </c:pt>
                <c:pt idx="1406">
                  <c:v>502.31595991265851</c:v>
                </c:pt>
                <c:pt idx="1407">
                  <c:v>502.31587673839596</c:v>
                </c:pt>
                <c:pt idx="1408">
                  <c:v>502.31579415250781</c:v>
                </c:pt>
                <c:pt idx="1409">
                  <c:v>502.31571214945774</c:v>
                </c:pt>
                <c:pt idx="1410">
                  <c:v>502.31563072377429</c:v>
                </c:pt>
                <c:pt idx="1411">
                  <c:v>502.31554987005012</c:v>
                </c:pt>
                <c:pt idx="1412">
                  <c:v>502.31546958294103</c:v>
                </c:pt>
                <c:pt idx="1413">
                  <c:v>502.31538985716509</c:v>
                </c:pt>
                <c:pt idx="1414">
                  <c:v>502.31531068750178</c:v>
                </c:pt>
                <c:pt idx="1415">
                  <c:v>502.31523206879109</c:v>
                </c:pt>
                <c:pt idx="1416">
                  <c:v>502.31515399593269</c:v>
                </c:pt>
                <c:pt idx="1417">
                  <c:v>502.3150764638853</c:v>
                </c:pt>
                <c:pt idx="1418">
                  <c:v>502.31499946766547</c:v>
                </c:pt>
                <c:pt idx="1419">
                  <c:v>502.31492300234726</c:v>
                </c:pt>
                <c:pt idx="1420">
                  <c:v>502.31484706306099</c:v>
                </c:pt>
                <c:pt idx="1421">
                  <c:v>502.31477164499279</c:v>
                </c:pt>
                <c:pt idx="1422">
                  <c:v>502.31469674338376</c:v>
                </c:pt>
                <c:pt idx="1423">
                  <c:v>502.3146223535291</c:v>
                </c:pt>
                <c:pt idx="1424">
                  <c:v>502.31454847077754</c:v>
                </c:pt>
                <c:pt idx="1425">
                  <c:v>502.31447509053044</c:v>
                </c:pt>
                <c:pt idx="1426">
                  <c:v>502.31440220824135</c:v>
                </c:pt>
                <c:pt idx="1427">
                  <c:v>502.31432981941487</c:v>
                </c:pt>
                <c:pt idx="1428">
                  <c:v>502.3142579196064</c:v>
                </c:pt>
                <c:pt idx="1429">
                  <c:v>502.31418650442123</c:v>
                </c:pt>
                <c:pt idx="1430">
                  <c:v>502.31411556951383</c:v>
                </c:pt>
                <c:pt idx="1431">
                  <c:v>502.31404511058736</c:v>
                </c:pt>
                <c:pt idx="1432">
                  <c:v>502.31397512339294</c:v>
                </c:pt>
                <c:pt idx="1433">
                  <c:v>502.31390560372881</c:v>
                </c:pt>
                <c:pt idx="1434">
                  <c:v>502.31383654744013</c:v>
                </c:pt>
                <c:pt idx="1435">
                  <c:v>502.31376795041803</c:v>
                </c:pt>
                <c:pt idx="1436">
                  <c:v>502.31369980859893</c:v>
                </c:pt>
                <c:pt idx="1437">
                  <c:v>502.31363211796429</c:v>
                </c:pt>
                <c:pt idx="1438">
                  <c:v>502.31356487453974</c:v>
                </c:pt>
                <c:pt idx="1439">
                  <c:v>502.31349807439449</c:v>
                </c:pt>
                <c:pt idx="1440">
                  <c:v>502.31343171364108</c:v>
                </c:pt>
                <c:pt idx="1441">
                  <c:v>502.31336578843428</c:v>
                </c:pt>
                <c:pt idx="1442">
                  <c:v>502.3133002949711</c:v>
                </c:pt>
                <c:pt idx="1443">
                  <c:v>502.31323522948969</c:v>
                </c:pt>
                <c:pt idx="1444">
                  <c:v>502.31317058826932</c:v>
                </c:pt>
                <c:pt idx="1445">
                  <c:v>502.31310636762953</c:v>
                </c:pt>
                <c:pt idx="1446">
                  <c:v>502.31304256392957</c:v>
                </c:pt>
                <c:pt idx="1447">
                  <c:v>502.31297917356818</c:v>
                </c:pt>
                <c:pt idx="1448">
                  <c:v>502.31291619298281</c:v>
                </c:pt>
                <c:pt idx="1449">
                  <c:v>502.31285361864917</c:v>
                </c:pt>
                <c:pt idx="1450">
                  <c:v>502.31279144708083</c:v>
                </c:pt>
                <c:pt idx="1451">
                  <c:v>502.31272967482869</c:v>
                </c:pt>
                <c:pt idx="1452">
                  <c:v>502.31266829848045</c:v>
                </c:pt>
                <c:pt idx="1453">
                  <c:v>502.31260731466017</c:v>
                </c:pt>
                <c:pt idx="1454">
                  <c:v>502.31254672002791</c:v>
                </c:pt>
                <c:pt idx="1455">
                  <c:v>502.31248651127908</c:v>
                </c:pt>
                <c:pt idx="1456">
                  <c:v>502.31242668514415</c:v>
                </c:pt>
                <c:pt idx="1457">
                  <c:v>502.31236723838805</c:v>
                </c:pt>
                <c:pt idx="1458">
                  <c:v>502.31230816780999</c:v>
                </c:pt>
                <c:pt idx="1459">
                  <c:v>502.3122494702427</c:v>
                </c:pt>
                <c:pt idx="1460">
                  <c:v>502.31219114255225</c:v>
                </c:pt>
                <c:pt idx="1461">
                  <c:v>502.31213318163753</c:v>
                </c:pt>
                <c:pt idx="1462">
                  <c:v>502.31207558442998</c:v>
                </c:pt>
                <c:pt idx="1463">
                  <c:v>502.31201834789283</c:v>
                </c:pt>
                <c:pt idx="1464">
                  <c:v>502.31196146902118</c:v>
                </c:pt>
                <c:pt idx="1465">
                  <c:v>502.31190494484116</c:v>
                </c:pt>
                <c:pt idx="1466">
                  <c:v>502.31184877240992</c:v>
                </c:pt>
                <c:pt idx="1467">
                  <c:v>502.31179294881491</c:v>
                </c:pt>
                <c:pt idx="1468">
                  <c:v>502.31173747117379</c:v>
                </c:pt>
                <c:pt idx="1469">
                  <c:v>502.31168233663379</c:v>
                </c:pt>
                <c:pt idx="1470">
                  <c:v>502.31162754237158</c:v>
                </c:pt>
                <c:pt idx="1471">
                  <c:v>502.3115730855929</c:v>
                </c:pt>
                <c:pt idx="1472">
                  <c:v>502.31151896353191</c:v>
                </c:pt>
                <c:pt idx="1473">
                  <c:v>502.31146517345115</c:v>
                </c:pt>
                <c:pt idx="1474">
                  <c:v>502.31141171264113</c:v>
                </c:pt>
                <c:pt idx="1475">
                  <c:v>502.31135857841986</c:v>
                </c:pt>
                <c:pt idx="1476">
                  <c:v>502.31130576813263</c:v>
                </c:pt>
                <c:pt idx="1477">
                  <c:v>502.31125327915169</c:v>
                </c:pt>
                <c:pt idx="1478">
                  <c:v>502.31120110887588</c:v>
                </c:pt>
                <c:pt idx="1479">
                  <c:v>502.31114925473014</c:v>
                </c:pt>
                <c:pt idx="1480">
                  <c:v>502.31109771416567</c:v>
                </c:pt>
                <c:pt idx="1481">
                  <c:v>502.31104648465902</c:v>
                </c:pt>
                <c:pt idx="1482">
                  <c:v>502.31099556371225</c:v>
                </c:pt>
                <c:pt idx="1483">
                  <c:v>502.31094494885235</c:v>
                </c:pt>
                <c:pt idx="1484">
                  <c:v>502.31089463763107</c:v>
                </c:pt>
                <c:pt idx="1485">
                  <c:v>502.31084462762459</c:v>
                </c:pt>
                <c:pt idx="1486">
                  <c:v>502.31079491643322</c:v>
                </c:pt>
                <c:pt idx="1487">
                  <c:v>502.3107455016812</c:v>
                </c:pt>
                <c:pt idx="1488">
                  <c:v>502.3106963810161</c:v>
                </c:pt>
                <c:pt idx="1489">
                  <c:v>502.31064755210912</c:v>
                </c:pt>
                <c:pt idx="1490">
                  <c:v>502.31059901265411</c:v>
                </c:pt>
                <c:pt idx="1491">
                  <c:v>502.31055076036796</c:v>
                </c:pt>
                <c:pt idx="1492">
                  <c:v>502.31050279298978</c:v>
                </c:pt>
                <c:pt idx="1493">
                  <c:v>502.31045510828113</c:v>
                </c:pt>
                <c:pt idx="1494">
                  <c:v>502.31040770402529</c:v>
                </c:pt>
                <c:pt idx="1495">
                  <c:v>502.31036057802737</c:v>
                </c:pt>
                <c:pt idx="1496">
                  <c:v>502.31031372811384</c:v>
                </c:pt>
                <c:pt idx="1497">
                  <c:v>502.31026715213238</c:v>
                </c:pt>
                <c:pt idx="1498">
                  <c:v>502.3102208479516</c:v>
                </c:pt>
                <c:pt idx="1499">
                  <c:v>502.31017481346072</c:v>
                </c:pt>
                <c:pt idx="1500">
                  <c:v>502.31012904656961</c:v>
                </c:pt>
                <c:pt idx="1501">
                  <c:v>502.3100835452081</c:v>
                </c:pt>
                <c:pt idx="1502">
                  <c:v>502.31003830732624</c:v>
                </c:pt>
                <c:pt idx="1503">
                  <c:v>502.30999333089363</c:v>
                </c:pt>
                <c:pt idx="1504">
                  <c:v>502.30994861389945</c:v>
                </c:pt>
                <c:pt idx="1505">
                  <c:v>502.30990415435224</c:v>
                </c:pt>
                <c:pt idx="1506">
                  <c:v>502.30985995027953</c:v>
                </c:pt>
                <c:pt idx="1507">
                  <c:v>502.30981599972779</c:v>
                </c:pt>
                <c:pt idx="1508">
                  <c:v>502.30977230076201</c:v>
                </c:pt>
                <c:pt idx="1509">
                  <c:v>502.30972885146571</c:v>
                </c:pt>
                <c:pt idx="1510">
                  <c:v>502.30968564994055</c:v>
                </c:pt>
                <c:pt idx="1511">
                  <c:v>502.30964269430626</c:v>
                </c:pt>
                <c:pt idx="1512">
                  <c:v>502.30959998270032</c:v>
                </c:pt>
                <c:pt idx="1513">
                  <c:v>502.30955751327787</c:v>
                </c:pt>
                <c:pt idx="1514">
                  <c:v>502.30951528421133</c:v>
                </c:pt>
                <c:pt idx="1515">
                  <c:v>502.30947329369053</c:v>
                </c:pt>
                <c:pt idx="1516">
                  <c:v>502.30943153992206</c:v>
                </c:pt>
                <c:pt idx="1517">
                  <c:v>502.30939002112962</c:v>
                </c:pt>
                <c:pt idx="1518">
                  <c:v>502.30934873555321</c:v>
                </c:pt>
                <c:pt idx="1519">
                  <c:v>502.30930768144958</c:v>
                </c:pt>
                <c:pt idx="1520">
                  <c:v>502.30926685709153</c:v>
                </c:pt>
                <c:pt idx="1521">
                  <c:v>502.30922626076801</c:v>
                </c:pt>
                <c:pt idx="1522">
                  <c:v>502.30918589078397</c:v>
                </c:pt>
                <c:pt idx="1523">
                  <c:v>502.30914574545983</c:v>
                </c:pt>
                <c:pt idx="1524">
                  <c:v>502.30910582313186</c:v>
                </c:pt>
                <c:pt idx="1525">
                  <c:v>502.30906612215148</c:v>
                </c:pt>
                <c:pt idx="1526">
                  <c:v>502.30902664088541</c:v>
                </c:pt>
                <c:pt idx="1527">
                  <c:v>502.30898737771537</c:v>
                </c:pt>
                <c:pt idx="1528">
                  <c:v>502.30894833103798</c:v>
                </c:pt>
                <c:pt idx="1529">
                  <c:v>502.30890949926459</c:v>
                </c:pt>
                <c:pt idx="1530">
                  <c:v>502.30887088082102</c:v>
                </c:pt>
                <c:pt idx="1531">
                  <c:v>502.30883247414749</c:v>
                </c:pt>
                <c:pt idx="1532">
                  <c:v>502.30879427769861</c:v>
                </c:pt>
                <c:pt idx="1533">
                  <c:v>502.30875628994283</c:v>
                </c:pt>
                <c:pt idx="1534">
                  <c:v>502.30871850936262</c:v>
                </c:pt>
                <c:pt idx="1535">
                  <c:v>502.30868093445423</c:v>
                </c:pt>
                <c:pt idx="1536">
                  <c:v>502.30864356372757</c:v>
                </c:pt>
                <c:pt idx="1537">
                  <c:v>502.30860639570597</c:v>
                </c:pt>
                <c:pt idx="1538">
                  <c:v>502.30856942892598</c:v>
                </c:pt>
                <c:pt idx="1539">
                  <c:v>502.30853266193753</c:v>
                </c:pt>
                <c:pt idx="1540">
                  <c:v>502.30849609330346</c:v>
                </c:pt>
                <c:pt idx="1541">
                  <c:v>502.30845972159955</c:v>
                </c:pt>
                <c:pt idx="1542">
                  <c:v>502.30842354541437</c:v>
                </c:pt>
                <c:pt idx="1543">
                  <c:v>502.30838756334902</c:v>
                </c:pt>
                <c:pt idx="1544">
                  <c:v>502.30835177401718</c:v>
                </c:pt>
                <c:pt idx="1545">
                  <c:v>502.3083161760448</c:v>
                </c:pt>
                <c:pt idx="1546">
                  <c:v>502.30828076807018</c:v>
                </c:pt>
                <c:pt idx="1547">
                  <c:v>502.30824554874357</c:v>
                </c:pt>
                <c:pt idx="1548">
                  <c:v>502.30821051672729</c:v>
                </c:pt>
                <c:pt idx="1549">
                  <c:v>502.30817567069539</c:v>
                </c:pt>
                <c:pt idx="1550">
                  <c:v>502.30814100933378</c:v>
                </c:pt>
                <c:pt idx="1551">
                  <c:v>502.30810653133977</c:v>
                </c:pt>
                <c:pt idx="1552">
                  <c:v>502.30807223542229</c:v>
                </c:pt>
                <c:pt idx="1553">
                  <c:v>502.3080381203016</c:v>
                </c:pt>
                <c:pt idx="1554">
                  <c:v>502.30800418470903</c:v>
                </c:pt>
                <c:pt idx="1555">
                  <c:v>502.3079704273872</c:v>
                </c:pt>
                <c:pt idx="1556">
                  <c:v>502.30793684708971</c:v>
                </c:pt>
                <c:pt idx="1557">
                  <c:v>502.30790344258082</c:v>
                </c:pt>
                <c:pt idx="1558">
                  <c:v>502.30787021263581</c:v>
                </c:pt>
                <c:pt idx="1559">
                  <c:v>502.30783715604053</c:v>
                </c:pt>
                <c:pt idx="1560">
                  <c:v>502.30780427159124</c:v>
                </c:pt>
                <c:pt idx="1561">
                  <c:v>502.30777155809483</c:v>
                </c:pt>
                <c:pt idx="1562">
                  <c:v>502.30773901436834</c:v>
                </c:pt>
                <c:pt idx="1563">
                  <c:v>502.30770663923914</c:v>
                </c:pt>
                <c:pt idx="1564">
                  <c:v>502.30767443154463</c:v>
                </c:pt>
                <c:pt idx="1565">
                  <c:v>502.30764239013223</c:v>
                </c:pt>
                <c:pt idx="1566">
                  <c:v>502.30761051385934</c:v>
                </c:pt>
                <c:pt idx="1567">
                  <c:v>502.30757880159302</c:v>
                </c:pt>
                <c:pt idx="1568">
                  <c:v>502.30754725221016</c:v>
                </c:pt>
                <c:pt idx="1569">
                  <c:v>502.30751586459718</c:v>
                </c:pt>
                <c:pt idx="1570">
                  <c:v>502.30748463764996</c:v>
                </c:pt>
                <c:pt idx="1571">
                  <c:v>502.30745357027388</c:v>
                </c:pt>
                <c:pt idx="1572">
                  <c:v>502.30742266138355</c:v>
                </c:pt>
                <c:pt idx="1573">
                  <c:v>502.30739190990283</c:v>
                </c:pt>
                <c:pt idx="1574">
                  <c:v>502.30736131476476</c:v>
                </c:pt>
                <c:pt idx="1575">
                  <c:v>502.3073308749112</c:v>
                </c:pt>
                <c:pt idx="1576">
                  <c:v>502.30730058929322</c:v>
                </c:pt>
                <c:pt idx="1577">
                  <c:v>502.30727045687047</c:v>
                </c:pt>
                <c:pt idx="1578">
                  <c:v>502.30724047661158</c:v>
                </c:pt>
                <c:pt idx="1579">
                  <c:v>502.30721064749366</c:v>
                </c:pt>
                <c:pt idx="1580">
                  <c:v>502.30718096850256</c:v>
                </c:pt>
                <c:pt idx="1581">
                  <c:v>502.3071514386325</c:v>
                </c:pt>
                <c:pt idx="1582">
                  <c:v>502.30712205688616</c:v>
                </c:pt>
                <c:pt idx="1583">
                  <c:v>502.30709282227457</c:v>
                </c:pt>
                <c:pt idx="1584">
                  <c:v>502.30706373381696</c:v>
                </c:pt>
                <c:pt idx="1585">
                  <c:v>502.30703479054068</c:v>
                </c:pt>
                <c:pt idx="1586">
                  <c:v>502.30700599148128</c:v>
                </c:pt>
                <c:pt idx="1587">
                  <c:v>502.30697733568212</c:v>
                </c:pt>
                <c:pt idx="1588">
                  <c:v>502.30694882219473</c:v>
                </c:pt>
                <c:pt idx="1589">
                  <c:v>502.30692045007828</c:v>
                </c:pt>
                <c:pt idx="1590">
                  <c:v>502.3068922183997</c:v>
                </c:pt>
                <c:pt idx="1591">
                  <c:v>502.30686412623373</c:v>
                </c:pt>
                <c:pt idx="1592">
                  <c:v>502.3068361726626</c:v>
                </c:pt>
                <c:pt idx="1593">
                  <c:v>502.30680835677623</c:v>
                </c:pt>
                <c:pt idx="1594">
                  <c:v>502.30678067767172</c:v>
                </c:pt>
                <c:pt idx="1595">
                  <c:v>502.30675313445391</c:v>
                </c:pt>
                <c:pt idx="1596">
                  <c:v>502.30672572623467</c:v>
                </c:pt>
                <c:pt idx="1597">
                  <c:v>502.30669845213322</c:v>
                </c:pt>
                <c:pt idx="1598">
                  <c:v>502.30667131127598</c:v>
                </c:pt>
                <c:pt idx="1599">
                  <c:v>502.30664430279643</c:v>
                </c:pt>
                <c:pt idx="1600">
                  <c:v>502.3066174258351</c:v>
                </c:pt>
                <c:pt idx="1601">
                  <c:v>502.3065906795394</c:v>
                </c:pt>
                <c:pt idx="1602">
                  <c:v>502.30656406306383</c:v>
                </c:pt>
                <c:pt idx="1603">
                  <c:v>502.30653757556951</c:v>
                </c:pt>
                <c:pt idx="1604">
                  <c:v>502.30651121622446</c:v>
                </c:pt>
                <c:pt idx="1605">
                  <c:v>502.30648498420339</c:v>
                </c:pt>
                <c:pt idx="1606">
                  <c:v>502.30645887868747</c:v>
                </c:pt>
                <c:pt idx="1607">
                  <c:v>502.30643289886473</c:v>
                </c:pt>
                <c:pt idx="1608">
                  <c:v>502.30640704392948</c:v>
                </c:pt>
                <c:pt idx="1609">
                  <c:v>502.30638131308251</c:v>
                </c:pt>
                <c:pt idx="1610">
                  <c:v>502.30635570553113</c:v>
                </c:pt>
                <c:pt idx="1611">
                  <c:v>502.30633022048875</c:v>
                </c:pt>
                <c:pt idx="1612">
                  <c:v>502.30630485717529</c:v>
                </c:pt>
                <c:pt idx="1613">
                  <c:v>502.30627961481662</c:v>
                </c:pt>
                <c:pt idx="1614">
                  <c:v>502.30625449264494</c:v>
                </c:pt>
                <c:pt idx="1615">
                  <c:v>502.3062294898985</c:v>
                </c:pt>
                <c:pt idx="1616">
                  <c:v>502.30620460582145</c:v>
                </c:pt>
                <c:pt idx="1617">
                  <c:v>502.30617983966403</c:v>
                </c:pt>
                <c:pt idx="1618">
                  <c:v>502.30615519068243</c:v>
                </c:pt>
                <c:pt idx="1619">
                  <c:v>502.30613065813856</c:v>
                </c:pt>
                <c:pt idx="1620">
                  <c:v>502.30610624130026</c:v>
                </c:pt>
                <c:pt idx="1621">
                  <c:v>502.30608193944101</c:v>
                </c:pt>
                <c:pt idx="1622">
                  <c:v>502.30605775184006</c:v>
                </c:pt>
                <c:pt idx="1623">
                  <c:v>502.30603367778224</c:v>
                </c:pt>
                <c:pt idx="1624">
                  <c:v>502.30600971655804</c:v>
                </c:pt>
                <c:pt idx="1625">
                  <c:v>502.30598586746339</c:v>
                </c:pt>
                <c:pt idx="1626">
                  <c:v>502.30596212979981</c:v>
                </c:pt>
                <c:pt idx="1627">
                  <c:v>502.30593850287414</c:v>
                </c:pt>
                <c:pt idx="1628">
                  <c:v>502.3059149859987</c:v>
                </c:pt>
                <c:pt idx="1629">
                  <c:v>502.30589157849107</c:v>
                </c:pt>
                <c:pt idx="1630">
                  <c:v>502.30586827967414</c:v>
                </c:pt>
                <c:pt idx="1631">
                  <c:v>502.30584508887603</c:v>
                </c:pt>
                <c:pt idx="1632">
                  <c:v>502.30582200543</c:v>
                </c:pt>
                <c:pt idx="1633">
                  <c:v>502.30579902867458</c:v>
                </c:pt>
                <c:pt idx="1634">
                  <c:v>502.30577615795323</c:v>
                </c:pt>
                <c:pt idx="1635">
                  <c:v>502.30575339261452</c:v>
                </c:pt>
                <c:pt idx="1636">
                  <c:v>502.30573073201202</c:v>
                </c:pt>
                <c:pt idx="1637">
                  <c:v>502.30570817550426</c:v>
                </c:pt>
                <c:pt idx="1638">
                  <c:v>502.30568572245465</c:v>
                </c:pt>
                <c:pt idx="1639">
                  <c:v>502.30566337223144</c:v>
                </c:pt>
                <c:pt idx="1640">
                  <c:v>502.30564112420768</c:v>
                </c:pt>
                <c:pt idx="1641">
                  <c:v>502.30561897776136</c:v>
                </c:pt>
                <c:pt idx="1642">
                  <c:v>502.30559693227491</c:v>
                </c:pt>
                <c:pt idx="1643">
                  <c:v>502.30557498713574</c:v>
                </c:pt>
                <c:pt idx="1644">
                  <c:v>502.30555314173563</c:v>
                </c:pt>
                <c:pt idx="1645">
                  <c:v>502.30553139547118</c:v>
                </c:pt>
                <c:pt idx="1646">
                  <c:v>502.30550974774343</c:v>
                </c:pt>
                <c:pt idx="1647">
                  <c:v>502.30548819795797</c:v>
                </c:pt>
                <c:pt idx="1648">
                  <c:v>502.30546674552488</c:v>
                </c:pt>
                <c:pt idx="1649">
                  <c:v>502.30544538985856</c:v>
                </c:pt>
                <c:pt idx="1650">
                  <c:v>502.30542413037801</c:v>
                </c:pt>
                <c:pt idx="1651">
                  <c:v>502.30540296650639</c:v>
                </c:pt>
                <c:pt idx="1652">
                  <c:v>502.30538189767134</c:v>
                </c:pt>
                <c:pt idx="1653">
                  <c:v>502.30536092330465</c:v>
                </c:pt>
                <c:pt idx="1654">
                  <c:v>502.30534004284237</c:v>
                </c:pt>
                <c:pt idx="1655">
                  <c:v>502.30531925572484</c:v>
                </c:pt>
                <c:pt idx="1656">
                  <c:v>502.30529856139651</c:v>
                </c:pt>
                <c:pt idx="1657">
                  <c:v>502.3052779593059</c:v>
                </c:pt>
                <c:pt idx="1658">
                  <c:v>502.30525744890565</c:v>
                </c:pt>
                <c:pt idx="1659">
                  <c:v>502.30523702965257</c:v>
                </c:pt>
                <c:pt idx="1660">
                  <c:v>502.30521670100728</c:v>
                </c:pt>
                <c:pt idx="1661">
                  <c:v>502.30519646243459</c:v>
                </c:pt>
                <c:pt idx="1662">
                  <c:v>502.30517631340314</c:v>
                </c:pt>
                <c:pt idx="1663">
                  <c:v>502.30515625338546</c:v>
                </c:pt>
                <c:pt idx="1664">
                  <c:v>502.30513628185804</c:v>
                </c:pt>
                <c:pt idx="1665">
                  <c:v>502.30511639830115</c:v>
                </c:pt>
                <c:pt idx="1666">
                  <c:v>502.30509660219894</c:v>
                </c:pt>
                <c:pt idx="1667">
                  <c:v>502.30507689303926</c:v>
                </c:pt>
                <c:pt idx="1668">
                  <c:v>502.30505727031374</c:v>
                </c:pt>
                <c:pt idx="1669">
                  <c:v>502.30503773351768</c:v>
                </c:pt>
                <c:pt idx="1670">
                  <c:v>502.30501828215012</c:v>
                </c:pt>
                <c:pt idx="1671">
                  <c:v>502.30499891571378</c:v>
                </c:pt>
                <c:pt idx="1672">
                  <c:v>502.30497963371482</c:v>
                </c:pt>
                <c:pt idx="1673">
                  <c:v>502.30496043566313</c:v>
                </c:pt>
                <c:pt idx="1674">
                  <c:v>502.30494132107219</c:v>
                </c:pt>
                <c:pt idx="1675">
                  <c:v>502.30492228945883</c:v>
                </c:pt>
                <c:pt idx="1676">
                  <c:v>502.30490334034351</c:v>
                </c:pt>
                <c:pt idx="1677">
                  <c:v>502.30488447325013</c:v>
                </c:pt>
                <c:pt idx="1678">
                  <c:v>502.30486568770596</c:v>
                </c:pt>
                <c:pt idx="1679">
                  <c:v>502.30484698324165</c:v>
                </c:pt>
                <c:pt idx="1680">
                  <c:v>502.30482835939142</c:v>
                </c:pt>
                <c:pt idx="1681">
                  <c:v>502.30480981569258</c:v>
                </c:pt>
                <c:pt idx="1682">
                  <c:v>502.30479135168588</c:v>
                </c:pt>
                <c:pt idx="1683">
                  <c:v>502.30477296691538</c:v>
                </c:pt>
                <c:pt idx="1684">
                  <c:v>502.30475466092827</c:v>
                </c:pt>
                <c:pt idx="1685">
                  <c:v>502.30473643327514</c:v>
                </c:pt>
                <c:pt idx="1686">
                  <c:v>502.30471828350966</c:v>
                </c:pt>
                <c:pt idx="1687">
                  <c:v>502.30470021118873</c:v>
                </c:pt>
                <c:pt idx="1688">
                  <c:v>502.30468221587233</c:v>
                </c:pt>
                <c:pt idx="1689">
                  <c:v>502.30466429712362</c:v>
                </c:pt>
                <c:pt idx="1690">
                  <c:v>502.30464645450883</c:v>
                </c:pt>
                <c:pt idx="1691">
                  <c:v>502.3046286875973</c:v>
                </c:pt>
                <c:pt idx="1692">
                  <c:v>502.30461099596135</c:v>
                </c:pt>
                <c:pt idx="1693">
                  <c:v>502.30459337917631</c:v>
                </c:pt>
                <c:pt idx="1694">
                  <c:v>502.30457583682062</c:v>
                </c:pt>
                <c:pt idx="1695">
                  <c:v>502.30455836847551</c:v>
                </c:pt>
                <c:pt idx="1696">
                  <c:v>502.3045409737253</c:v>
                </c:pt>
                <c:pt idx="1697">
                  <c:v>502.30452365215712</c:v>
                </c:pt>
                <c:pt idx="1698">
                  <c:v>502.30450640336102</c:v>
                </c:pt>
                <c:pt idx="1699">
                  <c:v>502.30448922693</c:v>
                </c:pt>
                <c:pt idx="1700">
                  <c:v>502.30447212245974</c:v>
                </c:pt>
                <c:pt idx="1701">
                  <c:v>502.30445508954892</c:v>
                </c:pt>
                <c:pt idx="1702">
                  <c:v>502.30443812779885</c:v>
                </c:pt>
                <c:pt idx="1703">
                  <c:v>502.30442123681371</c:v>
                </c:pt>
                <c:pt idx="1704">
                  <c:v>502.30440441620038</c:v>
                </c:pt>
                <c:pt idx="1705">
                  <c:v>502.30438766556858</c:v>
                </c:pt>
                <c:pt idx="1706">
                  <c:v>502.30437098453058</c:v>
                </c:pt>
                <c:pt idx="1707">
                  <c:v>502.30435437270137</c:v>
                </c:pt>
                <c:pt idx="1708">
                  <c:v>502.30433782969868</c:v>
                </c:pt>
                <c:pt idx="1709">
                  <c:v>502.30432135514275</c:v>
                </c:pt>
                <c:pt idx="1710">
                  <c:v>502.30430494865658</c:v>
                </c:pt>
                <c:pt idx="1711">
                  <c:v>502.30428860986564</c:v>
                </c:pt>
                <c:pt idx="1712">
                  <c:v>502.30427233839799</c:v>
                </c:pt>
                <c:pt idx="1713">
                  <c:v>502.30425613388434</c:v>
                </c:pt>
                <c:pt idx="1714">
                  <c:v>502.30423999595786</c:v>
                </c:pt>
                <c:pt idx="1715">
                  <c:v>502.30422392425413</c:v>
                </c:pt>
                <c:pt idx="1716">
                  <c:v>502.30420791841141</c:v>
                </c:pt>
                <c:pt idx="1717">
                  <c:v>502.30419197807032</c:v>
                </c:pt>
                <c:pt idx="1718">
                  <c:v>502.3041761028739</c:v>
                </c:pt>
                <c:pt idx="1719">
                  <c:v>502.30416029246771</c:v>
                </c:pt>
                <c:pt idx="1720">
                  <c:v>502.30414454649963</c:v>
                </c:pt>
                <c:pt idx="1721">
                  <c:v>502.30412886461994</c:v>
                </c:pt>
                <c:pt idx="1722">
                  <c:v>502.30411324648139</c:v>
                </c:pt>
                <c:pt idx="1723">
                  <c:v>502.30409769173895</c:v>
                </c:pt>
                <c:pt idx="1724">
                  <c:v>502.30408220005</c:v>
                </c:pt>
                <c:pt idx="1725">
                  <c:v>502.30406677107419</c:v>
                </c:pt>
                <c:pt idx="1726">
                  <c:v>502.30405140447351</c:v>
                </c:pt>
                <c:pt idx="1727">
                  <c:v>502.30403609991214</c:v>
                </c:pt>
                <c:pt idx="1728">
                  <c:v>502.30402085705657</c:v>
                </c:pt>
                <c:pt idx="1729">
                  <c:v>502.30400567557564</c:v>
                </c:pt>
                <c:pt idx="1730">
                  <c:v>502.30399055514016</c:v>
                </c:pt>
                <c:pt idx="1731">
                  <c:v>502.30397549542334</c:v>
                </c:pt>
                <c:pt idx="1732">
                  <c:v>502.3039604961005</c:v>
                </c:pt>
                <c:pt idx="1733">
                  <c:v>502.30394555684921</c:v>
                </c:pt>
                <c:pt idx="1734">
                  <c:v>502.303930677349</c:v>
                </c:pt>
                <c:pt idx="1735">
                  <c:v>502.30391585728177</c:v>
                </c:pt>
                <c:pt idx="1736">
                  <c:v>502.30390109633134</c:v>
                </c:pt>
                <c:pt idx="1737">
                  <c:v>502.30388639418379</c:v>
                </c:pt>
                <c:pt idx="1738">
                  <c:v>502.30387175052715</c:v>
                </c:pt>
                <c:pt idx="1739">
                  <c:v>502.30385716505151</c:v>
                </c:pt>
                <c:pt idx="1740">
                  <c:v>502.30384263744918</c:v>
                </c:pt>
                <c:pt idx="1741">
                  <c:v>502.30382816741428</c:v>
                </c:pt>
                <c:pt idx="1742">
                  <c:v>502.30381375464316</c:v>
                </c:pt>
                <c:pt idx="1743">
                  <c:v>502.30379939883397</c:v>
                </c:pt>
                <c:pt idx="1744">
                  <c:v>502.30378509968705</c:v>
                </c:pt>
                <c:pt idx="1745">
                  <c:v>502.30377085690446</c:v>
                </c:pt>
                <c:pt idx="1746">
                  <c:v>502.30375667019047</c:v>
                </c:pt>
                <c:pt idx="1747">
                  <c:v>502.30374253925112</c:v>
                </c:pt>
                <c:pt idx="1748">
                  <c:v>502.30372846379447</c:v>
                </c:pt>
                <c:pt idx="1749">
                  <c:v>502.3037144435304</c:v>
                </c:pt>
                <c:pt idx="1750">
                  <c:v>502.3037004781707</c:v>
                </c:pt>
                <c:pt idx="1751">
                  <c:v>502.30368656742911</c:v>
                </c:pt>
                <c:pt idx="1752">
                  <c:v>502.30367271102125</c:v>
                </c:pt>
                <c:pt idx="1753">
                  <c:v>502.30365890866437</c:v>
                </c:pt>
                <c:pt idx="1754">
                  <c:v>502.30364516007791</c:v>
                </c:pt>
                <c:pt idx="1755">
                  <c:v>502.30363146498274</c:v>
                </c:pt>
                <c:pt idx="1756">
                  <c:v>502.30361782310189</c:v>
                </c:pt>
                <c:pt idx="1757">
                  <c:v>502.30360423415988</c:v>
                </c:pt>
                <c:pt idx="1758">
                  <c:v>502.30359069788329</c:v>
                </c:pt>
                <c:pt idx="1759">
                  <c:v>502.30357721400026</c:v>
                </c:pt>
                <c:pt idx="1760">
                  <c:v>502.3035637822407</c:v>
                </c:pt>
                <c:pt idx="1761">
                  <c:v>502.30355040233638</c:v>
                </c:pt>
                <c:pt idx="1762">
                  <c:v>502.30353707402071</c:v>
                </c:pt>
                <c:pt idx="1763">
                  <c:v>502.30352379702879</c:v>
                </c:pt>
                <c:pt idx="1764">
                  <c:v>502.30351057109743</c:v>
                </c:pt>
                <c:pt idx="1765">
                  <c:v>502.30349739596522</c:v>
                </c:pt>
                <c:pt idx="1766">
                  <c:v>502.30348427137227</c:v>
                </c:pt>
                <c:pt idx="1767">
                  <c:v>502.30347119706045</c:v>
                </c:pt>
                <c:pt idx="1768">
                  <c:v>502.30345817277322</c:v>
                </c:pt>
                <c:pt idx="1769">
                  <c:v>502.30344519825576</c:v>
                </c:pt>
                <c:pt idx="1770">
                  <c:v>502.30343227325477</c:v>
                </c:pt>
                <c:pt idx="1771">
                  <c:v>502.30341939751861</c:v>
                </c:pt>
                <c:pt idx="1772">
                  <c:v>502.30340657079728</c:v>
                </c:pt>
                <c:pt idx="1773">
                  <c:v>502.3033937928422</c:v>
                </c:pt>
                <c:pt idx="1774">
                  <c:v>502.30338106340662</c:v>
                </c:pt>
                <c:pt idx="1775">
                  <c:v>502.30336838224508</c:v>
                </c:pt>
                <c:pt idx="1776">
                  <c:v>502.30335574911385</c:v>
                </c:pt>
                <c:pt idx="1777">
                  <c:v>502.30334316377065</c:v>
                </c:pt>
                <c:pt idx="1778">
                  <c:v>502.30333062597487</c:v>
                </c:pt>
                <c:pt idx="1779">
                  <c:v>502.30331813548713</c:v>
                </c:pt>
                <c:pt idx="1780">
                  <c:v>502.30330569206984</c:v>
                </c:pt>
                <c:pt idx="1781">
                  <c:v>502.30329329548675</c:v>
                </c:pt>
                <c:pt idx="1782">
                  <c:v>502.30328094550316</c:v>
                </c:pt>
                <c:pt idx="1783">
                  <c:v>502.30326864188578</c:v>
                </c:pt>
                <c:pt idx="1784">
                  <c:v>502.30325638440274</c:v>
                </c:pt>
                <c:pt idx="1785">
                  <c:v>502.30324417282378</c:v>
                </c:pt>
                <c:pt idx="1786">
                  <c:v>502.30323200691993</c:v>
                </c:pt>
                <c:pt idx="1787">
                  <c:v>502.30321988646364</c:v>
                </c:pt>
                <c:pt idx="1788">
                  <c:v>502.3032078112289</c:v>
                </c:pt>
                <c:pt idx="1789">
                  <c:v>502.30319578099102</c:v>
                </c:pt>
                <c:pt idx="1790">
                  <c:v>502.30318379552665</c:v>
                </c:pt>
                <c:pt idx="1791">
                  <c:v>502.30317185461394</c:v>
                </c:pt>
                <c:pt idx="1792">
                  <c:v>502.30315995803238</c:v>
                </c:pt>
                <c:pt idx="1793">
                  <c:v>502.30314810556274</c:v>
                </c:pt>
                <c:pt idx="1794">
                  <c:v>502.30313629698719</c:v>
                </c:pt>
                <c:pt idx="1795">
                  <c:v>502.30312453208933</c:v>
                </c:pt>
                <c:pt idx="1796">
                  <c:v>502.303112810654</c:v>
                </c:pt>
                <c:pt idx="1797">
                  <c:v>502.30310113246736</c:v>
                </c:pt>
                <c:pt idx="1798">
                  <c:v>502.30308949731688</c:v>
                </c:pt>
                <c:pt idx="1799">
                  <c:v>502.30307790499143</c:v>
                </c:pt>
                <c:pt idx="1800">
                  <c:v>502.30306635528103</c:v>
                </c:pt>
                <c:pt idx="1801">
                  <c:v>502.30305484797714</c:v>
                </c:pt>
                <c:pt idx="1802">
                  <c:v>502.30304338287232</c:v>
                </c:pt>
                <c:pt idx="1803">
                  <c:v>502.30303195976057</c:v>
                </c:pt>
                <c:pt idx="1804">
                  <c:v>502.30302057843699</c:v>
                </c:pt>
                <c:pt idx="1805">
                  <c:v>502.30300923869805</c:v>
                </c:pt>
                <c:pt idx="1806">
                  <c:v>502.30299794034147</c:v>
                </c:pt>
                <c:pt idx="1807">
                  <c:v>502.30298668316601</c:v>
                </c:pt>
                <c:pt idx="1808">
                  <c:v>502.30297546697182</c:v>
                </c:pt>
                <c:pt idx="1809">
                  <c:v>502.30296429156027</c:v>
                </c:pt>
                <c:pt idx="1810">
                  <c:v>502.30295315673391</c:v>
                </c:pt>
                <c:pt idx="1811">
                  <c:v>502.30294206229632</c:v>
                </c:pt>
                <c:pt idx="1812">
                  <c:v>502.30293100805255</c:v>
                </c:pt>
                <c:pt idx="1813">
                  <c:v>502.30291999380859</c:v>
                </c:pt>
                <c:pt idx="1814">
                  <c:v>502.30290901937167</c:v>
                </c:pt>
                <c:pt idx="1815">
                  <c:v>502.30289808455029</c:v>
                </c:pt>
                <c:pt idx="1816">
                  <c:v>502.30288718915398</c:v>
                </c:pt>
                <c:pt idx="1817">
                  <c:v>502.30287633299338</c:v>
                </c:pt>
                <c:pt idx="1818">
                  <c:v>502.3028655158804</c:v>
                </c:pt>
                <c:pt idx="1819">
                  <c:v>502.30285473762791</c:v>
                </c:pt>
                <c:pt idx="1820">
                  <c:v>502.30284399805009</c:v>
                </c:pt>
                <c:pt idx="1821">
                  <c:v>502.30283329696209</c:v>
                </c:pt>
                <c:pt idx="1822">
                  <c:v>502.30282263418019</c:v>
                </c:pt>
                <c:pt idx="1823">
                  <c:v>502.30281200952186</c:v>
                </c:pt>
                <c:pt idx="1824">
                  <c:v>502.30280142280543</c:v>
                </c:pt>
                <c:pt idx="1825">
                  <c:v>502.30279087385054</c:v>
                </c:pt>
                <c:pt idx="1826">
                  <c:v>502.30278036247785</c:v>
                </c:pt>
                <c:pt idx="1827">
                  <c:v>502.30276988850903</c:v>
                </c:pt>
                <c:pt idx="1828">
                  <c:v>502.30275945176675</c:v>
                </c:pt>
                <c:pt idx="1829">
                  <c:v>502.30274905207489</c:v>
                </c:pt>
                <c:pt idx="1830">
                  <c:v>502.30273868925826</c:v>
                </c:pt>
                <c:pt idx="1831">
                  <c:v>502.30272836314276</c:v>
                </c:pt>
                <c:pt idx="1832">
                  <c:v>502.30271807355524</c:v>
                </c:pt>
                <c:pt idx="1833">
                  <c:v>502.30270782032363</c:v>
                </c:pt>
                <c:pt idx="1834">
                  <c:v>502.30269760327684</c:v>
                </c:pt>
                <c:pt idx="1835">
                  <c:v>502.30268742224484</c:v>
                </c:pt>
                <c:pt idx="1836">
                  <c:v>502.30267727705859</c:v>
                </c:pt>
                <c:pt idx="1837">
                  <c:v>502.30266716754994</c:v>
                </c:pt>
                <c:pt idx="1838">
                  <c:v>502.30265709355183</c:v>
                </c:pt>
                <c:pt idx="1839">
                  <c:v>502.3026470548981</c:v>
                </c:pt>
                <c:pt idx="1840">
                  <c:v>502.30263705142369</c:v>
                </c:pt>
                <c:pt idx="1841">
                  <c:v>502.30262708296436</c:v>
                </c:pt>
                <c:pt idx="1842">
                  <c:v>502.30261714935693</c:v>
                </c:pt>
                <c:pt idx="1843">
                  <c:v>502.30260725043905</c:v>
                </c:pt>
                <c:pt idx="1844">
                  <c:v>502.3025973860494</c:v>
                </c:pt>
                <c:pt idx="1845">
                  <c:v>502.30258755602767</c:v>
                </c:pt>
                <c:pt idx="1846">
                  <c:v>502.30257776021432</c:v>
                </c:pt>
                <c:pt idx="1847">
                  <c:v>502.3025679984508</c:v>
                </c:pt>
                <c:pt idx="1848">
                  <c:v>502.30255827057948</c:v>
                </c:pt>
                <c:pt idx="1849">
                  <c:v>502.30254857644371</c:v>
                </c:pt>
                <c:pt idx="1850">
                  <c:v>502.30253891588768</c:v>
                </c:pt>
                <c:pt idx="1851">
                  <c:v>502.30252928875643</c:v>
                </c:pt>
                <c:pt idx="1852">
                  <c:v>502.30251969489592</c:v>
                </c:pt>
                <c:pt idx="1853">
                  <c:v>502.30251013415307</c:v>
                </c:pt>
                <c:pt idx="1854">
                  <c:v>502.30250060637565</c:v>
                </c:pt>
                <c:pt idx="1855">
                  <c:v>502.30249111141217</c:v>
                </c:pt>
                <c:pt idx="1856">
                  <c:v>502.30248164911228</c:v>
                </c:pt>
                <c:pt idx="1857">
                  <c:v>502.30247221932621</c:v>
                </c:pt>
                <c:pt idx="1858">
                  <c:v>502.30246282190518</c:v>
                </c:pt>
                <c:pt idx="1859">
                  <c:v>502.3024534567013</c:v>
                </c:pt>
                <c:pt idx="1860">
                  <c:v>502.30244412356745</c:v>
                </c:pt>
                <c:pt idx="1861">
                  <c:v>502.30243482235738</c:v>
                </c:pt>
                <c:pt idx="1862">
                  <c:v>502.30242555292563</c:v>
                </c:pt>
                <c:pt idx="1863">
                  <c:v>502.30241631512763</c:v>
                </c:pt>
                <c:pt idx="1864">
                  <c:v>502.30240710881958</c:v>
                </c:pt>
                <c:pt idx="1865">
                  <c:v>502.30239793385851</c:v>
                </c:pt>
                <c:pt idx="1866">
                  <c:v>502.30238879010233</c:v>
                </c:pt>
                <c:pt idx="1867">
                  <c:v>502.30237967740965</c:v>
                </c:pt>
                <c:pt idx="1868">
                  <c:v>502.30237059563996</c:v>
                </c:pt>
                <c:pt idx="1869">
                  <c:v>502.30236154465342</c:v>
                </c:pt>
                <c:pt idx="1870">
                  <c:v>502.30235252431117</c:v>
                </c:pt>
                <c:pt idx="1871">
                  <c:v>502.30234353447491</c:v>
                </c:pt>
                <c:pt idx="1872">
                  <c:v>502.30233457500736</c:v>
                </c:pt>
                <c:pt idx="1873">
                  <c:v>502.30232564577187</c:v>
                </c:pt>
                <c:pt idx="1874">
                  <c:v>502.30231674663247</c:v>
                </c:pt>
                <c:pt idx="1875">
                  <c:v>502.30230787745415</c:v>
                </c:pt>
                <c:pt idx="1876">
                  <c:v>502.3022990381026</c:v>
                </c:pt>
                <c:pt idx="1877">
                  <c:v>502.30229022844412</c:v>
                </c:pt>
                <c:pt idx="1878">
                  <c:v>502.30228144834592</c:v>
                </c:pt>
                <c:pt idx="1879">
                  <c:v>502.30227269767596</c:v>
                </c:pt>
                <c:pt idx="1880">
                  <c:v>502.30226397630275</c:v>
                </c:pt>
                <c:pt idx="1881">
                  <c:v>502.30225528409579</c:v>
                </c:pt>
                <c:pt idx="1882">
                  <c:v>502.30224662092508</c:v>
                </c:pt>
                <c:pt idx="1883">
                  <c:v>502.30223798666145</c:v>
                </c:pt>
                <c:pt idx="1884">
                  <c:v>502.30222938117646</c:v>
                </c:pt>
                <c:pt idx="1885">
                  <c:v>502.30222080434237</c:v>
                </c:pt>
                <c:pt idx="1886">
                  <c:v>502.30221225603208</c:v>
                </c:pt>
                <c:pt idx="1887">
                  <c:v>502.30220373611928</c:v>
                </c:pt>
                <c:pt idx="1888">
                  <c:v>502.30219524447836</c:v>
                </c:pt>
                <c:pt idx="1889">
                  <c:v>502.30218678098436</c:v>
                </c:pt>
                <c:pt idx="1890">
                  <c:v>502.30217834551297</c:v>
                </c:pt>
                <c:pt idx="1891">
                  <c:v>502.30216993794062</c:v>
                </c:pt>
                <c:pt idx="1892">
                  <c:v>502.30216155814452</c:v>
                </c:pt>
                <c:pt idx="1893">
                  <c:v>502.30215320600234</c:v>
                </c:pt>
                <c:pt idx="1894">
                  <c:v>502.30214488139256</c:v>
                </c:pt>
                <c:pt idx="1895">
                  <c:v>502.30213658419433</c:v>
                </c:pt>
                <c:pt idx="1896">
                  <c:v>502.30212831428742</c:v>
                </c:pt>
                <c:pt idx="1897">
                  <c:v>502.30212007155222</c:v>
                </c:pt>
                <c:pt idx="1898">
                  <c:v>502.30211185586995</c:v>
                </c:pt>
                <c:pt idx="1899">
                  <c:v>502.30210366712225</c:v>
                </c:pt>
                <c:pt idx="1900">
                  <c:v>502.30209550519157</c:v>
                </c:pt>
                <c:pt idx="1901">
                  <c:v>502.30208736996087</c:v>
                </c:pt>
                <c:pt idx="1902">
                  <c:v>502.30207926131391</c:v>
                </c:pt>
                <c:pt idx="1903">
                  <c:v>502.30207117913488</c:v>
                </c:pt>
                <c:pt idx="1904">
                  <c:v>502.30206312330881</c:v>
                </c:pt>
                <c:pt idx="1905">
                  <c:v>502.30205509372126</c:v>
                </c:pt>
                <c:pt idx="1906">
                  <c:v>502.30204709025833</c:v>
                </c:pt>
                <c:pt idx="1907">
                  <c:v>502.30203911280688</c:v>
                </c:pt>
                <c:pt idx="1908">
                  <c:v>502.30203116125426</c:v>
                </c:pt>
                <c:pt idx="1909">
                  <c:v>502.30202323548855</c:v>
                </c:pt>
                <c:pt idx="1910">
                  <c:v>502.30201533539827</c:v>
                </c:pt>
                <c:pt idx="1911">
                  <c:v>502.30200746087274</c:v>
                </c:pt>
                <c:pt idx="1912">
                  <c:v>502.3019996118017</c:v>
                </c:pt>
                <c:pt idx="1913">
                  <c:v>502.30199178807567</c:v>
                </c:pt>
                <c:pt idx="1914">
                  <c:v>502.30198398958549</c:v>
                </c:pt>
                <c:pt idx="1915">
                  <c:v>502.3019762162229</c:v>
                </c:pt>
                <c:pt idx="1916">
                  <c:v>502.30196846787993</c:v>
                </c:pt>
                <c:pt idx="1917">
                  <c:v>502.30196074444939</c:v>
                </c:pt>
                <c:pt idx="1918">
                  <c:v>502.30195304582463</c:v>
                </c:pt>
                <c:pt idx="1919">
                  <c:v>502.30194537189948</c:v>
                </c:pt>
                <c:pt idx="1920">
                  <c:v>502.30193772256837</c:v>
                </c:pt>
                <c:pt idx="1921">
                  <c:v>502.30193009772643</c:v>
                </c:pt>
                <c:pt idx="1922">
                  <c:v>502.30192249726912</c:v>
                </c:pt>
                <c:pt idx="1923">
                  <c:v>502.30191492109265</c:v>
                </c:pt>
                <c:pt idx="1924">
                  <c:v>502.30190736909367</c:v>
                </c:pt>
                <c:pt idx="1925">
                  <c:v>502.30189984116942</c:v>
                </c:pt>
                <c:pt idx="1926">
                  <c:v>502.30189233721768</c:v>
                </c:pt>
                <c:pt idx="1927">
                  <c:v>502.30188485713671</c:v>
                </c:pt>
                <c:pt idx="1928">
                  <c:v>502.3018774008255</c:v>
                </c:pt>
                <c:pt idx="1929">
                  <c:v>502.30186996818338</c:v>
                </c:pt>
                <c:pt idx="1930">
                  <c:v>502.30186255911025</c:v>
                </c:pt>
                <c:pt idx="1931">
                  <c:v>502.30185517350662</c:v>
                </c:pt>
                <c:pt idx="1932">
                  <c:v>502.30184781127343</c:v>
                </c:pt>
                <c:pt idx="1933">
                  <c:v>502.30184047231216</c:v>
                </c:pt>
                <c:pt idx="1934">
                  <c:v>502.30183315652488</c:v>
                </c:pt>
                <c:pt idx="1935">
                  <c:v>502.30182586381414</c:v>
                </c:pt>
                <c:pt idx="1936">
                  <c:v>502.30181859408293</c:v>
                </c:pt>
                <c:pt idx="1937">
                  <c:v>502.30181134723483</c:v>
                </c:pt>
                <c:pt idx="1938">
                  <c:v>502.30180412317389</c:v>
                </c:pt>
                <c:pt idx="1939">
                  <c:v>502.30179692180474</c:v>
                </c:pt>
                <c:pt idx="1940">
                  <c:v>502.30178974303232</c:v>
                </c:pt>
                <c:pt idx="1941">
                  <c:v>502.30178258676227</c:v>
                </c:pt>
                <c:pt idx="1942">
                  <c:v>502.30177545290064</c:v>
                </c:pt>
                <c:pt idx="1943">
                  <c:v>502.30176834135398</c:v>
                </c:pt>
                <c:pt idx="1944">
                  <c:v>502.30176125202934</c:v>
                </c:pt>
                <c:pt idx="1945">
                  <c:v>502.30175418483412</c:v>
                </c:pt>
                <c:pt idx="1946">
                  <c:v>502.30174713967642</c:v>
                </c:pt>
                <c:pt idx="1947">
                  <c:v>502.30174011646466</c:v>
                </c:pt>
                <c:pt idx="1948">
                  <c:v>502.30173311510777</c:v>
                </c:pt>
                <c:pt idx="1949">
                  <c:v>502.3017261355152</c:v>
                </c:pt>
                <c:pt idx="1950">
                  <c:v>502.30171917759685</c:v>
                </c:pt>
                <c:pt idx="1951">
                  <c:v>502.30171224126309</c:v>
                </c:pt>
                <c:pt idx="1952">
                  <c:v>502.30170532642467</c:v>
                </c:pt>
                <c:pt idx="1953">
                  <c:v>502.30169843299285</c:v>
                </c:pt>
                <c:pt idx="1954">
                  <c:v>502.30169156087942</c:v>
                </c:pt>
                <c:pt idx="1955">
                  <c:v>502.30168470999661</c:v>
                </c:pt>
                <c:pt idx="1956">
                  <c:v>502.30167788025693</c:v>
                </c:pt>
                <c:pt idx="1957">
                  <c:v>502.30167107157354</c:v>
                </c:pt>
                <c:pt idx="1958">
                  <c:v>502.30166428385996</c:v>
                </c:pt>
                <c:pt idx="1959">
                  <c:v>502.30165751703021</c:v>
                </c:pt>
                <c:pt idx="1960">
                  <c:v>502.30165077099866</c:v>
                </c:pt>
                <c:pt idx="1961">
                  <c:v>502.30164404568018</c:v>
                </c:pt>
                <c:pt idx="1962">
                  <c:v>502.30163734099006</c:v>
                </c:pt>
                <c:pt idx="1963">
                  <c:v>502.301630656844</c:v>
                </c:pt>
                <c:pt idx="1964">
                  <c:v>502.30162399315816</c:v>
                </c:pt>
                <c:pt idx="1965">
                  <c:v>502.30161734984915</c:v>
                </c:pt>
                <c:pt idx="1966">
                  <c:v>502.30161072683393</c:v>
                </c:pt>
                <c:pt idx="1967">
                  <c:v>502.30160412403001</c:v>
                </c:pt>
                <c:pt idx="1968">
                  <c:v>502.30159754135514</c:v>
                </c:pt>
                <c:pt idx="1969">
                  <c:v>502.30159097872763</c:v>
                </c:pt>
                <c:pt idx="1970">
                  <c:v>502.30158443606615</c:v>
                </c:pt>
                <c:pt idx="1971">
                  <c:v>502.30157791328975</c:v>
                </c:pt>
                <c:pt idx="1972">
                  <c:v>502.30157141031805</c:v>
                </c:pt>
                <c:pt idx="1973">
                  <c:v>502.30156492707084</c:v>
                </c:pt>
                <c:pt idx="1974">
                  <c:v>502.30155846346844</c:v>
                </c:pt>
                <c:pt idx="1975">
                  <c:v>502.30155201943165</c:v>
                </c:pt>
                <c:pt idx="1976">
                  <c:v>502.30154559488147</c:v>
                </c:pt>
                <c:pt idx="1977">
                  <c:v>502.30153918973946</c:v>
                </c:pt>
                <c:pt idx="1978">
                  <c:v>502.30153280392756</c:v>
                </c:pt>
                <c:pt idx="1979">
                  <c:v>502.30152643736801</c:v>
                </c:pt>
                <c:pt idx="1980">
                  <c:v>502.30152008998357</c:v>
                </c:pt>
                <c:pt idx="1981">
                  <c:v>502.30151376169721</c:v>
                </c:pt>
                <c:pt idx="1982">
                  <c:v>502.30150745243247</c:v>
                </c:pt>
                <c:pt idx="1983">
                  <c:v>502.30150116211314</c:v>
                </c:pt>
                <c:pt idx="1984">
                  <c:v>502.30149489066349</c:v>
                </c:pt>
                <c:pt idx="1985">
                  <c:v>502.30148863800815</c:v>
                </c:pt>
                <c:pt idx="1986">
                  <c:v>502.30148240407198</c:v>
                </c:pt>
                <c:pt idx="1987">
                  <c:v>502.30147618878044</c:v>
                </c:pt>
                <c:pt idx="1988">
                  <c:v>502.3014699920592</c:v>
                </c:pt>
                <c:pt idx="1989">
                  <c:v>502.3014638138344</c:v>
                </c:pt>
                <c:pt idx="1990">
                  <c:v>502.30145765403245</c:v>
                </c:pt>
                <c:pt idx="1991">
                  <c:v>502.30145151258023</c:v>
                </c:pt>
                <c:pt idx="1992">
                  <c:v>502.30144538940488</c:v>
                </c:pt>
                <c:pt idx="1993">
                  <c:v>502.30143928443397</c:v>
                </c:pt>
                <c:pt idx="1994">
                  <c:v>502.30143319759537</c:v>
                </c:pt>
                <c:pt idx="1995">
                  <c:v>502.30142712881741</c:v>
                </c:pt>
                <c:pt idx="1996">
                  <c:v>502.30142107802868</c:v>
                </c:pt>
                <c:pt idx="1997">
                  <c:v>502.30141504515819</c:v>
                </c:pt>
                <c:pt idx="1998">
                  <c:v>502.30140903013518</c:v>
                </c:pt>
                <c:pt idx="1999">
                  <c:v>502.30140303288937</c:v>
                </c:pt>
                <c:pt idx="2000">
                  <c:v>502.3013970533508</c:v>
                </c:pt>
                <c:pt idx="2001">
                  <c:v>502.30139109144977</c:v>
                </c:pt>
                <c:pt idx="2002">
                  <c:v>502.301385147117</c:v>
                </c:pt>
                <c:pt idx="2003">
                  <c:v>502.30137922028354</c:v>
                </c:pt>
                <c:pt idx="2004">
                  <c:v>502.30137331088082</c:v>
                </c:pt>
                <c:pt idx="2005">
                  <c:v>502.30136741884047</c:v>
                </c:pt>
                <c:pt idx="2006">
                  <c:v>502.30136154409456</c:v>
                </c:pt>
                <c:pt idx="2007">
                  <c:v>502.30135568657556</c:v>
                </c:pt>
                <c:pt idx="2008">
                  <c:v>502.30134984621606</c:v>
                </c:pt>
                <c:pt idx="2009">
                  <c:v>502.30134402294919</c:v>
                </c:pt>
                <c:pt idx="2010">
                  <c:v>502.30133821670825</c:v>
                </c:pt>
                <c:pt idx="2011">
                  <c:v>502.30133242742698</c:v>
                </c:pt>
                <c:pt idx="2012">
                  <c:v>502.30132665503942</c:v>
                </c:pt>
                <c:pt idx="2013">
                  <c:v>502.30132089947978</c:v>
                </c:pt>
                <c:pt idx="2014">
                  <c:v>502.30131516068286</c:v>
                </c:pt>
                <c:pt idx="2015">
                  <c:v>502.30130943858353</c:v>
                </c:pt>
                <c:pt idx="2016">
                  <c:v>502.30130373311709</c:v>
                </c:pt>
                <c:pt idx="2017">
                  <c:v>502.30129804421921</c:v>
                </c:pt>
                <c:pt idx="2018">
                  <c:v>502.30129237182575</c:v>
                </c:pt>
                <c:pt idx="2019">
                  <c:v>502.30128671587289</c:v>
                </c:pt>
                <c:pt idx="2020">
                  <c:v>502.30128107629719</c:v>
                </c:pt>
                <c:pt idx="2021">
                  <c:v>502.30127545303549</c:v>
                </c:pt>
                <c:pt idx="2022">
                  <c:v>502.30126984602498</c:v>
                </c:pt>
                <c:pt idx="2023">
                  <c:v>502.30126425520297</c:v>
                </c:pt>
                <c:pt idx="2024">
                  <c:v>502.30125868050732</c:v>
                </c:pt>
                <c:pt idx="2025">
                  <c:v>502.30125312187602</c:v>
                </c:pt>
                <c:pt idx="2026">
                  <c:v>502.30124757924739</c:v>
                </c:pt>
                <c:pt idx="2027">
                  <c:v>502.3012420525601</c:v>
                </c:pt>
                <c:pt idx="2028">
                  <c:v>502.30123654175304</c:v>
                </c:pt>
                <c:pt idx="2029">
                  <c:v>502.30123104676545</c:v>
                </c:pt>
                <c:pt idx="2030">
                  <c:v>502.30122556753685</c:v>
                </c:pt>
                <c:pt idx="2031">
                  <c:v>502.30122010400703</c:v>
                </c:pt>
                <c:pt idx="2032">
                  <c:v>502.30121465611609</c:v>
                </c:pt>
                <c:pt idx="2033">
                  <c:v>502.30120922380434</c:v>
                </c:pt>
                <c:pt idx="2034">
                  <c:v>502.30120380701248</c:v>
                </c:pt>
                <c:pt idx="2035">
                  <c:v>502.30119840568148</c:v>
                </c:pt>
                <c:pt idx="2036">
                  <c:v>502.30119301975247</c:v>
                </c:pt>
                <c:pt idx="2037">
                  <c:v>502.30118764916705</c:v>
                </c:pt>
                <c:pt idx="2038">
                  <c:v>502.30118229386693</c:v>
                </c:pt>
                <c:pt idx="2039">
                  <c:v>502.30117695379414</c:v>
                </c:pt>
                <c:pt idx="2040">
                  <c:v>502.30117162889104</c:v>
                </c:pt>
                <c:pt idx="2041">
                  <c:v>502.30116631910022</c:v>
                </c:pt>
                <c:pt idx="2042">
                  <c:v>502.30116102436455</c:v>
                </c:pt>
                <c:pt idx="2043">
                  <c:v>502.30115574462718</c:v>
                </c:pt>
                <c:pt idx="2044">
                  <c:v>502.30115047983151</c:v>
                </c:pt>
                <c:pt idx="2045">
                  <c:v>502.30114522992125</c:v>
                </c:pt>
                <c:pt idx="2046">
                  <c:v>502.30113999484024</c:v>
                </c:pt>
                <c:pt idx="2047">
                  <c:v>502.30113477453273</c:v>
                </c:pt>
                <c:pt idx="2048">
                  <c:v>502.30112956894322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24-4E4B-B9AD-603981BAE4B0}"/>
            </c:ext>
          </c:extLst>
        </c:ser>
        <c:ser>
          <c:idx val="3"/>
          <c:order val="3"/>
          <c:tx>
            <c:strRef>
              <c:f>Voigt!$I$1</c:f>
              <c:strCache>
                <c:ptCount val="1"/>
              </c:strCache>
            </c:strRef>
          </c:tx>
          <c:spPr>
            <a:ln w="19080" cap="rnd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639.77479999996069</c:v>
                </c:pt>
                <c:pt idx="2">
                  <c:v>639.79139999996073</c:v>
                </c:pt>
                <c:pt idx="3">
                  <c:v>639.80799999996077</c:v>
                </c:pt>
                <c:pt idx="4">
                  <c:v>639.82459999996081</c:v>
                </c:pt>
                <c:pt idx="5">
                  <c:v>639.84119999996085</c:v>
                </c:pt>
                <c:pt idx="6">
                  <c:v>639.85779999996089</c:v>
                </c:pt>
                <c:pt idx="7">
                  <c:v>639.87439999996093</c:v>
                </c:pt>
                <c:pt idx="8">
                  <c:v>639.89099999996097</c:v>
                </c:pt>
                <c:pt idx="9">
                  <c:v>639.90759999996101</c:v>
                </c:pt>
                <c:pt idx="10">
                  <c:v>639.92419999996105</c:v>
                </c:pt>
                <c:pt idx="11">
                  <c:v>639.94079999996109</c:v>
                </c:pt>
                <c:pt idx="12">
                  <c:v>639.95739999996113</c:v>
                </c:pt>
                <c:pt idx="13">
                  <c:v>639.97399999996117</c:v>
                </c:pt>
                <c:pt idx="14">
                  <c:v>639.9905999999612</c:v>
                </c:pt>
                <c:pt idx="15">
                  <c:v>640.00719999996124</c:v>
                </c:pt>
                <c:pt idx="16">
                  <c:v>640.02379999996128</c:v>
                </c:pt>
                <c:pt idx="17">
                  <c:v>640.04039999996132</c:v>
                </c:pt>
                <c:pt idx="18">
                  <c:v>640.05699999996136</c:v>
                </c:pt>
                <c:pt idx="19">
                  <c:v>640.0735999999614</c:v>
                </c:pt>
                <c:pt idx="20">
                  <c:v>640.09019999996144</c:v>
                </c:pt>
                <c:pt idx="21">
                  <c:v>640.10679999996148</c:v>
                </c:pt>
                <c:pt idx="22">
                  <c:v>640.12339999996152</c:v>
                </c:pt>
                <c:pt idx="23">
                  <c:v>640.13999999996156</c:v>
                </c:pt>
                <c:pt idx="24">
                  <c:v>640.1565999999616</c:v>
                </c:pt>
                <c:pt idx="25">
                  <c:v>640.17319999996164</c:v>
                </c:pt>
                <c:pt idx="26">
                  <c:v>640.18979999996168</c:v>
                </c:pt>
                <c:pt idx="27">
                  <c:v>640.20639999996172</c:v>
                </c:pt>
                <c:pt idx="28">
                  <c:v>640.22299999996176</c:v>
                </c:pt>
                <c:pt idx="29">
                  <c:v>640.2395999999618</c:v>
                </c:pt>
                <c:pt idx="30">
                  <c:v>640.25619999996184</c:v>
                </c:pt>
                <c:pt idx="31">
                  <c:v>640.27279999996188</c:v>
                </c:pt>
                <c:pt idx="32">
                  <c:v>640.28939999996192</c:v>
                </c:pt>
                <c:pt idx="33">
                  <c:v>640.30599999996195</c:v>
                </c:pt>
                <c:pt idx="34">
                  <c:v>640.32259999996199</c:v>
                </c:pt>
                <c:pt idx="35">
                  <c:v>640.33919999996203</c:v>
                </c:pt>
                <c:pt idx="36">
                  <c:v>640.35579999996207</c:v>
                </c:pt>
                <c:pt idx="37">
                  <c:v>640.37239999996211</c:v>
                </c:pt>
                <c:pt idx="38">
                  <c:v>640.38899999996215</c:v>
                </c:pt>
                <c:pt idx="39">
                  <c:v>640.40559999996219</c:v>
                </c:pt>
                <c:pt idx="40">
                  <c:v>640.42219999996223</c:v>
                </c:pt>
                <c:pt idx="41">
                  <c:v>640.43879999996227</c:v>
                </c:pt>
                <c:pt idx="42">
                  <c:v>640.45539999996231</c:v>
                </c:pt>
                <c:pt idx="43">
                  <c:v>640.47199999996235</c:v>
                </c:pt>
                <c:pt idx="44">
                  <c:v>640.48859999996239</c:v>
                </c:pt>
                <c:pt idx="45">
                  <c:v>640.50519999996243</c:v>
                </c:pt>
                <c:pt idx="46">
                  <c:v>640.52179999996247</c:v>
                </c:pt>
                <c:pt idx="47">
                  <c:v>640.53839999996251</c:v>
                </c:pt>
                <c:pt idx="48">
                  <c:v>640.55499999996255</c:v>
                </c:pt>
                <c:pt idx="49">
                  <c:v>640.57159999996259</c:v>
                </c:pt>
                <c:pt idx="50">
                  <c:v>640.58819999996263</c:v>
                </c:pt>
                <c:pt idx="51">
                  <c:v>640.60479999996267</c:v>
                </c:pt>
                <c:pt idx="52">
                  <c:v>640.6213999999627</c:v>
                </c:pt>
                <c:pt idx="53">
                  <c:v>640.63799999996274</c:v>
                </c:pt>
                <c:pt idx="54">
                  <c:v>640.65459999996278</c:v>
                </c:pt>
                <c:pt idx="55">
                  <c:v>640.67119999996282</c:v>
                </c:pt>
                <c:pt idx="56">
                  <c:v>640.68779999996286</c:v>
                </c:pt>
                <c:pt idx="57">
                  <c:v>640.7043999999629</c:v>
                </c:pt>
                <c:pt idx="58">
                  <c:v>640.72099999996294</c:v>
                </c:pt>
                <c:pt idx="59">
                  <c:v>640.73759999996298</c:v>
                </c:pt>
                <c:pt idx="60">
                  <c:v>640.75419999996302</c:v>
                </c:pt>
                <c:pt idx="61">
                  <c:v>640.77079999996306</c:v>
                </c:pt>
                <c:pt idx="62">
                  <c:v>640.7873999999631</c:v>
                </c:pt>
                <c:pt idx="63">
                  <c:v>640.80399999996314</c:v>
                </c:pt>
                <c:pt idx="64">
                  <c:v>640.82059999996318</c:v>
                </c:pt>
                <c:pt idx="65">
                  <c:v>640.83719999996322</c:v>
                </c:pt>
                <c:pt idx="66">
                  <c:v>640.85379999996326</c:v>
                </c:pt>
                <c:pt idx="67">
                  <c:v>640.8703999999633</c:v>
                </c:pt>
                <c:pt idx="68">
                  <c:v>640.88699999996334</c:v>
                </c:pt>
                <c:pt idx="69">
                  <c:v>640.90359999996338</c:v>
                </c:pt>
                <c:pt idx="70">
                  <c:v>640.92019999996342</c:v>
                </c:pt>
                <c:pt idx="71">
                  <c:v>640.93679999996345</c:v>
                </c:pt>
                <c:pt idx="72">
                  <c:v>640.95339999996349</c:v>
                </c:pt>
                <c:pt idx="73">
                  <c:v>640.96999999996353</c:v>
                </c:pt>
                <c:pt idx="74">
                  <c:v>640.98659999996357</c:v>
                </c:pt>
                <c:pt idx="75">
                  <c:v>641.00319999996361</c:v>
                </c:pt>
                <c:pt idx="76">
                  <c:v>641.01979999996365</c:v>
                </c:pt>
                <c:pt idx="77">
                  <c:v>641.03639999996369</c:v>
                </c:pt>
                <c:pt idx="78">
                  <c:v>641.05299999996373</c:v>
                </c:pt>
                <c:pt idx="79">
                  <c:v>641.06959999996377</c:v>
                </c:pt>
                <c:pt idx="80">
                  <c:v>641.08619999996381</c:v>
                </c:pt>
                <c:pt idx="81">
                  <c:v>641.10279999996385</c:v>
                </c:pt>
                <c:pt idx="82">
                  <c:v>641.11939999996389</c:v>
                </c:pt>
                <c:pt idx="83">
                  <c:v>641.13599999996393</c:v>
                </c:pt>
                <c:pt idx="84">
                  <c:v>641.15259999996397</c:v>
                </c:pt>
                <c:pt idx="85">
                  <c:v>641.16919999996401</c:v>
                </c:pt>
                <c:pt idx="86">
                  <c:v>641.18579999996405</c:v>
                </c:pt>
                <c:pt idx="87">
                  <c:v>641.20239999996409</c:v>
                </c:pt>
                <c:pt idx="88">
                  <c:v>641.21899999996413</c:v>
                </c:pt>
                <c:pt idx="89">
                  <c:v>641.23559999996417</c:v>
                </c:pt>
                <c:pt idx="90">
                  <c:v>641.2521999999642</c:v>
                </c:pt>
                <c:pt idx="91">
                  <c:v>641.26879999996424</c:v>
                </c:pt>
                <c:pt idx="92">
                  <c:v>641.28539999996428</c:v>
                </c:pt>
                <c:pt idx="93">
                  <c:v>641.30199999996432</c:v>
                </c:pt>
                <c:pt idx="94">
                  <c:v>641.31859999996436</c:v>
                </c:pt>
                <c:pt idx="95">
                  <c:v>641.3351999999644</c:v>
                </c:pt>
                <c:pt idx="96">
                  <c:v>641.35179999996444</c:v>
                </c:pt>
                <c:pt idx="97">
                  <c:v>641.36839999996448</c:v>
                </c:pt>
                <c:pt idx="98">
                  <c:v>641.38499999996452</c:v>
                </c:pt>
                <c:pt idx="99">
                  <c:v>641.40159999996456</c:v>
                </c:pt>
                <c:pt idx="100">
                  <c:v>641.4181999999646</c:v>
                </c:pt>
                <c:pt idx="101">
                  <c:v>641.43479999996464</c:v>
                </c:pt>
                <c:pt idx="102">
                  <c:v>641.45139999996468</c:v>
                </c:pt>
                <c:pt idx="103">
                  <c:v>641.46799999996472</c:v>
                </c:pt>
                <c:pt idx="104">
                  <c:v>641.48459999996476</c:v>
                </c:pt>
                <c:pt idx="105">
                  <c:v>641.5011999999648</c:v>
                </c:pt>
                <c:pt idx="106">
                  <c:v>641.51779999996484</c:v>
                </c:pt>
                <c:pt idx="107">
                  <c:v>641.53439999996488</c:v>
                </c:pt>
                <c:pt idx="108">
                  <c:v>641.55099999996492</c:v>
                </c:pt>
                <c:pt idx="109">
                  <c:v>641.56759999996495</c:v>
                </c:pt>
                <c:pt idx="110">
                  <c:v>641.58419999996499</c:v>
                </c:pt>
                <c:pt idx="111">
                  <c:v>641.60079999996503</c:v>
                </c:pt>
                <c:pt idx="112">
                  <c:v>641.61739999996507</c:v>
                </c:pt>
                <c:pt idx="113">
                  <c:v>641.63399999996511</c:v>
                </c:pt>
                <c:pt idx="114">
                  <c:v>641.65059999996515</c:v>
                </c:pt>
                <c:pt idx="115">
                  <c:v>641.66719999996519</c:v>
                </c:pt>
                <c:pt idx="116">
                  <c:v>641.68379999996523</c:v>
                </c:pt>
                <c:pt idx="117">
                  <c:v>641.70039999996527</c:v>
                </c:pt>
                <c:pt idx="118">
                  <c:v>641.71699999996531</c:v>
                </c:pt>
                <c:pt idx="119">
                  <c:v>641.73359999996535</c:v>
                </c:pt>
                <c:pt idx="120">
                  <c:v>641.75019999996539</c:v>
                </c:pt>
                <c:pt idx="121">
                  <c:v>641.76679999996543</c:v>
                </c:pt>
                <c:pt idx="122">
                  <c:v>641.78339999996547</c:v>
                </c:pt>
                <c:pt idx="123">
                  <c:v>641.79999999996551</c:v>
                </c:pt>
                <c:pt idx="124">
                  <c:v>641.81659999996555</c:v>
                </c:pt>
                <c:pt idx="125">
                  <c:v>641.83319999996559</c:v>
                </c:pt>
                <c:pt idx="126">
                  <c:v>641.84979999996563</c:v>
                </c:pt>
                <c:pt idx="127">
                  <c:v>641.86639999996567</c:v>
                </c:pt>
                <c:pt idx="128">
                  <c:v>641.8829999999657</c:v>
                </c:pt>
                <c:pt idx="129">
                  <c:v>641.89959999996574</c:v>
                </c:pt>
                <c:pt idx="130">
                  <c:v>641.91619999996578</c:v>
                </c:pt>
                <c:pt idx="131">
                  <c:v>641.93279999996582</c:v>
                </c:pt>
                <c:pt idx="132">
                  <c:v>641.94939999996586</c:v>
                </c:pt>
                <c:pt idx="133">
                  <c:v>641.9659999999659</c:v>
                </c:pt>
                <c:pt idx="134">
                  <c:v>641.98259999996594</c:v>
                </c:pt>
                <c:pt idx="135">
                  <c:v>641.99919999996598</c:v>
                </c:pt>
                <c:pt idx="136">
                  <c:v>642.01579999996602</c:v>
                </c:pt>
                <c:pt idx="137">
                  <c:v>642.03239999996606</c:v>
                </c:pt>
                <c:pt idx="138">
                  <c:v>642.0489999999661</c:v>
                </c:pt>
                <c:pt idx="139">
                  <c:v>642.06559999996614</c:v>
                </c:pt>
                <c:pt idx="140">
                  <c:v>642.08219999996618</c:v>
                </c:pt>
                <c:pt idx="141">
                  <c:v>642.09879999996622</c:v>
                </c:pt>
                <c:pt idx="142">
                  <c:v>642.11539999996626</c:v>
                </c:pt>
                <c:pt idx="143">
                  <c:v>642.1319999999663</c:v>
                </c:pt>
                <c:pt idx="144">
                  <c:v>642.14859999996634</c:v>
                </c:pt>
                <c:pt idx="145">
                  <c:v>642.16519999996638</c:v>
                </c:pt>
                <c:pt idx="146">
                  <c:v>642.18179999996642</c:v>
                </c:pt>
                <c:pt idx="147">
                  <c:v>642.19839999996645</c:v>
                </c:pt>
                <c:pt idx="148">
                  <c:v>642.21499999996649</c:v>
                </c:pt>
                <c:pt idx="149">
                  <c:v>642.23159999996653</c:v>
                </c:pt>
                <c:pt idx="150">
                  <c:v>642.24819999996657</c:v>
                </c:pt>
                <c:pt idx="151">
                  <c:v>642.26479999996661</c:v>
                </c:pt>
                <c:pt idx="152">
                  <c:v>642.28139999996665</c:v>
                </c:pt>
                <c:pt idx="153">
                  <c:v>642.29799999996669</c:v>
                </c:pt>
                <c:pt idx="154">
                  <c:v>642.31459999996673</c:v>
                </c:pt>
                <c:pt idx="155">
                  <c:v>642.33119999996677</c:v>
                </c:pt>
                <c:pt idx="156">
                  <c:v>642.34779999996681</c:v>
                </c:pt>
                <c:pt idx="157">
                  <c:v>642.36439999996685</c:v>
                </c:pt>
                <c:pt idx="158">
                  <c:v>642.38099999996689</c:v>
                </c:pt>
                <c:pt idx="159">
                  <c:v>642.39759999996693</c:v>
                </c:pt>
                <c:pt idx="160">
                  <c:v>642.41419999996697</c:v>
                </c:pt>
                <c:pt idx="161">
                  <c:v>642.43079999996701</c:v>
                </c:pt>
                <c:pt idx="162">
                  <c:v>642.44739999996705</c:v>
                </c:pt>
                <c:pt idx="163">
                  <c:v>642.46399999996709</c:v>
                </c:pt>
                <c:pt idx="164">
                  <c:v>642.48059999996713</c:v>
                </c:pt>
                <c:pt idx="165">
                  <c:v>642.49719999996717</c:v>
                </c:pt>
                <c:pt idx="166">
                  <c:v>642.5137999999672</c:v>
                </c:pt>
                <c:pt idx="167">
                  <c:v>642.53039999996724</c:v>
                </c:pt>
                <c:pt idx="168">
                  <c:v>642.54699999996728</c:v>
                </c:pt>
                <c:pt idx="169">
                  <c:v>642.56359999996732</c:v>
                </c:pt>
                <c:pt idx="170">
                  <c:v>642.58019999996736</c:v>
                </c:pt>
                <c:pt idx="171">
                  <c:v>642.5967999999674</c:v>
                </c:pt>
                <c:pt idx="172">
                  <c:v>642.61339999996744</c:v>
                </c:pt>
                <c:pt idx="173">
                  <c:v>642.62999999996748</c:v>
                </c:pt>
                <c:pt idx="174">
                  <c:v>642.64659999996752</c:v>
                </c:pt>
                <c:pt idx="175">
                  <c:v>642.66319999996756</c:v>
                </c:pt>
                <c:pt idx="176">
                  <c:v>642.6797999999676</c:v>
                </c:pt>
                <c:pt idx="177">
                  <c:v>642.69639999996764</c:v>
                </c:pt>
                <c:pt idx="178">
                  <c:v>642.71299999996768</c:v>
                </c:pt>
                <c:pt idx="179">
                  <c:v>642.72959999996772</c:v>
                </c:pt>
                <c:pt idx="180">
                  <c:v>642.74619999996776</c:v>
                </c:pt>
                <c:pt idx="181">
                  <c:v>642.7627999999678</c:v>
                </c:pt>
                <c:pt idx="182">
                  <c:v>642.77939999996784</c:v>
                </c:pt>
                <c:pt idx="183">
                  <c:v>642.79599999996788</c:v>
                </c:pt>
                <c:pt idx="184">
                  <c:v>642.81259999996792</c:v>
                </c:pt>
                <c:pt idx="185">
                  <c:v>642.82919999996795</c:v>
                </c:pt>
                <c:pt idx="186">
                  <c:v>642.84579999996799</c:v>
                </c:pt>
                <c:pt idx="187">
                  <c:v>642.86239999996803</c:v>
                </c:pt>
                <c:pt idx="188">
                  <c:v>642.87899999996807</c:v>
                </c:pt>
                <c:pt idx="189">
                  <c:v>642.89559999996811</c:v>
                </c:pt>
                <c:pt idx="190">
                  <c:v>642.91219999996815</c:v>
                </c:pt>
                <c:pt idx="191">
                  <c:v>642.92879999996819</c:v>
                </c:pt>
                <c:pt idx="192">
                  <c:v>642.94539999996823</c:v>
                </c:pt>
                <c:pt idx="193">
                  <c:v>642.96199999996827</c:v>
                </c:pt>
                <c:pt idx="194">
                  <c:v>642.97859999996831</c:v>
                </c:pt>
                <c:pt idx="195">
                  <c:v>642.99519999996835</c:v>
                </c:pt>
                <c:pt idx="196">
                  <c:v>643.01179999996839</c:v>
                </c:pt>
                <c:pt idx="197">
                  <c:v>643.02839999996843</c:v>
                </c:pt>
                <c:pt idx="198">
                  <c:v>643.04499999996847</c:v>
                </c:pt>
                <c:pt idx="199">
                  <c:v>643.06159999996851</c:v>
                </c:pt>
                <c:pt idx="200">
                  <c:v>643.07819999996855</c:v>
                </c:pt>
                <c:pt idx="201">
                  <c:v>643.09479999996859</c:v>
                </c:pt>
                <c:pt idx="202">
                  <c:v>643.11139999996863</c:v>
                </c:pt>
                <c:pt idx="203">
                  <c:v>643.12799999996867</c:v>
                </c:pt>
                <c:pt idx="204">
                  <c:v>643.1445999999687</c:v>
                </c:pt>
                <c:pt idx="205">
                  <c:v>643.16119999996874</c:v>
                </c:pt>
                <c:pt idx="206">
                  <c:v>643.17779999996878</c:v>
                </c:pt>
                <c:pt idx="207">
                  <c:v>643.19439999996882</c:v>
                </c:pt>
                <c:pt idx="208">
                  <c:v>643.21099999996886</c:v>
                </c:pt>
                <c:pt idx="209">
                  <c:v>643.2275999999689</c:v>
                </c:pt>
                <c:pt idx="210">
                  <c:v>643.24419999996894</c:v>
                </c:pt>
                <c:pt idx="211">
                  <c:v>643.26079999996898</c:v>
                </c:pt>
                <c:pt idx="212">
                  <c:v>643.27739999996902</c:v>
                </c:pt>
                <c:pt idx="213">
                  <c:v>643.29399999996906</c:v>
                </c:pt>
                <c:pt idx="214">
                  <c:v>643.3105999999691</c:v>
                </c:pt>
                <c:pt idx="215">
                  <c:v>643.32719999996914</c:v>
                </c:pt>
                <c:pt idx="216">
                  <c:v>643.34379999996918</c:v>
                </c:pt>
                <c:pt idx="217">
                  <c:v>643.36039999996922</c:v>
                </c:pt>
                <c:pt idx="218">
                  <c:v>643.37699999996926</c:v>
                </c:pt>
                <c:pt idx="219">
                  <c:v>643.3935999999693</c:v>
                </c:pt>
                <c:pt idx="220">
                  <c:v>643.41019999996934</c:v>
                </c:pt>
                <c:pt idx="221">
                  <c:v>643.42679999996938</c:v>
                </c:pt>
                <c:pt idx="222">
                  <c:v>643.44339999996942</c:v>
                </c:pt>
                <c:pt idx="223">
                  <c:v>643.45999999996945</c:v>
                </c:pt>
                <c:pt idx="224">
                  <c:v>643.47659999996949</c:v>
                </c:pt>
                <c:pt idx="225">
                  <c:v>643.49319999996953</c:v>
                </c:pt>
                <c:pt idx="226">
                  <c:v>643.50979999996957</c:v>
                </c:pt>
                <c:pt idx="227">
                  <c:v>643.52639999996961</c:v>
                </c:pt>
                <c:pt idx="228">
                  <c:v>643.54299999996965</c:v>
                </c:pt>
                <c:pt idx="229">
                  <c:v>643.55959999996969</c:v>
                </c:pt>
                <c:pt idx="230">
                  <c:v>643.57619999996973</c:v>
                </c:pt>
                <c:pt idx="231">
                  <c:v>643.59279999996977</c:v>
                </c:pt>
                <c:pt idx="232">
                  <c:v>643.60939999996981</c:v>
                </c:pt>
                <c:pt idx="233">
                  <c:v>643.62599999996985</c:v>
                </c:pt>
                <c:pt idx="234">
                  <c:v>643.64259999996989</c:v>
                </c:pt>
                <c:pt idx="235">
                  <c:v>643.65919999996993</c:v>
                </c:pt>
                <c:pt idx="236">
                  <c:v>643.67579999996997</c:v>
                </c:pt>
                <c:pt idx="237">
                  <c:v>643.69239999997001</c:v>
                </c:pt>
                <c:pt idx="238">
                  <c:v>643.70899999997005</c:v>
                </c:pt>
                <c:pt idx="239">
                  <c:v>643.72559999997009</c:v>
                </c:pt>
                <c:pt idx="240">
                  <c:v>643.74219999997013</c:v>
                </c:pt>
                <c:pt idx="241">
                  <c:v>643.75879999997017</c:v>
                </c:pt>
                <c:pt idx="242">
                  <c:v>643.7753999999702</c:v>
                </c:pt>
                <c:pt idx="243">
                  <c:v>643.79199999997024</c:v>
                </c:pt>
                <c:pt idx="244">
                  <c:v>643.80859999997028</c:v>
                </c:pt>
                <c:pt idx="245">
                  <c:v>643.82519999997032</c:v>
                </c:pt>
                <c:pt idx="246">
                  <c:v>643.84179999997036</c:v>
                </c:pt>
                <c:pt idx="247">
                  <c:v>643.8583999999704</c:v>
                </c:pt>
                <c:pt idx="248">
                  <c:v>643.87499999997044</c:v>
                </c:pt>
                <c:pt idx="249">
                  <c:v>643.89159999997048</c:v>
                </c:pt>
                <c:pt idx="250">
                  <c:v>643.90819999997052</c:v>
                </c:pt>
                <c:pt idx="251">
                  <c:v>643.92479999997056</c:v>
                </c:pt>
                <c:pt idx="252">
                  <c:v>643.9413999999706</c:v>
                </c:pt>
                <c:pt idx="253">
                  <c:v>643.95799999997064</c:v>
                </c:pt>
                <c:pt idx="254">
                  <c:v>643.97459999997068</c:v>
                </c:pt>
                <c:pt idx="255">
                  <c:v>643.99119999997072</c:v>
                </c:pt>
                <c:pt idx="256">
                  <c:v>644.00779999997076</c:v>
                </c:pt>
                <c:pt idx="257">
                  <c:v>644.0243999999708</c:v>
                </c:pt>
                <c:pt idx="258">
                  <c:v>644.04099999997084</c:v>
                </c:pt>
                <c:pt idx="259">
                  <c:v>644.05759999997088</c:v>
                </c:pt>
                <c:pt idx="260">
                  <c:v>644.07419999997092</c:v>
                </c:pt>
                <c:pt idx="261">
                  <c:v>644.09079999997095</c:v>
                </c:pt>
                <c:pt idx="262">
                  <c:v>644.10739999997099</c:v>
                </c:pt>
                <c:pt idx="263">
                  <c:v>644.12399999997103</c:v>
                </c:pt>
                <c:pt idx="264">
                  <c:v>644.14059999997107</c:v>
                </c:pt>
                <c:pt idx="265">
                  <c:v>644.15719999997111</c:v>
                </c:pt>
                <c:pt idx="266">
                  <c:v>644.17379999997115</c:v>
                </c:pt>
                <c:pt idx="267">
                  <c:v>644.19039999997119</c:v>
                </c:pt>
                <c:pt idx="268">
                  <c:v>644.20699999997123</c:v>
                </c:pt>
                <c:pt idx="269">
                  <c:v>644.22359999997127</c:v>
                </c:pt>
                <c:pt idx="270">
                  <c:v>644.24019999997131</c:v>
                </c:pt>
                <c:pt idx="271">
                  <c:v>644.25679999997135</c:v>
                </c:pt>
                <c:pt idx="272">
                  <c:v>644.27339999997139</c:v>
                </c:pt>
                <c:pt idx="273">
                  <c:v>644.28999999997143</c:v>
                </c:pt>
                <c:pt idx="274">
                  <c:v>644.30659999997147</c:v>
                </c:pt>
                <c:pt idx="275">
                  <c:v>644.32319999997151</c:v>
                </c:pt>
                <c:pt idx="276">
                  <c:v>644.33979999997155</c:v>
                </c:pt>
                <c:pt idx="277">
                  <c:v>644.35639999997159</c:v>
                </c:pt>
                <c:pt idx="278">
                  <c:v>644.37299999997163</c:v>
                </c:pt>
                <c:pt idx="279">
                  <c:v>644.38959999997167</c:v>
                </c:pt>
                <c:pt idx="280">
                  <c:v>644.4061999999717</c:v>
                </c:pt>
                <c:pt idx="281">
                  <c:v>644.42279999997174</c:v>
                </c:pt>
                <c:pt idx="282">
                  <c:v>644.43939999997178</c:v>
                </c:pt>
                <c:pt idx="283">
                  <c:v>644.45599999997182</c:v>
                </c:pt>
                <c:pt idx="284">
                  <c:v>644.47259999997186</c:v>
                </c:pt>
                <c:pt idx="285">
                  <c:v>644.4891999999719</c:v>
                </c:pt>
                <c:pt idx="286">
                  <c:v>644.50579999997194</c:v>
                </c:pt>
                <c:pt idx="287">
                  <c:v>644.52239999997198</c:v>
                </c:pt>
                <c:pt idx="288">
                  <c:v>644.53899999997202</c:v>
                </c:pt>
                <c:pt idx="289">
                  <c:v>644.55559999997206</c:v>
                </c:pt>
                <c:pt idx="290">
                  <c:v>644.5721999999721</c:v>
                </c:pt>
                <c:pt idx="291">
                  <c:v>644.58879999997214</c:v>
                </c:pt>
                <c:pt idx="292">
                  <c:v>644.60539999997218</c:v>
                </c:pt>
                <c:pt idx="293">
                  <c:v>644.62199999997222</c:v>
                </c:pt>
                <c:pt idx="294">
                  <c:v>644.63859999997226</c:v>
                </c:pt>
                <c:pt idx="295">
                  <c:v>644.6551999999723</c:v>
                </c:pt>
                <c:pt idx="296">
                  <c:v>644.67179999997234</c:v>
                </c:pt>
                <c:pt idx="297">
                  <c:v>644.68839999997238</c:v>
                </c:pt>
                <c:pt idx="298">
                  <c:v>644.70499999997242</c:v>
                </c:pt>
                <c:pt idx="299">
                  <c:v>644.72159999997245</c:v>
                </c:pt>
                <c:pt idx="300">
                  <c:v>644.73819999997249</c:v>
                </c:pt>
                <c:pt idx="301">
                  <c:v>644.75479999997253</c:v>
                </c:pt>
                <c:pt idx="302">
                  <c:v>644.77139999997257</c:v>
                </c:pt>
                <c:pt idx="303">
                  <c:v>644.78799999997261</c:v>
                </c:pt>
                <c:pt idx="304">
                  <c:v>644.80459999997265</c:v>
                </c:pt>
                <c:pt idx="305">
                  <c:v>644.82119999997269</c:v>
                </c:pt>
                <c:pt idx="306">
                  <c:v>644.83779999997273</c:v>
                </c:pt>
                <c:pt idx="307">
                  <c:v>644.85439999997277</c:v>
                </c:pt>
                <c:pt idx="308">
                  <c:v>644.87099999997281</c:v>
                </c:pt>
                <c:pt idx="309">
                  <c:v>644.88759999997285</c:v>
                </c:pt>
                <c:pt idx="310">
                  <c:v>644.90419999997289</c:v>
                </c:pt>
                <c:pt idx="311">
                  <c:v>644.92079999997293</c:v>
                </c:pt>
                <c:pt idx="312">
                  <c:v>644.93739999997297</c:v>
                </c:pt>
                <c:pt idx="313">
                  <c:v>644.95399999997301</c:v>
                </c:pt>
                <c:pt idx="314">
                  <c:v>644.97059999997305</c:v>
                </c:pt>
                <c:pt idx="315">
                  <c:v>644.98719999997309</c:v>
                </c:pt>
                <c:pt idx="316">
                  <c:v>645.00379999997313</c:v>
                </c:pt>
                <c:pt idx="317">
                  <c:v>645.02039999997316</c:v>
                </c:pt>
                <c:pt idx="318">
                  <c:v>645.0369999999732</c:v>
                </c:pt>
                <c:pt idx="319">
                  <c:v>645.05359999997324</c:v>
                </c:pt>
                <c:pt idx="320">
                  <c:v>645.07019999997328</c:v>
                </c:pt>
                <c:pt idx="321">
                  <c:v>645.08679999997332</c:v>
                </c:pt>
                <c:pt idx="322">
                  <c:v>645.10339999997336</c:v>
                </c:pt>
                <c:pt idx="323">
                  <c:v>645.1199999999734</c:v>
                </c:pt>
                <c:pt idx="324">
                  <c:v>645.13659999997344</c:v>
                </c:pt>
                <c:pt idx="325">
                  <c:v>645.15319999997348</c:v>
                </c:pt>
                <c:pt idx="326">
                  <c:v>645.16979999997352</c:v>
                </c:pt>
                <c:pt idx="327">
                  <c:v>645.18639999997356</c:v>
                </c:pt>
                <c:pt idx="328">
                  <c:v>645.2029999999736</c:v>
                </c:pt>
                <c:pt idx="329">
                  <c:v>645.21959999997364</c:v>
                </c:pt>
                <c:pt idx="330">
                  <c:v>645.23619999997368</c:v>
                </c:pt>
                <c:pt idx="331">
                  <c:v>645.25279999997372</c:v>
                </c:pt>
                <c:pt idx="332">
                  <c:v>645.26939999997376</c:v>
                </c:pt>
                <c:pt idx="333">
                  <c:v>645.2859999999738</c:v>
                </c:pt>
                <c:pt idx="334">
                  <c:v>645.30259999997384</c:v>
                </c:pt>
                <c:pt idx="335">
                  <c:v>645.31919999997388</c:v>
                </c:pt>
                <c:pt idx="336">
                  <c:v>645.33579999997391</c:v>
                </c:pt>
                <c:pt idx="337">
                  <c:v>645.35239999997395</c:v>
                </c:pt>
                <c:pt idx="338">
                  <c:v>645.36899999997399</c:v>
                </c:pt>
                <c:pt idx="339">
                  <c:v>645.38559999997403</c:v>
                </c:pt>
                <c:pt idx="340">
                  <c:v>645.40219999997407</c:v>
                </c:pt>
                <c:pt idx="341">
                  <c:v>645.41879999997411</c:v>
                </c:pt>
                <c:pt idx="342">
                  <c:v>645.43539999997415</c:v>
                </c:pt>
                <c:pt idx="343">
                  <c:v>645.45199999997419</c:v>
                </c:pt>
                <c:pt idx="344">
                  <c:v>645.46859999997423</c:v>
                </c:pt>
                <c:pt idx="345">
                  <c:v>645.48519999997427</c:v>
                </c:pt>
                <c:pt idx="346">
                  <c:v>645.50179999997431</c:v>
                </c:pt>
                <c:pt idx="347">
                  <c:v>645.51839999997435</c:v>
                </c:pt>
                <c:pt idx="348">
                  <c:v>645.53499999997439</c:v>
                </c:pt>
                <c:pt idx="349">
                  <c:v>645.55159999997443</c:v>
                </c:pt>
                <c:pt idx="350">
                  <c:v>645.56819999997447</c:v>
                </c:pt>
                <c:pt idx="351">
                  <c:v>645.58479999997451</c:v>
                </c:pt>
                <c:pt idx="352">
                  <c:v>645.60139999997455</c:v>
                </c:pt>
                <c:pt idx="353">
                  <c:v>645.61799999997459</c:v>
                </c:pt>
                <c:pt idx="354">
                  <c:v>645.63459999997463</c:v>
                </c:pt>
                <c:pt idx="355">
                  <c:v>645.65119999997466</c:v>
                </c:pt>
                <c:pt idx="356">
                  <c:v>645.6677999999747</c:v>
                </c:pt>
                <c:pt idx="357">
                  <c:v>645.68439999997474</c:v>
                </c:pt>
                <c:pt idx="358">
                  <c:v>645.70099999997478</c:v>
                </c:pt>
                <c:pt idx="359">
                  <c:v>645.71759999997482</c:v>
                </c:pt>
                <c:pt idx="360">
                  <c:v>645.73419999997486</c:v>
                </c:pt>
                <c:pt idx="361">
                  <c:v>645.7507999999749</c:v>
                </c:pt>
                <c:pt idx="362">
                  <c:v>645.76739999997494</c:v>
                </c:pt>
                <c:pt idx="363">
                  <c:v>645.78399999997498</c:v>
                </c:pt>
                <c:pt idx="364">
                  <c:v>645.80059999997502</c:v>
                </c:pt>
                <c:pt idx="365">
                  <c:v>645.81719999997506</c:v>
                </c:pt>
                <c:pt idx="366">
                  <c:v>645.8337999999751</c:v>
                </c:pt>
                <c:pt idx="367">
                  <c:v>645.85039999997514</c:v>
                </c:pt>
                <c:pt idx="368">
                  <c:v>645.86699999997518</c:v>
                </c:pt>
                <c:pt idx="369">
                  <c:v>645.88359999997522</c:v>
                </c:pt>
                <c:pt idx="370">
                  <c:v>645.90019999997526</c:v>
                </c:pt>
                <c:pt idx="371">
                  <c:v>645.9167999999753</c:v>
                </c:pt>
                <c:pt idx="372">
                  <c:v>645.93339999997534</c:v>
                </c:pt>
                <c:pt idx="373">
                  <c:v>645.94999999997538</c:v>
                </c:pt>
                <c:pt idx="374">
                  <c:v>645.96659999997541</c:v>
                </c:pt>
                <c:pt idx="375">
                  <c:v>645.98319999997545</c:v>
                </c:pt>
                <c:pt idx="376">
                  <c:v>645.99979999997549</c:v>
                </c:pt>
                <c:pt idx="377">
                  <c:v>646.01639999997553</c:v>
                </c:pt>
                <c:pt idx="378">
                  <c:v>646.03299999997557</c:v>
                </c:pt>
                <c:pt idx="379">
                  <c:v>646.04959999997561</c:v>
                </c:pt>
                <c:pt idx="380">
                  <c:v>646.06619999997565</c:v>
                </c:pt>
                <c:pt idx="381">
                  <c:v>646.08279999997569</c:v>
                </c:pt>
                <c:pt idx="382">
                  <c:v>646.09939999997573</c:v>
                </c:pt>
                <c:pt idx="383">
                  <c:v>646.11599999997577</c:v>
                </c:pt>
                <c:pt idx="384">
                  <c:v>646.13259999997581</c:v>
                </c:pt>
                <c:pt idx="385">
                  <c:v>646.14919999997585</c:v>
                </c:pt>
                <c:pt idx="386">
                  <c:v>646.16579999997589</c:v>
                </c:pt>
                <c:pt idx="387">
                  <c:v>646.18239999997593</c:v>
                </c:pt>
                <c:pt idx="388">
                  <c:v>646.19899999997597</c:v>
                </c:pt>
                <c:pt idx="389">
                  <c:v>646.21559999997601</c:v>
                </c:pt>
                <c:pt idx="390">
                  <c:v>646.23219999997605</c:v>
                </c:pt>
                <c:pt idx="391">
                  <c:v>646.24879999997609</c:v>
                </c:pt>
                <c:pt idx="392">
                  <c:v>646.26539999997613</c:v>
                </c:pt>
                <c:pt idx="393">
                  <c:v>646.28199999997616</c:v>
                </c:pt>
                <c:pt idx="394">
                  <c:v>646.2985999999762</c:v>
                </c:pt>
                <c:pt idx="395">
                  <c:v>646.31519999997624</c:v>
                </c:pt>
                <c:pt idx="396">
                  <c:v>646.33179999997628</c:v>
                </c:pt>
                <c:pt idx="397">
                  <c:v>646.34839999997632</c:v>
                </c:pt>
                <c:pt idx="398">
                  <c:v>646.36499999997636</c:v>
                </c:pt>
                <c:pt idx="399">
                  <c:v>646.3815999999764</c:v>
                </c:pt>
                <c:pt idx="400">
                  <c:v>646.39819999997644</c:v>
                </c:pt>
                <c:pt idx="401">
                  <c:v>646.41479999997648</c:v>
                </c:pt>
                <c:pt idx="402">
                  <c:v>646.43139999997652</c:v>
                </c:pt>
                <c:pt idx="403">
                  <c:v>646.44799999997656</c:v>
                </c:pt>
                <c:pt idx="404">
                  <c:v>646.4645999999766</c:v>
                </c:pt>
                <c:pt idx="405">
                  <c:v>646.48119999997664</c:v>
                </c:pt>
                <c:pt idx="406">
                  <c:v>646.49779999997668</c:v>
                </c:pt>
                <c:pt idx="407">
                  <c:v>646.51439999997672</c:v>
                </c:pt>
                <c:pt idx="408">
                  <c:v>646.53099999997676</c:v>
                </c:pt>
                <c:pt idx="409">
                  <c:v>646.5475999999768</c:v>
                </c:pt>
                <c:pt idx="410">
                  <c:v>646.56419999997684</c:v>
                </c:pt>
                <c:pt idx="411">
                  <c:v>646.58079999997688</c:v>
                </c:pt>
                <c:pt idx="412">
                  <c:v>646.59739999997691</c:v>
                </c:pt>
                <c:pt idx="413">
                  <c:v>646.61399999997695</c:v>
                </c:pt>
                <c:pt idx="414">
                  <c:v>646.63059999997699</c:v>
                </c:pt>
                <c:pt idx="415">
                  <c:v>646.64719999997703</c:v>
                </c:pt>
                <c:pt idx="416">
                  <c:v>646.66379999997707</c:v>
                </c:pt>
                <c:pt idx="417">
                  <c:v>646.68039999997711</c:v>
                </c:pt>
                <c:pt idx="418">
                  <c:v>646.69699999997715</c:v>
                </c:pt>
                <c:pt idx="419">
                  <c:v>646.71359999997719</c:v>
                </c:pt>
                <c:pt idx="420">
                  <c:v>646.73019999997723</c:v>
                </c:pt>
                <c:pt idx="421">
                  <c:v>646.74679999997727</c:v>
                </c:pt>
                <c:pt idx="422">
                  <c:v>646.76339999997731</c:v>
                </c:pt>
                <c:pt idx="423">
                  <c:v>646.77999999997735</c:v>
                </c:pt>
                <c:pt idx="424">
                  <c:v>646.79659999997739</c:v>
                </c:pt>
                <c:pt idx="425">
                  <c:v>646.81319999997743</c:v>
                </c:pt>
                <c:pt idx="426">
                  <c:v>646.82979999997747</c:v>
                </c:pt>
                <c:pt idx="427">
                  <c:v>646.84639999997751</c:v>
                </c:pt>
                <c:pt idx="428">
                  <c:v>646.86299999997755</c:v>
                </c:pt>
                <c:pt idx="429">
                  <c:v>646.87959999997759</c:v>
                </c:pt>
                <c:pt idx="430">
                  <c:v>646.89619999997763</c:v>
                </c:pt>
                <c:pt idx="431">
                  <c:v>646.91279999997766</c:v>
                </c:pt>
                <c:pt idx="432">
                  <c:v>646.9293999999777</c:v>
                </c:pt>
                <c:pt idx="433">
                  <c:v>646.94599999997774</c:v>
                </c:pt>
                <c:pt idx="434">
                  <c:v>646.96259999997778</c:v>
                </c:pt>
                <c:pt idx="435">
                  <c:v>646.97919999997782</c:v>
                </c:pt>
                <c:pt idx="436">
                  <c:v>646.99579999997786</c:v>
                </c:pt>
                <c:pt idx="437">
                  <c:v>647.0123999999779</c:v>
                </c:pt>
                <c:pt idx="438">
                  <c:v>647.02899999997794</c:v>
                </c:pt>
                <c:pt idx="439">
                  <c:v>647.04559999997798</c:v>
                </c:pt>
                <c:pt idx="440">
                  <c:v>647.06219999997802</c:v>
                </c:pt>
                <c:pt idx="441">
                  <c:v>647.07879999997806</c:v>
                </c:pt>
                <c:pt idx="442">
                  <c:v>647.0953999999781</c:v>
                </c:pt>
                <c:pt idx="443">
                  <c:v>647.11199999997814</c:v>
                </c:pt>
                <c:pt idx="444">
                  <c:v>647.12859999997818</c:v>
                </c:pt>
                <c:pt idx="445">
                  <c:v>647.14519999997822</c:v>
                </c:pt>
                <c:pt idx="446">
                  <c:v>647.16179999997826</c:v>
                </c:pt>
                <c:pt idx="447">
                  <c:v>647.1783999999783</c:v>
                </c:pt>
                <c:pt idx="448">
                  <c:v>647.19499999997834</c:v>
                </c:pt>
                <c:pt idx="449">
                  <c:v>647.21159999997838</c:v>
                </c:pt>
                <c:pt idx="450">
                  <c:v>647.22819999997841</c:v>
                </c:pt>
                <c:pt idx="451">
                  <c:v>647.24479999997845</c:v>
                </c:pt>
                <c:pt idx="452">
                  <c:v>647.26139999997849</c:v>
                </c:pt>
                <c:pt idx="453">
                  <c:v>647.27799999997853</c:v>
                </c:pt>
                <c:pt idx="454">
                  <c:v>647.29459999997857</c:v>
                </c:pt>
                <c:pt idx="455">
                  <c:v>647.31119999997861</c:v>
                </c:pt>
                <c:pt idx="456">
                  <c:v>647.32779999997865</c:v>
                </c:pt>
                <c:pt idx="457">
                  <c:v>647.34439999997869</c:v>
                </c:pt>
                <c:pt idx="458">
                  <c:v>647.36099999997873</c:v>
                </c:pt>
                <c:pt idx="459">
                  <c:v>647.37759999997877</c:v>
                </c:pt>
                <c:pt idx="460">
                  <c:v>647.39419999997881</c:v>
                </c:pt>
                <c:pt idx="461">
                  <c:v>647.41079999997885</c:v>
                </c:pt>
                <c:pt idx="462">
                  <c:v>647.42739999997889</c:v>
                </c:pt>
                <c:pt idx="463">
                  <c:v>647.44399999997893</c:v>
                </c:pt>
                <c:pt idx="464">
                  <c:v>647.46059999997897</c:v>
                </c:pt>
                <c:pt idx="465">
                  <c:v>647.47719999997901</c:v>
                </c:pt>
                <c:pt idx="466">
                  <c:v>647.49379999997905</c:v>
                </c:pt>
                <c:pt idx="467">
                  <c:v>647.51039999997909</c:v>
                </c:pt>
                <c:pt idx="468">
                  <c:v>647.52699999997913</c:v>
                </c:pt>
                <c:pt idx="469">
                  <c:v>647.54359999997916</c:v>
                </c:pt>
                <c:pt idx="470">
                  <c:v>647.5601999999792</c:v>
                </c:pt>
                <c:pt idx="471">
                  <c:v>647.57679999997924</c:v>
                </c:pt>
                <c:pt idx="472">
                  <c:v>647.59339999997928</c:v>
                </c:pt>
                <c:pt idx="473">
                  <c:v>647.60999999997932</c:v>
                </c:pt>
                <c:pt idx="474">
                  <c:v>647.62659999997936</c:v>
                </c:pt>
                <c:pt idx="475">
                  <c:v>647.6431999999794</c:v>
                </c:pt>
                <c:pt idx="476">
                  <c:v>647.65979999997944</c:v>
                </c:pt>
                <c:pt idx="477">
                  <c:v>647.67639999997948</c:v>
                </c:pt>
                <c:pt idx="478">
                  <c:v>647.69299999997952</c:v>
                </c:pt>
                <c:pt idx="479">
                  <c:v>647.70959999997956</c:v>
                </c:pt>
                <c:pt idx="480">
                  <c:v>647.7261999999796</c:v>
                </c:pt>
                <c:pt idx="481">
                  <c:v>647.74279999997964</c:v>
                </c:pt>
                <c:pt idx="482">
                  <c:v>647.75939999997968</c:v>
                </c:pt>
                <c:pt idx="483">
                  <c:v>647.77599999997972</c:v>
                </c:pt>
                <c:pt idx="484">
                  <c:v>647.79259999997976</c:v>
                </c:pt>
                <c:pt idx="485">
                  <c:v>647.8091999999798</c:v>
                </c:pt>
                <c:pt idx="486">
                  <c:v>647.82579999997984</c:v>
                </c:pt>
                <c:pt idx="487">
                  <c:v>647.84239999997988</c:v>
                </c:pt>
                <c:pt idx="488">
                  <c:v>647.85899999997991</c:v>
                </c:pt>
                <c:pt idx="489">
                  <c:v>647.87559999997995</c:v>
                </c:pt>
                <c:pt idx="490">
                  <c:v>647.89219999997999</c:v>
                </c:pt>
                <c:pt idx="491">
                  <c:v>647.90879999998003</c:v>
                </c:pt>
                <c:pt idx="492">
                  <c:v>647.92539999998007</c:v>
                </c:pt>
                <c:pt idx="493">
                  <c:v>647.94199999998011</c:v>
                </c:pt>
                <c:pt idx="494">
                  <c:v>647.95859999998015</c:v>
                </c:pt>
                <c:pt idx="495">
                  <c:v>647.97519999998019</c:v>
                </c:pt>
                <c:pt idx="496">
                  <c:v>647.99179999998023</c:v>
                </c:pt>
                <c:pt idx="497">
                  <c:v>648.00839999998027</c:v>
                </c:pt>
                <c:pt idx="498">
                  <c:v>648.02499999998031</c:v>
                </c:pt>
                <c:pt idx="499">
                  <c:v>648.04159999998035</c:v>
                </c:pt>
                <c:pt idx="500">
                  <c:v>648.05819999998039</c:v>
                </c:pt>
                <c:pt idx="501">
                  <c:v>648.07479999998043</c:v>
                </c:pt>
                <c:pt idx="502">
                  <c:v>648.09139999998047</c:v>
                </c:pt>
                <c:pt idx="503">
                  <c:v>648.10799999998051</c:v>
                </c:pt>
                <c:pt idx="504">
                  <c:v>648.12459999998055</c:v>
                </c:pt>
                <c:pt idx="505">
                  <c:v>648.14119999998059</c:v>
                </c:pt>
                <c:pt idx="506">
                  <c:v>648.15779999998063</c:v>
                </c:pt>
                <c:pt idx="507">
                  <c:v>648.17439999998066</c:v>
                </c:pt>
                <c:pt idx="508">
                  <c:v>648.1909999999807</c:v>
                </c:pt>
                <c:pt idx="509">
                  <c:v>648.20759999998074</c:v>
                </c:pt>
                <c:pt idx="510">
                  <c:v>648.22419999998078</c:v>
                </c:pt>
                <c:pt idx="511">
                  <c:v>648.24079999998082</c:v>
                </c:pt>
                <c:pt idx="512">
                  <c:v>648.25739999998086</c:v>
                </c:pt>
                <c:pt idx="513">
                  <c:v>648.2739999999809</c:v>
                </c:pt>
                <c:pt idx="514">
                  <c:v>648.29059999998094</c:v>
                </c:pt>
                <c:pt idx="515">
                  <c:v>648.30719999998098</c:v>
                </c:pt>
                <c:pt idx="516">
                  <c:v>648.32379999998102</c:v>
                </c:pt>
                <c:pt idx="517">
                  <c:v>648.34039999998106</c:v>
                </c:pt>
                <c:pt idx="518">
                  <c:v>648.3569999999811</c:v>
                </c:pt>
                <c:pt idx="519">
                  <c:v>648.37359999998114</c:v>
                </c:pt>
                <c:pt idx="520">
                  <c:v>648.39019999998118</c:v>
                </c:pt>
                <c:pt idx="521">
                  <c:v>648.40679999998122</c:v>
                </c:pt>
                <c:pt idx="522">
                  <c:v>648.42339999998126</c:v>
                </c:pt>
                <c:pt idx="523">
                  <c:v>648.4399999999813</c:v>
                </c:pt>
                <c:pt idx="524">
                  <c:v>648.45659999998134</c:v>
                </c:pt>
                <c:pt idx="525">
                  <c:v>648.47319999998138</c:v>
                </c:pt>
                <c:pt idx="526">
                  <c:v>648.48979999998141</c:v>
                </c:pt>
                <c:pt idx="527">
                  <c:v>648.50639999998145</c:v>
                </c:pt>
                <c:pt idx="528">
                  <c:v>648.52299999998149</c:v>
                </c:pt>
                <c:pt idx="529">
                  <c:v>648.53959999998153</c:v>
                </c:pt>
                <c:pt idx="530">
                  <c:v>648.55619999998157</c:v>
                </c:pt>
                <c:pt idx="531">
                  <c:v>648.57279999998161</c:v>
                </c:pt>
                <c:pt idx="532">
                  <c:v>648.58939999998165</c:v>
                </c:pt>
                <c:pt idx="533">
                  <c:v>648.60599999998169</c:v>
                </c:pt>
                <c:pt idx="534">
                  <c:v>648.62259999998173</c:v>
                </c:pt>
                <c:pt idx="535">
                  <c:v>648.63919999998177</c:v>
                </c:pt>
                <c:pt idx="536">
                  <c:v>648.65579999998181</c:v>
                </c:pt>
                <c:pt idx="537">
                  <c:v>648.67239999998185</c:v>
                </c:pt>
                <c:pt idx="538">
                  <c:v>648.68899999998189</c:v>
                </c:pt>
                <c:pt idx="539">
                  <c:v>648.70559999998193</c:v>
                </c:pt>
                <c:pt idx="540">
                  <c:v>648.72219999998197</c:v>
                </c:pt>
                <c:pt idx="541">
                  <c:v>648.73879999998201</c:v>
                </c:pt>
                <c:pt idx="542">
                  <c:v>648.75539999998205</c:v>
                </c:pt>
                <c:pt idx="543">
                  <c:v>648.77199999998209</c:v>
                </c:pt>
                <c:pt idx="544">
                  <c:v>648.78859999998213</c:v>
                </c:pt>
                <c:pt idx="545">
                  <c:v>648.80519999998216</c:v>
                </c:pt>
                <c:pt idx="546">
                  <c:v>648.8217999999822</c:v>
                </c:pt>
                <c:pt idx="547">
                  <c:v>648.83839999998224</c:v>
                </c:pt>
                <c:pt idx="548">
                  <c:v>648.85499999998228</c:v>
                </c:pt>
                <c:pt idx="549">
                  <c:v>648.87159999998232</c:v>
                </c:pt>
                <c:pt idx="550">
                  <c:v>648.88819999998236</c:v>
                </c:pt>
                <c:pt idx="551">
                  <c:v>648.9047999999824</c:v>
                </c:pt>
                <c:pt idx="552">
                  <c:v>648.92139999998244</c:v>
                </c:pt>
                <c:pt idx="553">
                  <c:v>648.93799999998248</c:v>
                </c:pt>
                <c:pt idx="554">
                  <c:v>648.95459999998252</c:v>
                </c:pt>
                <c:pt idx="555">
                  <c:v>648.97119999998256</c:v>
                </c:pt>
                <c:pt idx="556">
                  <c:v>648.9877999999826</c:v>
                </c:pt>
                <c:pt idx="557">
                  <c:v>649.00439999998264</c:v>
                </c:pt>
                <c:pt idx="558">
                  <c:v>649.02099999998268</c:v>
                </c:pt>
                <c:pt idx="559">
                  <c:v>649.03759999998272</c:v>
                </c:pt>
                <c:pt idx="560">
                  <c:v>649.05419999998276</c:v>
                </c:pt>
                <c:pt idx="561">
                  <c:v>649.0707999999828</c:v>
                </c:pt>
                <c:pt idx="562">
                  <c:v>649.08739999998284</c:v>
                </c:pt>
                <c:pt idx="563">
                  <c:v>649.10399999998288</c:v>
                </c:pt>
                <c:pt idx="564">
                  <c:v>649.12059999998291</c:v>
                </c:pt>
                <c:pt idx="565">
                  <c:v>649.13719999998295</c:v>
                </c:pt>
                <c:pt idx="566">
                  <c:v>649.15379999998299</c:v>
                </c:pt>
                <c:pt idx="567">
                  <c:v>649.17039999998303</c:v>
                </c:pt>
                <c:pt idx="568">
                  <c:v>649.18699999998307</c:v>
                </c:pt>
                <c:pt idx="569">
                  <c:v>649.20359999998311</c:v>
                </c:pt>
                <c:pt idx="570">
                  <c:v>649.22019999998315</c:v>
                </c:pt>
                <c:pt idx="571">
                  <c:v>649.23679999998319</c:v>
                </c:pt>
                <c:pt idx="572">
                  <c:v>649.25339999998323</c:v>
                </c:pt>
                <c:pt idx="573">
                  <c:v>649.26999999998327</c:v>
                </c:pt>
                <c:pt idx="574">
                  <c:v>649.28659999998331</c:v>
                </c:pt>
                <c:pt idx="575">
                  <c:v>649.30319999998335</c:v>
                </c:pt>
                <c:pt idx="576">
                  <c:v>649.31979999998339</c:v>
                </c:pt>
                <c:pt idx="577">
                  <c:v>649.33639999998343</c:v>
                </c:pt>
                <c:pt idx="578">
                  <c:v>649.35299999998347</c:v>
                </c:pt>
                <c:pt idx="579">
                  <c:v>649.36959999998351</c:v>
                </c:pt>
                <c:pt idx="580">
                  <c:v>649.38619999998355</c:v>
                </c:pt>
                <c:pt idx="581">
                  <c:v>649.40279999998359</c:v>
                </c:pt>
                <c:pt idx="582">
                  <c:v>649.41939999998363</c:v>
                </c:pt>
                <c:pt idx="583">
                  <c:v>649.43599999998366</c:v>
                </c:pt>
                <c:pt idx="584">
                  <c:v>649.4525999999837</c:v>
                </c:pt>
                <c:pt idx="585">
                  <c:v>649.46919999998374</c:v>
                </c:pt>
                <c:pt idx="586">
                  <c:v>649.48579999998378</c:v>
                </c:pt>
                <c:pt idx="587">
                  <c:v>649.50239999998382</c:v>
                </c:pt>
                <c:pt idx="588">
                  <c:v>649.51899999998386</c:v>
                </c:pt>
                <c:pt idx="589">
                  <c:v>649.5355999999839</c:v>
                </c:pt>
                <c:pt idx="590">
                  <c:v>649.55219999998394</c:v>
                </c:pt>
                <c:pt idx="591">
                  <c:v>649.56879999998398</c:v>
                </c:pt>
                <c:pt idx="592">
                  <c:v>649.58539999998402</c:v>
                </c:pt>
                <c:pt idx="593">
                  <c:v>649.60199999998406</c:v>
                </c:pt>
                <c:pt idx="594">
                  <c:v>649.6185999999841</c:v>
                </c:pt>
                <c:pt idx="595">
                  <c:v>649.63519999998414</c:v>
                </c:pt>
                <c:pt idx="596">
                  <c:v>649.65179999998418</c:v>
                </c:pt>
                <c:pt idx="597">
                  <c:v>649.66839999998422</c:v>
                </c:pt>
                <c:pt idx="598">
                  <c:v>649.68499999998426</c:v>
                </c:pt>
                <c:pt idx="599">
                  <c:v>649.7015999999843</c:v>
                </c:pt>
                <c:pt idx="600">
                  <c:v>649.71819999998434</c:v>
                </c:pt>
                <c:pt idx="601">
                  <c:v>649.73479999998438</c:v>
                </c:pt>
                <c:pt idx="602">
                  <c:v>649.75139999998441</c:v>
                </c:pt>
                <c:pt idx="603">
                  <c:v>649.76799999998445</c:v>
                </c:pt>
                <c:pt idx="604">
                  <c:v>649.78459999998449</c:v>
                </c:pt>
                <c:pt idx="605">
                  <c:v>649.80119999998453</c:v>
                </c:pt>
                <c:pt idx="606">
                  <c:v>649.81779999998457</c:v>
                </c:pt>
                <c:pt idx="607">
                  <c:v>649.83439999998461</c:v>
                </c:pt>
                <c:pt idx="608">
                  <c:v>649.85099999998465</c:v>
                </c:pt>
                <c:pt idx="609">
                  <c:v>649.86759999998469</c:v>
                </c:pt>
                <c:pt idx="610">
                  <c:v>649.88419999998473</c:v>
                </c:pt>
                <c:pt idx="611">
                  <c:v>649.90079999998477</c:v>
                </c:pt>
                <c:pt idx="612">
                  <c:v>649.91739999998481</c:v>
                </c:pt>
                <c:pt idx="613">
                  <c:v>649.93399999998485</c:v>
                </c:pt>
                <c:pt idx="614">
                  <c:v>649.95059999998489</c:v>
                </c:pt>
                <c:pt idx="615">
                  <c:v>649.96719999998493</c:v>
                </c:pt>
                <c:pt idx="616">
                  <c:v>649.98379999998497</c:v>
                </c:pt>
                <c:pt idx="617">
                  <c:v>650.00039999998501</c:v>
                </c:pt>
                <c:pt idx="618">
                  <c:v>650.01699999998505</c:v>
                </c:pt>
                <c:pt idx="619">
                  <c:v>650.03359999998509</c:v>
                </c:pt>
                <c:pt idx="620">
                  <c:v>650.05019999998513</c:v>
                </c:pt>
                <c:pt idx="621">
                  <c:v>650.06679999998516</c:v>
                </c:pt>
                <c:pt idx="622">
                  <c:v>650.0833999999852</c:v>
                </c:pt>
                <c:pt idx="623">
                  <c:v>650.09999999998524</c:v>
                </c:pt>
                <c:pt idx="624">
                  <c:v>650.11659999998528</c:v>
                </c:pt>
                <c:pt idx="625">
                  <c:v>650.13319999998532</c:v>
                </c:pt>
                <c:pt idx="626">
                  <c:v>650.14979999998536</c:v>
                </c:pt>
                <c:pt idx="627">
                  <c:v>650.1663999999854</c:v>
                </c:pt>
                <c:pt idx="628">
                  <c:v>650.18299999998544</c:v>
                </c:pt>
                <c:pt idx="629">
                  <c:v>650.19959999998548</c:v>
                </c:pt>
                <c:pt idx="630">
                  <c:v>650.21619999998552</c:v>
                </c:pt>
                <c:pt idx="631">
                  <c:v>650.23279999998556</c:v>
                </c:pt>
                <c:pt idx="632">
                  <c:v>650.2493999999856</c:v>
                </c:pt>
                <c:pt idx="633">
                  <c:v>650.26599999998564</c:v>
                </c:pt>
                <c:pt idx="634">
                  <c:v>650.28259999998568</c:v>
                </c:pt>
                <c:pt idx="635">
                  <c:v>650.29919999998572</c:v>
                </c:pt>
                <c:pt idx="636">
                  <c:v>650.31579999998576</c:v>
                </c:pt>
                <c:pt idx="637">
                  <c:v>650.3323999999858</c:v>
                </c:pt>
                <c:pt idx="638">
                  <c:v>650.34899999998584</c:v>
                </c:pt>
                <c:pt idx="639">
                  <c:v>650.36559999998588</c:v>
                </c:pt>
                <c:pt idx="640">
                  <c:v>650.38219999998591</c:v>
                </c:pt>
                <c:pt idx="641">
                  <c:v>650.39879999998595</c:v>
                </c:pt>
                <c:pt idx="642">
                  <c:v>650.41539999998599</c:v>
                </c:pt>
                <c:pt idx="643">
                  <c:v>650.43199999998603</c:v>
                </c:pt>
                <c:pt idx="644">
                  <c:v>650.44859999998607</c:v>
                </c:pt>
                <c:pt idx="645">
                  <c:v>650.46519999998611</c:v>
                </c:pt>
                <c:pt idx="646">
                  <c:v>650.48179999998615</c:v>
                </c:pt>
                <c:pt idx="647">
                  <c:v>650.49839999998619</c:v>
                </c:pt>
                <c:pt idx="648">
                  <c:v>650.51499999998623</c:v>
                </c:pt>
                <c:pt idx="649">
                  <c:v>650.53159999998627</c:v>
                </c:pt>
                <c:pt idx="650">
                  <c:v>650.54819999998631</c:v>
                </c:pt>
                <c:pt idx="651">
                  <c:v>650.56479999998635</c:v>
                </c:pt>
                <c:pt idx="652">
                  <c:v>650.58139999998639</c:v>
                </c:pt>
                <c:pt idx="653">
                  <c:v>650.59799999998643</c:v>
                </c:pt>
                <c:pt idx="654">
                  <c:v>650.61459999998647</c:v>
                </c:pt>
                <c:pt idx="655">
                  <c:v>650.63119999998651</c:v>
                </c:pt>
                <c:pt idx="656">
                  <c:v>650.64779999998655</c:v>
                </c:pt>
                <c:pt idx="657">
                  <c:v>650.66439999998659</c:v>
                </c:pt>
                <c:pt idx="658">
                  <c:v>650.68099999998662</c:v>
                </c:pt>
                <c:pt idx="659">
                  <c:v>650.69759999998666</c:v>
                </c:pt>
                <c:pt idx="660">
                  <c:v>650.7141999999867</c:v>
                </c:pt>
                <c:pt idx="661">
                  <c:v>650.73079999998674</c:v>
                </c:pt>
                <c:pt idx="662">
                  <c:v>650.74739999998678</c:v>
                </c:pt>
                <c:pt idx="663">
                  <c:v>650.76399999998682</c:v>
                </c:pt>
                <c:pt idx="664">
                  <c:v>650.78059999998686</c:v>
                </c:pt>
                <c:pt idx="665">
                  <c:v>650.7971999999869</c:v>
                </c:pt>
                <c:pt idx="666">
                  <c:v>650.81379999998694</c:v>
                </c:pt>
                <c:pt idx="667">
                  <c:v>650.83039999998698</c:v>
                </c:pt>
                <c:pt idx="668">
                  <c:v>650.84699999998702</c:v>
                </c:pt>
                <c:pt idx="669">
                  <c:v>650.86359999998706</c:v>
                </c:pt>
                <c:pt idx="670">
                  <c:v>650.8801999999871</c:v>
                </c:pt>
                <c:pt idx="671">
                  <c:v>650.89679999998714</c:v>
                </c:pt>
                <c:pt idx="672">
                  <c:v>650.91339999998718</c:v>
                </c:pt>
                <c:pt idx="673">
                  <c:v>650.92999999998722</c:v>
                </c:pt>
                <c:pt idx="674">
                  <c:v>650.94659999998726</c:v>
                </c:pt>
                <c:pt idx="675">
                  <c:v>650.9631999999873</c:v>
                </c:pt>
                <c:pt idx="676">
                  <c:v>650.97979999998734</c:v>
                </c:pt>
                <c:pt idx="677">
                  <c:v>650.99639999998737</c:v>
                </c:pt>
                <c:pt idx="678">
                  <c:v>651.01299999998741</c:v>
                </c:pt>
                <c:pt idx="679">
                  <c:v>651.02959999998745</c:v>
                </c:pt>
                <c:pt idx="680">
                  <c:v>651.04619999998749</c:v>
                </c:pt>
                <c:pt idx="681">
                  <c:v>651.06279999998753</c:v>
                </c:pt>
                <c:pt idx="682">
                  <c:v>651.07939999998757</c:v>
                </c:pt>
                <c:pt idx="683">
                  <c:v>651.09599999998761</c:v>
                </c:pt>
                <c:pt idx="684">
                  <c:v>651.11259999998765</c:v>
                </c:pt>
                <c:pt idx="685">
                  <c:v>651.12919999998769</c:v>
                </c:pt>
                <c:pt idx="686">
                  <c:v>651.14579999998773</c:v>
                </c:pt>
                <c:pt idx="687">
                  <c:v>651.16239999998777</c:v>
                </c:pt>
                <c:pt idx="688">
                  <c:v>651.17899999998781</c:v>
                </c:pt>
                <c:pt idx="689">
                  <c:v>651.19559999998785</c:v>
                </c:pt>
                <c:pt idx="690">
                  <c:v>651.21219999998789</c:v>
                </c:pt>
                <c:pt idx="691">
                  <c:v>651.22879999998793</c:v>
                </c:pt>
                <c:pt idx="692">
                  <c:v>651.24539999998797</c:v>
                </c:pt>
                <c:pt idx="693">
                  <c:v>651.26199999998801</c:v>
                </c:pt>
                <c:pt idx="694">
                  <c:v>651.27859999998805</c:v>
                </c:pt>
                <c:pt idx="695">
                  <c:v>651.29519999998809</c:v>
                </c:pt>
                <c:pt idx="696">
                  <c:v>651.31179999998812</c:v>
                </c:pt>
                <c:pt idx="697">
                  <c:v>651.32839999998816</c:v>
                </c:pt>
                <c:pt idx="698">
                  <c:v>651.3449999999882</c:v>
                </c:pt>
                <c:pt idx="699">
                  <c:v>651.36159999998824</c:v>
                </c:pt>
                <c:pt idx="700">
                  <c:v>651.37819999998828</c:v>
                </c:pt>
                <c:pt idx="701">
                  <c:v>651.39479999998832</c:v>
                </c:pt>
                <c:pt idx="702">
                  <c:v>651.41139999998836</c:v>
                </c:pt>
                <c:pt idx="703">
                  <c:v>651.4279999999884</c:v>
                </c:pt>
                <c:pt idx="704">
                  <c:v>651.44459999998844</c:v>
                </c:pt>
                <c:pt idx="705">
                  <c:v>651.46119999998848</c:v>
                </c:pt>
                <c:pt idx="706">
                  <c:v>651.47779999998852</c:v>
                </c:pt>
                <c:pt idx="707">
                  <c:v>651.49439999998856</c:v>
                </c:pt>
                <c:pt idx="708">
                  <c:v>651.5109999999886</c:v>
                </c:pt>
                <c:pt idx="709">
                  <c:v>651.52759999998864</c:v>
                </c:pt>
                <c:pt idx="710">
                  <c:v>651.54419999998868</c:v>
                </c:pt>
                <c:pt idx="711">
                  <c:v>651.56079999998872</c:v>
                </c:pt>
                <c:pt idx="712">
                  <c:v>651.57739999998876</c:v>
                </c:pt>
                <c:pt idx="713">
                  <c:v>651.5939999999888</c:v>
                </c:pt>
                <c:pt idx="714">
                  <c:v>651.61059999998884</c:v>
                </c:pt>
                <c:pt idx="715">
                  <c:v>651.62719999998887</c:v>
                </c:pt>
                <c:pt idx="716">
                  <c:v>651.64379999998891</c:v>
                </c:pt>
                <c:pt idx="717">
                  <c:v>651.66039999998895</c:v>
                </c:pt>
                <c:pt idx="718">
                  <c:v>651.67699999998899</c:v>
                </c:pt>
                <c:pt idx="719">
                  <c:v>651.69359999998903</c:v>
                </c:pt>
                <c:pt idx="720">
                  <c:v>651.71019999998907</c:v>
                </c:pt>
                <c:pt idx="721">
                  <c:v>651.72679999998911</c:v>
                </c:pt>
                <c:pt idx="722">
                  <c:v>651.74339999998915</c:v>
                </c:pt>
                <c:pt idx="723">
                  <c:v>651.75999999998919</c:v>
                </c:pt>
                <c:pt idx="724">
                  <c:v>651.77659999998923</c:v>
                </c:pt>
                <c:pt idx="725">
                  <c:v>651.79319999998927</c:v>
                </c:pt>
                <c:pt idx="726">
                  <c:v>651.80979999998931</c:v>
                </c:pt>
                <c:pt idx="727">
                  <c:v>651.82639999998935</c:v>
                </c:pt>
                <c:pt idx="728">
                  <c:v>651.84299999998939</c:v>
                </c:pt>
                <c:pt idx="729">
                  <c:v>651.85959999998943</c:v>
                </c:pt>
                <c:pt idx="730">
                  <c:v>651.87619999998947</c:v>
                </c:pt>
                <c:pt idx="731">
                  <c:v>651.89279999998951</c:v>
                </c:pt>
                <c:pt idx="732">
                  <c:v>651.90939999998955</c:v>
                </c:pt>
                <c:pt idx="733">
                  <c:v>651.92599999998959</c:v>
                </c:pt>
                <c:pt idx="734">
                  <c:v>651.94259999998962</c:v>
                </c:pt>
                <c:pt idx="735">
                  <c:v>651.95919999998966</c:v>
                </c:pt>
                <c:pt idx="736">
                  <c:v>651.9757999999897</c:v>
                </c:pt>
                <c:pt idx="737">
                  <c:v>651.99239999998974</c:v>
                </c:pt>
                <c:pt idx="738">
                  <c:v>652.00899999998978</c:v>
                </c:pt>
                <c:pt idx="739">
                  <c:v>652.02559999998982</c:v>
                </c:pt>
                <c:pt idx="740">
                  <c:v>652.04219999998986</c:v>
                </c:pt>
                <c:pt idx="741">
                  <c:v>652.0587999999899</c:v>
                </c:pt>
                <c:pt idx="742">
                  <c:v>652.07539999998994</c:v>
                </c:pt>
                <c:pt idx="743">
                  <c:v>652.09199999998998</c:v>
                </c:pt>
                <c:pt idx="744">
                  <c:v>652.10859999999002</c:v>
                </c:pt>
                <c:pt idx="745">
                  <c:v>652.12519999999006</c:v>
                </c:pt>
                <c:pt idx="746">
                  <c:v>652.1417999999901</c:v>
                </c:pt>
                <c:pt idx="747">
                  <c:v>652.15839999999014</c:v>
                </c:pt>
                <c:pt idx="748">
                  <c:v>652.17499999999018</c:v>
                </c:pt>
                <c:pt idx="749">
                  <c:v>652.19159999999022</c:v>
                </c:pt>
                <c:pt idx="750">
                  <c:v>652.20819999999026</c:v>
                </c:pt>
                <c:pt idx="751">
                  <c:v>652.2247999999903</c:v>
                </c:pt>
                <c:pt idx="752">
                  <c:v>652.24139999999034</c:v>
                </c:pt>
                <c:pt idx="753">
                  <c:v>652.25799999999037</c:v>
                </c:pt>
                <c:pt idx="754">
                  <c:v>652.27459999999041</c:v>
                </c:pt>
                <c:pt idx="755">
                  <c:v>652.29119999999045</c:v>
                </c:pt>
                <c:pt idx="756">
                  <c:v>652.30779999999049</c:v>
                </c:pt>
                <c:pt idx="757">
                  <c:v>652.32439999999053</c:v>
                </c:pt>
                <c:pt idx="758">
                  <c:v>652.34099999999057</c:v>
                </c:pt>
                <c:pt idx="759">
                  <c:v>652.35759999999061</c:v>
                </c:pt>
                <c:pt idx="760">
                  <c:v>652.37419999999065</c:v>
                </c:pt>
                <c:pt idx="761">
                  <c:v>652.39079999999069</c:v>
                </c:pt>
                <c:pt idx="762">
                  <c:v>652.40739999999073</c:v>
                </c:pt>
                <c:pt idx="763">
                  <c:v>652.42399999999077</c:v>
                </c:pt>
                <c:pt idx="764">
                  <c:v>652.44059999999081</c:v>
                </c:pt>
                <c:pt idx="765">
                  <c:v>652.45719999999085</c:v>
                </c:pt>
                <c:pt idx="766">
                  <c:v>652.47379999999089</c:v>
                </c:pt>
                <c:pt idx="767">
                  <c:v>652.49039999999093</c:v>
                </c:pt>
                <c:pt idx="768">
                  <c:v>652.50699999999097</c:v>
                </c:pt>
                <c:pt idx="769">
                  <c:v>652.52359999999101</c:v>
                </c:pt>
                <c:pt idx="770">
                  <c:v>652.54019999999105</c:v>
                </c:pt>
                <c:pt idx="771">
                  <c:v>652.55679999999109</c:v>
                </c:pt>
                <c:pt idx="772">
                  <c:v>652.57339999999112</c:v>
                </c:pt>
                <c:pt idx="773">
                  <c:v>652.58999999999116</c:v>
                </c:pt>
                <c:pt idx="774">
                  <c:v>652.6065999999912</c:v>
                </c:pt>
                <c:pt idx="775">
                  <c:v>652.62319999999124</c:v>
                </c:pt>
                <c:pt idx="776">
                  <c:v>652.63979999999128</c:v>
                </c:pt>
                <c:pt idx="777">
                  <c:v>652.65639999999132</c:v>
                </c:pt>
                <c:pt idx="778">
                  <c:v>652.67299999999136</c:v>
                </c:pt>
                <c:pt idx="779">
                  <c:v>652.6895999999914</c:v>
                </c:pt>
                <c:pt idx="780">
                  <c:v>652.70619999999144</c:v>
                </c:pt>
                <c:pt idx="781">
                  <c:v>652.72279999999148</c:v>
                </c:pt>
                <c:pt idx="782">
                  <c:v>652.73939999999152</c:v>
                </c:pt>
                <c:pt idx="783">
                  <c:v>652.75599999999156</c:v>
                </c:pt>
                <c:pt idx="784">
                  <c:v>652.7725999999916</c:v>
                </c:pt>
                <c:pt idx="785">
                  <c:v>652.78919999999164</c:v>
                </c:pt>
                <c:pt idx="786">
                  <c:v>652.80579999999168</c:v>
                </c:pt>
                <c:pt idx="787">
                  <c:v>652.82239999999172</c:v>
                </c:pt>
                <c:pt idx="788">
                  <c:v>652.83899999999176</c:v>
                </c:pt>
                <c:pt idx="789">
                  <c:v>652.8555999999918</c:v>
                </c:pt>
                <c:pt idx="790">
                  <c:v>652.87219999999184</c:v>
                </c:pt>
                <c:pt idx="791">
                  <c:v>652.88879999999187</c:v>
                </c:pt>
                <c:pt idx="792">
                  <c:v>652.90539999999191</c:v>
                </c:pt>
                <c:pt idx="793">
                  <c:v>652.92199999999195</c:v>
                </c:pt>
                <c:pt idx="794">
                  <c:v>652.93859999999199</c:v>
                </c:pt>
                <c:pt idx="795">
                  <c:v>652.95519999999203</c:v>
                </c:pt>
                <c:pt idx="796">
                  <c:v>652.97179999999207</c:v>
                </c:pt>
                <c:pt idx="797">
                  <c:v>652.98839999999211</c:v>
                </c:pt>
                <c:pt idx="798">
                  <c:v>653.00499999999215</c:v>
                </c:pt>
                <c:pt idx="799">
                  <c:v>653.02159999999219</c:v>
                </c:pt>
                <c:pt idx="800">
                  <c:v>653.03819999999223</c:v>
                </c:pt>
                <c:pt idx="801">
                  <c:v>653.05479999999227</c:v>
                </c:pt>
                <c:pt idx="802">
                  <c:v>653.07139999999231</c:v>
                </c:pt>
                <c:pt idx="803">
                  <c:v>653.08799999999235</c:v>
                </c:pt>
                <c:pt idx="804">
                  <c:v>653.10459999999239</c:v>
                </c:pt>
                <c:pt idx="805">
                  <c:v>653.12119999999243</c:v>
                </c:pt>
                <c:pt idx="806">
                  <c:v>653.13779999999247</c:v>
                </c:pt>
                <c:pt idx="807">
                  <c:v>653.15439999999251</c:v>
                </c:pt>
                <c:pt idx="808">
                  <c:v>653.17099999999255</c:v>
                </c:pt>
                <c:pt idx="809">
                  <c:v>653.18759999999259</c:v>
                </c:pt>
                <c:pt idx="810">
                  <c:v>653.20419999999262</c:v>
                </c:pt>
                <c:pt idx="811">
                  <c:v>653.22079999999266</c:v>
                </c:pt>
                <c:pt idx="812">
                  <c:v>653.2373999999927</c:v>
                </c:pt>
                <c:pt idx="813">
                  <c:v>653.25399999999274</c:v>
                </c:pt>
                <c:pt idx="814">
                  <c:v>653.27059999999278</c:v>
                </c:pt>
                <c:pt idx="815">
                  <c:v>653.28719999999282</c:v>
                </c:pt>
                <c:pt idx="816">
                  <c:v>653.30379999999286</c:v>
                </c:pt>
                <c:pt idx="817">
                  <c:v>653.3203999999929</c:v>
                </c:pt>
                <c:pt idx="818">
                  <c:v>653.33699999999294</c:v>
                </c:pt>
                <c:pt idx="819">
                  <c:v>653.35359999999298</c:v>
                </c:pt>
                <c:pt idx="820">
                  <c:v>653.37019999999302</c:v>
                </c:pt>
                <c:pt idx="821">
                  <c:v>653.38679999999306</c:v>
                </c:pt>
                <c:pt idx="822">
                  <c:v>653.4033999999931</c:v>
                </c:pt>
                <c:pt idx="823">
                  <c:v>653.41999999999314</c:v>
                </c:pt>
                <c:pt idx="824">
                  <c:v>653.43659999999318</c:v>
                </c:pt>
                <c:pt idx="825">
                  <c:v>653.45319999999322</c:v>
                </c:pt>
                <c:pt idx="826">
                  <c:v>653.46979999999326</c:v>
                </c:pt>
                <c:pt idx="827">
                  <c:v>653.4863999999933</c:v>
                </c:pt>
                <c:pt idx="828">
                  <c:v>653.50299999999334</c:v>
                </c:pt>
                <c:pt idx="829">
                  <c:v>653.51959999999337</c:v>
                </c:pt>
                <c:pt idx="830">
                  <c:v>653.53619999999341</c:v>
                </c:pt>
                <c:pt idx="831">
                  <c:v>653.55279999999345</c:v>
                </c:pt>
                <c:pt idx="832">
                  <c:v>653.56939999999349</c:v>
                </c:pt>
                <c:pt idx="833">
                  <c:v>653.58599999999353</c:v>
                </c:pt>
                <c:pt idx="834">
                  <c:v>653.60259999999357</c:v>
                </c:pt>
                <c:pt idx="835">
                  <c:v>653.61919999999361</c:v>
                </c:pt>
                <c:pt idx="836">
                  <c:v>653.63579999999365</c:v>
                </c:pt>
                <c:pt idx="837">
                  <c:v>653.65239999999369</c:v>
                </c:pt>
                <c:pt idx="838">
                  <c:v>653.66899999999373</c:v>
                </c:pt>
                <c:pt idx="839">
                  <c:v>653.68559999999377</c:v>
                </c:pt>
                <c:pt idx="840">
                  <c:v>653.70219999999381</c:v>
                </c:pt>
                <c:pt idx="841">
                  <c:v>653.71879999999385</c:v>
                </c:pt>
                <c:pt idx="842">
                  <c:v>653.73539999999389</c:v>
                </c:pt>
                <c:pt idx="843">
                  <c:v>653.75199999999393</c:v>
                </c:pt>
                <c:pt idx="844">
                  <c:v>653.76859999999397</c:v>
                </c:pt>
                <c:pt idx="845">
                  <c:v>653.78519999999401</c:v>
                </c:pt>
                <c:pt idx="846">
                  <c:v>653.80179999999405</c:v>
                </c:pt>
                <c:pt idx="847">
                  <c:v>653.81839999999409</c:v>
                </c:pt>
                <c:pt idx="848">
                  <c:v>653.83499999999412</c:v>
                </c:pt>
                <c:pt idx="849">
                  <c:v>653.85159999999416</c:v>
                </c:pt>
                <c:pt idx="850">
                  <c:v>653.8681999999942</c:v>
                </c:pt>
                <c:pt idx="851">
                  <c:v>653.88479999999424</c:v>
                </c:pt>
                <c:pt idx="852">
                  <c:v>653.90139999999428</c:v>
                </c:pt>
                <c:pt idx="853">
                  <c:v>653.91799999999432</c:v>
                </c:pt>
                <c:pt idx="854">
                  <c:v>653.93459999999436</c:v>
                </c:pt>
                <c:pt idx="855">
                  <c:v>653.9511999999944</c:v>
                </c:pt>
                <c:pt idx="856">
                  <c:v>653.96779999999444</c:v>
                </c:pt>
                <c:pt idx="857">
                  <c:v>653.98439999999448</c:v>
                </c:pt>
                <c:pt idx="858">
                  <c:v>654.00099999999452</c:v>
                </c:pt>
                <c:pt idx="859">
                  <c:v>654.01759999999456</c:v>
                </c:pt>
                <c:pt idx="860">
                  <c:v>654.0341999999946</c:v>
                </c:pt>
                <c:pt idx="861">
                  <c:v>654.05079999999464</c:v>
                </c:pt>
                <c:pt idx="862">
                  <c:v>654.06739999999468</c:v>
                </c:pt>
                <c:pt idx="863">
                  <c:v>654.08399999999472</c:v>
                </c:pt>
                <c:pt idx="864">
                  <c:v>654.10059999999476</c:v>
                </c:pt>
                <c:pt idx="865">
                  <c:v>654.1171999999948</c:v>
                </c:pt>
                <c:pt idx="866">
                  <c:v>654.13379999999484</c:v>
                </c:pt>
                <c:pt idx="867">
                  <c:v>654.15039999999487</c:v>
                </c:pt>
                <c:pt idx="868">
                  <c:v>654.16699999999491</c:v>
                </c:pt>
                <c:pt idx="869">
                  <c:v>654.18359999999495</c:v>
                </c:pt>
                <c:pt idx="870">
                  <c:v>654.20019999999499</c:v>
                </c:pt>
                <c:pt idx="871">
                  <c:v>654.21679999999503</c:v>
                </c:pt>
                <c:pt idx="872">
                  <c:v>654.23339999999507</c:v>
                </c:pt>
                <c:pt idx="873">
                  <c:v>654.24999999999511</c:v>
                </c:pt>
                <c:pt idx="874">
                  <c:v>654.26659999999515</c:v>
                </c:pt>
                <c:pt idx="875">
                  <c:v>654.28319999999519</c:v>
                </c:pt>
                <c:pt idx="876">
                  <c:v>654.29979999999523</c:v>
                </c:pt>
                <c:pt idx="877">
                  <c:v>654.31639999999527</c:v>
                </c:pt>
                <c:pt idx="878">
                  <c:v>654.33299999999531</c:v>
                </c:pt>
                <c:pt idx="879">
                  <c:v>654.34959999999535</c:v>
                </c:pt>
                <c:pt idx="880">
                  <c:v>654.36619999999539</c:v>
                </c:pt>
                <c:pt idx="881">
                  <c:v>654.38279999999543</c:v>
                </c:pt>
                <c:pt idx="882">
                  <c:v>654.39939999999547</c:v>
                </c:pt>
                <c:pt idx="883">
                  <c:v>654.41599999999551</c:v>
                </c:pt>
                <c:pt idx="884">
                  <c:v>654.43259999999555</c:v>
                </c:pt>
                <c:pt idx="885">
                  <c:v>654.44919999999559</c:v>
                </c:pt>
                <c:pt idx="886">
                  <c:v>654.46579999999562</c:v>
                </c:pt>
                <c:pt idx="887">
                  <c:v>654.48239999999566</c:v>
                </c:pt>
                <c:pt idx="888">
                  <c:v>654.4989999999957</c:v>
                </c:pt>
                <c:pt idx="889">
                  <c:v>654.51559999999574</c:v>
                </c:pt>
                <c:pt idx="890">
                  <c:v>654.53219999999578</c:v>
                </c:pt>
                <c:pt idx="891">
                  <c:v>654.54879999999582</c:v>
                </c:pt>
                <c:pt idx="892">
                  <c:v>654.56539999999586</c:v>
                </c:pt>
                <c:pt idx="893">
                  <c:v>654.5819999999959</c:v>
                </c:pt>
                <c:pt idx="894">
                  <c:v>654.59859999999594</c:v>
                </c:pt>
                <c:pt idx="895">
                  <c:v>654.61519999999598</c:v>
                </c:pt>
                <c:pt idx="896">
                  <c:v>654.63179999999602</c:v>
                </c:pt>
                <c:pt idx="897">
                  <c:v>654.64839999999606</c:v>
                </c:pt>
                <c:pt idx="898">
                  <c:v>654.6649999999961</c:v>
                </c:pt>
                <c:pt idx="899">
                  <c:v>654.68159999999614</c:v>
                </c:pt>
                <c:pt idx="900">
                  <c:v>654.69819999999618</c:v>
                </c:pt>
                <c:pt idx="901">
                  <c:v>654.71479999999622</c:v>
                </c:pt>
                <c:pt idx="902">
                  <c:v>654.73139999999626</c:v>
                </c:pt>
                <c:pt idx="903">
                  <c:v>654.7479999999963</c:v>
                </c:pt>
                <c:pt idx="904">
                  <c:v>654.76459999999634</c:v>
                </c:pt>
                <c:pt idx="905">
                  <c:v>654.78119999999637</c:v>
                </c:pt>
                <c:pt idx="906">
                  <c:v>654.79779999999641</c:v>
                </c:pt>
                <c:pt idx="907">
                  <c:v>654.81439999999645</c:v>
                </c:pt>
                <c:pt idx="908">
                  <c:v>654.83099999999649</c:v>
                </c:pt>
                <c:pt idx="909">
                  <c:v>654.84759999999653</c:v>
                </c:pt>
                <c:pt idx="910">
                  <c:v>654.86419999999657</c:v>
                </c:pt>
                <c:pt idx="911">
                  <c:v>654.88079999999661</c:v>
                </c:pt>
                <c:pt idx="912">
                  <c:v>654.89739999999665</c:v>
                </c:pt>
                <c:pt idx="913">
                  <c:v>654.91399999999669</c:v>
                </c:pt>
                <c:pt idx="914">
                  <c:v>654.93059999999673</c:v>
                </c:pt>
                <c:pt idx="915">
                  <c:v>654.94719999999677</c:v>
                </c:pt>
                <c:pt idx="916">
                  <c:v>654.96379999999681</c:v>
                </c:pt>
                <c:pt idx="917">
                  <c:v>654.98039999999685</c:v>
                </c:pt>
                <c:pt idx="918">
                  <c:v>654.99699999999689</c:v>
                </c:pt>
                <c:pt idx="919">
                  <c:v>655.01359999999693</c:v>
                </c:pt>
                <c:pt idx="920">
                  <c:v>655.03019999999697</c:v>
                </c:pt>
                <c:pt idx="921">
                  <c:v>655.04679999999701</c:v>
                </c:pt>
                <c:pt idx="922">
                  <c:v>655.06339999999705</c:v>
                </c:pt>
                <c:pt idx="923">
                  <c:v>655.07999999999709</c:v>
                </c:pt>
                <c:pt idx="924">
                  <c:v>655.09659999999712</c:v>
                </c:pt>
                <c:pt idx="925">
                  <c:v>655.11319999999716</c:v>
                </c:pt>
                <c:pt idx="926">
                  <c:v>655.1297999999972</c:v>
                </c:pt>
                <c:pt idx="927">
                  <c:v>655.14639999999724</c:v>
                </c:pt>
                <c:pt idx="928">
                  <c:v>655.16299999999728</c:v>
                </c:pt>
                <c:pt idx="929">
                  <c:v>655.17959999999732</c:v>
                </c:pt>
                <c:pt idx="930">
                  <c:v>655.19619999999736</c:v>
                </c:pt>
                <c:pt idx="931">
                  <c:v>655.2127999999974</c:v>
                </c:pt>
                <c:pt idx="932">
                  <c:v>655.22939999999744</c:v>
                </c:pt>
                <c:pt idx="933">
                  <c:v>655.24599999999748</c:v>
                </c:pt>
                <c:pt idx="934">
                  <c:v>655.26259999999752</c:v>
                </c:pt>
                <c:pt idx="935">
                  <c:v>655.27919999999756</c:v>
                </c:pt>
                <c:pt idx="936">
                  <c:v>655.2957999999976</c:v>
                </c:pt>
                <c:pt idx="937">
                  <c:v>655.31239999999764</c:v>
                </c:pt>
                <c:pt idx="938">
                  <c:v>655.32899999999768</c:v>
                </c:pt>
                <c:pt idx="939">
                  <c:v>655.34559999999772</c:v>
                </c:pt>
                <c:pt idx="940">
                  <c:v>655.36219999999776</c:v>
                </c:pt>
                <c:pt idx="941">
                  <c:v>655.3787999999978</c:v>
                </c:pt>
                <c:pt idx="942">
                  <c:v>655.39539999999784</c:v>
                </c:pt>
                <c:pt idx="943">
                  <c:v>655.41199999999787</c:v>
                </c:pt>
                <c:pt idx="944">
                  <c:v>655.42859999999791</c:v>
                </c:pt>
                <c:pt idx="945">
                  <c:v>655.44519999999795</c:v>
                </c:pt>
                <c:pt idx="946">
                  <c:v>655.46179999999799</c:v>
                </c:pt>
                <c:pt idx="947">
                  <c:v>655.47839999999803</c:v>
                </c:pt>
                <c:pt idx="948">
                  <c:v>655.49499999999807</c:v>
                </c:pt>
                <c:pt idx="949">
                  <c:v>655.51159999999811</c:v>
                </c:pt>
                <c:pt idx="950">
                  <c:v>655.52819999999815</c:v>
                </c:pt>
                <c:pt idx="951">
                  <c:v>655.54479999999819</c:v>
                </c:pt>
                <c:pt idx="952">
                  <c:v>655.56139999999823</c:v>
                </c:pt>
                <c:pt idx="953">
                  <c:v>655.57799999999827</c:v>
                </c:pt>
                <c:pt idx="954">
                  <c:v>655.59459999999831</c:v>
                </c:pt>
                <c:pt idx="955">
                  <c:v>655.61119999999835</c:v>
                </c:pt>
                <c:pt idx="956">
                  <c:v>655.62779999999839</c:v>
                </c:pt>
                <c:pt idx="957">
                  <c:v>655.64439999999843</c:v>
                </c:pt>
                <c:pt idx="958">
                  <c:v>655.66099999999847</c:v>
                </c:pt>
                <c:pt idx="959">
                  <c:v>655.67759999999851</c:v>
                </c:pt>
                <c:pt idx="960">
                  <c:v>655.69419999999855</c:v>
                </c:pt>
                <c:pt idx="961">
                  <c:v>655.71079999999859</c:v>
                </c:pt>
                <c:pt idx="962">
                  <c:v>655.72739999999862</c:v>
                </c:pt>
                <c:pt idx="963">
                  <c:v>655.74399999999866</c:v>
                </c:pt>
                <c:pt idx="964">
                  <c:v>655.7605999999987</c:v>
                </c:pt>
                <c:pt idx="965">
                  <c:v>655.77719999999874</c:v>
                </c:pt>
                <c:pt idx="966">
                  <c:v>655.79379999999878</c:v>
                </c:pt>
                <c:pt idx="967">
                  <c:v>655.81039999999882</c:v>
                </c:pt>
                <c:pt idx="968">
                  <c:v>655.82699999999886</c:v>
                </c:pt>
                <c:pt idx="969">
                  <c:v>655.8435999999989</c:v>
                </c:pt>
                <c:pt idx="970">
                  <c:v>655.86019999999894</c:v>
                </c:pt>
                <c:pt idx="971">
                  <c:v>655.87679999999898</c:v>
                </c:pt>
                <c:pt idx="972">
                  <c:v>655.89339999999902</c:v>
                </c:pt>
                <c:pt idx="973">
                  <c:v>655.90999999999906</c:v>
                </c:pt>
                <c:pt idx="974">
                  <c:v>655.9265999999991</c:v>
                </c:pt>
                <c:pt idx="975">
                  <c:v>655.94319999999914</c:v>
                </c:pt>
                <c:pt idx="976">
                  <c:v>655.95979999999918</c:v>
                </c:pt>
                <c:pt idx="977">
                  <c:v>655.97639999999922</c:v>
                </c:pt>
                <c:pt idx="978">
                  <c:v>655.99299999999926</c:v>
                </c:pt>
                <c:pt idx="979">
                  <c:v>656.0095999999993</c:v>
                </c:pt>
                <c:pt idx="980">
                  <c:v>656.02619999999933</c:v>
                </c:pt>
                <c:pt idx="981">
                  <c:v>656.04279999999937</c:v>
                </c:pt>
                <c:pt idx="982">
                  <c:v>656.05939999999941</c:v>
                </c:pt>
                <c:pt idx="983">
                  <c:v>656.07599999999945</c:v>
                </c:pt>
                <c:pt idx="984">
                  <c:v>656.09259999999949</c:v>
                </c:pt>
                <c:pt idx="985">
                  <c:v>656.10919999999953</c:v>
                </c:pt>
                <c:pt idx="986">
                  <c:v>656.12579999999957</c:v>
                </c:pt>
                <c:pt idx="987">
                  <c:v>656.14239999999961</c:v>
                </c:pt>
                <c:pt idx="988">
                  <c:v>656.15899999999965</c:v>
                </c:pt>
                <c:pt idx="989">
                  <c:v>656.17559999999969</c:v>
                </c:pt>
                <c:pt idx="990">
                  <c:v>656.19219999999973</c:v>
                </c:pt>
                <c:pt idx="991">
                  <c:v>656.20879999999977</c:v>
                </c:pt>
                <c:pt idx="992">
                  <c:v>656.22539999999981</c:v>
                </c:pt>
                <c:pt idx="993">
                  <c:v>656.24199999999985</c:v>
                </c:pt>
                <c:pt idx="994">
                  <c:v>656.25859999999989</c:v>
                </c:pt>
                <c:pt idx="995">
                  <c:v>656.27519999999993</c:v>
                </c:pt>
                <c:pt idx="996">
                  <c:v>656.29179999999997</c:v>
                </c:pt>
                <c:pt idx="997">
                  <c:v>656.30840000000001</c:v>
                </c:pt>
                <c:pt idx="998">
                  <c:v>656.32500000000005</c:v>
                </c:pt>
                <c:pt idx="999">
                  <c:v>656.34160000000008</c:v>
                </c:pt>
                <c:pt idx="1000">
                  <c:v>656.35820000000012</c:v>
                </c:pt>
                <c:pt idx="1001">
                  <c:v>656.37480000000016</c:v>
                </c:pt>
                <c:pt idx="1002">
                  <c:v>656.3914000000002</c:v>
                </c:pt>
                <c:pt idx="1003">
                  <c:v>656.40800000000024</c:v>
                </c:pt>
                <c:pt idx="1004">
                  <c:v>656.42460000000028</c:v>
                </c:pt>
                <c:pt idx="1005">
                  <c:v>656.44120000000032</c:v>
                </c:pt>
                <c:pt idx="1006">
                  <c:v>656.45780000000036</c:v>
                </c:pt>
                <c:pt idx="1007">
                  <c:v>656.4744000000004</c:v>
                </c:pt>
                <c:pt idx="1008">
                  <c:v>656.49100000000044</c:v>
                </c:pt>
                <c:pt idx="1009">
                  <c:v>656.50760000000048</c:v>
                </c:pt>
                <c:pt idx="1010">
                  <c:v>656.52420000000052</c:v>
                </c:pt>
                <c:pt idx="1011">
                  <c:v>656.54080000000056</c:v>
                </c:pt>
                <c:pt idx="1012">
                  <c:v>656.5574000000006</c:v>
                </c:pt>
                <c:pt idx="1013">
                  <c:v>656.57400000000064</c:v>
                </c:pt>
                <c:pt idx="1014">
                  <c:v>656.59060000000068</c:v>
                </c:pt>
                <c:pt idx="1015">
                  <c:v>656.60720000000072</c:v>
                </c:pt>
                <c:pt idx="1016">
                  <c:v>656.62380000000076</c:v>
                </c:pt>
                <c:pt idx="1017">
                  <c:v>656.6404000000008</c:v>
                </c:pt>
                <c:pt idx="1018">
                  <c:v>656.65700000000083</c:v>
                </c:pt>
                <c:pt idx="1019">
                  <c:v>656.67360000000087</c:v>
                </c:pt>
                <c:pt idx="1020">
                  <c:v>656.69020000000091</c:v>
                </c:pt>
                <c:pt idx="1021">
                  <c:v>656.70680000000095</c:v>
                </c:pt>
                <c:pt idx="1022">
                  <c:v>656.72340000000099</c:v>
                </c:pt>
                <c:pt idx="1023">
                  <c:v>656.74000000000103</c:v>
                </c:pt>
                <c:pt idx="1024">
                  <c:v>656.75660000000107</c:v>
                </c:pt>
                <c:pt idx="1025">
                  <c:v>656.77320000000111</c:v>
                </c:pt>
                <c:pt idx="1026">
                  <c:v>656.78980000000115</c:v>
                </c:pt>
                <c:pt idx="1027">
                  <c:v>656.80640000000119</c:v>
                </c:pt>
                <c:pt idx="1028">
                  <c:v>656.82300000000123</c:v>
                </c:pt>
                <c:pt idx="1029">
                  <c:v>656.83960000000127</c:v>
                </c:pt>
                <c:pt idx="1030">
                  <c:v>656.85620000000131</c:v>
                </c:pt>
                <c:pt idx="1031">
                  <c:v>656.87280000000135</c:v>
                </c:pt>
                <c:pt idx="1032">
                  <c:v>656.88940000000139</c:v>
                </c:pt>
                <c:pt idx="1033">
                  <c:v>656.90600000000143</c:v>
                </c:pt>
                <c:pt idx="1034">
                  <c:v>656.92260000000147</c:v>
                </c:pt>
                <c:pt idx="1035">
                  <c:v>656.93920000000151</c:v>
                </c:pt>
                <c:pt idx="1036">
                  <c:v>656.95580000000155</c:v>
                </c:pt>
                <c:pt idx="1037">
                  <c:v>656.97240000000158</c:v>
                </c:pt>
                <c:pt idx="1038">
                  <c:v>656.98900000000162</c:v>
                </c:pt>
                <c:pt idx="1039">
                  <c:v>657.00560000000166</c:v>
                </c:pt>
                <c:pt idx="1040">
                  <c:v>657.0222000000017</c:v>
                </c:pt>
                <c:pt idx="1041">
                  <c:v>657.03880000000174</c:v>
                </c:pt>
                <c:pt idx="1042">
                  <c:v>657.05540000000178</c:v>
                </c:pt>
                <c:pt idx="1043">
                  <c:v>657.07200000000182</c:v>
                </c:pt>
                <c:pt idx="1044">
                  <c:v>657.08860000000186</c:v>
                </c:pt>
                <c:pt idx="1045">
                  <c:v>657.1052000000019</c:v>
                </c:pt>
                <c:pt idx="1046">
                  <c:v>657.12180000000194</c:v>
                </c:pt>
                <c:pt idx="1047">
                  <c:v>657.13840000000198</c:v>
                </c:pt>
                <c:pt idx="1048">
                  <c:v>657.15500000000202</c:v>
                </c:pt>
                <c:pt idx="1049">
                  <c:v>657.17160000000206</c:v>
                </c:pt>
                <c:pt idx="1050">
                  <c:v>657.1882000000021</c:v>
                </c:pt>
                <c:pt idx="1051">
                  <c:v>657.20480000000214</c:v>
                </c:pt>
                <c:pt idx="1052">
                  <c:v>657.22140000000218</c:v>
                </c:pt>
                <c:pt idx="1053">
                  <c:v>657.23800000000222</c:v>
                </c:pt>
                <c:pt idx="1054">
                  <c:v>657.25460000000226</c:v>
                </c:pt>
                <c:pt idx="1055">
                  <c:v>657.2712000000023</c:v>
                </c:pt>
                <c:pt idx="1056">
                  <c:v>657.28780000000233</c:v>
                </c:pt>
                <c:pt idx="1057">
                  <c:v>657.30440000000237</c:v>
                </c:pt>
                <c:pt idx="1058">
                  <c:v>657.32100000000241</c:v>
                </c:pt>
                <c:pt idx="1059">
                  <c:v>657.33760000000245</c:v>
                </c:pt>
                <c:pt idx="1060">
                  <c:v>657.35420000000249</c:v>
                </c:pt>
                <c:pt idx="1061">
                  <c:v>657.37080000000253</c:v>
                </c:pt>
                <c:pt idx="1062">
                  <c:v>657.38740000000257</c:v>
                </c:pt>
                <c:pt idx="1063">
                  <c:v>657.40400000000261</c:v>
                </c:pt>
                <c:pt idx="1064">
                  <c:v>657.42060000000265</c:v>
                </c:pt>
                <c:pt idx="1065">
                  <c:v>657.43720000000269</c:v>
                </c:pt>
                <c:pt idx="1066">
                  <c:v>657.45380000000273</c:v>
                </c:pt>
                <c:pt idx="1067">
                  <c:v>657.47040000000277</c:v>
                </c:pt>
                <c:pt idx="1068">
                  <c:v>657.48700000000281</c:v>
                </c:pt>
                <c:pt idx="1069">
                  <c:v>657.50360000000285</c:v>
                </c:pt>
                <c:pt idx="1070">
                  <c:v>657.52020000000289</c:v>
                </c:pt>
                <c:pt idx="1071">
                  <c:v>657.53680000000293</c:v>
                </c:pt>
                <c:pt idx="1072">
                  <c:v>657.55340000000297</c:v>
                </c:pt>
                <c:pt idx="1073">
                  <c:v>657.57000000000301</c:v>
                </c:pt>
                <c:pt idx="1074">
                  <c:v>657.58660000000305</c:v>
                </c:pt>
                <c:pt idx="1075">
                  <c:v>657.60320000000308</c:v>
                </c:pt>
                <c:pt idx="1076">
                  <c:v>657.61980000000312</c:v>
                </c:pt>
                <c:pt idx="1077">
                  <c:v>657.63640000000316</c:v>
                </c:pt>
                <c:pt idx="1078">
                  <c:v>657.6530000000032</c:v>
                </c:pt>
                <c:pt idx="1079">
                  <c:v>657.66960000000324</c:v>
                </c:pt>
                <c:pt idx="1080">
                  <c:v>657.68620000000328</c:v>
                </c:pt>
                <c:pt idx="1081">
                  <c:v>657.70280000000332</c:v>
                </c:pt>
                <c:pt idx="1082">
                  <c:v>657.71940000000336</c:v>
                </c:pt>
                <c:pt idx="1083">
                  <c:v>657.7360000000034</c:v>
                </c:pt>
                <c:pt idx="1084">
                  <c:v>657.75260000000344</c:v>
                </c:pt>
                <c:pt idx="1085">
                  <c:v>657.76920000000348</c:v>
                </c:pt>
                <c:pt idx="1086">
                  <c:v>657.78580000000352</c:v>
                </c:pt>
                <c:pt idx="1087">
                  <c:v>657.80240000000356</c:v>
                </c:pt>
                <c:pt idx="1088">
                  <c:v>657.8190000000036</c:v>
                </c:pt>
                <c:pt idx="1089">
                  <c:v>657.83560000000364</c:v>
                </c:pt>
                <c:pt idx="1090">
                  <c:v>657.85220000000368</c:v>
                </c:pt>
                <c:pt idx="1091">
                  <c:v>657.86880000000372</c:v>
                </c:pt>
                <c:pt idx="1092">
                  <c:v>657.88540000000376</c:v>
                </c:pt>
                <c:pt idx="1093">
                  <c:v>657.9020000000038</c:v>
                </c:pt>
                <c:pt idx="1094">
                  <c:v>657.91860000000383</c:v>
                </c:pt>
                <c:pt idx="1095">
                  <c:v>657.93520000000387</c:v>
                </c:pt>
                <c:pt idx="1096">
                  <c:v>657.95180000000391</c:v>
                </c:pt>
                <c:pt idx="1097">
                  <c:v>657.96840000000395</c:v>
                </c:pt>
                <c:pt idx="1098">
                  <c:v>657.98500000000399</c:v>
                </c:pt>
                <c:pt idx="1099">
                  <c:v>658.00160000000403</c:v>
                </c:pt>
                <c:pt idx="1100">
                  <c:v>658.01820000000407</c:v>
                </c:pt>
                <c:pt idx="1101">
                  <c:v>658.03480000000411</c:v>
                </c:pt>
                <c:pt idx="1102">
                  <c:v>658.05140000000415</c:v>
                </c:pt>
                <c:pt idx="1103">
                  <c:v>658.06800000000419</c:v>
                </c:pt>
                <c:pt idx="1104">
                  <c:v>658.08460000000423</c:v>
                </c:pt>
                <c:pt idx="1105">
                  <c:v>658.10120000000427</c:v>
                </c:pt>
                <c:pt idx="1106">
                  <c:v>658.11780000000431</c:v>
                </c:pt>
                <c:pt idx="1107">
                  <c:v>658.13440000000435</c:v>
                </c:pt>
                <c:pt idx="1108">
                  <c:v>658.15100000000439</c:v>
                </c:pt>
                <c:pt idx="1109">
                  <c:v>658.16760000000443</c:v>
                </c:pt>
                <c:pt idx="1110">
                  <c:v>658.18420000000447</c:v>
                </c:pt>
                <c:pt idx="1111">
                  <c:v>658.20080000000451</c:v>
                </c:pt>
                <c:pt idx="1112">
                  <c:v>658.21740000000455</c:v>
                </c:pt>
                <c:pt idx="1113">
                  <c:v>658.23400000000458</c:v>
                </c:pt>
                <c:pt idx="1114">
                  <c:v>658.25060000000462</c:v>
                </c:pt>
                <c:pt idx="1115">
                  <c:v>658.26720000000466</c:v>
                </c:pt>
                <c:pt idx="1116">
                  <c:v>658.2838000000047</c:v>
                </c:pt>
                <c:pt idx="1117">
                  <c:v>658.30040000000474</c:v>
                </c:pt>
                <c:pt idx="1118">
                  <c:v>658.31700000000478</c:v>
                </c:pt>
                <c:pt idx="1119">
                  <c:v>658.33360000000482</c:v>
                </c:pt>
                <c:pt idx="1120">
                  <c:v>658.35020000000486</c:v>
                </c:pt>
                <c:pt idx="1121">
                  <c:v>658.3668000000049</c:v>
                </c:pt>
                <c:pt idx="1122">
                  <c:v>658.38340000000494</c:v>
                </c:pt>
                <c:pt idx="1123">
                  <c:v>658.40000000000498</c:v>
                </c:pt>
                <c:pt idx="1124">
                  <c:v>658.41660000000502</c:v>
                </c:pt>
                <c:pt idx="1125">
                  <c:v>658.43320000000506</c:v>
                </c:pt>
                <c:pt idx="1126">
                  <c:v>658.4498000000051</c:v>
                </c:pt>
                <c:pt idx="1127">
                  <c:v>658.46640000000514</c:v>
                </c:pt>
                <c:pt idx="1128">
                  <c:v>658.48300000000518</c:v>
                </c:pt>
                <c:pt idx="1129">
                  <c:v>658.49960000000522</c:v>
                </c:pt>
                <c:pt idx="1130">
                  <c:v>658.51620000000526</c:v>
                </c:pt>
                <c:pt idx="1131">
                  <c:v>658.5328000000053</c:v>
                </c:pt>
                <c:pt idx="1132">
                  <c:v>658.54940000000533</c:v>
                </c:pt>
                <c:pt idx="1133">
                  <c:v>658.56600000000537</c:v>
                </c:pt>
                <c:pt idx="1134">
                  <c:v>658.58260000000541</c:v>
                </c:pt>
                <c:pt idx="1135">
                  <c:v>658.59920000000545</c:v>
                </c:pt>
                <c:pt idx="1136">
                  <c:v>658.61580000000549</c:v>
                </c:pt>
                <c:pt idx="1137">
                  <c:v>658.63240000000553</c:v>
                </c:pt>
                <c:pt idx="1138">
                  <c:v>658.64900000000557</c:v>
                </c:pt>
                <c:pt idx="1139">
                  <c:v>658.66560000000561</c:v>
                </c:pt>
                <c:pt idx="1140">
                  <c:v>658.68220000000565</c:v>
                </c:pt>
                <c:pt idx="1141">
                  <c:v>658.69880000000569</c:v>
                </c:pt>
                <c:pt idx="1142">
                  <c:v>658.71540000000573</c:v>
                </c:pt>
                <c:pt idx="1143">
                  <c:v>658.73200000000577</c:v>
                </c:pt>
                <c:pt idx="1144">
                  <c:v>658.74860000000581</c:v>
                </c:pt>
                <c:pt idx="1145">
                  <c:v>658.76520000000585</c:v>
                </c:pt>
                <c:pt idx="1146">
                  <c:v>658.78180000000589</c:v>
                </c:pt>
                <c:pt idx="1147">
                  <c:v>658.79840000000593</c:v>
                </c:pt>
                <c:pt idx="1148">
                  <c:v>658.81500000000597</c:v>
                </c:pt>
                <c:pt idx="1149">
                  <c:v>658.83160000000601</c:v>
                </c:pt>
                <c:pt idx="1150">
                  <c:v>658.84820000000605</c:v>
                </c:pt>
                <c:pt idx="1151">
                  <c:v>658.86480000000608</c:v>
                </c:pt>
                <c:pt idx="1152">
                  <c:v>658.88140000000612</c:v>
                </c:pt>
                <c:pt idx="1153">
                  <c:v>658.89800000000616</c:v>
                </c:pt>
                <c:pt idx="1154">
                  <c:v>658.9146000000062</c:v>
                </c:pt>
                <c:pt idx="1155">
                  <c:v>658.93120000000624</c:v>
                </c:pt>
                <c:pt idx="1156">
                  <c:v>658.94780000000628</c:v>
                </c:pt>
                <c:pt idx="1157">
                  <c:v>658.96440000000632</c:v>
                </c:pt>
                <c:pt idx="1158">
                  <c:v>658.98100000000636</c:v>
                </c:pt>
                <c:pt idx="1159">
                  <c:v>658.9976000000064</c:v>
                </c:pt>
                <c:pt idx="1160">
                  <c:v>659.01420000000644</c:v>
                </c:pt>
                <c:pt idx="1161">
                  <c:v>659.03080000000648</c:v>
                </c:pt>
                <c:pt idx="1162">
                  <c:v>659.04740000000652</c:v>
                </c:pt>
                <c:pt idx="1163">
                  <c:v>659.06400000000656</c:v>
                </c:pt>
                <c:pt idx="1164">
                  <c:v>659.0806000000066</c:v>
                </c:pt>
                <c:pt idx="1165">
                  <c:v>659.09720000000664</c:v>
                </c:pt>
                <c:pt idx="1166">
                  <c:v>659.11380000000668</c:v>
                </c:pt>
                <c:pt idx="1167">
                  <c:v>659.13040000000672</c:v>
                </c:pt>
                <c:pt idx="1168">
                  <c:v>659.14700000000676</c:v>
                </c:pt>
                <c:pt idx="1169">
                  <c:v>659.1636000000068</c:v>
                </c:pt>
                <c:pt idx="1170">
                  <c:v>659.18020000000683</c:v>
                </c:pt>
                <c:pt idx="1171">
                  <c:v>659.19680000000687</c:v>
                </c:pt>
                <c:pt idx="1172">
                  <c:v>659.21340000000691</c:v>
                </c:pt>
                <c:pt idx="1173">
                  <c:v>659.23000000000695</c:v>
                </c:pt>
                <c:pt idx="1174">
                  <c:v>659.24660000000699</c:v>
                </c:pt>
                <c:pt idx="1175">
                  <c:v>659.26320000000703</c:v>
                </c:pt>
                <c:pt idx="1176">
                  <c:v>659.27980000000707</c:v>
                </c:pt>
                <c:pt idx="1177">
                  <c:v>659.29640000000711</c:v>
                </c:pt>
                <c:pt idx="1178">
                  <c:v>659.31300000000715</c:v>
                </c:pt>
                <c:pt idx="1179">
                  <c:v>659.32960000000719</c:v>
                </c:pt>
                <c:pt idx="1180">
                  <c:v>659.34620000000723</c:v>
                </c:pt>
                <c:pt idx="1181">
                  <c:v>659.36280000000727</c:v>
                </c:pt>
                <c:pt idx="1182">
                  <c:v>659.37940000000731</c:v>
                </c:pt>
                <c:pt idx="1183">
                  <c:v>659.39600000000735</c:v>
                </c:pt>
                <c:pt idx="1184">
                  <c:v>659.41260000000739</c:v>
                </c:pt>
                <c:pt idx="1185">
                  <c:v>659.42920000000743</c:v>
                </c:pt>
                <c:pt idx="1186">
                  <c:v>659.44580000000747</c:v>
                </c:pt>
                <c:pt idx="1187">
                  <c:v>659.46240000000751</c:v>
                </c:pt>
                <c:pt idx="1188">
                  <c:v>659.47900000000755</c:v>
                </c:pt>
                <c:pt idx="1189">
                  <c:v>659.49560000000758</c:v>
                </c:pt>
                <c:pt idx="1190">
                  <c:v>659.51220000000762</c:v>
                </c:pt>
                <c:pt idx="1191">
                  <c:v>659.52880000000766</c:v>
                </c:pt>
                <c:pt idx="1192">
                  <c:v>659.5454000000077</c:v>
                </c:pt>
                <c:pt idx="1193">
                  <c:v>659.56200000000774</c:v>
                </c:pt>
                <c:pt idx="1194">
                  <c:v>659.57860000000778</c:v>
                </c:pt>
                <c:pt idx="1195">
                  <c:v>659.59520000000782</c:v>
                </c:pt>
                <c:pt idx="1196">
                  <c:v>659.61180000000786</c:v>
                </c:pt>
                <c:pt idx="1197">
                  <c:v>659.6284000000079</c:v>
                </c:pt>
                <c:pt idx="1198">
                  <c:v>659.64500000000794</c:v>
                </c:pt>
                <c:pt idx="1199">
                  <c:v>659.66160000000798</c:v>
                </c:pt>
                <c:pt idx="1200">
                  <c:v>659.67820000000802</c:v>
                </c:pt>
                <c:pt idx="1201">
                  <c:v>659.69480000000806</c:v>
                </c:pt>
                <c:pt idx="1202">
                  <c:v>659.7114000000081</c:v>
                </c:pt>
                <c:pt idx="1203">
                  <c:v>659.72800000000814</c:v>
                </c:pt>
                <c:pt idx="1204">
                  <c:v>659.74460000000818</c:v>
                </c:pt>
                <c:pt idx="1205">
                  <c:v>659.76120000000822</c:v>
                </c:pt>
                <c:pt idx="1206">
                  <c:v>659.77780000000826</c:v>
                </c:pt>
                <c:pt idx="1207">
                  <c:v>659.7944000000083</c:v>
                </c:pt>
                <c:pt idx="1208">
                  <c:v>659.81100000000833</c:v>
                </c:pt>
                <c:pt idx="1209">
                  <c:v>659.82760000000837</c:v>
                </c:pt>
                <c:pt idx="1210">
                  <c:v>659.84420000000841</c:v>
                </c:pt>
                <c:pt idx="1211">
                  <c:v>659.86080000000845</c:v>
                </c:pt>
                <c:pt idx="1212">
                  <c:v>659.87740000000849</c:v>
                </c:pt>
                <c:pt idx="1213">
                  <c:v>659.89400000000853</c:v>
                </c:pt>
                <c:pt idx="1214">
                  <c:v>659.91060000000857</c:v>
                </c:pt>
                <c:pt idx="1215">
                  <c:v>659.92720000000861</c:v>
                </c:pt>
                <c:pt idx="1216">
                  <c:v>659.94380000000865</c:v>
                </c:pt>
                <c:pt idx="1217">
                  <c:v>659.96040000000869</c:v>
                </c:pt>
                <c:pt idx="1218">
                  <c:v>659.97700000000873</c:v>
                </c:pt>
                <c:pt idx="1219">
                  <c:v>659.99360000000877</c:v>
                </c:pt>
                <c:pt idx="1220">
                  <c:v>660.01020000000881</c:v>
                </c:pt>
                <c:pt idx="1221">
                  <c:v>660.02680000000885</c:v>
                </c:pt>
                <c:pt idx="1222">
                  <c:v>660.04340000000889</c:v>
                </c:pt>
                <c:pt idx="1223">
                  <c:v>660.06000000000893</c:v>
                </c:pt>
                <c:pt idx="1224">
                  <c:v>660.07660000000897</c:v>
                </c:pt>
                <c:pt idx="1225">
                  <c:v>660.09320000000901</c:v>
                </c:pt>
                <c:pt idx="1226">
                  <c:v>660.10980000000905</c:v>
                </c:pt>
                <c:pt idx="1227">
                  <c:v>660.12640000000908</c:v>
                </c:pt>
                <c:pt idx="1228">
                  <c:v>660.14300000000912</c:v>
                </c:pt>
                <c:pt idx="1229">
                  <c:v>660.15960000000916</c:v>
                </c:pt>
                <c:pt idx="1230">
                  <c:v>660.1762000000092</c:v>
                </c:pt>
                <c:pt idx="1231">
                  <c:v>660.19280000000924</c:v>
                </c:pt>
                <c:pt idx="1232">
                  <c:v>660.20940000000928</c:v>
                </c:pt>
                <c:pt idx="1233">
                  <c:v>660.22600000000932</c:v>
                </c:pt>
                <c:pt idx="1234">
                  <c:v>660.24260000000936</c:v>
                </c:pt>
                <c:pt idx="1235">
                  <c:v>660.2592000000094</c:v>
                </c:pt>
                <c:pt idx="1236">
                  <c:v>660.27580000000944</c:v>
                </c:pt>
                <c:pt idx="1237">
                  <c:v>660.29240000000948</c:v>
                </c:pt>
                <c:pt idx="1238">
                  <c:v>660.30900000000952</c:v>
                </c:pt>
                <c:pt idx="1239">
                  <c:v>660.32560000000956</c:v>
                </c:pt>
                <c:pt idx="1240">
                  <c:v>660.3422000000096</c:v>
                </c:pt>
                <c:pt idx="1241">
                  <c:v>660.35880000000964</c:v>
                </c:pt>
                <c:pt idx="1242">
                  <c:v>660.37540000000968</c:v>
                </c:pt>
                <c:pt idx="1243">
                  <c:v>660.39200000000972</c:v>
                </c:pt>
                <c:pt idx="1244">
                  <c:v>660.40860000000976</c:v>
                </c:pt>
                <c:pt idx="1245">
                  <c:v>660.4252000000098</c:v>
                </c:pt>
                <c:pt idx="1246">
                  <c:v>660.44180000000983</c:v>
                </c:pt>
                <c:pt idx="1247">
                  <c:v>660.45840000000987</c:v>
                </c:pt>
                <c:pt idx="1248">
                  <c:v>660.47500000000991</c:v>
                </c:pt>
                <c:pt idx="1249">
                  <c:v>660.49160000000995</c:v>
                </c:pt>
                <c:pt idx="1250">
                  <c:v>660.50820000000999</c:v>
                </c:pt>
                <c:pt idx="1251">
                  <c:v>660.52480000001003</c:v>
                </c:pt>
                <c:pt idx="1252">
                  <c:v>660.54140000001007</c:v>
                </c:pt>
                <c:pt idx="1253">
                  <c:v>660.55800000001011</c:v>
                </c:pt>
                <c:pt idx="1254">
                  <c:v>660.57460000001015</c:v>
                </c:pt>
                <c:pt idx="1255">
                  <c:v>660.59120000001019</c:v>
                </c:pt>
                <c:pt idx="1256">
                  <c:v>660.60780000001023</c:v>
                </c:pt>
                <c:pt idx="1257">
                  <c:v>660.62440000001027</c:v>
                </c:pt>
                <c:pt idx="1258">
                  <c:v>660.64100000001031</c:v>
                </c:pt>
                <c:pt idx="1259">
                  <c:v>660.65760000001035</c:v>
                </c:pt>
                <c:pt idx="1260">
                  <c:v>660.67420000001039</c:v>
                </c:pt>
                <c:pt idx="1261">
                  <c:v>660.69080000001043</c:v>
                </c:pt>
                <c:pt idx="1262">
                  <c:v>660.70740000001047</c:v>
                </c:pt>
                <c:pt idx="1263">
                  <c:v>660.72400000001051</c:v>
                </c:pt>
                <c:pt idx="1264">
                  <c:v>660.74060000001055</c:v>
                </c:pt>
                <c:pt idx="1265">
                  <c:v>660.75720000001058</c:v>
                </c:pt>
                <c:pt idx="1266">
                  <c:v>660.77380000001062</c:v>
                </c:pt>
                <c:pt idx="1267">
                  <c:v>660.79040000001066</c:v>
                </c:pt>
                <c:pt idx="1268">
                  <c:v>660.8070000000107</c:v>
                </c:pt>
                <c:pt idx="1269">
                  <c:v>660.82360000001074</c:v>
                </c:pt>
                <c:pt idx="1270">
                  <c:v>660.84020000001078</c:v>
                </c:pt>
                <c:pt idx="1271">
                  <c:v>660.85680000001082</c:v>
                </c:pt>
                <c:pt idx="1272">
                  <c:v>660.87340000001086</c:v>
                </c:pt>
                <c:pt idx="1273">
                  <c:v>660.8900000000109</c:v>
                </c:pt>
                <c:pt idx="1274">
                  <c:v>660.90660000001094</c:v>
                </c:pt>
                <c:pt idx="1275">
                  <c:v>660.92320000001098</c:v>
                </c:pt>
                <c:pt idx="1276">
                  <c:v>660.93980000001102</c:v>
                </c:pt>
                <c:pt idx="1277">
                  <c:v>660.95640000001106</c:v>
                </c:pt>
                <c:pt idx="1278">
                  <c:v>660.9730000000111</c:v>
                </c:pt>
                <c:pt idx="1279">
                  <c:v>660.98960000001114</c:v>
                </c:pt>
                <c:pt idx="1280">
                  <c:v>661.00620000001118</c:v>
                </c:pt>
                <c:pt idx="1281">
                  <c:v>661.02280000001122</c:v>
                </c:pt>
                <c:pt idx="1282">
                  <c:v>661.03940000001126</c:v>
                </c:pt>
                <c:pt idx="1283">
                  <c:v>661.0560000000113</c:v>
                </c:pt>
                <c:pt idx="1284">
                  <c:v>661.07260000001133</c:v>
                </c:pt>
                <c:pt idx="1285">
                  <c:v>661.08920000001137</c:v>
                </c:pt>
                <c:pt idx="1286">
                  <c:v>661.10580000001141</c:v>
                </c:pt>
                <c:pt idx="1287">
                  <c:v>661.12240000001145</c:v>
                </c:pt>
                <c:pt idx="1288">
                  <c:v>661.13900000001149</c:v>
                </c:pt>
                <c:pt idx="1289">
                  <c:v>661.15560000001153</c:v>
                </c:pt>
                <c:pt idx="1290">
                  <c:v>661.17220000001157</c:v>
                </c:pt>
                <c:pt idx="1291">
                  <c:v>661.18880000001161</c:v>
                </c:pt>
                <c:pt idx="1292">
                  <c:v>661.20540000001165</c:v>
                </c:pt>
                <c:pt idx="1293">
                  <c:v>661.22200000001169</c:v>
                </c:pt>
                <c:pt idx="1294">
                  <c:v>661.23860000001173</c:v>
                </c:pt>
                <c:pt idx="1295">
                  <c:v>661.25520000001177</c:v>
                </c:pt>
                <c:pt idx="1296">
                  <c:v>661.27180000001181</c:v>
                </c:pt>
                <c:pt idx="1297">
                  <c:v>661.28840000001185</c:v>
                </c:pt>
                <c:pt idx="1298">
                  <c:v>661.30500000001189</c:v>
                </c:pt>
                <c:pt idx="1299">
                  <c:v>661.32160000001193</c:v>
                </c:pt>
                <c:pt idx="1300">
                  <c:v>661.33820000001197</c:v>
                </c:pt>
                <c:pt idx="1301">
                  <c:v>661.35480000001201</c:v>
                </c:pt>
                <c:pt idx="1302">
                  <c:v>661.37140000001204</c:v>
                </c:pt>
                <c:pt idx="1303">
                  <c:v>661.38800000001208</c:v>
                </c:pt>
                <c:pt idx="1304">
                  <c:v>661.40460000001212</c:v>
                </c:pt>
                <c:pt idx="1305">
                  <c:v>661.42120000001216</c:v>
                </c:pt>
                <c:pt idx="1306">
                  <c:v>661.4378000000122</c:v>
                </c:pt>
                <c:pt idx="1307">
                  <c:v>661.45440000001224</c:v>
                </c:pt>
                <c:pt idx="1308">
                  <c:v>661.47100000001228</c:v>
                </c:pt>
                <c:pt idx="1309">
                  <c:v>661.48760000001232</c:v>
                </c:pt>
                <c:pt idx="1310">
                  <c:v>661.50420000001236</c:v>
                </c:pt>
                <c:pt idx="1311">
                  <c:v>661.5208000000124</c:v>
                </c:pt>
                <c:pt idx="1312">
                  <c:v>661.53740000001244</c:v>
                </c:pt>
                <c:pt idx="1313">
                  <c:v>661.55400000001248</c:v>
                </c:pt>
                <c:pt idx="1314">
                  <c:v>661.57060000001252</c:v>
                </c:pt>
                <c:pt idx="1315">
                  <c:v>661.58720000001256</c:v>
                </c:pt>
                <c:pt idx="1316">
                  <c:v>661.6038000000126</c:v>
                </c:pt>
                <c:pt idx="1317">
                  <c:v>661.62040000001264</c:v>
                </c:pt>
                <c:pt idx="1318">
                  <c:v>661.63700000001268</c:v>
                </c:pt>
                <c:pt idx="1319">
                  <c:v>661.65360000001272</c:v>
                </c:pt>
                <c:pt idx="1320">
                  <c:v>661.67020000001276</c:v>
                </c:pt>
                <c:pt idx="1321">
                  <c:v>661.68680000001279</c:v>
                </c:pt>
                <c:pt idx="1322">
                  <c:v>661.70340000001283</c:v>
                </c:pt>
                <c:pt idx="1323">
                  <c:v>661.72000000001287</c:v>
                </c:pt>
                <c:pt idx="1324">
                  <c:v>661.73660000001291</c:v>
                </c:pt>
                <c:pt idx="1325">
                  <c:v>661.75320000001295</c:v>
                </c:pt>
                <c:pt idx="1326">
                  <c:v>661.76980000001299</c:v>
                </c:pt>
                <c:pt idx="1327">
                  <c:v>661.78640000001303</c:v>
                </c:pt>
                <c:pt idx="1328">
                  <c:v>661.80300000001307</c:v>
                </c:pt>
                <c:pt idx="1329">
                  <c:v>661.81960000001311</c:v>
                </c:pt>
                <c:pt idx="1330">
                  <c:v>661.83620000001315</c:v>
                </c:pt>
                <c:pt idx="1331">
                  <c:v>661.85280000001319</c:v>
                </c:pt>
                <c:pt idx="1332">
                  <c:v>661.86940000001323</c:v>
                </c:pt>
                <c:pt idx="1333">
                  <c:v>661.88600000001327</c:v>
                </c:pt>
                <c:pt idx="1334">
                  <c:v>661.90260000001331</c:v>
                </c:pt>
                <c:pt idx="1335">
                  <c:v>661.91920000001335</c:v>
                </c:pt>
                <c:pt idx="1336">
                  <c:v>661.93580000001339</c:v>
                </c:pt>
                <c:pt idx="1337">
                  <c:v>661.95240000001343</c:v>
                </c:pt>
                <c:pt idx="1338">
                  <c:v>661.96900000001347</c:v>
                </c:pt>
                <c:pt idx="1339">
                  <c:v>661.98560000001351</c:v>
                </c:pt>
                <c:pt idx="1340">
                  <c:v>662.00220000001354</c:v>
                </c:pt>
                <c:pt idx="1341">
                  <c:v>662.01880000001358</c:v>
                </c:pt>
                <c:pt idx="1342">
                  <c:v>662.03540000001362</c:v>
                </c:pt>
                <c:pt idx="1343">
                  <c:v>662.05200000001366</c:v>
                </c:pt>
                <c:pt idx="1344">
                  <c:v>662.0686000000137</c:v>
                </c:pt>
                <c:pt idx="1345">
                  <c:v>662.08520000001374</c:v>
                </c:pt>
                <c:pt idx="1346">
                  <c:v>662.10180000001378</c:v>
                </c:pt>
                <c:pt idx="1347">
                  <c:v>662.11840000001382</c:v>
                </c:pt>
                <c:pt idx="1348">
                  <c:v>662.13500000001386</c:v>
                </c:pt>
                <c:pt idx="1349">
                  <c:v>662.1516000000139</c:v>
                </c:pt>
                <c:pt idx="1350">
                  <c:v>662.16820000001394</c:v>
                </c:pt>
                <c:pt idx="1351">
                  <c:v>662.18480000001398</c:v>
                </c:pt>
                <c:pt idx="1352">
                  <c:v>662.20140000001402</c:v>
                </c:pt>
                <c:pt idx="1353">
                  <c:v>662.21800000001406</c:v>
                </c:pt>
                <c:pt idx="1354">
                  <c:v>662.2346000000141</c:v>
                </c:pt>
                <c:pt idx="1355">
                  <c:v>662.25120000001414</c:v>
                </c:pt>
                <c:pt idx="1356">
                  <c:v>662.26780000001418</c:v>
                </c:pt>
                <c:pt idx="1357">
                  <c:v>662.28440000001422</c:v>
                </c:pt>
                <c:pt idx="1358">
                  <c:v>662.30100000001426</c:v>
                </c:pt>
                <c:pt idx="1359">
                  <c:v>662.31760000001429</c:v>
                </c:pt>
                <c:pt idx="1360">
                  <c:v>662.33420000001433</c:v>
                </c:pt>
                <c:pt idx="1361">
                  <c:v>662.35080000001437</c:v>
                </c:pt>
                <c:pt idx="1362">
                  <c:v>662.36740000001441</c:v>
                </c:pt>
                <c:pt idx="1363">
                  <c:v>662.38400000001445</c:v>
                </c:pt>
                <c:pt idx="1364">
                  <c:v>662.40060000001449</c:v>
                </c:pt>
                <c:pt idx="1365">
                  <c:v>662.41720000001453</c:v>
                </c:pt>
                <c:pt idx="1366">
                  <c:v>662.43380000001457</c:v>
                </c:pt>
                <c:pt idx="1367">
                  <c:v>662.45040000001461</c:v>
                </c:pt>
                <c:pt idx="1368">
                  <c:v>662.46700000001465</c:v>
                </c:pt>
                <c:pt idx="1369">
                  <c:v>662.48360000001469</c:v>
                </c:pt>
                <c:pt idx="1370">
                  <c:v>662.50020000001473</c:v>
                </c:pt>
                <c:pt idx="1371">
                  <c:v>662.51680000001477</c:v>
                </c:pt>
                <c:pt idx="1372">
                  <c:v>662.53340000001481</c:v>
                </c:pt>
                <c:pt idx="1373">
                  <c:v>662.55000000001485</c:v>
                </c:pt>
                <c:pt idx="1374">
                  <c:v>662.56660000001489</c:v>
                </c:pt>
                <c:pt idx="1375">
                  <c:v>662.58320000001493</c:v>
                </c:pt>
                <c:pt idx="1376">
                  <c:v>662.59980000001497</c:v>
                </c:pt>
                <c:pt idx="1377">
                  <c:v>662.61640000001501</c:v>
                </c:pt>
                <c:pt idx="1378">
                  <c:v>662.63300000001504</c:v>
                </c:pt>
                <c:pt idx="1379">
                  <c:v>662.64960000001508</c:v>
                </c:pt>
                <c:pt idx="1380">
                  <c:v>662.66620000001512</c:v>
                </c:pt>
                <c:pt idx="1381">
                  <c:v>662.68280000001516</c:v>
                </c:pt>
                <c:pt idx="1382">
                  <c:v>662.6994000000152</c:v>
                </c:pt>
                <c:pt idx="1383">
                  <c:v>662.71600000001524</c:v>
                </c:pt>
                <c:pt idx="1384">
                  <c:v>662.73260000001528</c:v>
                </c:pt>
                <c:pt idx="1385">
                  <c:v>662.74920000001532</c:v>
                </c:pt>
                <c:pt idx="1386">
                  <c:v>662.76580000001536</c:v>
                </c:pt>
                <c:pt idx="1387">
                  <c:v>662.7824000000154</c:v>
                </c:pt>
                <c:pt idx="1388">
                  <c:v>662.79900000001544</c:v>
                </c:pt>
                <c:pt idx="1389">
                  <c:v>662.81560000001548</c:v>
                </c:pt>
                <c:pt idx="1390">
                  <c:v>662.83220000001552</c:v>
                </c:pt>
                <c:pt idx="1391">
                  <c:v>662.84880000001556</c:v>
                </c:pt>
                <c:pt idx="1392">
                  <c:v>662.8654000000156</c:v>
                </c:pt>
                <c:pt idx="1393">
                  <c:v>662.88200000001564</c:v>
                </c:pt>
                <c:pt idx="1394">
                  <c:v>662.89860000001568</c:v>
                </c:pt>
                <c:pt idx="1395">
                  <c:v>662.91520000001572</c:v>
                </c:pt>
                <c:pt idx="1396">
                  <c:v>662.93180000001576</c:v>
                </c:pt>
                <c:pt idx="1397">
                  <c:v>662.94840000001579</c:v>
                </c:pt>
                <c:pt idx="1398">
                  <c:v>662.96500000001583</c:v>
                </c:pt>
                <c:pt idx="1399">
                  <c:v>662.98160000001587</c:v>
                </c:pt>
                <c:pt idx="1400">
                  <c:v>662.99820000001591</c:v>
                </c:pt>
                <c:pt idx="1401">
                  <c:v>663.01480000001595</c:v>
                </c:pt>
                <c:pt idx="1402">
                  <c:v>663.03140000001599</c:v>
                </c:pt>
                <c:pt idx="1403">
                  <c:v>663.04800000001603</c:v>
                </c:pt>
                <c:pt idx="1404">
                  <c:v>663.06460000001607</c:v>
                </c:pt>
                <c:pt idx="1405">
                  <c:v>663.08120000001611</c:v>
                </c:pt>
                <c:pt idx="1406">
                  <c:v>663.09780000001615</c:v>
                </c:pt>
                <c:pt idx="1407">
                  <c:v>663.11440000001619</c:v>
                </c:pt>
                <c:pt idx="1408">
                  <c:v>663.13100000001623</c:v>
                </c:pt>
                <c:pt idx="1409">
                  <c:v>663.14760000001627</c:v>
                </c:pt>
                <c:pt idx="1410">
                  <c:v>663.16420000001631</c:v>
                </c:pt>
                <c:pt idx="1411">
                  <c:v>663.18080000001635</c:v>
                </c:pt>
                <c:pt idx="1412">
                  <c:v>663.19740000001639</c:v>
                </c:pt>
                <c:pt idx="1413">
                  <c:v>663.21400000001643</c:v>
                </c:pt>
                <c:pt idx="1414">
                  <c:v>663.23060000001647</c:v>
                </c:pt>
                <c:pt idx="1415">
                  <c:v>663.24720000001651</c:v>
                </c:pt>
                <c:pt idx="1416">
                  <c:v>663.26380000001654</c:v>
                </c:pt>
                <c:pt idx="1417">
                  <c:v>663.28040000001658</c:v>
                </c:pt>
                <c:pt idx="1418">
                  <c:v>663.29700000001662</c:v>
                </c:pt>
                <c:pt idx="1419">
                  <c:v>663.31360000001666</c:v>
                </c:pt>
                <c:pt idx="1420">
                  <c:v>663.3302000000167</c:v>
                </c:pt>
                <c:pt idx="1421">
                  <c:v>663.34680000001674</c:v>
                </c:pt>
                <c:pt idx="1422">
                  <c:v>663.36340000001678</c:v>
                </c:pt>
                <c:pt idx="1423">
                  <c:v>663.38000000001682</c:v>
                </c:pt>
                <c:pt idx="1424">
                  <c:v>663.39660000001686</c:v>
                </c:pt>
                <c:pt idx="1425">
                  <c:v>663.4132000000169</c:v>
                </c:pt>
                <c:pt idx="1426">
                  <c:v>663.42980000001694</c:v>
                </c:pt>
                <c:pt idx="1427">
                  <c:v>663.44640000001698</c:v>
                </c:pt>
                <c:pt idx="1428">
                  <c:v>663.46300000001702</c:v>
                </c:pt>
                <c:pt idx="1429">
                  <c:v>663.47960000001706</c:v>
                </c:pt>
                <c:pt idx="1430">
                  <c:v>663.4962000000171</c:v>
                </c:pt>
                <c:pt idx="1431">
                  <c:v>663.51280000001714</c:v>
                </c:pt>
                <c:pt idx="1432">
                  <c:v>663.52940000001718</c:v>
                </c:pt>
                <c:pt idx="1433">
                  <c:v>663.54600000001722</c:v>
                </c:pt>
                <c:pt idx="1434">
                  <c:v>663.56260000001726</c:v>
                </c:pt>
                <c:pt idx="1435">
                  <c:v>663.57920000001729</c:v>
                </c:pt>
                <c:pt idx="1436">
                  <c:v>663.59580000001733</c:v>
                </c:pt>
                <c:pt idx="1437">
                  <c:v>663.61240000001737</c:v>
                </c:pt>
                <c:pt idx="1438">
                  <c:v>663.62900000001741</c:v>
                </c:pt>
                <c:pt idx="1439">
                  <c:v>663.64560000001745</c:v>
                </c:pt>
                <c:pt idx="1440">
                  <c:v>663.66220000001749</c:v>
                </c:pt>
                <c:pt idx="1441">
                  <c:v>663.67880000001753</c:v>
                </c:pt>
                <c:pt idx="1442">
                  <c:v>663.69540000001757</c:v>
                </c:pt>
                <c:pt idx="1443">
                  <c:v>663.71200000001761</c:v>
                </c:pt>
                <c:pt idx="1444">
                  <c:v>663.72860000001765</c:v>
                </c:pt>
                <c:pt idx="1445">
                  <c:v>663.74520000001769</c:v>
                </c:pt>
                <c:pt idx="1446">
                  <c:v>663.76180000001773</c:v>
                </c:pt>
                <c:pt idx="1447">
                  <c:v>663.77840000001777</c:v>
                </c:pt>
                <c:pt idx="1448">
                  <c:v>663.79500000001781</c:v>
                </c:pt>
                <c:pt idx="1449">
                  <c:v>663.81160000001785</c:v>
                </c:pt>
                <c:pt idx="1450">
                  <c:v>663.82820000001789</c:v>
                </c:pt>
                <c:pt idx="1451">
                  <c:v>663.84480000001793</c:v>
                </c:pt>
                <c:pt idx="1452">
                  <c:v>663.86140000001797</c:v>
                </c:pt>
                <c:pt idx="1453">
                  <c:v>663.87800000001801</c:v>
                </c:pt>
                <c:pt idx="1454">
                  <c:v>663.89460000001804</c:v>
                </c:pt>
                <c:pt idx="1455">
                  <c:v>663.91120000001808</c:v>
                </c:pt>
                <c:pt idx="1456">
                  <c:v>663.92780000001812</c:v>
                </c:pt>
                <c:pt idx="1457">
                  <c:v>663.94440000001816</c:v>
                </c:pt>
                <c:pt idx="1458">
                  <c:v>663.9610000000182</c:v>
                </c:pt>
                <c:pt idx="1459">
                  <c:v>663.97760000001824</c:v>
                </c:pt>
                <c:pt idx="1460">
                  <c:v>663.99420000001828</c:v>
                </c:pt>
                <c:pt idx="1461">
                  <c:v>664.01080000001832</c:v>
                </c:pt>
                <c:pt idx="1462">
                  <c:v>664.02740000001836</c:v>
                </c:pt>
                <c:pt idx="1463">
                  <c:v>664.0440000000184</c:v>
                </c:pt>
                <c:pt idx="1464">
                  <c:v>664.06060000001844</c:v>
                </c:pt>
                <c:pt idx="1465">
                  <c:v>664.07720000001848</c:v>
                </c:pt>
                <c:pt idx="1466">
                  <c:v>664.09380000001852</c:v>
                </c:pt>
                <c:pt idx="1467">
                  <c:v>664.11040000001856</c:v>
                </c:pt>
                <c:pt idx="1468">
                  <c:v>664.1270000000186</c:v>
                </c:pt>
                <c:pt idx="1469">
                  <c:v>664.14360000001864</c:v>
                </c:pt>
                <c:pt idx="1470">
                  <c:v>664.16020000001868</c:v>
                </c:pt>
                <c:pt idx="1471">
                  <c:v>664.17680000001872</c:v>
                </c:pt>
                <c:pt idx="1472">
                  <c:v>664.19340000001876</c:v>
                </c:pt>
                <c:pt idx="1473">
                  <c:v>664.21000000001879</c:v>
                </c:pt>
                <c:pt idx="1474">
                  <c:v>664.22660000001883</c:v>
                </c:pt>
                <c:pt idx="1475">
                  <c:v>664.24320000001887</c:v>
                </c:pt>
                <c:pt idx="1476">
                  <c:v>664.25980000001891</c:v>
                </c:pt>
                <c:pt idx="1477">
                  <c:v>664.27640000001895</c:v>
                </c:pt>
                <c:pt idx="1478">
                  <c:v>664.29300000001899</c:v>
                </c:pt>
                <c:pt idx="1479">
                  <c:v>664.30960000001903</c:v>
                </c:pt>
                <c:pt idx="1480">
                  <c:v>664.32620000001907</c:v>
                </c:pt>
                <c:pt idx="1481">
                  <c:v>664.34280000001911</c:v>
                </c:pt>
                <c:pt idx="1482">
                  <c:v>664.35940000001915</c:v>
                </c:pt>
                <c:pt idx="1483">
                  <c:v>664.37600000001919</c:v>
                </c:pt>
                <c:pt idx="1484">
                  <c:v>664.39260000001923</c:v>
                </c:pt>
                <c:pt idx="1485">
                  <c:v>664.40920000001927</c:v>
                </c:pt>
                <c:pt idx="1486">
                  <c:v>664.42580000001931</c:v>
                </c:pt>
                <c:pt idx="1487">
                  <c:v>664.44240000001935</c:v>
                </c:pt>
                <c:pt idx="1488">
                  <c:v>664.45900000001939</c:v>
                </c:pt>
                <c:pt idx="1489">
                  <c:v>664.47560000001943</c:v>
                </c:pt>
                <c:pt idx="1490">
                  <c:v>664.49220000001947</c:v>
                </c:pt>
                <c:pt idx="1491">
                  <c:v>664.50880000001951</c:v>
                </c:pt>
                <c:pt idx="1492">
                  <c:v>664.52540000001954</c:v>
                </c:pt>
                <c:pt idx="1493">
                  <c:v>664.54200000001958</c:v>
                </c:pt>
                <c:pt idx="1494">
                  <c:v>664.55860000001962</c:v>
                </c:pt>
                <c:pt idx="1495">
                  <c:v>664.57520000001966</c:v>
                </c:pt>
                <c:pt idx="1496">
                  <c:v>664.5918000000197</c:v>
                </c:pt>
                <c:pt idx="1497">
                  <c:v>664.60840000001974</c:v>
                </c:pt>
                <c:pt idx="1498">
                  <c:v>664.62500000001978</c:v>
                </c:pt>
                <c:pt idx="1499">
                  <c:v>664.64160000001982</c:v>
                </c:pt>
                <c:pt idx="1500">
                  <c:v>664.65820000001986</c:v>
                </c:pt>
                <c:pt idx="1501">
                  <c:v>664.6748000000199</c:v>
                </c:pt>
                <c:pt idx="1502">
                  <c:v>664.69140000001994</c:v>
                </c:pt>
                <c:pt idx="1503">
                  <c:v>664.70800000001998</c:v>
                </c:pt>
                <c:pt idx="1504">
                  <c:v>664.72460000002002</c:v>
                </c:pt>
                <c:pt idx="1505">
                  <c:v>664.74120000002006</c:v>
                </c:pt>
                <c:pt idx="1506">
                  <c:v>664.7578000000201</c:v>
                </c:pt>
                <c:pt idx="1507">
                  <c:v>664.77440000002014</c:v>
                </c:pt>
                <c:pt idx="1508">
                  <c:v>664.79100000002018</c:v>
                </c:pt>
                <c:pt idx="1509">
                  <c:v>664.80760000002022</c:v>
                </c:pt>
                <c:pt idx="1510">
                  <c:v>664.82420000002026</c:v>
                </c:pt>
                <c:pt idx="1511">
                  <c:v>664.84080000002029</c:v>
                </c:pt>
                <c:pt idx="1512">
                  <c:v>664.85740000002033</c:v>
                </c:pt>
                <c:pt idx="1513">
                  <c:v>664.87400000002037</c:v>
                </c:pt>
                <c:pt idx="1514">
                  <c:v>664.89060000002041</c:v>
                </c:pt>
                <c:pt idx="1515">
                  <c:v>664.90720000002045</c:v>
                </c:pt>
                <c:pt idx="1516">
                  <c:v>664.92380000002049</c:v>
                </c:pt>
                <c:pt idx="1517">
                  <c:v>664.94040000002053</c:v>
                </c:pt>
                <c:pt idx="1518">
                  <c:v>664.95700000002057</c:v>
                </c:pt>
                <c:pt idx="1519">
                  <c:v>664.97360000002061</c:v>
                </c:pt>
                <c:pt idx="1520">
                  <c:v>664.99020000002065</c:v>
                </c:pt>
                <c:pt idx="1521">
                  <c:v>665.00680000002069</c:v>
                </c:pt>
                <c:pt idx="1522">
                  <c:v>665.02340000002073</c:v>
                </c:pt>
                <c:pt idx="1523">
                  <c:v>665.04000000002077</c:v>
                </c:pt>
                <c:pt idx="1524">
                  <c:v>665.05660000002081</c:v>
                </c:pt>
                <c:pt idx="1525">
                  <c:v>665.07320000002085</c:v>
                </c:pt>
                <c:pt idx="1526">
                  <c:v>665.08980000002089</c:v>
                </c:pt>
                <c:pt idx="1527">
                  <c:v>665.10640000002093</c:v>
                </c:pt>
                <c:pt idx="1528">
                  <c:v>665.12300000002097</c:v>
                </c:pt>
                <c:pt idx="1529">
                  <c:v>665.13960000002101</c:v>
                </c:pt>
                <c:pt idx="1530">
                  <c:v>665.15620000002104</c:v>
                </c:pt>
                <c:pt idx="1531">
                  <c:v>665.17280000002108</c:v>
                </c:pt>
                <c:pt idx="1532">
                  <c:v>665.18940000002112</c:v>
                </c:pt>
                <c:pt idx="1533">
                  <c:v>665.20600000002116</c:v>
                </c:pt>
                <c:pt idx="1534">
                  <c:v>665.2226000000212</c:v>
                </c:pt>
                <c:pt idx="1535">
                  <c:v>665.23920000002124</c:v>
                </c:pt>
                <c:pt idx="1536">
                  <c:v>665.25580000002128</c:v>
                </c:pt>
                <c:pt idx="1537">
                  <c:v>665.27240000002132</c:v>
                </c:pt>
                <c:pt idx="1538">
                  <c:v>665.28900000002136</c:v>
                </c:pt>
                <c:pt idx="1539">
                  <c:v>665.3056000000214</c:v>
                </c:pt>
                <c:pt idx="1540">
                  <c:v>665.32220000002144</c:v>
                </c:pt>
                <c:pt idx="1541">
                  <c:v>665.33880000002148</c:v>
                </c:pt>
                <c:pt idx="1542">
                  <c:v>665.35540000002152</c:v>
                </c:pt>
                <c:pt idx="1543">
                  <c:v>665.37200000002156</c:v>
                </c:pt>
                <c:pt idx="1544">
                  <c:v>665.3886000000216</c:v>
                </c:pt>
                <c:pt idx="1545">
                  <c:v>665.40520000002164</c:v>
                </c:pt>
                <c:pt idx="1546">
                  <c:v>665.42180000002168</c:v>
                </c:pt>
                <c:pt idx="1547">
                  <c:v>665.43840000002172</c:v>
                </c:pt>
                <c:pt idx="1548">
                  <c:v>665.45500000002176</c:v>
                </c:pt>
                <c:pt idx="1549">
                  <c:v>665.47160000002179</c:v>
                </c:pt>
                <c:pt idx="1550">
                  <c:v>665.48820000002183</c:v>
                </c:pt>
                <c:pt idx="1551">
                  <c:v>665.50480000002187</c:v>
                </c:pt>
                <c:pt idx="1552">
                  <c:v>665.52140000002191</c:v>
                </c:pt>
                <c:pt idx="1553">
                  <c:v>665.53800000002195</c:v>
                </c:pt>
                <c:pt idx="1554">
                  <c:v>665.55460000002199</c:v>
                </c:pt>
                <c:pt idx="1555">
                  <c:v>665.57120000002203</c:v>
                </c:pt>
                <c:pt idx="1556">
                  <c:v>665.58780000002207</c:v>
                </c:pt>
                <c:pt idx="1557">
                  <c:v>665.60440000002211</c:v>
                </c:pt>
                <c:pt idx="1558">
                  <c:v>665.62100000002215</c:v>
                </c:pt>
                <c:pt idx="1559">
                  <c:v>665.63760000002219</c:v>
                </c:pt>
                <c:pt idx="1560">
                  <c:v>665.65420000002223</c:v>
                </c:pt>
                <c:pt idx="1561">
                  <c:v>665.67080000002227</c:v>
                </c:pt>
                <c:pt idx="1562">
                  <c:v>665.68740000002231</c:v>
                </c:pt>
                <c:pt idx="1563">
                  <c:v>665.70400000002235</c:v>
                </c:pt>
                <c:pt idx="1564">
                  <c:v>665.72060000002239</c:v>
                </c:pt>
                <c:pt idx="1565">
                  <c:v>665.73720000002243</c:v>
                </c:pt>
                <c:pt idx="1566">
                  <c:v>665.75380000002247</c:v>
                </c:pt>
                <c:pt idx="1567">
                  <c:v>665.77040000002251</c:v>
                </c:pt>
                <c:pt idx="1568">
                  <c:v>665.78700000002254</c:v>
                </c:pt>
                <c:pt idx="1569">
                  <c:v>665.80360000002258</c:v>
                </c:pt>
                <c:pt idx="1570">
                  <c:v>665.82020000002262</c:v>
                </c:pt>
                <c:pt idx="1571">
                  <c:v>665.83680000002266</c:v>
                </c:pt>
                <c:pt idx="1572">
                  <c:v>665.8534000000227</c:v>
                </c:pt>
                <c:pt idx="1573">
                  <c:v>665.87000000002274</c:v>
                </c:pt>
                <c:pt idx="1574">
                  <c:v>665.88660000002278</c:v>
                </c:pt>
                <c:pt idx="1575">
                  <c:v>665.90320000002282</c:v>
                </c:pt>
                <c:pt idx="1576">
                  <c:v>665.91980000002286</c:v>
                </c:pt>
                <c:pt idx="1577">
                  <c:v>665.9364000000229</c:v>
                </c:pt>
                <c:pt idx="1578">
                  <c:v>665.95300000002294</c:v>
                </c:pt>
                <c:pt idx="1579">
                  <c:v>665.96960000002298</c:v>
                </c:pt>
                <c:pt idx="1580">
                  <c:v>665.98620000002302</c:v>
                </c:pt>
                <c:pt idx="1581">
                  <c:v>666.00280000002306</c:v>
                </c:pt>
                <c:pt idx="1582">
                  <c:v>666.0194000000231</c:v>
                </c:pt>
                <c:pt idx="1583">
                  <c:v>666.03600000002314</c:v>
                </c:pt>
                <c:pt idx="1584">
                  <c:v>666.05260000002318</c:v>
                </c:pt>
                <c:pt idx="1585">
                  <c:v>666.06920000002322</c:v>
                </c:pt>
                <c:pt idx="1586">
                  <c:v>666.08580000002326</c:v>
                </c:pt>
                <c:pt idx="1587">
                  <c:v>666.10240000002329</c:v>
                </c:pt>
                <c:pt idx="1588">
                  <c:v>666.11900000002333</c:v>
                </c:pt>
                <c:pt idx="1589">
                  <c:v>666.13560000002337</c:v>
                </c:pt>
                <c:pt idx="1590">
                  <c:v>666.15220000002341</c:v>
                </c:pt>
                <c:pt idx="1591">
                  <c:v>666.16880000002345</c:v>
                </c:pt>
                <c:pt idx="1592">
                  <c:v>666.18540000002349</c:v>
                </c:pt>
                <c:pt idx="1593">
                  <c:v>666.20200000002353</c:v>
                </c:pt>
                <c:pt idx="1594">
                  <c:v>666.21860000002357</c:v>
                </c:pt>
                <c:pt idx="1595">
                  <c:v>666.23520000002361</c:v>
                </c:pt>
                <c:pt idx="1596">
                  <c:v>666.25180000002365</c:v>
                </c:pt>
                <c:pt idx="1597">
                  <c:v>666.26840000002369</c:v>
                </c:pt>
                <c:pt idx="1598">
                  <c:v>666.28500000002373</c:v>
                </c:pt>
                <c:pt idx="1599">
                  <c:v>666.30160000002377</c:v>
                </c:pt>
                <c:pt idx="1600">
                  <c:v>666.31820000002381</c:v>
                </c:pt>
                <c:pt idx="1601">
                  <c:v>666.33480000002385</c:v>
                </c:pt>
                <c:pt idx="1602">
                  <c:v>666.35140000002389</c:v>
                </c:pt>
                <c:pt idx="1603">
                  <c:v>666.36800000002393</c:v>
                </c:pt>
                <c:pt idx="1604">
                  <c:v>666.38460000002397</c:v>
                </c:pt>
                <c:pt idx="1605">
                  <c:v>666.40120000002401</c:v>
                </c:pt>
                <c:pt idx="1606">
                  <c:v>666.41780000002404</c:v>
                </c:pt>
                <c:pt idx="1607">
                  <c:v>666.43440000002408</c:v>
                </c:pt>
                <c:pt idx="1608">
                  <c:v>666.45100000002412</c:v>
                </c:pt>
                <c:pt idx="1609">
                  <c:v>666.46760000002416</c:v>
                </c:pt>
                <c:pt idx="1610">
                  <c:v>666.4842000000242</c:v>
                </c:pt>
                <c:pt idx="1611">
                  <c:v>666.50080000002424</c:v>
                </c:pt>
                <c:pt idx="1612">
                  <c:v>666.51740000002428</c:v>
                </c:pt>
                <c:pt idx="1613">
                  <c:v>666.53400000002432</c:v>
                </c:pt>
                <c:pt idx="1614">
                  <c:v>666.55060000002436</c:v>
                </c:pt>
                <c:pt idx="1615">
                  <c:v>666.5672000000244</c:v>
                </c:pt>
                <c:pt idx="1616">
                  <c:v>666.58380000002444</c:v>
                </c:pt>
                <c:pt idx="1617">
                  <c:v>666.60040000002448</c:v>
                </c:pt>
                <c:pt idx="1618">
                  <c:v>666.61700000002452</c:v>
                </c:pt>
                <c:pt idx="1619">
                  <c:v>666.63360000002456</c:v>
                </c:pt>
                <c:pt idx="1620">
                  <c:v>666.6502000000246</c:v>
                </c:pt>
                <c:pt idx="1621">
                  <c:v>666.66680000002464</c:v>
                </c:pt>
                <c:pt idx="1622">
                  <c:v>666.68340000002468</c:v>
                </c:pt>
                <c:pt idx="1623">
                  <c:v>666.70000000002472</c:v>
                </c:pt>
                <c:pt idx="1624">
                  <c:v>666.71660000002475</c:v>
                </c:pt>
                <c:pt idx="1625">
                  <c:v>666.73320000002479</c:v>
                </c:pt>
                <c:pt idx="1626">
                  <c:v>666.74980000002483</c:v>
                </c:pt>
                <c:pt idx="1627">
                  <c:v>666.76640000002487</c:v>
                </c:pt>
                <c:pt idx="1628">
                  <c:v>666.78300000002491</c:v>
                </c:pt>
                <c:pt idx="1629">
                  <c:v>666.79960000002495</c:v>
                </c:pt>
                <c:pt idx="1630">
                  <c:v>666.81620000002499</c:v>
                </c:pt>
                <c:pt idx="1631">
                  <c:v>666.83280000002503</c:v>
                </c:pt>
                <c:pt idx="1632">
                  <c:v>666.84940000002507</c:v>
                </c:pt>
                <c:pt idx="1633">
                  <c:v>666.86600000002511</c:v>
                </c:pt>
                <c:pt idx="1634">
                  <c:v>666.88260000002515</c:v>
                </c:pt>
                <c:pt idx="1635">
                  <c:v>666.89920000002519</c:v>
                </c:pt>
                <c:pt idx="1636">
                  <c:v>666.91580000002523</c:v>
                </c:pt>
                <c:pt idx="1637">
                  <c:v>666.93240000002527</c:v>
                </c:pt>
                <c:pt idx="1638">
                  <c:v>666.94900000002531</c:v>
                </c:pt>
                <c:pt idx="1639">
                  <c:v>666.96560000002535</c:v>
                </c:pt>
                <c:pt idx="1640">
                  <c:v>666.98220000002539</c:v>
                </c:pt>
                <c:pt idx="1641">
                  <c:v>666.99880000002543</c:v>
                </c:pt>
                <c:pt idx="1642">
                  <c:v>667.01540000002547</c:v>
                </c:pt>
                <c:pt idx="1643">
                  <c:v>667.0320000000255</c:v>
                </c:pt>
                <c:pt idx="1644">
                  <c:v>667.04860000002554</c:v>
                </c:pt>
                <c:pt idx="1645">
                  <c:v>667.06520000002558</c:v>
                </c:pt>
                <c:pt idx="1646">
                  <c:v>667.08180000002562</c:v>
                </c:pt>
                <c:pt idx="1647">
                  <c:v>667.09840000002566</c:v>
                </c:pt>
                <c:pt idx="1648">
                  <c:v>667.1150000000257</c:v>
                </c:pt>
                <c:pt idx="1649">
                  <c:v>667.13160000002574</c:v>
                </c:pt>
                <c:pt idx="1650">
                  <c:v>667.14820000002578</c:v>
                </c:pt>
                <c:pt idx="1651">
                  <c:v>667.16480000002582</c:v>
                </c:pt>
                <c:pt idx="1652">
                  <c:v>667.18140000002586</c:v>
                </c:pt>
                <c:pt idx="1653">
                  <c:v>667.1980000000259</c:v>
                </c:pt>
                <c:pt idx="1654">
                  <c:v>667.21460000002594</c:v>
                </c:pt>
                <c:pt idx="1655">
                  <c:v>667.23120000002598</c:v>
                </c:pt>
                <c:pt idx="1656">
                  <c:v>667.24780000002602</c:v>
                </c:pt>
                <c:pt idx="1657">
                  <c:v>667.26440000002606</c:v>
                </c:pt>
                <c:pt idx="1658">
                  <c:v>667.2810000000261</c:v>
                </c:pt>
                <c:pt idx="1659">
                  <c:v>667.29760000002614</c:v>
                </c:pt>
                <c:pt idx="1660">
                  <c:v>667.31420000002618</c:v>
                </c:pt>
                <c:pt idx="1661">
                  <c:v>667.33080000002622</c:v>
                </c:pt>
                <c:pt idx="1662">
                  <c:v>667.34740000002625</c:v>
                </c:pt>
                <c:pt idx="1663">
                  <c:v>667.36400000002629</c:v>
                </c:pt>
                <c:pt idx="1664">
                  <c:v>667.38060000002633</c:v>
                </c:pt>
                <c:pt idx="1665">
                  <c:v>667.39720000002637</c:v>
                </c:pt>
                <c:pt idx="1666">
                  <c:v>667.41380000002641</c:v>
                </c:pt>
                <c:pt idx="1667">
                  <c:v>667.43040000002645</c:v>
                </c:pt>
                <c:pt idx="1668">
                  <c:v>667.44700000002649</c:v>
                </c:pt>
                <c:pt idx="1669">
                  <c:v>667.46360000002653</c:v>
                </c:pt>
                <c:pt idx="1670">
                  <c:v>667.48020000002657</c:v>
                </c:pt>
                <c:pt idx="1671">
                  <c:v>667.49680000002661</c:v>
                </c:pt>
                <c:pt idx="1672">
                  <c:v>667.51340000002665</c:v>
                </c:pt>
                <c:pt idx="1673">
                  <c:v>667.53000000002669</c:v>
                </c:pt>
                <c:pt idx="1674">
                  <c:v>667.54660000002673</c:v>
                </c:pt>
                <c:pt idx="1675">
                  <c:v>667.56320000002677</c:v>
                </c:pt>
                <c:pt idx="1676">
                  <c:v>667.57980000002681</c:v>
                </c:pt>
                <c:pt idx="1677">
                  <c:v>667.59640000002685</c:v>
                </c:pt>
                <c:pt idx="1678">
                  <c:v>667.61300000002689</c:v>
                </c:pt>
                <c:pt idx="1679">
                  <c:v>667.62960000002693</c:v>
                </c:pt>
                <c:pt idx="1680">
                  <c:v>667.64620000002697</c:v>
                </c:pt>
                <c:pt idx="1681">
                  <c:v>667.662800000027</c:v>
                </c:pt>
                <c:pt idx="1682">
                  <c:v>667.67940000002704</c:v>
                </c:pt>
                <c:pt idx="1683">
                  <c:v>667.69600000002708</c:v>
                </c:pt>
                <c:pt idx="1684">
                  <c:v>667.71260000002712</c:v>
                </c:pt>
                <c:pt idx="1685">
                  <c:v>667.72920000002716</c:v>
                </c:pt>
                <c:pt idx="1686">
                  <c:v>667.7458000000272</c:v>
                </c:pt>
                <c:pt idx="1687">
                  <c:v>667.76240000002724</c:v>
                </c:pt>
                <c:pt idx="1688">
                  <c:v>667.77900000002728</c:v>
                </c:pt>
                <c:pt idx="1689">
                  <c:v>667.79560000002732</c:v>
                </c:pt>
                <c:pt idx="1690">
                  <c:v>667.81220000002736</c:v>
                </c:pt>
                <c:pt idx="1691">
                  <c:v>667.8288000000274</c:v>
                </c:pt>
                <c:pt idx="1692">
                  <c:v>667.84540000002744</c:v>
                </c:pt>
                <c:pt idx="1693">
                  <c:v>667.86200000002748</c:v>
                </c:pt>
                <c:pt idx="1694">
                  <c:v>667.87860000002752</c:v>
                </c:pt>
                <c:pt idx="1695">
                  <c:v>667.89520000002756</c:v>
                </c:pt>
                <c:pt idx="1696">
                  <c:v>667.9118000000276</c:v>
                </c:pt>
                <c:pt idx="1697">
                  <c:v>667.92840000002764</c:v>
                </c:pt>
                <c:pt idx="1698">
                  <c:v>667.94500000002768</c:v>
                </c:pt>
                <c:pt idx="1699">
                  <c:v>667.96160000002772</c:v>
                </c:pt>
                <c:pt idx="1700">
                  <c:v>667.97820000002775</c:v>
                </c:pt>
                <c:pt idx="1701">
                  <c:v>667.99480000002779</c:v>
                </c:pt>
                <c:pt idx="1702">
                  <c:v>668.01140000002783</c:v>
                </c:pt>
                <c:pt idx="1703">
                  <c:v>668.02800000002787</c:v>
                </c:pt>
                <c:pt idx="1704">
                  <c:v>668.04460000002791</c:v>
                </c:pt>
                <c:pt idx="1705">
                  <c:v>668.06120000002795</c:v>
                </c:pt>
                <c:pt idx="1706">
                  <c:v>668.07780000002799</c:v>
                </c:pt>
                <c:pt idx="1707">
                  <c:v>668.09440000002803</c:v>
                </c:pt>
                <c:pt idx="1708">
                  <c:v>668.11100000002807</c:v>
                </c:pt>
                <c:pt idx="1709">
                  <c:v>668.12760000002811</c:v>
                </c:pt>
                <c:pt idx="1710">
                  <c:v>668.14420000002815</c:v>
                </c:pt>
                <c:pt idx="1711">
                  <c:v>668.16080000002819</c:v>
                </c:pt>
                <c:pt idx="1712">
                  <c:v>668.17740000002823</c:v>
                </c:pt>
                <c:pt idx="1713">
                  <c:v>668.19400000002827</c:v>
                </c:pt>
                <c:pt idx="1714">
                  <c:v>668.21060000002831</c:v>
                </c:pt>
                <c:pt idx="1715">
                  <c:v>668.22720000002835</c:v>
                </c:pt>
                <c:pt idx="1716">
                  <c:v>668.24380000002839</c:v>
                </c:pt>
                <c:pt idx="1717">
                  <c:v>668.26040000002843</c:v>
                </c:pt>
                <c:pt idx="1718">
                  <c:v>668.27700000002847</c:v>
                </c:pt>
                <c:pt idx="1719">
                  <c:v>668.2936000000285</c:v>
                </c:pt>
                <c:pt idx="1720">
                  <c:v>668.31020000002854</c:v>
                </c:pt>
                <c:pt idx="1721">
                  <c:v>668.32680000002858</c:v>
                </c:pt>
                <c:pt idx="1722">
                  <c:v>668.34340000002862</c:v>
                </c:pt>
                <c:pt idx="1723">
                  <c:v>668.36000000002866</c:v>
                </c:pt>
                <c:pt idx="1724">
                  <c:v>668.3766000000287</c:v>
                </c:pt>
                <c:pt idx="1725">
                  <c:v>668.39320000002874</c:v>
                </c:pt>
                <c:pt idx="1726">
                  <c:v>668.40980000002878</c:v>
                </c:pt>
                <c:pt idx="1727">
                  <c:v>668.42640000002882</c:v>
                </c:pt>
                <c:pt idx="1728">
                  <c:v>668.44300000002886</c:v>
                </c:pt>
                <c:pt idx="1729">
                  <c:v>668.4596000000289</c:v>
                </c:pt>
                <c:pt idx="1730">
                  <c:v>668.47620000002894</c:v>
                </c:pt>
                <c:pt idx="1731">
                  <c:v>668.49280000002898</c:v>
                </c:pt>
                <c:pt idx="1732">
                  <c:v>668.50940000002902</c:v>
                </c:pt>
                <c:pt idx="1733">
                  <c:v>668.52600000002906</c:v>
                </c:pt>
                <c:pt idx="1734">
                  <c:v>668.5426000000291</c:v>
                </c:pt>
                <c:pt idx="1735">
                  <c:v>668.55920000002914</c:v>
                </c:pt>
                <c:pt idx="1736">
                  <c:v>668.57580000002918</c:v>
                </c:pt>
                <c:pt idx="1737">
                  <c:v>668.59240000002922</c:v>
                </c:pt>
                <c:pt idx="1738">
                  <c:v>668.60900000002925</c:v>
                </c:pt>
                <c:pt idx="1739">
                  <c:v>668.62560000002929</c:v>
                </c:pt>
                <c:pt idx="1740">
                  <c:v>668.64220000002933</c:v>
                </c:pt>
                <c:pt idx="1741">
                  <c:v>668.65880000002937</c:v>
                </c:pt>
                <c:pt idx="1742">
                  <c:v>668.67540000002941</c:v>
                </c:pt>
                <c:pt idx="1743">
                  <c:v>668.69200000002945</c:v>
                </c:pt>
                <c:pt idx="1744">
                  <c:v>668.70860000002949</c:v>
                </c:pt>
                <c:pt idx="1745">
                  <c:v>668.72520000002953</c:v>
                </c:pt>
                <c:pt idx="1746">
                  <c:v>668.74180000002957</c:v>
                </c:pt>
                <c:pt idx="1747">
                  <c:v>668.75840000002961</c:v>
                </c:pt>
                <c:pt idx="1748">
                  <c:v>668.77500000002965</c:v>
                </c:pt>
                <c:pt idx="1749">
                  <c:v>668.79160000002969</c:v>
                </c:pt>
                <c:pt idx="1750">
                  <c:v>668.80820000002973</c:v>
                </c:pt>
                <c:pt idx="1751">
                  <c:v>668.82480000002977</c:v>
                </c:pt>
                <c:pt idx="1752">
                  <c:v>668.84140000002981</c:v>
                </c:pt>
                <c:pt idx="1753">
                  <c:v>668.85800000002985</c:v>
                </c:pt>
                <c:pt idx="1754">
                  <c:v>668.87460000002989</c:v>
                </c:pt>
                <c:pt idx="1755">
                  <c:v>668.89120000002993</c:v>
                </c:pt>
                <c:pt idx="1756">
                  <c:v>668.90780000002997</c:v>
                </c:pt>
                <c:pt idx="1757">
                  <c:v>668.92440000003</c:v>
                </c:pt>
                <c:pt idx="1758">
                  <c:v>668.94100000003004</c:v>
                </c:pt>
                <c:pt idx="1759">
                  <c:v>668.95760000003008</c:v>
                </c:pt>
                <c:pt idx="1760">
                  <c:v>668.97420000003012</c:v>
                </c:pt>
                <c:pt idx="1761">
                  <c:v>668.99080000003016</c:v>
                </c:pt>
                <c:pt idx="1762">
                  <c:v>669.0074000000302</c:v>
                </c:pt>
                <c:pt idx="1763">
                  <c:v>669.02400000003024</c:v>
                </c:pt>
                <c:pt idx="1764">
                  <c:v>669.04060000003028</c:v>
                </c:pt>
                <c:pt idx="1765">
                  <c:v>669.05720000003032</c:v>
                </c:pt>
                <c:pt idx="1766">
                  <c:v>669.07380000003036</c:v>
                </c:pt>
                <c:pt idx="1767">
                  <c:v>669.0904000000304</c:v>
                </c:pt>
                <c:pt idx="1768">
                  <c:v>669.10700000003044</c:v>
                </c:pt>
                <c:pt idx="1769">
                  <c:v>669.12360000003048</c:v>
                </c:pt>
                <c:pt idx="1770">
                  <c:v>669.14020000003052</c:v>
                </c:pt>
                <c:pt idx="1771">
                  <c:v>669.15680000003056</c:v>
                </c:pt>
                <c:pt idx="1772">
                  <c:v>669.1734000000306</c:v>
                </c:pt>
                <c:pt idx="1773">
                  <c:v>669.19000000003064</c:v>
                </c:pt>
                <c:pt idx="1774">
                  <c:v>669.20660000003068</c:v>
                </c:pt>
                <c:pt idx="1775">
                  <c:v>669.22320000003072</c:v>
                </c:pt>
                <c:pt idx="1776">
                  <c:v>669.23980000003075</c:v>
                </c:pt>
                <c:pt idx="1777">
                  <c:v>669.25640000003079</c:v>
                </c:pt>
                <c:pt idx="1778">
                  <c:v>669.27300000003083</c:v>
                </c:pt>
                <c:pt idx="1779">
                  <c:v>669.28960000003087</c:v>
                </c:pt>
                <c:pt idx="1780">
                  <c:v>669.30620000003091</c:v>
                </c:pt>
                <c:pt idx="1781">
                  <c:v>669.32280000003095</c:v>
                </c:pt>
                <c:pt idx="1782">
                  <c:v>669.33940000003099</c:v>
                </c:pt>
                <c:pt idx="1783">
                  <c:v>669.35600000003103</c:v>
                </c:pt>
                <c:pt idx="1784">
                  <c:v>669.37260000003107</c:v>
                </c:pt>
                <c:pt idx="1785">
                  <c:v>669.38920000003111</c:v>
                </c:pt>
                <c:pt idx="1786">
                  <c:v>669.40580000003115</c:v>
                </c:pt>
                <c:pt idx="1787">
                  <c:v>669.42240000003119</c:v>
                </c:pt>
                <c:pt idx="1788">
                  <c:v>669.43900000003123</c:v>
                </c:pt>
                <c:pt idx="1789">
                  <c:v>669.45560000003127</c:v>
                </c:pt>
                <c:pt idx="1790">
                  <c:v>669.47220000003131</c:v>
                </c:pt>
                <c:pt idx="1791">
                  <c:v>669.48880000003135</c:v>
                </c:pt>
                <c:pt idx="1792">
                  <c:v>669.50540000003139</c:v>
                </c:pt>
                <c:pt idx="1793">
                  <c:v>669.52200000003143</c:v>
                </c:pt>
                <c:pt idx="1794">
                  <c:v>669.53860000003147</c:v>
                </c:pt>
                <c:pt idx="1795">
                  <c:v>669.5552000000315</c:v>
                </c:pt>
                <c:pt idx="1796">
                  <c:v>669.57180000003154</c:v>
                </c:pt>
                <c:pt idx="1797">
                  <c:v>669.58840000003158</c:v>
                </c:pt>
                <c:pt idx="1798">
                  <c:v>669.60500000003162</c:v>
                </c:pt>
                <c:pt idx="1799">
                  <c:v>669.62160000003166</c:v>
                </c:pt>
                <c:pt idx="1800">
                  <c:v>669.6382000000317</c:v>
                </c:pt>
                <c:pt idx="1801">
                  <c:v>669.65480000003174</c:v>
                </c:pt>
                <c:pt idx="1802">
                  <c:v>669.67140000003178</c:v>
                </c:pt>
                <c:pt idx="1803">
                  <c:v>669.68800000003182</c:v>
                </c:pt>
                <c:pt idx="1804">
                  <c:v>669.70460000003186</c:v>
                </c:pt>
                <c:pt idx="1805">
                  <c:v>669.7212000000319</c:v>
                </c:pt>
                <c:pt idx="1806">
                  <c:v>669.73780000003194</c:v>
                </c:pt>
                <c:pt idx="1807">
                  <c:v>669.75440000003198</c:v>
                </c:pt>
                <c:pt idx="1808">
                  <c:v>669.77100000003202</c:v>
                </c:pt>
                <c:pt idx="1809">
                  <c:v>669.78760000003206</c:v>
                </c:pt>
                <c:pt idx="1810">
                  <c:v>669.8042000000321</c:v>
                </c:pt>
                <c:pt idx="1811">
                  <c:v>669.82080000003214</c:v>
                </c:pt>
                <c:pt idx="1812">
                  <c:v>669.83740000003218</c:v>
                </c:pt>
                <c:pt idx="1813">
                  <c:v>669.85400000003222</c:v>
                </c:pt>
                <c:pt idx="1814">
                  <c:v>669.87060000003225</c:v>
                </c:pt>
                <c:pt idx="1815">
                  <c:v>669.88720000003229</c:v>
                </c:pt>
                <c:pt idx="1816">
                  <c:v>669.90380000003233</c:v>
                </c:pt>
                <c:pt idx="1817">
                  <c:v>669.92040000003237</c:v>
                </c:pt>
                <c:pt idx="1818">
                  <c:v>669.93700000003241</c:v>
                </c:pt>
                <c:pt idx="1819">
                  <c:v>669.95360000003245</c:v>
                </c:pt>
                <c:pt idx="1820">
                  <c:v>669.97020000003249</c:v>
                </c:pt>
                <c:pt idx="1821">
                  <c:v>669.98680000003253</c:v>
                </c:pt>
                <c:pt idx="1822">
                  <c:v>670.00340000003257</c:v>
                </c:pt>
                <c:pt idx="1823">
                  <c:v>670.02000000003261</c:v>
                </c:pt>
                <c:pt idx="1824">
                  <c:v>670.03660000003265</c:v>
                </c:pt>
                <c:pt idx="1825">
                  <c:v>670.05320000003269</c:v>
                </c:pt>
                <c:pt idx="1826">
                  <c:v>670.06980000003273</c:v>
                </c:pt>
                <c:pt idx="1827">
                  <c:v>670.08640000003277</c:v>
                </c:pt>
                <c:pt idx="1828">
                  <c:v>670.10300000003281</c:v>
                </c:pt>
                <c:pt idx="1829">
                  <c:v>670.11960000003285</c:v>
                </c:pt>
                <c:pt idx="1830">
                  <c:v>670.13620000003289</c:v>
                </c:pt>
                <c:pt idx="1831">
                  <c:v>670.15280000003293</c:v>
                </c:pt>
                <c:pt idx="1832">
                  <c:v>670.16940000003297</c:v>
                </c:pt>
                <c:pt idx="1833">
                  <c:v>670.186000000033</c:v>
                </c:pt>
                <c:pt idx="1834">
                  <c:v>670.20260000003304</c:v>
                </c:pt>
                <c:pt idx="1835">
                  <c:v>670.21920000003308</c:v>
                </c:pt>
                <c:pt idx="1836">
                  <c:v>670.23580000003312</c:v>
                </c:pt>
                <c:pt idx="1837">
                  <c:v>670.25240000003316</c:v>
                </c:pt>
                <c:pt idx="1838">
                  <c:v>670.2690000000332</c:v>
                </c:pt>
                <c:pt idx="1839">
                  <c:v>670.28560000003324</c:v>
                </c:pt>
                <c:pt idx="1840">
                  <c:v>670.30220000003328</c:v>
                </c:pt>
                <c:pt idx="1841">
                  <c:v>670.31880000003332</c:v>
                </c:pt>
                <c:pt idx="1842">
                  <c:v>670.33540000003336</c:v>
                </c:pt>
                <c:pt idx="1843">
                  <c:v>670.3520000000334</c:v>
                </c:pt>
                <c:pt idx="1844">
                  <c:v>670.36860000003344</c:v>
                </c:pt>
                <c:pt idx="1845">
                  <c:v>670.38520000003348</c:v>
                </c:pt>
                <c:pt idx="1846">
                  <c:v>670.40180000003352</c:v>
                </c:pt>
                <c:pt idx="1847">
                  <c:v>670.41840000003356</c:v>
                </c:pt>
                <c:pt idx="1848">
                  <c:v>670.4350000000336</c:v>
                </c:pt>
                <c:pt idx="1849">
                  <c:v>670.45160000003364</c:v>
                </c:pt>
                <c:pt idx="1850">
                  <c:v>670.46820000003368</c:v>
                </c:pt>
                <c:pt idx="1851">
                  <c:v>670.48480000003372</c:v>
                </c:pt>
                <c:pt idx="1852">
                  <c:v>670.50140000003375</c:v>
                </c:pt>
                <c:pt idx="1853">
                  <c:v>670.51800000003379</c:v>
                </c:pt>
                <c:pt idx="1854">
                  <c:v>670.53460000003383</c:v>
                </c:pt>
                <c:pt idx="1855">
                  <c:v>670.55120000003387</c:v>
                </c:pt>
                <c:pt idx="1856">
                  <c:v>670.56780000003391</c:v>
                </c:pt>
                <c:pt idx="1857">
                  <c:v>670.58440000003395</c:v>
                </c:pt>
                <c:pt idx="1858">
                  <c:v>670.60100000003399</c:v>
                </c:pt>
                <c:pt idx="1859">
                  <c:v>670.61760000003403</c:v>
                </c:pt>
                <c:pt idx="1860">
                  <c:v>670.63420000003407</c:v>
                </c:pt>
                <c:pt idx="1861">
                  <c:v>670.65080000003411</c:v>
                </c:pt>
                <c:pt idx="1862">
                  <c:v>670.66740000003415</c:v>
                </c:pt>
                <c:pt idx="1863">
                  <c:v>670.68400000003419</c:v>
                </c:pt>
                <c:pt idx="1864">
                  <c:v>670.70060000003423</c:v>
                </c:pt>
                <c:pt idx="1865">
                  <c:v>670.71720000003427</c:v>
                </c:pt>
                <c:pt idx="1866">
                  <c:v>670.73380000003431</c:v>
                </c:pt>
                <c:pt idx="1867">
                  <c:v>670.75040000003435</c:v>
                </c:pt>
                <c:pt idx="1868">
                  <c:v>670.76700000003439</c:v>
                </c:pt>
                <c:pt idx="1869">
                  <c:v>670.78360000003443</c:v>
                </c:pt>
                <c:pt idx="1870">
                  <c:v>670.80020000003447</c:v>
                </c:pt>
                <c:pt idx="1871">
                  <c:v>670.8168000000345</c:v>
                </c:pt>
                <c:pt idx="1872">
                  <c:v>670.83340000003454</c:v>
                </c:pt>
                <c:pt idx="1873">
                  <c:v>670.85000000003458</c:v>
                </c:pt>
                <c:pt idx="1874">
                  <c:v>670.86660000003462</c:v>
                </c:pt>
                <c:pt idx="1875">
                  <c:v>670.88320000003466</c:v>
                </c:pt>
                <c:pt idx="1876">
                  <c:v>670.8998000000347</c:v>
                </c:pt>
                <c:pt idx="1877">
                  <c:v>670.91640000003474</c:v>
                </c:pt>
                <c:pt idx="1878">
                  <c:v>670.93300000003478</c:v>
                </c:pt>
                <c:pt idx="1879">
                  <c:v>670.94960000003482</c:v>
                </c:pt>
                <c:pt idx="1880">
                  <c:v>670.96620000003486</c:v>
                </c:pt>
                <c:pt idx="1881">
                  <c:v>670.9828000000349</c:v>
                </c:pt>
                <c:pt idx="1882">
                  <c:v>670.99940000003494</c:v>
                </c:pt>
                <c:pt idx="1883">
                  <c:v>671.01600000003498</c:v>
                </c:pt>
                <c:pt idx="1884">
                  <c:v>671.03260000003502</c:v>
                </c:pt>
                <c:pt idx="1885">
                  <c:v>671.04920000003506</c:v>
                </c:pt>
                <c:pt idx="1886">
                  <c:v>671.0658000000351</c:v>
                </c:pt>
                <c:pt idx="1887">
                  <c:v>671.08240000003514</c:v>
                </c:pt>
                <c:pt idx="1888">
                  <c:v>671.09900000003518</c:v>
                </c:pt>
                <c:pt idx="1889">
                  <c:v>671.11560000003522</c:v>
                </c:pt>
                <c:pt idx="1890">
                  <c:v>671.13220000003525</c:v>
                </c:pt>
                <c:pt idx="1891">
                  <c:v>671.14880000003529</c:v>
                </c:pt>
                <c:pt idx="1892">
                  <c:v>671.16540000003533</c:v>
                </c:pt>
                <c:pt idx="1893">
                  <c:v>671.18200000003537</c:v>
                </c:pt>
                <c:pt idx="1894">
                  <c:v>671.19860000003541</c:v>
                </c:pt>
                <c:pt idx="1895">
                  <c:v>671.21520000003545</c:v>
                </c:pt>
                <c:pt idx="1896">
                  <c:v>671.23180000003549</c:v>
                </c:pt>
                <c:pt idx="1897">
                  <c:v>671.24840000003553</c:v>
                </c:pt>
                <c:pt idx="1898">
                  <c:v>671.26500000003557</c:v>
                </c:pt>
                <c:pt idx="1899">
                  <c:v>671.28160000003561</c:v>
                </c:pt>
                <c:pt idx="1900">
                  <c:v>671.29820000003565</c:v>
                </c:pt>
                <c:pt idx="1901">
                  <c:v>671.31480000003569</c:v>
                </c:pt>
                <c:pt idx="1902">
                  <c:v>671.33140000003573</c:v>
                </c:pt>
                <c:pt idx="1903">
                  <c:v>671.34800000003577</c:v>
                </c:pt>
                <c:pt idx="1904">
                  <c:v>671.36460000003581</c:v>
                </c:pt>
                <c:pt idx="1905">
                  <c:v>671.38120000003585</c:v>
                </c:pt>
                <c:pt idx="1906">
                  <c:v>671.39780000003589</c:v>
                </c:pt>
                <c:pt idx="1907">
                  <c:v>671.41440000003593</c:v>
                </c:pt>
                <c:pt idx="1908">
                  <c:v>671.43100000003597</c:v>
                </c:pt>
                <c:pt idx="1909">
                  <c:v>671.447600000036</c:v>
                </c:pt>
                <c:pt idx="1910">
                  <c:v>671.46420000003604</c:v>
                </c:pt>
                <c:pt idx="1911">
                  <c:v>671.48080000003608</c:v>
                </c:pt>
                <c:pt idx="1912">
                  <c:v>671.49740000003612</c:v>
                </c:pt>
                <c:pt idx="1913">
                  <c:v>671.51400000003616</c:v>
                </c:pt>
                <c:pt idx="1914">
                  <c:v>671.5306000000362</c:v>
                </c:pt>
                <c:pt idx="1915">
                  <c:v>671.54720000003624</c:v>
                </c:pt>
                <c:pt idx="1916">
                  <c:v>671.56380000003628</c:v>
                </c:pt>
                <c:pt idx="1917">
                  <c:v>671.58040000003632</c:v>
                </c:pt>
                <c:pt idx="1918">
                  <c:v>671.59700000003636</c:v>
                </c:pt>
                <c:pt idx="1919">
                  <c:v>671.6136000000364</c:v>
                </c:pt>
                <c:pt idx="1920">
                  <c:v>671.63020000003644</c:v>
                </c:pt>
                <c:pt idx="1921">
                  <c:v>671.64680000003648</c:v>
                </c:pt>
                <c:pt idx="1922">
                  <c:v>671.66340000003652</c:v>
                </c:pt>
                <c:pt idx="1923">
                  <c:v>671.68000000003656</c:v>
                </c:pt>
                <c:pt idx="1924">
                  <c:v>671.6966000000366</c:v>
                </c:pt>
                <c:pt idx="1925">
                  <c:v>671.71320000003664</c:v>
                </c:pt>
                <c:pt idx="1926">
                  <c:v>671.72980000003668</c:v>
                </c:pt>
                <c:pt idx="1927">
                  <c:v>671.74640000003672</c:v>
                </c:pt>
                <c:pt idx="1928">
                  <c:v>671.76300000003675</c:v>
                </c:pt>
                <c:pt idx="1929">
                  <c:v>671.77960000003679</c:v>
                </c:pt>
                <c:pt idx="1930">
                  <c:v>671.79620000003683</c:v>
                </c:pt>
                <c:pt idx="1931">
                  <c:v>671.81280000003687</c:v>
                </c:pt>
                <c:pt idx="1932">
                  <c:v>671.82940000003691</c:v>
                </c:pt>
                <c:pt idx="1933">
                  <c:v>671.84600000003695</c:v>
                </c:pt>
                <c:pt idx="1934">
                  <c:v>671.86260000003699</c:v>
                </c:pt>
                <c:pt idx="1935">
                  <c:v>671.87920000003703</c:v>
                </c:pt>
                <c:pt idx="1936">
                  <c:v>671.89580000003707</c:v>
                </c:pt>
                <c:pt idx="1937">
                  <c:v>671.91240000003711</c:v>
                </c:pt>
                <c:pt idx="1938">
                  <c:v>671.92900000003715</c:v>
                </c:pt>
                <c:pt idx="1939">
                  <c:v>671.94560000003719</c:v>
                </c:pt>
                <c:pt idx="1940">
                  <c:v>671.96220000003723</c:v>
                </c:pt>
                <c:pt idx="1941">
                  <c:v>671.97880000003727</c:v>
                </c:pt>
                <c:pt idx="1942">
                  <c:v>671.99540000003731</c:v>
                </c:pt>
                <c:pt idx="1943">
                  <c:v>672.01200000003735</c:v>
                </c:pt>
                <c:pt idx="1944">
                  <c:v>672.02860000003739</c:v>
                </c:pt>
                <c:pt idx="1945">
                  <c:v>672.04520000003743</c:v>
                </c:pt>
                <c:pt idx="1946">
                  <c:v>672.06180000003746</c:v>
                </c:pt>
                <c:pt idx="1947">
                  <c:v>672.0784000000375</c:v>
                </c:pt>
                <c:pt idx="1948">
                  <c:v>672.09500000003754</c:v>
                </c:pt>
                <c:pt idx="1949">
                  <c:v>672.11160000003758</c:v>
                </c:pt>
                <c:pt idx="1950">
                  <c:v>672.12820000003762</c:v>
                </c:pt>
                <c:pt idx="1951">
                  <c:v>672.14480000003766</c:v>
                </c:pt>
                <c:pt idx="1952">
                  <c:v>672.1614000000377</c:v>
                </c:pt>
                <c:pt idx="1953">
                  <c:v>672.17800000003774</c:v>
                </c:pt>
                <c:pt idx="1954">
                  <c:v>672.19460000003778</c:v>
                </c:pt>
                <c:pt idx="1955">
                  <c:v>672.21120000003782</c:v>
                </c:pt>
                <c:pt idx="1956">
                  <c:v>672.22780000003786</c:v>
                </c:pt>
                <c:pt idx="1957">
                  <c:v>672.2444000000379</c:v>
                </c:pt>
                <c:pt idx="1958">
                  <c:v>672.26100000003794</c:v>
                </c:pt>
                <c:pt idx="1959">
                  <c:v>672.27760000003798</c:v>
                </c:pt>
                <c:pt idx="1960">
                  <c:v>672.29420000003802</c:v>
                </c:pt>
                <c:pt idx="1961">
                  <c:v>672.31080000003806</c:v>
                </c:pt>
                <c:pt idx="1962">
                  <c:v>672.3274000000381</c:v>
                </c:pt>
                <c:pt idx="1963">
                  <c:v>672.34400000003814</c:v>
                </c:pt>
                <c:pt idx="1964">
                  <c:v>672.36060000003818</c:v>
                </c:pt>
                <c:pt idx="1965">
                  <c:v>672.37720000003821</c:v>
                </c:pt>
                <c:pt idx="1966">
                  <c:v>672.39380000003825</c:v>
                </c:pt>
                <c:pt idx="1967">
                  <c:v>672.41040000003829</c:v>
                </c:pt>
                <c:pt idx="1968">
                  <c:v>672.42700000003833</c:v>
                </c:pt>
                <c:pt idx="1969">
                  <c:v>672.44360000003837</c:v>
                </c:pt>
                <c:pt idx="1970">
                  <c:v>672.46020000003841</c:v>
                </c:pt>
                <c:pt idx="1971">
                  <c:v>672.47680000003845</c:v>
                </c:pt>
                <c:pt idx="1972">
                  <c:v>672.49340000003849</c:v>
                </c:pt>
                <c:pt idx="1973">
                  <c:v>672.51000000003853</c:v>
                </c:pt>
                <c:pt idx="1974">
                  <c:v>672.52660000003857</c:v>
                </c:pt>
                <c:pt idx="1975">
                  <c:v>672.54320000003861</c:v>
                </c:pt>
                <c:pt idx="1976">
                  <c:v>672.55980000003865</c:v>
                </c:pt>
                <c:pt idx="1977">
                  <c:v>672.57640000003869</c:v>
                </c:pt>
                <c:pt idx="1978">
                  <c:v>672.59300000003873</c:v>
                </c:pt>
                <c:pt idx="1979">
                  <c:v>672.60960000003877</c:v>
                </c:pt>
                <c:pt idx="1980">
                  <c:v>672.62620000003881</c:v>
                </c:pt>
                <c:pt idx="1981">
                  <c:v>672.64280000003885</c:v>
                </c:pt>
                <c:pt idx="1982">
                  <c:v>672.65940000003889</c:v>
                </c:pt>
                <c:pt idx="1983">
                  <c:v>672.67600000003893</c:v>
                </c:pt>
                <c:pt idx="1984">
                  <c:v>672.69260000003896</c:v>
                </c:pt>
                <c:pt idx="1985">
                  <c:v>672.709200000039</c:v>
                </c:pt>
                <c:pt idx="1986">
                  <c:v>672.72580000003904</c:v>
                </c:pt>
                <c:pt idx="1987">
                  <c:v>672.74240000003908</c:v>
                </c:pt>
                <c:pt idx="1988">
                  <c:v>672.75900000003912</c:v>
                </c:pt>
                <c:pt idx="1989">
                  <c:v>672.77560000003916</c:v>
                </c:pt>
                <c:pt idx="1990">
                  <c:v>672.7922000000392</c:v>
                </c:pt>
                <c:pt idx="1991">
                  <c:v>672.80880000003924</c:v>
                </c:pt>
                <c:pt idx="1992">
                  <c:v>672.82540000003928</c:v>
                </c:pt>
                <c:pt idx="1993">
                  <c:v>672.84200000003932</c:v>
                </c:pt>
                <c:pt idx="1994">
                  <c:v>672.85860000003936</c:v>
                </c:pt>
                <c:pt idx="1995">
                  <c:v>672.8752000000394</c:v>
                </c:pt>
                <c:pt idx="1996">
                  <c:v>672.89180000003944</c:v>
                </c:pt>
                <c:pt idx="1997">
                  <c:v>672.90840000003948</c:v>
                </c:pt>
                <c:pt idx="1998">
                  <c:v>672.92500000003952</c:v>
                </c:pt>
                <c:pt idx="1999">
                  <c:v>672.94160000003956</c:v>
                </c:pt>
                <c:pt idx="2000">
                  <c:v>672.9582000000396</c:v>
                </c:pt>
                <c:pt idx="2001">
                  <c:v>672.97480000003964</c:v>
                </c:pt>
                <c:pt idx="2002">
                  <c:v>672.99140000003968</c:v>
                </c:pt>
                <c:pt idx="2003">
                  <c:v>673.00800000003971</c:v>
                </c:pt>
                <c:pt idx="2004">
                  <c:v>673.02460000003975</c:v>
                </c:pt>
                <c:pt idx="2005">
                  <c:v>673.04120000003979</c:v>
                </c:pt>
                <c:pt idx="2006">
                  <c:v>673.05780000003983</c:v>
                </c:pt>
                <c:pt idx="2007">
                  <c:v>673.07440000003987</c:v>
                </c:pt>
                <c:pt idx="2008">
                  <c:v>673.09100000003991</c:v>
                </c:pt>
                <c:pt idx="2009">
                  <c:v>673.10760000003995</c:v>
                </c:pt>
                <c:pt idx="2010">
                  <c:v>673.12420000003999</c:v>
                </c:pt>
                <c:pt idx="2011">
                  <c:v>673.14080000004003</c:v>
                </c:pt>
                <c:pt idx="2012">
                  <c:v>673.15740000004007</c:v>
                </c:pt>
                <c:pt idx="2013">
                  <c:v>673.17400000004011</c:v>
                </c:pt>
                <c:pt idx="2014">
                  <c:v>673.19060000004015</c:v>
                </c:pt>
                <c:pt idx="2015">
                  <c:v>673.20720000004019</c:v>
                </c:pt>
                <c:pt idx="2016">
                  <c:v>673.22380000004023</c:v>
                </c:pt>
                <c:pt idx="2017">
                  <c:v>673.24040000004027</c:v>
                </c:pt>
                <c:pt idx="2018">
                  <c:v>673.25700000004031</c:v>
                </c:pt>
                <c:pt idx="2019">
                  <c:v>673.27360000004035</c:v>
                </c:pt>
                <c:pt idx="2020">
                  <c:v>673.29020000004039</c:v>
                </c:pt>
                <c:pt idx="2021">
                  <c:v>673.30680000004043</c:v>
                </c:pt>
                <c:pt idx="2022">
                  <c:v>673.32340000004046</c:v>
                </c:pt>
                <c:pt idx="2023">
                  <c:v>673.3400000000405</c:v>
                </c:pt>
                <c:pt idx="2024">
                  <c:v>673.35660000004054</c:v>
                </c:pt>
                <c:pt idx="2025">
                  <c:v>673.37320000004058</c:v>
                </c:pt>
                <c:pt idx="2026">
                  <c:v>673.38980000004062</c:v>
                </c:pt>
                <c:pt idx="2027">
                  <c:v>673.40640000004066</c:v>
                </c:pt>
                <c:pt idx="2028">
                  <c:v>673.4230000000407</c:v>
                </c:pt>
                <c:pt idx="2029">
                  <c:v>673.43960000004074</c:v>
                </c:pt>
                <c:pt idx="2030">
                  <c:v>673.45620000004078</c:v>
                </c:pt>
                <c:pt idx="2031">
                  <c:v>673.47280000004082</c:v>
                </c:pt>
                <c:pt idx="2032">
                  <c:v>673.48940000004086</c:v>
                </c:pt>
                <c:pt idx="2033">
                  <c:v>673.5060000000409</c:v>
                </c:pt>
                <c:pt idx="2034">
                  <c:v>673.52260000004094</c:v>
                </c:pt>
                <c:pt idx="2035">
                  <c:v>673.53920000004098</c:v>
                </c:pt>
                <c:pt idx="2036">
                  <c:v>673.55580000004102</c:v>
                </c:pt>
                <c:pt idx="2037">
                  <c:v>673.57240000004106</c:v>
                </c:pt>
                <c:pt idx="2038">
                  <c:v>673.5890000000411</c:v>
                </c:pt>
                <c:pt idx="2039">
                  <c:v>673.60560000004114</c:v>
                </c:pt>
                <c:pt idx="2040">
                  <c:v>673.62220000004118</c:v>
                </c:pt>
                <c:pt idx="2041">
                  <c:v>673.63880000004121</c:v>
                </c:pt>
                <c:pt idx="2042">
                  <c:v>673.65540000004125</c:v>
                </c:pt>
                <c:pt idx="2043">
                  <c:v>673.67200000004129</c:v>
                </c:pt>
                <c:pt idx="2044">
                  <c:v>673.68860000004133</c:v>
                </c:pt>
                <c:pt idx="2045">
                  <c:v>673.70520000004137</c:v>
                </c:pt>
                <c:pt idx="2046">
                  <c:v>673.72180000004141</c:v>
                </c:pt>
                <c:pt idx="2047">
                  <c:v>673.73840000004145</c:v>
                </c:pt>
                <c:pt idx="2048">
                  <c:v>673.75500000004149</c:v>
                </c:pt>
              </c:numCache>
            </c:numRef>
          </c:xVal>
          <c:yVal>
            <c:numRef>
              <c:f>Voigt!$I$2:$I$2050</c:f>
              <c:numCache>
                <c:formatCode>General</c:formatCode>
                <c:ptCount val="2049"/>
                <c:pt idx="0">
                  <c:v>0</c:v>
                </c:pt>
                <c:pt idx="1">
                  <c:v>502.32791254949205</c:v>
                </c:pt>
                <c:pt idx="2">
                  <c:v>502.3279720726191</c:v>
                </c:pt>
                <c:pt idx="3">
                  <c:v>502.32803177579098</c:v>
                </c:pt>
                <c:pt idx="4">
                  <c:v>502.32809165973447</c:v>
                </c:pt>
                <c:pt idx="5">
                  <c:v>502.32815172518019</c:v>
                </c:pt>
                <c:pt idx="6">
                  <c:v>502.32821197286239</c:v>
                </c:pt>
                <c:pt idx="7">
                  <c:v>502.32827240351889</c:v>
                </c:pt>
                <c:pt idx="8">
                  <c:v>502.32833301789145</c:v>
                </c:pt>
                <c:pt idx="9">
                  <c:v>502.32839381672551</c:v>
                </c:pt>
                <c:pt idx="10">
                  <c:v>502.32845480077026</c:v>
                </c:pt>
                <c:pt idx="11">
                  <c:v>502.32851597077877</c:v>
                </c:pt>
                <c:pt idx="12">
                  <c:v>502.3285773275079</c:v>
                </c:pt>
                <c:pt idx="13">
                  <c:v>502.32863887171834</c:v>
                </c:pt>
                <c:pt idx="14">
                  <c:v>502.32870060417474</c:v>
                </c:pt>
                <c:pt idx="15">
                  <c:v>502.32876252564557</c:v>
                </c:pt>
                <c:pt idx="16">
                  <c:v>502.32882463690328</c:v>
                </c:pt>
                <c:pt idx="17">
                  <c:v>502.32888693872422</c:v>
                </c:pt>
                <c:pt idx="18">
                  <c:v>502.3289494318887</c:v>
                </c:pt>
                <c:pt idx="19">
                  <c:v>502.32901211718115</c:v>
                </c:pt>
                <c:pt idx="20">
                  <c:v>502.32907499538993</c:v>
                </c:pt>
                <c:pt idx="21">
                  <c:v>502.32913806730738</c:v>
                </c:pt>
                <c:pt idx="22">
                  <c:v>502.32920133373011</c:v>
                </c:pt>
                <c:pt idx="23">
                  <c:v>502.32926479545858</c:v>
                </c:pt>
                <c:pt idx="24">
                  <c:v>502.32932845329759</c:v>
                </c:pt>
                <c:pt idx="25">
                  <c:v>502.32939230805601</c:v>
                </c:pt>
                <c:pt idx="26">
                  <c:v>502.32945636054683</c:v>
                </c:pt>
                <c:pt idx="27">
                  <c:v>502.32952061158727</c:v>
                </c:pt>
                <c:pt idx="28">
                  <c:v>502.32958506199884</c:v>
                </c:pt>
                <c:pt idx="29">
                  <c:v>502.32964971260725</c:v>
                </c:pt>
                <c:pt idx="30">
                  <c:v>502.32971456424252</c:v>
                </c:pt>
                <c:pt idx="31">
                  <c:v>502.32977961773889</c:v>
                </c:pt>
                <c:pt idx="32">
                  <c:v>502.32984487393497</c:v>
                </c:pt>
                <c:pt idx="33">
                  <c:v>502.32991033367387</c:v>
                </c:pt>
                <c:pt idx="34">
                  <c:v>502.32997599780288</c:v>
                </c:pt>
                <c:pt idx="35">
                  <c:v>502.33004186717386</c:v>
                </c:pt>
                <c:pt idx="36">
                  <c:v>502.33010794264294</c:v>
                </c:pt>
                <c:pt idx="37">
                  <c:v>502.33017422507095</c:v>
                </c:pt>
                <c:pt idx="38">
                  <c:v>502.33024071532299</c:v>
                </c:pt>
                <c:pt idx="39">
                  <c:v>502.33030741426882</c:v>
                </c:pt>
                <c:pt idx="40">
                  <c:v>502.3303743227828</c:v>
                </c:pt>
                <c:pt idx="41">
                  <c:v>502.33044144174369</c:v>
                </c:pt>
                <c:pt idx="42">
                  <c:v>502.33050877203505</c:v>
                </c:pt>
                <c:pt idx="43">
                  <c:v>502.33057631454494</c:v>
                </c:pt>
                <c:pt idx="44">
                  <c:v>502.33064407016616</c:v>
                </c:pt>
                <c:pt idx="45">
                  <c:v>502.3307120397962</c:v>
                </c:pt>
                <c:pt idx="46">
                  <c:v>502.33078022433733</c:v>
                </c:pt>
                <c:pt idx="47">
                  <c:v>502.3308486246965</c:v>
                </c:pt>
                <c:pt idx="48">
                  <c:v>502.33091724178547</c:v>
                </c:pt>
                <c:pt idx="49">
                  <c:v>502.33098607652084</c:v>
                </c:pt>
                <c:pt idx="50">
                  <c:v>502.33105512982399</c:v>
                </c:pt>
                <c:pt idx="51">
                  <c:v>502.33112440262136</c:v>
                </c:pt>
                <c:pt idx="52">
                  <c:v>502.33119389584408</c:v>
                </c:pt>
                <c:pt idx="53">
                  <c:v>502.33126361042838</c:v>
                </c:pt>
                <c:pt idx="54">
                  <c:v>502.33133354731541</c:v>
                </c:pt>
                <c:pt idx="55">
                  <c:v>502.33140370745127</c:v>
                </c:pt>
                <c:pt idx="56">
                  <c:v>502.33147409178724</c:v>
                </c:pt>
                <c:pt idx="57">
                  <c:v>502.33154470127954</c:v>
                </c:pt>
                <c:pt idx="58">
                  <c:v>502.33161553688956</c:v>
                </c:pt>
                <c:pt idx="59">
                  <c:v>502.3316865995838</c:v>
                </c:pt>
                <c:pt idx="60">
                  <c:v>502.33175789033396</c:v>
                </c:pt>
                <c:pt idx="61">
                  <c:v>502.33182941011694</c:v>
                </c:pt>
                <c:pt idx="62">
                  <c:v>502.33190115991482</c:v>
                </c:pt>
                <c:pt idx="63">
                  <c:v>502.33197314071504</c:v>
                </c:pt>
                <c:pt idx="64">
                  <c:v>502.33204535351018</c:v>
                </c:pt>
                <c:pt idx="65">
                  <c:v>502.33211779929837</c:v>
                </c:pt>
                <c:pt idx="66">
                  <c:v>502.33219047908301</c:v>
                </c:pt>
                <c:pt idx="67">
                  <c:v>502.33226339387289</c:v>
                </c:pt>
                <c:pt idx="68">
                  <c:v>502.33233654468228</c:v>
                </c:pt>
                <c:pt idx="69">
                  <c:v>502.33240993253088</c:v>
                </c:pt>
                <c:pt idx="70">
                  <c:v>502.33248355844393</c:v>
                </c:pt>
                <c:pt idx="71">
                  <c:v>502.33255742345227</c:v>
                </c:pt>
                <c:pt idx="72">
                  <c:v>502.33263152859223</c:v>
                </c:pt>
                <c:pt idx="73">
                  <c:v>502.33270587490586</c:v>
                </c:pt>
                <c:pt idx="74">
                  <c:v>502.33278046344083</c:v>
                </c:pt>
                <c:pt idx="75">
                  <c:v>502.3328552952504</c:v>
                </c:pt>
                <c:pt idx="76">
                  <c:v>502.33293037139367</c:v>
                </c:pt>
                <c:pt idx="77">
                  <c:v>502.33300569293561</c:v>
                </c:pt>
                <c:pt idx="78">
                  <c:v>502.33308126094676</c:v>
                </c:pt>
                <c:pt idx="79">
                  <c:v>502.33315707650365</c:v>
                </c:pt>
                <c:pt idx="80">
                  <c:v>502.33323314068872</c:v>
                </c:pt>
                <c:pt idx="81">
                  <c:v>502.33330945459028</c:v>
                </c:pt>
                <c:pt idx="82">
                  <c:v>502.33338601930257</c:v>
                </c:pt>
                <c:pt idx="83">
                  <c:v>502.33346283592584</c:v>
                </c:pt>
                <c:pt idx="84">
                  <c:v>502.33353990556645</c:v>
                </c:pt>
                <c:pt idx="85">
                  <c:v>502.33361722933682</c:v>
                </c:pt>
                <c:pt idx="86">
                  <c:v>502.3336948083554</c:v>
                </c:pt>
                <c:pt idx="87">
                  <c:v>502.3337726437469</c:v>
                </c:pt>
                <c:pt idx="88">
                  <c:v>502.3338507366422</c:v>
                </c:pt>
                <c:pt idx="89">
                  <c:v>502.33392908817842</c:v>
                </c:pt>
                <c:pt idx="90">
                  <c:v>502.33400769949895</c:v>
                </c:pt>
                <c:pt idx="91">
                  <c:v>502.33408657175352</c:v>
                </c:pt>
                <c:pt idx="92">
                  <c:v>502.33416570609819</c:v>
                </c:pt>
                <c:pt idx="93">
                  <c:v>502.33424510369559</c:v>
                </c:pt>
                <c:pt idx="94">
                  <c:v>502.33432476571454</c:v>
                </c:pt>
                <c:pt idx="95">
                  <c:v>502.33440469333055</c:v>
                </c:pt>
                <c:pt idx="96">
                  <c:v>502.33448488772558</c:v>
                </c:pt>
                <c:pt idx="97">
                  <c:v>502.33456535008827</c:v>
                </c:pt>
                <c:pt idx="98">
                  <c:v>502.33464608161376</c:v>
                </c:pt>
                <c:pt idx="99">
                  <c:v>502.33472708350399</c:v>
                </c:pt>
                <c:pt idx="100">
                  <c:v>502.33480835696747</c:v>
                </c:pt>
                <c:pt idx="101">
                  <c:v>502.33488990321962</c:v>
                </c:pt>
                <c:pt idx="102">
                  <c:v>502.33497172348251</c:v>
                </c:pt>
                <c:pt idx="103">
                  <c:v>502.33505381898522</c:v>
                </c:pt>
                <c:pt idx="104">
                  <c:v>502.33513619096362</c:v>
                </c:pt>
                <c:pt idx="105">
                  <c:v>502.33521884066062</c:v>
                </c:pt>
                <c:pt idx="106">
                  <c:v>502.33530176932601</c:v>
                </c:pt>
                <c:pt idx="107">
                  <c:v>502.33538497821667</c:v>
                </c:pt>
                <c:pt idx="108">
                  <c:v>502.33546846859656</c:v>
                </c:pt>
                <c:pt idx="109">
                  <c:v>502.33555224173682</c:v>
                </c:pt>
                <c:pt idx="110">
                  <c:v>502.33563629891569</c:v>
                </c:pt>
                <c:pt idx="111">
                  <c:v>502.33572064141873</c:v>
                </c:pt>
                <c:pt idx="112">
                  <c:v>502.33580527053869</c:v>
                </c:pt>
                <c:pt idx="113">
                  <c:v>502.33589018757573</c:v>
                </c:pt>
                <c:pt idx="114">
                  <c:v>502.33597539383737</c:v>
                </c:pt>
                <c:pt idx="115">
                  <c:v>502.33606089063852</c:v>
                </c:pt>
                <c:pt idx="116">
                  <c:v>502.33614667930163</c:v>
                </c:pt>
                <c:pt idx="117">
                  <c:v>502.33623276115662</c:v>
                </c:pt>
                <c:pt idx="118">
                  <c:v>502.33631913754107</c:v>
                </c:pt>
                <c:pt idx="119">
                  <c:v>502.33640580980006</c:v>
                </c:pt>
                <c:pt idx="120">
                  <c:v>502.33649277928657</c:v>
                </c:pt>
                <c:pt idx="121">
                  <c:v>502.33658004736111</c:v>
                </c:pt>
                <c:pt idx="122">
                  <c:v>502.33666761539212</c:v>
                </c:pt>
                <c:pt idx="123">
                  <c:v>502.33675548475583</c:v>
                </c:pt>
                <c:pt idx="124">
                  <c:v>502.33684365683638</c:v>
                </c:pt>
                <c:pt idx="125">
                  <c:v>502.33693213302587</c:v>
                </c:pt>
                <c:pt idx="126">
                  <c:v>502.33702091472446</c:v>
                </c:pt>
                <c:pt idx="127">
                  <c:v>502.33711000334029</c:v>
                </c:pt>
                <c:pt idx="128">
                  <c:v>502.33719940028965</c:v>
                </c:pt>
                <c:pt idx="129">
                  <c:v>502.33728910699705</c:v>
                </c:pt>
                <c:pt idx="130">
                  <c:v>502.33737912489522</c:v>
                </c:pt>
                <c:pt idx="131">
                  <c:v>502.33746945542509</c:v>
                </c:pt>
                <c:pt idx="132">
                  <c:v>502.33756010003611</c:v>
                </c:pt>
                <c:pt idx="133">
                  <c:v>502.33765106018603</c:v>
                </c:pt>
                <c:pt idx="134">
                  <c:v>502.33774233734113</c:v>
                </c:pt>
                <c:pt idx="135">
                  <c:v>502.33783393297608</c:v>
                </c:pt>
                <c:pt idx="136">
                  <c:v>502.33792584857423</c:v>
                </c:pt>
                <c:pt idx="137">
                  <c:v>502.33801808562771</c:v>
                </c:pt>
                <c:pt idx="138">
                  <c:v>502.33811064563707</c:v>
                </c:pt>
                <c:pt idx="139">
                  <c:v>502.33820353011185</c:v>
                </c:pt>
                <c:pt idx="140">
                  <c:v>502.33829674057034</c:v>
                </c:pt>
                <c:pt idx="141">
                  <c:v>502.3383902785398</c:v>
                </c:pt>
                <c:pt idx="142">
                  <c:v>502.33848414555627</c:v>
                </c:pt>
                <c:pt idx="143">
                  <c:v>502.33857834316495</c:v>
                </c:pt>
                <c:pt idx="144">
                  <c:v>502.33867287292009</c:v>
                </c:pt>
                <c:pt idx="145">
                  <c:v>502.33876773638502</c:v>
                </c:pt>
                <c:pt idx="146">
                  <c:v>502.33886293513245</c:v>
                </c:pt>
                <c:pt idx="147">
                  <c:v>502.33895847074416</c:v>
                </c:pt>
                <c:pt idx="148">
                  <c:v>502.33905434481142</c:v>
                </c:pt>
                <c:pt idx="149">
                  <c:v>502.33915055893482</c:v>
                </c:pt>
                <c:pt idx="150">
                  <c:v>502.3392471147244</c:v>
                </c:pt>
                <c:pt idx="151">
                  <c:v>502.33934401379986</c:v>
                </c:pt>
                <c:pt idx="152">
                  <c:v>502.33944125779044</c:v>
                </c:pt>
                <c:pt idx="153">
                  <c:v>502.339538848335</c:v>
                </c:pt>
                <c:pt idx="154">
                  <c:v>502.33963678708227</c:v>
                </c:pt>
                <c:pt idx="155">
                  <c:v>502.33973507569067</c:v>
                </c:pt>
                <c:pt idx="156">
                  <c:v>502.33983371582855</c:v>
                </c:pt>
                <c:pt idx="157">
                  <c:v>502.33993270917432</c:v>
                </c:pt>
                <c:pt idx="158">
                  <c:v>502.34003205741624</c:v>
                </c:pt>
                <c:pt idx="159">
                  <c:v>502.34013176225278</c:v>
                </c:pt>
                <c:pt idx="160">
                  <c:v>502.34023182539255</c:v>
                </c:pt>
                <c:pt idx="161">
                  <c:v>502.34033224855449</c:v>
                </c:pt>
                <c:pt idx="162">
                  <c:v>502.34043303346772</c:v>
                </c:pt>
                <c:pt idx="163">
                  <c:v>502.34053418187182</c:v>
                </c:pt>
                <c:pt idx="164">
                  <c:v>502.34063569551682</c:v>
                </c:pt>
                <c:pt idx="165">
                  <c:v>502.34073757616341</c:v>
                </c:pt>
                <c:pt idx="166">
                  <c:v>502.34083982558269</c:v>
                </c:pt>
                <c:pt idx="167">
                  <c:v>502.34094244555666</c:v>
                </c:pt>
                <c:pt idx="168">
                  <c:v>502.34104543787794</c:v>
                </c:pt>
                <c:pt idx="169">
                  <c:v>502.3411488043501</c:v>
                </c:pt>
                <c:pt idx="170">
                  <c:v>502.34125254678764</c:v>
                </c:pt>
                <c:pt idx="171">
                  <c:v>502.34135666701599</c:v>
                </c:pt>
                <c:pt idx="172">
                  <c:v>502.3414611668718</c:v>
                </c:pt>
                <c:pt idx="173">
                  <c:v>502.34156604820276</c:v>
                </c:pt>
                <c:pt idx="174">
                  <c:v>502.34167131286796</c:v>
                </c:pt>
                <c:pt idx="175">
                  <c:v>502.34177696273764</c:v>
                </c:pt>
                <c:pt idx="176">
                  <c:v>502.34188299969367</c:v>
                </c:pt>
                <c:pt idx="177">
                  <c:v>502.34198942562927</c:v>
                </c:pt>
                <c:pt idx="178">
                  <c:v>502.34209624244937</c:v>
                </c:pt>
                <c:pt idx="179">
                  <c:v>502.34220345207041</c:v>
                </c:pt>
                <c:pt idx="180">
                  <c:v>502.34231105642073</c:v>
                </c:pt>
                <c:pt idx="181">
                  <c:v>502.34241905744045</c:v>
                </c:pt>
                <c:pt idx="182">
                  <c:v>502.34252745708176</c:v>
                </c:pt>
                <c:pt idx="183">
                  <c:v>502.34263625730864</c:v>
                </c:pt>
                <c:pt idx="184">
                  <c:v>502.34274546009732</c:v>
                </c:pt>
                <c:pt idx="185">
                  <c:v>502.34285506743629</c:v>
                </c:pt>
                <c:pt idx="186">
                  <c:v>502.34296508132621</c:v>
                </c:pt>
                <c:pt idx="187">
                  <c:v>502.34307550378014</c:v>
                </c:pt>
                <c:pt idx="188">
                  <c:v>502.34318633682375</c:v>
                </c:pt>
                <c:pt idx="189">
                  <c:v>502.3432975824951</c:v>
                </c:pt>
                <c:pt idx="190">
                  <c:v>502.34340924284498</c:v>
                </c:pt>
                <c:pt idx="191">
                  <c:v>502.34352131993694</c:v>
                </c:pt>
                <c:pt idx="192">
                  <c:v>502.34363381584745</c:v>
                </c:pt>
                <c:pt idx="193">
                  <c:v>502.34374673266581</c:v>
                </c:pt>
                <c:pt idx="194">
                  <c:v>502.34386007249446</c:v>
                </c:pt>
                <c:pt idx="195">
                  <c:v>502.34397383744891</c:v>
                </c:pt>
                <c:pt idx="196">
                  <c:v>502.34408802965794</c:v>
                </c:pt>
                <c:pt idx="197">
                  <c:v>502.34420265126369</c:v>
                </c:pt>
                <c:pt idx="198">
                  <c:v>502.34431770442171</c:v>
                </c:pt>
                <c:pt idx="199">
                  <c:v>502.34443319130116</c:v>
                </c:pt>
                <c:pt idx="200">
                  <c:v>502.34454911408477</c:v>
                </c:pt>
                <c:pt idx="201">
                  <c:v>502.34466547496908</c:v>
                </c:pt>
                <c:pt idx="202">
                  <c:v>502.34478227616432</c:v>
                </c:pt>
                <c:pt idx="203">
                  <c:v>502.34489951989497</c:v>
                </c:pt>
                <c:pt idx="204">
                  <c:v>502.34501720839927</c:v>
                </c:pt>
                <c:pt idx="205">
                  <c:v>502.34513534392988</c:v>
                </c:pt>
                <c:pt idx="206">
                  <c:v>502.34525392875355</c:v>
                </c:pt>
                <c:pt idx="207">
                  <c:v>502.34537296515151</c:v>
                </c:pt>
                <c:pt idx="208">
                  <c:v>502.34549245541945</c:v>
                </c:pt>
                <c:pt idx="209">
                  <c:v>502.34561240186775</c:v>
                </c:pt>
                <c:pt idx="210">
                  <c:v>502.34573280682139</c:v>
                </c:pt>
                <c:pt idx="211">
                  <c:v>502.34585367262025</c:v>
                </c:pt>
                <c:pt idx="212">
                  <c:v>502.34597500161919</c:v>
                </c:pt>
                <c:pt idx="213">
                  <c:v>502.34609679618802</c:v>
                </c:pt>
                <c:pt idx="214">
                  <c:v>502.34621905871177</c:v>
                </c:pt>
                <c:pt idx="215">
                  <c:v>502.34634179159082</c:v>
                </c:pt>
                <c:pt idx="216">
                  <c:v>502.34646499724096</c:v>
                </c:pt>
                <c:pt idx="217">
                  <c:v>502.34658867809338</c:v>
                </c:pt>
                <c:pt idx="218">
                  <c:v>502.34671283659503</c:v>
                </c:pt>
                <c:pt idx="219">
                  <c:v>502.34683747520864</c:v>
                </c:pt>
                <c:pt idx="220">
                  <c:v>502.34696259641282</c:v>
                </c:pt>
                <c:pt idx="221">
                  <c:v>502.34708820270214</c:v>
                </c:pt>
                <c:pt idx="222">
                  <c:v>502.34721429658731</c:v>
                </c:pt>
                <c:pt idx="223">
                  <c:v>502.34734088059537</c:v>
                </c:pt>
                <c:pt idx="224">
                  <c:v>502.34746795726971</c:v>
                </c:pt>
                <c:pt idx="225">
                  <c:v>502.34759552917029</c:v>
                </c:pt>
                <c:pt idx="226">
                  <c:v>502.34772359887364</c:v>
                </c:pt>
                <c:pt idx="227">
                  <c:v>502.34785216897313</c:v>
                </c:pt>
                <c:pt idx="228">
                  <c:v>502.34798124207902</c:v>
                </c:pt>
                <c:pt idx="229">
                  <c:v>502.34811082081859</c:v>
                </c:pt>
                <c:pt idx="230">
                  <c:v>502.34824090783633</c:v>
                </c:pt>
                <c:pt idx="231">
                  <c:v>502.34837150579398</c:v>
                </c:pt>
                <c:pt idx="232">
                  <c:v>502.34850261737085</c:v>
                </c:pt>
                <c:pt idx="233">
                  <c:v>502.34863424526372</c:v>
                </c:pt>
                <c:pt idx="234">
                  <c:v>502.34876639218709</c:v>
                </c:pt>
                <c:pt idx="235">
                  <c:v>502.34889906087341</c:v>
                </c:pt>
                <c:pt idx="236">
                  <c:v>502.34903225407311</c:v>
                </c:pt>
                <c:pt idx="237">
                  <c:v>502.34916597455469</c:v>
                </c:pt>
                <c:pt idx="238">
                  <c:v>502.34930022510503</c:v>
                </c:pt>
                <c:pt idx="239">
                  <c:v>502.34943500852938</c:v>
                </c:pt>
                <c:pt idx="240">
                  <c:v>502.34957032765163</c:v>
                </c:pt>
                <c:pt idx="241">
                  <c:v>502.3497061853144</c:v>
                </c:pt>
                <c:pt idx="242">
                  <c:v>502.34984258437908</c:v>
                </c:pt>
                <c:pt idx="243">
                  <c:v>502.34997952772625</c:v>
                </c:pt>
                <c:pt idx="244">
                  <c:v>502.35011701825556</c:v>
                </c:pt>
                <c:pt idx="245">
                  <c:v>502.35025505888609</c:v>
                </c:pt>
                <c:pt idx="246">
                  <c:v>502.35039365255625</c:v>
                </c:pt>
                <c:pt idx="247">
                  <c:v>502.35053280222428</c:v>
                </c:pt>
                <c:pt idx="248">
                  <c:v>502.35067251086815</c:v>
                </c:pt>
                <c:pt idx="249">
                  <c:v>502.35081278148573</c:v>
                </c:pt>
                <c:pt idx="250">
                  <c:v>502.35095361709512</c:v>
                </c:pt>
                <c:pt idx="251">
                  <c:v>502.35109502073459</c:v>
                </c:pt>
                <c:pt idx="252">
                  <c:v>502.35123699546307</c:v>
                </c:pt>
                <c:pt idx="253">
                  <c:v>502.35137954435987</c:v>
                </c:pt>
                <c:pt idx="254">
                  <c:v>502.35152267052518</c:v>
                </c:pt>
                <c:pt idx="255">
                  <c:v>502.35166637708016</c:v>
                </c:pt>
                <c:pt idx="256">
                  <c:v>502.35181066716711</c:v>
                </c:pt>
                <c:pt idx="257">
                  <c:v>502.3519555439496</c:v>
                </c:pt>
                <c:pt idx="258">
                  <c:v>502.35210101061261</c:v>
                </c:pt>
                <c:pt idx="259">
                  <c:v>502.35224707036286</c:v>
                </c:pt>
                <c:pt idx="260">
                  <c:v>502.35239372642877</c:v>
                </c:pt>
                <c:pt idx="261">
                  <c:v>502.35254098206093</c:v>
                </c:pt>
                <c:pt idx="262">
                  <c:v>502.35268884053193</c:v>
                </c:pt>
                <c:pt idx="263">
                  <c:v>502.35283730513686</c:v>
                </c:pt>
                <c:pt idx="264">
                  <c:v>502.35298637919323</c:v>
                </c:pt>
                <c:pt idx="265">
                  <c:v>502.35313606604132</c:v>
                </c:pt>
                <c:pt idx="266">
                  <c:v>502.35328636904444</c:v>
                </c:pt>
                <c:pt idx="267">
                  <c:v>502.35343729158888</c:v>
                </c:pt>
                <c:pt idx="268">
                  <c:v>502.35358883708426</c:v>
                </c:pt>
                <c:pt idx="269">
                  <c:v>502.3537410089636</c:v>
                </c:pt>
                <c:pt idx="270">
                  <c:v>502.35389381068376</c:v>
                </c:pt>
                <c:pt idx="271">
                  <c:v>502.35404724572544</c:v>
                </c:pt>
                <c:pt idx="272">
                  <c:v>502.35420131759332</c:v>
                </c:pt>
                <c:pt idx="273">
                  <c:v>502.35435602981642</c:v>
                </c:pt>
                <c:pt idx="274">
                  <c:v>502.35451138594829</c:v>
                </c:pt>
                <c:pt idx="275">
                  <c:v>502.354667389567</c:v>
                </c:pt>
                <c:pt idx="276">
                  <c:v>502.35482404427574</c:v>
                </c:pt>
                <c:pt idx="277">
                  <c:v>502.35498135370267</c:v>
                </c:pt>
                <c:pt idx="278">
                  <c:v>502.35513932150116</c:v>
                </c:pt>
                <c:pt idx="279">
                  <c:v>502.35529795135028</c:v>
                </c:pt>
                <c:pt idx="280">
                  <c:v>502.35545724695481</c:v>
                </c:pt>
                <c:pt idx="281">
                  <c:v>502.35561721204533</c:v>
                </c:pt>
                <c:pt idx="282">
                  <c:v>502.35577785037873</c:v>
                </c:pt>
                <c:pt idx="283">
                  <c:v>502.35593916573822</c:v>
                </c:pt>
                <c:pt idx="284">
                  <c:v>502.35610116193368</c:v>
                </c:pt>
                <c:pt idx="285">
                  <c:v>502.35626384280175</c:v>
                </c:pt>
                <c:pt idx="286">
                  <c:v>502.35642721220626</c:v>
                </c:pt>
                <c:pt idx="287">
                  <c:v>502.35659127403812</c:v>
                </c:pt>
                <c:pt idx="288">
                  <c:v>502.35675603221603</c:v>
                </c:pt>
                <c:pt idx="289">
                  <c:v>502.35692149068626</c:v>
                </c:pt>
                <c:pt idx="290">
                  <c:v>502.35708765342309</c:v>
                </c:pt>
                <c:pt idx="291">
                  <c:v>502.35725452442915</c:v>
                </c:pt>
                <c:pt idx="292">
                  <c:v>502.35742210773537</c:v>
                </c:pt>
                <c:pt idx="293">
                  <c:v>502.35759040740157</c:v>
                </c:pt>
                <c:pt idx="294">
                  <c:v>502.35775942751644</c:v>
                </c:pt>
                <c:pt idx="295">
                  <c:v>502.35792917219794</c:v>
                </c:pt>
                <c:pt idx="296">
                  <c:v>502.35809964559337</c:v>
                </c:pt>
                <c:pt idx="297">
                  <c:v>502.35827085187992</c:v>
                </c:pt>
                <c:pt idx="298">
                  <c:v>502.35844279526458</c:v>
                </c:pt>
                <c:pt idx="299">
                  <c:v>502.35861547998473</c:v>
                </c:pt>
                <c:pt idx="300">
                  <c:v>502.35878891030814</c:v>
                </c:pt>
                <c:pt idx="301">
                  <c:v>502.35896309053339</c:v>
                </c:pt>
                <c:pt idx="302">
                  <c:v>502.35913802498999</c:v>
                </c:pt>
                <c:pt idx="303">
                  <c:v>502.35931371803889</c:v>
                </c:pt>
                <c:pt idx="304">
                  <c:v>502.35949017407239</c:v>
                </c:pt>
                <c:pt idx="305">
                  <c:v>502.3596673975149</c:v>
                </c:pt>
                <c:pt idx="306">
                  <c:v>502.35984539282276</c:v>
                </c:pt>
                <c:pt idx="307">
                  <c:v>502.36002416448468</c:v>
                </c:pt>
                <c:pt idx="308">
                  <c:v>502.36020371702222</c:v>
                </c:pt>
                <c:pt idx="309">
                  <c:v>502.36038405498971</c:v>
                </c:pt>
                <c:pt idx="310">
                  <c:v>502.36056518297482</c:v>
                </c:pt>
                <c:pt idx="311">
                  <c:v>502.36074710559882</c:v>
                </c:pt>
                <c:pt idx="312">
                  <c:v>502.36092982751671</c:v>
                </c:pt>
                <c:pt idx="313">
                  <c:v>502.36111335341775</c:v>
                </c:pt>
                <c:pt idx="314">
                  <c:v>502.3612976880255</c:v>
                </c:pt>
                <c:pt idx="315">
                  <c:v>502.36148283609833</c:v>
                </c:pt>
                <c:pt idx="316">
                  <c:v>502.36166880242973</c:v>
                </c:pt>
                <c:pt idx="317">
                  <c:v>502.36185559184838</c:v>
                </c:pt>
                <c:pt idx="318">
                  <c:v>502.36204320921877</c:v>
                </c:pt>
                <c:pt idx="319">
                  <c:v>502.36223165944136</c:v>
                </c:pt>
                <c:pt idx="320">
                  <c:v>502.3624209474529</c:v>
                </c:pt>
                <c:pt idx="321">
                  <c:v>502.36261107822673</c:v>
                </c:pt>
                <c:pt idx="322">
                  <c:v>502.36280205677321</c:v>
                </c:pt>
                <c:pt idx="323">
                  <c:v>502.36299388813995</c:v>
                </c:pt>
                <c:pt idx="324">
                  <c:v>502.36318657741225</c:v>
                </c:pt>
                <c:pt idx="325">
                  <c:v>502.36338012971328</c:v>
                </c:pt>
                <c:pt idx="326">
                  <c:v>502.36357455020448</c:v>
                </c:pt>
                <c:pt idx="327">
                  <c:v>502.36376984408616</c:v>
                </c:pt>
                <c:pt idx="328">
                  <c:v>502.36396601659732</c:v>
                </c:pt>
                <c:pt idx="329">
                  <c:v>502.36416307301653</c:v>
                </c:pt>
                <c:pt idx="330">
                  <c:v>502.36436101866195</c:v>
                </c:pt>
                <c:pt idx="331">
                  <c:v>502.36455985889182</c:v>
                </c:pt>
                <c:pt idx="332">
                  <c:v>502.36475959910484</c:v>
                </c:pt>
                <c:pt idx="333">
                  <c:v>502.36496024474042</c:v>
                </c:pt>
                <c:pt idx="334">
                  <c:v>502.36516180127916</c:v>
                </c:pt>
                <c:pt idx="335">
                  <c:v>502.36536427424323</c:v>
                </c:pt>
                <c:pt idx="336">
                  <c:v>502.36556766919665</c:v>
                </c:pt>
                <c:pt idx="337">
                  <c:v>502.36577199174576</c:v>
                </c:pt>
                <c:pt idx="338">
                  <c:v>502.3659772475396</c:v>
                </c:pt>
                <c:pt idx="339">
                  <c:v>502.36618344227026</c:v>
                </c:pt>
                <c:pt idx="340">
                  <c:v>502.36639058167322</c:v>
                </c:pt>
                <c:pt idx="341">
                  <c:v>502.36659867152792</c:v>
                </c:pt>
                <c:pt idx="342">
                  <c:v>502.36680771765805</c:v>
                </c:pt>
                <c:pt idx="343">
                  <c:v>502.36701772593199</c:v>
                </c:pt>
                <c:pt idx="344">
                  <c:v>502.36722870226305</c:v>
                </c:pt>
                <c:pt idx="345">
                  <c:v>502.3674406526103</c:v>
                </c:pt>
                <c:pt idx="346">
                  <c:v>502.36765358297845</c:v>
                </c:pt>
                <c:pt idx="347">
                  <c:v>502.36786749941876</c:v>
                </c:pt>
                <c:pt idx="348">
                  <c:v>502.36808240802924</c:v>
                </c:pt>
                <c:pt idx="349">
                  <c:v>502.36829831495498</c:v>
                </c:pt>
                <c:pt idx="350">
                  <c:v>502.36851522638892</c:v>
                </c:pt>
                <c:pt idx="351">
                  <c:v>502.36873314857189</c:v>
                </c:pt>
                <c:pt idx="352">
                  <c:v>502.36895208779339</c:v>
                </c:pt>
                <c:pt idx="353">
                  <c:v>502.36917205039191</c:v>
                </c:pt>
                <c:pt idx="354">
                  <c:v>502.36939304275535</c:v>
                </c:pt>
                <c:pt idx="355">
                  <c:v>502.3696150713215</c:v>
                </c:pt>
                <c:pt idx="356">
                  <c:v>502.36983814257866</c:v>
                </c:pt>
                <c:pt idx="357">
                  <c:v>502.3700622630659</c:v>
                </c:pt>
                <c:pt idx="358">
                  <c:v>502.37028743937361</c:v>
                </c:pt>
                <c:pt idx="359">
                  <c:v>502.37051367814411</c:v>
                </c:pt>
                <c:pt idx="360">
                  <c:v>502.37074098607195</c:v>
                </c:pt>
                <c:pt idx="361">
                  <c:v>502.37096936990446</c:v>
                </c:pt>
                <c:pt idx="362">
                  <c:v>502.37119883644237</c:v>
                </c:pt>
                <c:pt idx="363">
                  <c:v>502.37142939254022</c:v>
                </c:pt>
                <c:pt idx="364">
                  <c:v>502.3716610451068</c:v>
                </c:pt>
                <c:pt idx="365">
                  <c:v>502.37189380110584</c:v>
                </c:pt>
                <c:pt idx="366">
                  <c:v>502.37212766755636</c:v>
                </c:pt>
                <c:pt idx="367">
                  <c:v>502.37236265153336</c:v>
                </c:pt>
                <c:pt idx="368">
                  <c:v>502.37259876016822</c:v>
                </c:pt>
                <c:pt idx="369">
                  <c:v>502.37283600064927</c:v>
                </c:pt>
                <c:pt idx="370">
                  <c:v>502.37307438022242</c:v>
                </c:pt>
                <c:pt idx="371">
                  <c:v>502.3733139061917</c:v>
                </c:pt>
                <c:pt idx="372">
                  <c:v>502.37355458591963</c:v>
                </c:pt>
                <c:pt idx="373">
                  <c:v>502.37379642682799</c:v>
                </c:pt>
                <c:pt idx="374">
                  <c:v>502.3740394363985</c:v>
                </c:pt>
                <c:pt idx="375">
                  <c:v>502.37428362217292</c:v>
                </c:pt>
                <c:pt idx="376">
                  <c:v>502.37452899175423</c:v>
                </c:pt>
                <c:pt idx="377">
                  <c:v>502.37477555280685</c:v>
                </c:pt>
                <c:pt idx="378">
                  <c:v>502.37502331305717</c:v>
                </c:pt>
                <c:pt idx="379">
                  <c:v>502.37527228029455</c:v>
                </c:pt>
                <c:pt idx="380">
                  <c:v>502.37552246237152</c:v>
                </c:pt>
                <c:pt idx="381">
                  <c:v>502.37577386720477</c:v>
                </c:pt>
                <c:pt idx="382">
                  <c:v>502.37602650277529</c:v>
                </c:pt>
                <c:pt idx="383">
                  <c:v>502.3762803771296</c:v>
                </c:pt>
                <c:pt idx="384">
                  <c:v>502.37653549837984</c:v>
                </c:pt>
                <c:pt idx="385">
                  <c:v>502.37679187470485</c:v>
                </c:pt>
                <c:pt idx="386">
                  <c:v>502.37704951435052</c:v>
                </c:pt>
                <c:pt idx="387">
                  <c:v>502.37730842563059</c:v>
                </c:pt>
                <c:pt idx="388">
                  <c:v>502.37756861692731</c:v>
                </c:pt>
                <c:pt idx="389">
                  <c:v>502.37783009669215</c:v>
                </c:pt>
                <c:pt idx="390">
                  <c:v>502.37809287344646</c:v>
                </c:pt>
                <c:pt idx="391">
                  <c:v>502.37835695578195</c:v>
                </c:pt>
                <c:pt idx="392">
                  <c:v>502.3786223523619</c:v>
                </c:pt>
                <c:pt idx="393">
                  <c:v>502.37888907192138</c:v>
                </c:pt>
                <c:pt idx="394">
                  <c:v>502.3791571232681</c:v>
                </c:pt>
                <c:pt idx="395">
                  <c:v>502.37942651528334</c:v>
                </c:pt>
                <c:pt idx="396">
                  <c:v>502.3796972569225</c:v>
                </c:pt>
                <c:pt idx="397">
                  <c:v>502.37996935721577</c:v>
                </c:pt>
                <c:pt idx="398">
                  <c:v>502.38024282526908</c:v>
                </c:pt>
                <c:pt idx="399">
                  <c:v>502.38051767026479</c:v>
                </c:pt>
                <c:pt idx="400">
                  <c:v>502.38079390146243</c:v>
                </c:pt>
                <c:pt idx="401">
                  <c:v>502.38107152819941</c:v>
                </c:pt>
                <c:pt idx="402">
                  <c:v>502.38135055989204</c:v>
                </c:pt>
                <c:pt idx="403">
                  <c:v>502.38163100603606</c:v>
                </c:pt>
                <c:pt idx="404">
                  <c:v>502.38191287620765</c:v>
                </c:pt>
                <c:pt idx="405">
                  <c:v>502.38219618006417</c:v>
                </c:pt>
                <c:pt idx="406">
                  <c:v>502.38248092734483</c:v>
                </c:pt>
                <c:pt idx="407">
                  <c:v>502.38276712787189</c:v>
                </c:pt>
                <c:pt idx="408">
                  <c:v>502.38305479155116</c:v>
                </c:pt>
                <c:pt idx="409">
                  <c:v>502.38334392837305</c:v>
                </c:pt>
                <c:pt idx="410">
                  <c:v>502.3836345484134</c:v>
                </c:pt>
                <c:pt idx="411">
                  <c:v>502.38392666183432</c:v>
                </c:pt>
                <c:pt idx="412">
                  <c:v>502.3842202788851</c:v>
                </c:pt>
                <c:pt idx="413">
                  <c:v>502.38451540990303</c:v>
                </c:pt>
                <c:pt idx="414">
                  <c:v>502.38481206531452</c:v>
                </c:pt>
                <c:pt idx="415">
                  <c:v>502.38511025563588</c:v>
                </c:pt>
                <c:pt idx="416">
                  <c:v>502.38540999147409</c:v>
                </c:pt>
                <c:pt idx="417">
                  <c:v>502.38571128352817</c:v>
                </c:pt>
                <c:pt idx="418">
                  <c:v>502.3860141425896</c:v>
                </c:pt>
                <c:pt idx="419">
                  <c:v>502.3863185795438</c:v>
                </c:pt>
                <c:pt idx="420">
                  <c:v>502.3866246053708</c:v>
                </c:pt>
                <c:pt idx="421">
                  <c:v>502.3869322311462</c:v>
                </c:pt>
                <c:pt idx="422">
                  <c:v>502.38724146804242</c:v>
                </c:pt>
                <c:pt idx="423">
                  <c:v>502.3875523273295</c:v>
                </c:pt>
                <c:pt idx="424">
                  <c:v>502.38786482037619</c:v>
                </c:pt>
                <c:pt idx="425">
                  <c:v>502.388178958651</c:v>
                </c:pt>
                <c:pt idx="426">
                  <c:v>502.38849475372331</c:v>
                </c:pt>
                <c:pt idx="427">
                  <c:v>502.38881221726422</c:v>
                </c:pt>
                <c:pt idx="428">
                  <c:v>502.38913136104799</c:v>
                </c:pt>
                <c:pt idx="429">
                  <c:v>502.38945219695273</c:v>
                </c:pt>
                <c:pt idx="430">
                  <c:v>502.38977473696184</c:v>
                </c:pt>
                <c:pt idx="431">
                  <c:v>502.39009899316488</c:v>
                </c:pt>
                <c:pt idx="432">
                  <c:v>502.39042497775893</c:v>
                </c:pt>
                <c:pt idx="433">
                  <c:v>502.39075270304949</c:v>
                </c:pt>
                <c:pt idx="434">
                  <c:v>502.39108218145185</c:v>
                </c:pt>
                <c:pt idx="435">
                  <c:v>502.39141342549215</c:v>
                </c:pt>
                <c:pt idx="436">
                  <c:v>502.3917464478086</c:v>
                </c:pt>
                <c:pt idx="437">
                  <c:v>502.39208126115273</c:v>
                </c:pt>
                <c:pt idx="438">
                  <c:v>502.39241787839052</c:v>
                </c:pt>
                <c:pt idx="439">
                  <c:v>502.39275631250371</c:v>
                </c:pt>
                <c:pt idx="440">
                  <c:v>502.39309657659101</c:v>
                </c:pt>
                <c:pt idx="441">
                  <c:v>502.39343868386942</c:v>
                </c:pt>
                <c:pt idx="442">
                  <c:v>502.39378264767549</c:v>
                </c:pt>
                <c:pt idx="443">
                  <c:v>502.39412848146662</c:v>
                </c:pt>
                <c:pt idx="444">
                  <c:v>502.39447619882219</c:v>
                </c:pt>
                <c:pt idx="445">
                  <c:v>502.39482581344532</c:v>
                </c:pt>
                <c:pt idx="446">
                  <c:v>502.39517733916375</c:v>
                </c:pt>
                <c:pt idx="447">
                  <c:v>502.39553078993163</c:v>
                </c:pt>
                <c:pt idx="448">
                  <c:v>502.39588617983054</c:v>
                </c:pt>
                <c:pt idx="449">
                  <c:v>502.39624352307112</c:v>
                </c:pt>
                <c:pt idx="450">
                  <c:v>502.39660283399439</c:v>
                </c:pt>
                <c:pt idx="451">
                  <c:v>502.39696412707326</c:v>
                </c:pt>
                <c:pt idx="452">
                  <c:v>502.39732741691392</c:v>
                </c:pt>
                <c:pt idx="453">
                  <c:v>502.39769271825736</c:v>
                </c:pt>
                <c:pt idx="454">
                  <c:v>502.39806004598086</c:v>
                </c:pt>
                <c:pt idx="455">
                  <c:v>502.39842941509949</c:v>
                </c:pt>
                <c:pt idx="456">
                  <c:v>502.39880084076759</c:v>
                </c:pt>
                <c:pt idx="457">
                  <c:v>502.39917433828049</c:v>
                </c:pt>
                <c:pt idx="458">
                  <c:v>502.39954992307588</c:v>
                </c:pt>
                <c:pt idx="459">
                  <c:v>502.39992761073552</c:v>
                </c:pt>
                <c:pt idx="460">
                  <c:v>502.40030741698695</c:v>
                </c:pt>
                <c:pt idx="461">
                  <c:v>502.40068935770489</c:v>
                </c:pt>
                <c:pt idx="462">
                  <c:v>502.40107344891305</c:v>
                </c:pt>
                <c:pt idx="463">
                  <c:v>502.40145970678583</c:v>
                </c:pt>
                <c:pt idx="464">
                  <c:v>502.4018481476499</c:v>
                </c:pt>
                <c:pt idx="465">
                  <c:v>502.40223878798611</c:v>
                </c:pt>
                <c:pt idx="466">
                  <c:v>502.4026316444311</c:v>
                </c:pt>
                <c:pt idx="467">
                  <c:v>502.40302673377897</c:v>
                </c:pt>
                <c:pt idx="468">
                  <c:v>502.40342407298346</c:v>
                </c:pt>
                <c:pt idx="469">
                  <c:v>502.40382367915925</c:v>
                </c:pt>
                <c:pt idx="470">
                  <c:v>502.40422556958424</c:v>
                </c:pt>
                <c:pt idx="471">
                  <c:v>502.40462976170124</c:v>
                </c:pt>
                <c:pt idx="472">
                  <c:v>502.40503627311983</c:v>
                </c:pt>
                <c:pt idx="473">
                  <c:v>502.40544512161824</c:v>
                </c:pt>
                <c:pt idx="474">
                  <c:v>502.40585632514552</c:v>
                </c:pt>
                <c:pt idx="475">
                  <c:v>502.40626990182329</c:v>
                </c:pt>
                <c:pt idx="476">
                  <c:v>502.40668586994775</c:v>
                </c:pt>
                <c:pt idx="477">
                  <c:v>502.40710424799187</c:v>
                </c:pt>
                <c:pt idx="478">
                  <c:v>502.40752505460728</c:v>
                </c:pt>
                <c:pt idx="479">
                  <c:v>502.40794830862637</c:v>
                </c:pt>
                <c:pt idx="480">
                  <c:v>502.40837402906453</c:v>
                </c:pt>
                <c:pt idx="481">
                  <c:v>502.40880223512204</c:v>
                </c:pt>
                <c:pt idx="482">
                  <c:v>502.40923294618648</c:v>
                </c:pt>
                <c:pt idx="483">
                  <c:v>502.40966618183472</c:v>
                </c:pt>
                <c:pt idx="484">
                  <c:v>502.41010196183549</c:v>
                </c:pt>
                <c:pt idx="485">
                  <c:v>502.41054030615106</c:v>
                </c:pt>
                <c:pt idx="486">
                  <c:v>502.4109812349401</c:v>
                </c:pt>
                <c:pt idx="487">
                  <c:v>502.41142476855964</c:v>
                </c:pt>
                <c:pt idx="488">
                  <c:v>502.41187092756758</c:v>
                </c:pt>
                <c:pt idx="489">
                  <c:v>502.41231973272505</c:v>
                </c:pt>
                <c:pt idx="490">
                  <c:v>502.41277120499871</c:v>
                </c:pt>
                <c:pt idx="491">
                  <c:v>502.41322536556333</c:v>
                </c:pt>
                <c:pt idx="492">
                  <c:v>502.41368223580434</c:v>
                </c:pt>
                <c:pt idx="493">
                  <c:v>502.41414183732013</c:v>
                </c:pt>
                <c:pt idx="494">
                  <c:v>502.41460419192475</c:v>
                </c:pt>
                <c:pt idx="495">
                  <c:v>502.41506932165038</c:v>
                </c:pt>
                <c:pt idx="496">
                  <c:v>502.41553724875013</c:v>
                </c:pt>
                <c:pt idx="497">
                  <c:v>502.41600799570057</c:v>
                </c:pt>
                <c:pt idx="498">
                  <c:v>502.41648158520451</c:v>
                </c:pt>
                <c:pt idx="499">
                  <c:v>502.41695804019372</c:v>
                </c:pt>
                <c:pt idx="500">
                  <c:v>502.4174373838315</c:v>
                </c:pt>
                <c:pt idx="501">
                  <c:v>502.41791963951584</c:v>
                </c:pt>
                <c:pt idx="502">
                  <c:v>502.41840483088214</c:v>
                </c:pt>
                <c:pt idx="503">
                  <c:v>502.41889298180587</c:v>
                </c:pt>
                <c:pt idx="504">
                  <c:v>502.41938411640598</c:v>
                </c:pt>
                <c:pt idx="505">
                  <c:v>502.41987825904738</c:v>
                </c:pt>
                <c:pt idx="506">
                  <c:v>502.42037543434429</c:v>
                </c:pt>
                <c:pt idx="507">
                  <c:v>502.42087566716333</c:v>
                </c:pt>
                <c:pt idx="508">
                  <c:v>502.42137898262621</c:v>
                </c:pt>
                <c:pt idx="509">
                  <c:v>502.42188540611352</c:v>
                </c:pt>
                <c:pt idx="510">
                  <c:v>502.42239496326732</c:v>
                </c:pt>
                <c:pt idx="511">
                  <c:v>502.42290767999481</c:v>
                </c:pt>
                <c:pt idx="512">
                  <c:v>502.42342358247146</c:v>
                </c:pt>
                <c:pt idx="513">
                  <c:v>502.42394269714424</c:v>
                </c:pt>
                <c:pt idx="514">
                  <c:v>502.42446505073531</c:v>
                </c:pt>
                <c:pt idx="515">
                  <c:v>502.42499067024511</c:v>
                </c:pt>
                <c:pt idx="516">
                  <c:v>502.42551958295616</c:v>
                </c:pt>
                <c:pt idx="517">
                  <c:v>502.42605181643631</c:v>
                </c:pt>
                <c:pt idx="518">
                  <c:v>502.42658739854261</c:v>
                </c:pt>
                <c:pt idx="519">
                  <c:v>502.42712635742481</c:v>
                </c:pt>
                <c:pt idx="520">
                  <c:v>502.4276687215289</c:v>
                </c:pt>
                <c:pt idx="521">
                  <c:v>502.42821451960134</c:v>
                </c:pt>
                <c:pt idx="522">
                  <c:v>502.42876378069229</c:v>
                </c:pt>
                <c:pt idx="523">
                  <c:v>502.42931653415991</c:v>
                </c:pt>
                <c:pt idx="524">
                  <c:v>502.42987280967407</c:v>
                </c:pt>
                <c:pt idx="525">
                  <c:v>502.43043263722035</c:v>
                </c:pt>
                <c:pt idx="526">
                  <c:v>502.4309960471042</c:v>
                </c:pt>
                <c:pt idx="527">
                  <c:v>502.43156306995485</c:v>
                </c:pt>
                <c:pt idx="528">
                  <c:v>502.43213373672961</c:v>
                </c:pt>
                <c:pt idx="529">
                  <c:v>502.43270807871824</c:v>
                </c:pt>
                <c:pt idx="530">
                  <c:v>502.43328612754675</c:v>
                </c:pt>
                <c:pt idx="531">
                  <c:v>502.43386791518236</c:v>
                </c:pt>
                <c:pt idx="532">
                  <c:v>502.43445347393737</c:v>
                </c:pt>
                <c:pt idx="533">
                  <c:v>502.43504283647417</c:v>
                </c:pt>
                <c:pt idx="534">
                  <c:v>502.43563603580924</c:v>
                </c:pt>
                <c:pt idx="535">
                  <c:v>502.43623310531831</c:v>
                </c:pt>
                <c:pt idx="536">
                  <c:v>502.43683407874062</c:v>
                </c:pt>
                <c:pt idx="537">
                  <c:v>502.43743899018403</c:v>
                </c:pt>
                <c:pt idx="538">
                  <c:v>502.43804787412961</c:v>
                </c:pt>
                <c:pt idx="539">
                  <c:v>502.43866076543657</c:v>
                </c:pt>
                <c:pt idx="540">
                  <c:v>502.43927769934754</c:v>
                </c:pt>
                <c:pt idx="541">
                  <c:v>502.43989871149319</c:v>
                </c:pt>
                <c:pt idx="542">
                  <c:v>502.44052383789767</c:v>
                </c:pt>
                <c:pt idx="543">
                  <c:v>502.44115311498388</c:v>
                </c:pt>
                <c:pt idx="544">
                  <c:v>502.44178657957855</c:v>
                </c:pt>
                <c:pt idx="545">
                  <c:v>502.44242426891776</c:v>
                </c:pt>
                <c:pt idx="546">
                  <c:v>502.44306622065244</c:v>
                </c:pt>
                <c:pt idx="547">
                  <c:v>502.44371247285375</c:v>
                </c:pt>
                <c:pt idx="548">
                  <c:v>502.444363064019</c:v>
                </c:pt>
                <c:pt idx="549">
                  <c:v>502.44501803307719</c:v>
                </c:pt>
                <c:pt idx="550">
                  <c:v>502.44567741939488</c:v>
                </c:pt>
                <c:pt idx="551">
                  <c:v>502.44634126278197</c:v>
                </c:pt>
                <c:pt idx="552">
                  <c:v>502.44700960349815</c:v>
                </c:pt>
                <c:pt idx="553">
                  <c:v>502.4476824822583</c:v>
                </c:pt>
                <c:pt idx="554">
                  <c:v>502.44835994023947</c:v>
                </c:pt>
                <c:pt idx="555">
                  <c:v>502.44904201908651</c:v>
                </c:pt>
                <c:pt idx="556">
                  <c:v>502.44972876091896</c:v>
                </c:pt>
                <c:pt idx="557">
                  <c:v>502.45042020833716</c:v>
                </c:pt>
                <c:pt idx="558">
                  <c:v>502.45111640442917</c:v>
                </c:pt>
                <c:pt idx="559">
                  <c:v>502.45181739277734</c:v>
                </c:pt>
                <c:pt idx="560">
                  <c:v>502.45252321746517</c:v>
                </c:pt>
                <c:pt idx="561">
                  <c:v>502.45323392308404</c:v>
                </c:pt>
                <c:pt idx="562">
                  <c:v>502.45394955474069</c:v>
                </c:pt>
                <c:pt idx="563">
                  <c:v>502.45467015806395</c:v>
                </c:pt>
                <c:pt idx="564">
                  <c:v>502.45539577921221</c:v>
                </c:pt>
                <c:pt idx="565">
                  <c:v>502.45612646488081</c:v>
                </c:pt>
                <c:pt idx="566">
                  <c:v>502.45686226230947</c:v>
                </c:pt>
                <c:pt idx="567">
                  <c:v>502.45760321929004</c:v>
                </c:pt>
                <c:pt idx="568">
                  <c:v>502.45834938417408</c:v>
                </c:pt>
                <c:pt idx="569">
                  <c:v>502.45910080588106</c:v>
                </c:pt>
                <c:pt idx="570">
                  <c:v>502.45985753390596</c:v>
                </c:pt>
                <c:pt idx="571">
                  <c:v>502.46061961832788</c:v>
                </c:pt>
                <c:pt idx="572">
                  <c:v>502.46138710981785</c:v>
                </c:pt>
                <c:pt idx="573">
                  <c:v>502.4621600596476</c:v>
                </c:pt>
                <c:pt idx="574">
                  <c:v>502.46293851969801</c:v>
                </c:pt>
                <c:pt idx="575">
                  <c:v>502.46372254246785</c:v>
                </c:pt>
                <c:pt idx="576">
                  <c:v>502.46451218108257</c:v>
                </c:pt>
                <c:pt idx="577">
                  <c:v>502.4653074893032</c:v>
                </c:pt>
                <c:pt idx="578">
                  <c:v>502.46610852153589</c:v>
                </c:pt>
                <c:pt idx="579">
                  <c:v>502.4669153328407</c:v>
                </c:pt>
                <c:pt idx="580">
                  <c:v>502.46772797894147</c:v>
                </c:pt>
                <c:pt idx="581">
                  <c:v>502.46854651623516</c:v>
                </c:pt>
                <c:pt idx="582">
                  <c:v>502.46937100180185</c:v>
                </c:pt>
                <c:pt idx="583">
                  <c:v>502.47020149341455</c:v>
                </c:pt>
                <c:pt idx="584">
                  <c:v>502.47103804954941</c:v>
                </c:pt>
                <c:pt idx="585">
                  <c:v>502.47188072939588</c:v>
                </c:pt>
                <c:pt idx="586">
                  <c:v>502.47272959286738</c:v>
                </c:pt>
                <c:pt idx="587">
                  <c:v>502.47358470061181</c:v>
                </c:pt>
                <c:pt idx="588">
                  <c:v>502.47444611402233</c:v>
                </c:pt>
                <c:pt idx="589">
                  <c:v>502.47531389524852</c:v>
                </c:pt>
                <c:pt idx="590">
                  <c:v>502.47618810720752</c:v>
                </c:pt>
                <c:pt idx="591">
                  <c:v>502.47706881359545</c:v>
                </c:pt>
                <c:pt idx="592">
                  <c:v>502.47795607889896</c:v>
                </c:pt>
                <c:pt idx="593">
                  <c:v>502.47884996840719</c:v>
                </c:pt>
                <c:pt idx="594">
                  <c:v>502.47975054822348</c:v>
                </c:pt>
                <c:pt idx="595">
                  <c:v>502.48065788527788</c:v>
                </c:pt>
                <c:pt idx="596">
                  <c:v>502.48157204733957</c:v>
                </c:pt>
                <c:pt idx="597">
                  <c:v>502.48249310302924</c:v>
                </c:pt>
                <c:pt idx="598">
                  <c:v>502.48342112183229</c:v>
                </c:pt>
                <c:pt idx="599">
                  <c:v>502.48435617411172</c:v>
                </c:pt>
                <c:pt idx="600">
                  <c:v>502.48529833112161</c:v>
                </c:pt>
                <c:pt idx="601">
                  <c:v>502.48624766502053</c:v>
                </c:pt>
                <c:pt idx="602">
                  <c:v>502.48720424888552</c:v>
                </c:pt>
                <c:pt idx="603">
                  <c:v>502.48816815672603</c:v>
                </c:pt>
                <c:pt idx="604">
                  <c:v>502.48913946349836</c:v>
                </c:pt>
                <c:pt idx="605">
                  <c:v>502.49011824512013</c:v>
                </c:pt>
                <c:pt idx="606">
                  <c:v>502.49110457848502</c:v>
                </c:pt>
                <c:pt idx="607">
                  <c:v>502.49209854147824</c:v>
                </c:pt>
                <c:pt idx="608">
                  <c:v>502.49310021299141</c:v>
                </c:pt>
                <c:pt idx="609">
                  <c:v>502.49410967293863</c:v>
                </c:pt>
                <c:pt idx="610">
                  <c:v>502.49512700227211</c:v>
                </c:pt>
                <c:pt idx="611">
                  <c:v>502.49615228299859</c:v>
                </c:pt>
                <c:pt idx="612">
                  <c:v>502.49718559819593</c:v>
                </c:pt>
                <c:pt idx="613">
                  <c:v>502.49822703202955</c:v>
                </c:pt>
                <c:pt idx="614">
                  <c:v>502.49927666977015</c:v>
                </c:pt>
                <c:pt idx="615">
                  <c:v>502.50033459781059</c:v>
                </c:pt>
                <c:pt idx="616">
                  <c:v>502.5014009036841</c:v>
                </c:pt>
                <c:pt idx="617">
                  <c:v>502.50247567608204</c:v>
                </c:pt>
                <c:pt idx="618">
                  <c:v>502.50355900487267</c:v>
                </c:pt>
                <c:pt idx="619">
                  <c:v>502.50465098111977</c:v>
                </c:pt>
                <c:pt idx="620">
                  <c:v>502.50575169710157</c:v>
                </c:pt>
                <c:pt idx="621">
                  <c:v>502.50686124633074</c:v>
                </c:pt>
                <c:pt idx="622">
                  <c:v>502.50797972357373</c:v>
                </c:pt>
                <c:pt idx="623">
                  <c:v>502.5091072248714</c:v>
                </c:pt>
                <c:pt idx="624">
                  <c:v>502.51024384755942</c:v>
                </c:pt>
                <c:pt idx="625">
                  <c:v>502.51138969028926</c:v>
                </c:pt>
                <c:pt idx="626">
                  <c:v>502.51254485304975</c:v>
                </c:pt>
                <c:pt idx="627">
                  <c:v>502.51370943718871</c:v>
                </c:pt>
                <c:pt idx="628">
                  <c:v>502.51488354543545</c:v>
                </c:pt>
                <c:pt idx="629">
                  <c:v>502.51606728192303</c:v>
                </c:pt>
                <c:pt idx="630">
                  <c:v>502.51726075221166</c:v>
                </c:pt>
                <c:pt idx="631">
                  <c:v>502.51846406331214</c:v>
                </c:pt>
                <c:pt idx="632">
                  <c:v>502.51967732370986</c:v>
                </c:pt>
                <c:pt idx="633">
                  <c:v>502.52090064338915</c:v>
                </c:pt>
                <c:pt idx="634">
                  <c:v>502.52213413385834</c:v>
                </c:pt>
                <c:pt idx="635">
                  <c:v>502.52337790817512</c:v>
                </c:pt>
                <c:pt idx="636">
                  <c:v>502.52463208097237</c:v>
                </c:pt>
                <c:pt idx="637">
                  <c:v>502.5258967684847</c:v>
                </c:pt>
                <c:pt idx="638">
                  <c:v>502.52717208857518</c:v>
                </c:pt>
                <c:pt idx="639">
                  <c:v>502.52845816076319</c:v>
                </c:pt>
                <c:pt idx="640">
                  <c:v>502.52975510625191</c:v>
                </c:pt>
                <c:pt idx="641">
                  <c:v>502.53106304795728</c:v>
                </c:pt>
                <c:pt idx="642">
                  <c:v>502.53238211053684</c:v>
                </c:pt>
                <c:pt idx="643">
                  <c:v>502.5337124204197</c:v>
                </c:pt>
                <c:pt idx="644">
                  <c:v>502.53505410583654</c:v>
                </c:pt>
                <c:pt idx="645">
                  <c:v>502.53640729685071</c:v>
                </c:pt>
                <c:pt idx="646">
                  <c:v>502.53777212538984</c:v>
                </c:pt>
                <c:pt idx="647">
                  <c:v>502.53914872527758</c:v>
                </c:pt>
                <c:pt idx="648">
                  <c:v>502.54053723226684</c:v>
                </c:pt>
                <c:pt idx="649">
                  <c:v>502.54193778407313</c:v>
                </c:pt>
                <c:pt idx="650">
                  <c:v>502.54335052040847</c:v>
                </c:pt>
                <c:pt idx="651">
                  <c:v>502.54477558301653</c:v>
                </c:pt>
                <c:pt idx="652">
                  <c:v>502.5462131157081</c:v>
                </c:pt>
                <c:pt idx="653">
                  <c:v>502.54766326439733</c:v>
                </c:pt>
                <c:pt idx="654">
                  <c:v>502.54912617713859</c:v>
                </c:pt>
                <c:pt idx="655">
                  <c:v>502.55060200416466</c:v>
                </c:pt>
                <c:pt idx="656">
                  <c:v>502.55209089792493</c:v>
                </c:pt>
                <c:pt idx="657">
                  <c:v>502.5535930131249</c:v>
                </c:pt>
                <c:pt idx="658">
                  <c:v>502.55510850676637</c:v>
                </c:pt>
                <c:pt idx="659">
                  <c:v>502.55663753818851</c:v>
                </c:pt>
                <c:pt idx="660">
                  <c:v>502.55818026910964</c:v>
                </c:pt>
                <c:pt idx="661">
                  <c:v>502.55973686366991</c:v>
                </c:pt>
                <c:pt idx="662">
                  <c:v>502.56130748847534</c:v>
                </c:pt>
                <c:pt idx="663">
                  <c:v>502.56289231264179</c:v>
                </c:pt>
                <c:pt idx="664">
                  <c:v>502.56449150784107</c:v>
                </c:pt>
                <c:pt idx="665">
                  <c:v>502.56610524834713</c:v>
                </c:pt>
                <c:pt idx="666">
                  <c:v>502.56773371108346</c:v>
                </c:pt>
                <c:pt idx="667">
                  <c:v>502.56937707567187</c:v>
                </c:pt>
                <c:pt idx="668">
                  <c:v>502.5710355244816</c:v>
                </c:pt>
                <c:pt idx="669">
                  <c:v>502.57270924268033</c:v>
                </c:pt>
                <c:pt idx="670">
                  <c:v>502.57439841828574</c:v>
                </c:pt>
                <c:pt idx="671">
                  <c:v>502.57610324221798</c:v>
                </c:pt>
                <c:pt idx="672">
                  <c:v>502.57782390835416</c:v>
                </c:pt>
                <c:pt idx="673">
                  <c:v>502.57956061358306</c:v>
                </c:pt>
                <c:pt idx="674">
                  <c:v>502.58131355786151</c:v>
                </c:pt>
                <c:pt idx="675">
                  <c:v>502.58308294427212</c:v>
                </c:pt>
                <c:pt idx="676">
                  <c:v>502.58486897908193</c:v>
                </c:pt>
                <c:pt idx="677">
                  <c:v>502.58667187180248</c:v>
                </c:pt>
                <c:pt idx="678">
                  <c:v>502.58849183525149</c:v>
                </c:pt>
                <c:pt idx="679">
                  <c:v>502.59032908561528</c:v>
                </c:pt>
                <c:pt idx="680">
                  <c:v>502.59218384251341</c:v>
                </c:pt>
                <c:pt idx="681">
                  <c:v>502.5940563290639</c:v>
                </c:pt>
                <c:pt idx="682">
                  <c:v>502.59594677195054</c:v>
                </c:pt>
                <c:pt idx="683">
                  <c:v>502.59785540149142</c:v>
                </c:pt>
                <c:pt idx="684">
                  <c:v>502.59978245170919</c:v>
                </c:pt>
                <c:pt idx="685">
                  <c:v>502.60172816040256</c:v>
                </c:pt>
                <c:pt idx="686">
                  <c:v>502.60369276921995</c:v>
                </c:pt>
                <c:pt idx="687">
                  <c:v>502.60567652373408</c:v>
                </c:pt>
                <c:pt idx="688">
                  <c:v>502.60767967351927</c:v>
                </c:pt>
                <c:pt idx="689">
                  <c:v>502.60970247222946</c:v>
                </c:pt>
                <c:pt idx="690">
                  <c:v>502.61174517767864</c:v>
                </c:pt>
                <c:pt idx="691">
                  <c:v>502.61380805192306</c:v>
                </c:pt>
                <c:pt idx="692">
                  <c:v>502.61589136134523</c:v>
                </c:pt>
                <c:pt idx="693">
                  <c:v>502.61799537673994</c:v>
                </c:pt>
                <c:pt idx="694">
                  <c:v>502.62012037340213</c:v>
                </c:pt>
                <c:pt idx="695">
                  <c:v>502.62226663121697</c:v>
                </c:pt>
                <c:pt idx="696">
                  <c:v>502.62443443475217</c:v>
                </c:pt>
                <c:pt idx="697">
                  <c:v>502.62662407335205</c:v>
                </c:pt>
                <c:pt idx="698">
                  <c:v>502.62883584123421</c:v>
                </c:pt>
                <c:pt idx="699">
                  <c:v>502.63107003758842</c:v>
                </c:pt>
                <c:pt idx="700">
                  <c:v>502.63332696667754</c:v>
                </c:pt>
                <c:pt idx="701">
                  <c:v>502.63560693794147</c:v>
                </c:pt>
                <c:pt idx="702">
                  <c:v>502.63791026610289</c:v>
                </c:pt>
                <c:pt idx="703">
                  <c:v>502.64023727127585</c:v>
                </c:pt>
                <c:pt idx="704">
                  <c:v>502.64258827907719</c:v>
                </c:pt>
                <c:pt idx="705">
                  <c:v>502.64496362074038</c:v>
                </c:pt>
                <c:pt idx="706">
                  <c:v>502.64736363323209</c:v>
                </c:pt>
                <c:pt idx="707">
                  <c:v>502.64978865937161</c:v>
                </c:pt>
                <c:pt idx="708">
                  <c:v>502.65223904795346</c:v>
                </c:pt>
                <c:pt idx="709">
                  <c:v>502.6547151538727</c:v>
                </c:pt>
                <c:pt idx="710">
                  <c:v>502.6572173382533</c:v>
                </c:pt>
                <c:pt idx="711">
                  <c:v>502.65974596858001</c:v>
                </c:pt>
                <c:pt idx="712">
                  <c:v>502.66230141883318</c:v>
                </c:pt>
                <c:pt idx="713">
                  <c:v>502.66488406962679</c:v>
                </c:pt>
                <c:pt idx="714">
                  <c:v>502.66749430835057</c:v>
                </c:pt>
                <c:pt idx="715">
                  <c:v>502.67013252931497</c:v>
                </c:pt>
                <c:pt idx="716">
                  <c:v>502.67279913390007</c:v>
                </c:pt>
                <c:pt idx="717">
                  <c:v>502.67549453070831</c:v>
                </c:pt>
                <c:pt idx="718">
                  <c:v>502.67821913572101</c:v>
                </c:pt>
                <c:pt idx="719">
                  <c:v>502.68097337245865</c:v>
                </c:pt>
                <c:pt idx="720">
                  <c:v>502.6837576721457</c:v>
                </c:pt>
                <c:pt idx="721">
                  <c:v>502.68657247387927</c:v>
                </c:pt>
                <c:pt idx="722">
                  <c:v>502.68941822480201</c:v>
                </c:pt>
                <c:pt idx="723">
                  <c:v>502.69229538028009</c:v>
                </c:pt>
                <c:pt idx="724">
                  <c:v>502.6952044040849</c:v>
                </c:pt>
                <c:pt idx="725">
                  <c:v>502.6981457685801</c:v>
                </c:pt>
                <c:pt idx="726">
                  <c:v>502.70111995491357</c:v>
                </c:pt>
                <c:pt idx="727">
                  <c:v>502.70412745321357</c:v>
                </c:pt>
                <c:pt idx="728">
                  <c:v>502.7071687627913</c:v>
                </c:pt>
                <c:pt idx="729">
                  <c:v>502.71024439234759</c:v>
                </c:pt>
                <c:pt idx="730">
                  <c:v>502.71335486018597</c:v>
                </c:pt>
                <c:pt idx="731">
                  <c:v>502.71650069443064</c:v>
                </c:pt>
                <c:pt idx="732">
                  <c:v>502.71968243325085</c:v>
                </c:pt>
                <c:pt idx="733">
                  <c:v>502.72290062509109</c:v>
                </c:pt>
                <c:pt idx="734">
                  <c:v>502.72615582890711</c:v>
                </c:pt>
                <c:pt idx="735">
                  <c:v>502.7294486144088</c:v>
                </c:pt>
                <c:pt idx="736">
                  <c:v>502.73277956230947</c:v>
                </c:pt>
                <c:pt idx="737">
                  <c:v>502.73614926458157</c:v>
                </c:pt>
                <c:pt idx="738">
                  <c:v>502.73955832471995</c:v>
                </c:pt>
                <c:pt idx="739">
                  <c:v>502.74300735801194</c:v>
                </c:pt>
                <c:pt idx="740">
                  <c:v>502.74649699181481</c:v>
                </c:pt>
                <c:pt idx="741">
                  <c:v>502.75002786584116</c:v>
                </c:pt>
                <c:pt idx="742">
                  <c:v>502.75360063245188</c:v>
                </c:pt>
                <c:pt idx="743">
                  <c:v>502.75721595695768</c:v>
                </c:pt>
                <c:pt idx="744">
                  <c:v>502.76087451792847</c:v>
                </c:pt>
                <c:pt idx="745">
                  <c:v>502.76457700751195</c:v>
                </c:pt>
                <c:pt idx="746">
                  <c:v>502.76832413176066</c:v>
                </c:pt>
                <c:pt idx="747">
                  <c:v>502.77211661096891</c:v>
                </c:pt>
                <c:pt idx="748">
                  <c:v>502.77595518001851</c:v>
                </c:pt>
                <c:pt idx="749">
                  <c:v>502.77984058873477</c:v>
                </c:pt>
                <c:pt idx="750">
                  <c:v>502.78377360225284</c:v>
                </c:pt>
                <c:pt idx="751">
                  <c:v>502.78775500139409</c:v>
                </c:pt>
                <c:pt idx="752">
                  <c:v>502.79178558305358</c:v>
                </c:pt>
                <c:pt idx="753">
                  <c:v>502.79586616059896</c:v>
                </c:pt>
                <c:pt idx="754">
                  <c:v>502.79999756428055</c:v>
                </c:pt>
                <c:pt idx="755">
                  <c:v>502.8041806416536</c:v>
                </c:pt>
                <c:pt idx="756">
                  <c:v>502.80841625801287</c:v>
                </c:pt>
                <c:pt idx="757">
                  <c:v>502.81270529684019</c:v>
                </c:pt>
                <c:pt idx="758">
                  <c:v>502.8170486602649</c:v>
                </c:pt>
                <c:pt idx="759">
                  <c:v>502.82144726953817</c:v>
                </c:pt>
                <c:pt idx="760">
                  <c:v>502.8259020655214</c:v>
                </c:pt>
                <c:pt idx="761">
                  <c:v>502.83041400918944</c:v>
                </c:pt>
                <c:pt idx="762">
                  <c:v>502.83498408214831</c:v>
                </c:pt>
                <c:pt idx="763">
                  <c:v>502.83961328716947</c:v>
                </c:pt>
                <c:pt idx="764">
                  <c:v>502.84430264873936</c:v>
                </c:pt>
                <c:pt idx="765">
                  <c:v>502.84905321362652</c:v>
                </c:pt>
                <c:pt idx="766">
                  <c:v>502.85386605146516</c:v>
                </c:pt>
                <c:pt idx="767">
                  <c:v>502.85874225535758</c:v>
                </c:pt>
                <c:pt idx="768">
                  <c:v>502.86368294249439</c:v>
                </c:pt>
                <c:pt idx="769">
                  <c:v>502.86868925479439</c:v>
                </c:pt>
                <c:pt idx="770">
                  <c:v>502.8737623595643</c:v>
                </c:pt>
                <c:pt idx="771">
                  <c:v>502.878903450179</c:v>
                </c:pt>
                <c:pt idx="772">
                  <c:v>502.88411374678321</c:v>
                </c:pt>
                <c:pt idx="773">
                  <c:v>502.88939449701519</c:v>
                </c:pt>
                <c:pt idx="774">
                  <c:v>502.89474697675365</c:v>
                </c:pt>
                <c:pt idx="775">
                  <c:v>502.900172490888</c:v>
                </c:pt>
                <c:pt idx="776">
                  <c:v>502.90567237411375</c:v>
                </c:pt>
                <c:pt idx="777">
                  <c:v>502.91124799175287</c:v>
                </c:pt>
                <c:pt idx="778">
                  <c:v>502.91690074060131</c:v>
                </c:pt>
                <c:pt idx="779">
                  <c:v>502.92263204980316</c:v>
                </c:pt>
                <c:pt idx="780">
                  <c:v>502.92844338175405</c:v>
                </c:pt>
                <c:pt idx="781">
                  <c:v>502.93433623303389</c:v>
                </c:pt>
                <c:pt idx="782">
                  <c:v>502.94031213536977</c:v>
                </c:pt>
                <c:pt idx="783">
                  <c:v>502.9463726566313</c:v>
                </c:pt>
                <c:pt idx="784">
                  <c:v>502.95251940185898</c:v>
                </c:pt>
                <c:pt idx="785">
                  <c:v>502.95875401432619</c:v>
                </c:pt>
                <c:pt idx="786">
                  <c:v>502.96507817663741</c:v>
                </c:pt>
                <c:pt idx="787">
                  <c:v>502.97149361186331</c:v>
                </c:pt>
                <c:pt idx="788">
                  <c:v>502.97800208471392</c:v>
                </c:pt>
                <c:pt idx="789">
                  <c:v>502.98460540275192</c:v>
                </c:pt>
                <c:pt idx="790">
                  <c:v>502.9913054176476</c:v>
                </c:pt>
                <c:pt idx="791">
                  <c:v>502.99810402647603</c:v>
                </c:pt>
                <c:pt idx="792">
                  <c:v>503.00500317306035</c:v>
                </c:pt>
                <c:pt idx="793">
                  <c:v>503.0120048493601</c:v>
                </c:pt>
                <c:pt idx="794">
                  <c:v>503.01911109690911</c:v>
                </c:pt>
                <c:pt idx="795">
                  <c:v>503.02632400830316</c:v>
                </c:pt>
                <c:pt idx="796">
                  <c:v>503.03364572874</c:v>
                </c:pt>
                <c:pt idx="797">
                  <c:v>503.04107845761416</c:v>
                </c:pt>
                <c:pt idx="798">
                  <c:v>503.04862445016784</c:v>
                </c:pt>
                <c:pt idx="799">
                  <c:v>503.05628601920154</c:v>
                </c:pt>
                <c:pt idx="800">
                  <c:v>503.06406553684536</c:v>
                </c:pt>
                <c:pt idx="801">
                  <c:v>503.07196543639486</c:v>
                </c:pt>
                <c:pt idx="802">
                  <c:v>503.07998821421319</c:v>
                </c:pt>
                <c:pt idx="803">
                  <c:v>503.08813643170242</c:v>
                </c:pt>
                <c:pt idx="804">
                  <c:v>503.09641271734773</c:v>
                </c:pt>
                <c:pt idx="805">
                  <c:v>503.10481976883625</c:v>
                </c:pt>
                <c:pt idx="806">
                  <c:v>503.11336035525488</c:v>
                </c:pt>
                <c:pt idx="807">
                  <c:v>503.12203731936967</c:v>
                </c:pt>
                <c:pt idx="808">
                  <c:v>503.13085357999063</c:v>
                </c:pt>
                <c:pt idx="809">
                  <c:v>503.13981213442594</c:v>
                </c:pt>
                <c:pt idx="810">
                  <c:v>503.1489160610281</c:v>
                </c:pt>
                <c:pt idx="811">
                  <c:v>503.15816852183815</c:v>
                </c:pt>
                <c:pt idx="812">
                  <c:v>503.16757276532996</c:v>
                </c:pt>
                <c:pt idx="813">
                  <c:v>503.17713212926094</c:v>
                </c:pt>
                <c:pt idx="814">
                  <c:v>503.1868500436326</c:v>
                </c:pt>
                <c:pt idx="815">
                  <c:v>503.19673003376619</c:v>
                </c:pt>
                <c:pt idx="816">
                  <c:v>503.20677572349894</c:v>
                </c:pt>
                <c:pt idx="817">
                  <c:v>503.21699083850592</c:v>
                </c:pt>
                <c:pt idx="818">
                  <c:v>503.227379209753</c:v>
                </c:pt>
                <c:pt idx="819">
                  <c:v>503.23794477708776</c:v>
                </c:pt>
                <c:pt idx="820">
                  <c:v>503.24869159297339</c:v>
                </c:pt>
                <c:pt idx="821">
                  <c:v>503.25962382637334</c:v>
                </c:pt>
                <c:pt idx="822">
                  <c:v>503.27074576679308</c:v>
                </c:pt>
                <c:pt idx="823">
                  <c:v>503.28206182848606</c:v>
                </c:pt>
                <c:pt idx="824">
                  <c:v>503.29357655483233</c:v>
                </c:pt>
                <c:pt idx="825">
                  <c:v>503.30529462289707</c:v>
                </c:pt>
                <c:pt idx="826">
                  <c:v>503.31722084817841</c:v>
                </c:pt>
                <c:pt idx="827">
                  <c:v>503.32936018955252</c:v>
                </c:pt>
                <c:pt idx="828">
                  <c:v>503.34171775442661</c:v>
                </c:pt>
                <c:pt idx="829">
                  <c:v>503.35429880410891</c:v>
                </c:pt>
                <c:pt idx="830">
                  <c:v>503.36710875940645</c:v>
                </c:pt>
                <c:pt idx="831">
                  <c:v>503.38015320646218</c:v>
                </c:pt>
                <c:pt idx="832">
                  <c:v>503.39343790284215</c:v>
                </c:pt>
                <c:pt idx="833">
                  <c:v>503.4069687838865</c:v>
                </c:pt>
                <c:pt idx="834">
                  <c:v>503.42075196933598</c:v>
                </c:pt>
                <c:pt idx="835">
                  <c:v>503.43479377024875</c:v>
                </c:pt>
                <c:pt idx="836">
                  <c:v>503.44910069622159</c:v>
                </c:pt>
                <c:pt idx="837">
                  <c:v>503.46367946293128</c:v>
                </c:pt>
                <c:pt idx="838">
                  <c:v>503.47853700001173</c:v>
                </c:pt>
                <c:pt idx="839">
                  <c:v>503.49368045928514</c:v>
                </c:pt>
                <c:pt idx="840">
                  <c:v>503.50911722336485</c:v>
                </c:pt>
                <c:pt idx="841">
                  <c:v>503.52485491464864</c:v>
                </c:pt>
                <c:pt idx="842">
                  <c:v>503.54090140472454</c:v>
                </c:pt>
                <c:pt idx="843">
                  <c:v>503.55726482420857</c:v>
                </c:pt>
                <c:pt idx="844">
                  <c:v>503.57395357304</c:v>
                </c:pt>
                <c:pt idx="845">
                  <c:v>503.59097633125549</c:v>
                </c:pt>
                <c:pt idx="846">
                  <c:v>503.60834207027068</c:v>
                </c:pt>
                <c:pt idx="847">
                  <c:v>503.62606006469491</c:v>
                </c:pt>
                <c:pt idx="848">
                  <c:v>503.64413990470797</c:v>
                </c:pt>
                <c:pt idx="849">
                  <c:v>503.66259150903147</c:v>
                </c:pt>
                <c:pt idx="850">
                  <c:v>503.68142513852513</c:v>
                </c:pt>
                <c:pt idx="851">
                  <c:v>503.70065141044483</c:v>
                </c:pt>
                <c:pt idx="852">
                  <c:v>503.72028131339823</c:v>
                </c:pt>
                <c:pt idx="853">
                  <c:v>503.74032622303753</c:v>
                </c:pt>
                <c:pt idx="854">
                  <c:v>503.76079791853147</c:v>
                </c:pt>
                <c:pt idx="855">
                  <c:v>503.78170859986074</c:v>
                </c:pt>
                <c:pt idx="856">
                  <c:v>503.80307090598404</c:v>
                </c:pt>
                <c:pt idx="857">
                  <c:v>503.8248979339262</c:v>
                </c:pt>
                <c:pt idx="858">
                  <c:v>503.84720325884052</c:v>
                </c:pt>
                <c:pt idx="859">
                  <c:v>503.87000095510444</c:v>
                </c:pt>
                <c:pt idx="860">
                  <c:v>503.89330561850863</c:v>
                </c:pt>
                <c:pt idx="861">
                  <c:v>503.91713238960443</c:v>
                </c:pt>
                <c:pt idx="862">
                  <c:v>503.94149697828107</c:v>
                </c:pt>
                <c:pt idx="863">
                  <c:v>503.96641568964469</c:v>
                </c:pt>
                <c:pt idx="864">
                  <c:v>503.99190545128101</c:v>
                </c:pt>
                <c:pt idx="865">
                  <c:v>504.01798384198486</c:v>
                </c:pt>
                <c:pt idx="866">
                  <c:v>504.04466912204856</c:v>
                </c:pt>
                <c:pt idx="867">
                  <c:v>504.07198026520678</c:v>
                </c:pt>
                <c:pt idx="868">
                  <c:v>504.09993699234064</c:v>
                </c:pt>
                <c:pt idx="869">
                  <c:v>504.12855980705461</c:v>
                </c:pt>
                <c:pt idx="870">
                  <c:v>504.15787003324465</c:v>
                </c:pt>
                <c:pt idx="871">
                  <c:v>504.1878898547867</c:v>
                </c:pt>
                <c:pt idx="872">
                  <c:v>504.21864235748262</c:v>
                </c:pt>
                <c:pt idx="873">
                  <c:v>504.25015157341267</c:v>
                </c:pt>
                <c:pt idx="874">
                  <c:v>504.28244252785214</c:v>
                </c:pt>
                <c:pt idx="875">
                  <c:v>504.31554128892424</c:v>
                </c:pt>
                <c:pt idx="876">
                  <c:v>504.34947502017206</c:v>
                </c:pt>
                <c:pt idx="877">
                  <c:v>504.38427203624832</c:v>
                </c:pt>
                <c:pt idx="878">
                  <c:v>504.41996186193455</c:v>
                </c:pt>
                <c:pt idx="879">
                  <c:v>504.45657529472118</c:v>
                </c:pt>
                <c:pt idx="880">
                  <c:v>504.49414447119369</c:v>
                </c:pt>
                <c:pt idx="881">
                  <c:v>504.5327029374937</c:v>
                </c:pt>
                <c:pt idx="882">
                  <c:v>504.57228572414209</c:v>
                </c:pt>
                <c:pt idx="883">
                  <c:v>504.61292942553575</c:v>
                </c:pt>
                <c:pt idx="884">
                  <c:v>504.6546722844547</c:v>
                </c:pt>
                <c:pt idx="885">
                  <c:v>504.69755428194316</c:v>
                </c:pt>
                <c:pt idx="886">
                  <c:v>504.74161723295902</c:v>
                </c:pt>
                <c:pt idx="887">
                  <c:v>504.78690488821832</c:v>
                </c:pt>
                <c:pt idx="888">
                  <c:v>504.83346304269764</c:v>
                </c:pt>
                <c:pt idx="889">
                  <c:v>504.88133965129612</c:v>
                </c:pt>
                <c:pt idx="890">
                  <c:v>504.9305849522018</c:v>
                </c:pt>
                <c:pt idx="891">
                  <c:v>504.98125159855476</c:v>
                </c:pt>
                <c:pt idx="892">
                  <c:v>505.03339479905037</c:v>
                </c:pt>
                <c:pt idx="893">
                  <c:v>505.08707246818273</c:v>
                </c:pt>
                <c:pt idx="894">
                  <c:v>505.14234538689107</c:v>
                </c:pt>
                <c:pt idx="895">
                  <c:v>505.19927737444073</c:v>
                </c:pt>
                <c:pt idx="896">
                  <c:v>505.25793547244393</c:v>
                </c:pt>
                <c:pt idx="897">
                  <c:v>505.31839014201154</c:v>
                </c:pt>
                <c:pt idx="898">
                  <c:v>505.38071547511572</c:v>
                </c:pt>
                <c:pt idx="899">
                  <c:v>505.44498942134686</c:v>
                </c:pt>
                <c:pt idx="900">
                  <c:v>505.51129403135855</c:v>
                </c:pt>
                <c:pt idx="901">
                  <c:v>505.5797157184183</c:v>
                </c:pt>
                <c:pt idx="902">
                  <c:v>505.65034553961965</c:v>
                </c:pt>
                <c:pt idx="903">
                  <c:v>505.72327949846067</c:v>
                </c:pt>
                <c:pt idx="904">
                  <c:v>505.7986188706659</c:v>
                </c:pt>
                <c:pt idx="905">
                  <c:v>505.87647055531147</c:v>
                </c:pt>
                <c:pt idx="906">
                  <c:v>505.95694745352517</c:v>
                </c:pt>
                <c:pt idx="907">
                  <c:v>506.04016887726198</c:v>
                </c:pt>
                <c:pt idx="908">
                  <c:v>506.12626099091528</c:v>
                </c:pt>
                <c:pt idx="909">
                  <c:v>506.21535728881071</c:v>
                </c:pt>
                <c:pt idx="910">
                  <c:v>506.30759911195315</c:v>
                </c:pt>
                <c:pt idx="911">
                  <c:v>506.4031362077551</c:v>
                </c:pt>
                <c:pt idx="912">
                  <c:v>506.50212733688011</c:v>
                </c:pt>
                <c:pt idx="913">
                  <c:v>506.60474093178482</c:v>
                </c:pt>
                <c:pt idx="914">
                  <c:v>506.71115581205362</c:v>
                </c:pt>
                <c:pt idx="915">
                  <c:v>506.82156196218784</c:v>
                </c:pt>
                <c:pt idx="916">
                  <c:v>506.93616137815718</c:v>
                </c:pt>
                <c:pt idx="917">
                  <c:v>507.05516898974474</c:v>
                </c:pt>
                <c:pt idx="918">
                  <c:v>507.1788136665354</c:v>
                </c:pt>
                <c:pt idx="919">
                  <c:v>507.30733931632506</c:v>
                </c:pt>
                <c:pt idx="920">
                  <c:v>507.44100608577571</c:v>
                </c:pt>
                <c:pt idx="921">
                  <c:v>507.58009167433198</c:v>
                </c:pt>
                <c:pt idx="922">
                  <c:v>507.72489277376758</c:v>
                </c:pt>
                <c:pt idx="923">
                  <c:v>507.87572664726827</c:v>
                </c:pt>
                <c:pt idx="924">
                  <c:v>508.03293286371382</c:v>
                </c:pt>
                <c:pt idx="925">
                  <c:v>508.19687520482489</c:v>
                </c:pt>
                <c:pt idx="926">
                  <c:v>508.36794376513399</c:v>
                </c:pt>
                <c:pt idx="927">
                  <c:v>508.54655726736769</c:v>
                </c:pt>
                <c:pt idx="928">
                  <c:v>508.73316561884599</c:v>
                </c:pt>
                <c:pt idx="929">
                  <c:v>508.92825273797575</c:v>
                </c:pt>
                <c:pt idx="930">
                  <c:v>509.13233968392029</c:v>
                </c:pt>
                <c:pt idx="931">
                  <c:v>509.3459881271491</c:v>
                </c:pt>
                <c:pt idx="932">
                  <c:v>509.56980420392802</c:v>
                </c:pt>
                <c:pt idx="933">
                  <c:v>509.80444280401719</c:v>
                </c:pt>
                <c:pt idx="934">
                  <c:v>510.05061234806743</c:v>
                </c:pt>
                <c:pt idx="935">
                  <c:v>510.30908011961861</c:v>
                </c:pt>
                <c:pt idx="936">
                  <c:v>510.58067822643335</c:v>
                </c:pt>
                <c:pt idx="937">
                  <c:v>510.86631027740748</c:v>
                </c:pt>
                <c:pt idx="938">
                  <c:v>511.16695887480978</c:v>
                </c:pt>
                <c:pt idx="939">
                  <c:v>511.48369403750246</c:v>
                </c:pt>
                <c:pt idx="940">
                  <c:v>511.81768268955688</c:v>
                </c:pt>
                <c:pt idx="941">
                  <c:v>512.17019937088173</c:v>
                </c:pt>
                <c:pt idx="942">
                  <c:v>512.54263835282529</c:v>
                </c:pt>
                <c:pt idx="943">
                  <c:v>512.93652737307343</c:v>
                </c:pt>
                <c:pt idx="944">
                  <c:v>513.35354324159664</c:v>
                </c:pt>
                <c:pt idx="945">
                  <c:v>513.79552961423133</c:v>
                </c:pt>
                <c:pt idx="946">
                  <c:v>514.26451728434279</c:v>
                </c:pt>
                <c:pt idx="947">
                  <c:v>514.76274740795498</c:v>
                </c:pt>
                <c:pt idx="948">
                  <c:v>515.29269815628902</c:v>
                </c:pt>
                <c:pt idx="949">
                  <c:v>515.85711538504313</c:v>
                </c:pt>
                <c:pt idx="950">
                  <c:v>516.45904802600387</c:v>
                </c:pt>
                <c:pt idx="951">
                  <c:v>517.10188904883626</c:v>
                </c:pt>
                <c:pt idx="952">
                  <c:v>517.78942301567884</c:v>
                </c:pt>
                <c:pt idx="953">
                  <c:v>518.52588146681171</c:v>
                </c:pt>
                <c:pt idx="954">
                  <c:v>519.31600764292489</c:v>
                </c:pt>
                <c:pt idx="955">
                  <c:v>520.16513238224434</c:v>
                </c:pt>
                <c:pt idx="956">
                  <c:v>521.07926344703446</c:v>
                </c:pt>
                <c:pt idx="957">
                  <c:v>522.06519105736299</c:v>
                </c:pt>
                <c:pt idx="958">
                  <c:v>523.13061307149542</c:v>
                </c:pt>
                <c:pt idx="959">
                  <c:v>524.28428409292292</c:v>
                </c:pt>
                <c:pt idx="960">
                  <c:v>525.53619385847844</c:v>
                </c:pt>
                <c:pt idx="961">
                  <c:v>526.89778164352504</c:v>
                </c:pt>
                <c:pt idx="962">
                  <c:v>528.3821952077983</c:v>
                </c:pt>
                <c:pt idx="963">
                  <c:v>530.00460513375265</c:v>
                </c:pt>
                <c:pt idx="964">
                  <c:v>531.78258846281244</c:v>
                </c:pt>
                <c:pt idx="965">
                  <c:v>533.73659956887809</c:v>
                </c:pt>
                <c:pt idx="966">
                  <c:v>535.89055157847713</c:v>
                </c:pt>
                <c:pt idx="967">
                  <c:v>538.27253885337507</c:v>
                </c:pt>
                <c:pt idx="968">
                  <c:v>540.91574080460543</c:v>
                </c:pt>
                <c:pt idx="969">
                  <c:v>543.85956062536263</c:v>
                </c:pt>
                <c:pt idx="970">
                  <c:v>547.15107088981551</c:v>
                </c:pt>
                <c:pt idx="971">
                  <c:v>550.84686352732956</c:v>
                </c:pt>
                <c:pt idx="972">
                  <c:v>555.0154376494379</c:v>
                </c:pt>
                <c:pt idx="973">
                  <c:v>559.74030988240941</c:v>
                </c:pt>
                <c:pt idx="974">
                  <c:v>565.12410553457426</c:v>
                </c:pt>
                <c:pt idx="975">
                  <c:v>571.29399634234915</c:v>
                </c:pt>
                <c:pt idx="976">
                  <c:v>578.40900937653612</c:v>
                </c:pt>
                <c:pt idx="977">
                  <c:v>586.66997113670618</c:v>
                </c:pt>
                <c:pt idx="978">
                  <c:v>596.33322569027632</c:v>
                </c:pt>
                <c:pt idx="979">
                  <c:v>607.7299091042903</c:v>
                </c:pt>
                <c:pt idx="980">
                  <c:v>621.2938978887189</c:v>
                </c:pt>
                <c:pt idx="981">
                  <c:v>637.60505180545488</c:v>
                </c:pt>
                <c:pt idx="982">
                  <c:v>657.46476883552259</c:v>
                </c:pt>
                <c:pt idx="983">
                  <c:v>682.05062560438091</c:v>
                </c:pt>
                <c:pt idx="984">
                  <c:v>713.26983957940786</c:v>
                </c:pt>
                <c:pt idx="985">
                  <c:v>754.56894350316031</c:v>
                </c:pt>
                <c:pt idx="986">
                  <c:v>812.61332393209022</c:v>
                </c:pt>
                <c:pt idx="987">
                  <c:v>900.18671285226594</c:v>
                </c:pt>
                <c:pt idx="988">
                  <c:v>1039.9037417475972</c:v>
                </c:pt>
                <c:pt idx="989">
                  <c:v>1266.556556322714</c:v>
                </c:pt>
                <c:pt idx="990">
                  <c:v>1623.8986459269233</c:v>
                </c:pt>
                <c:pt idx="991">
                  <c:v>2151.6527110627535</c:v>
                </c:pt>
                <c:pt idx="992">
                  <c:v>2861.6596858368507</c:v>
                </c:pt>
                <c:pt idx="993">
                  <c:v>3703.0966242340774</c:v>
                </c:pt>
                <c:pt idx="994">
                  <c:v>4511.6208025365167</c:v>
                </c:pt>
                <c:pt idx="995">
                  <c:v>4981.8834446814517</c:v>
                </c:pt>
                <c:pt idx="996">
                  <c:v>4847.231370227938</c:v>
                </c:pt>
                <c:pt idx="997">
                  <c:v>4191.5994354377181</c:v>
                </c:pt>
                <c:pt idx="998">
                  <c:v>3339.4871910107345</c:v>
                </c:pt>
                <c:pt idx="999">
                  <c:v>2541.3612673811581</c:v>
                </c:pt>
                <c:pt idx="1000">
                  <c:v>1906.5813567805246</c:v>
                </c:pt>
                <c:pt idx="1001">
                  <c:v>1454.4047956537825</c:v>
                </c:pt>
                <c:pt idx="1002">
                  <c:v>1157.6779301856798</c:v>
                </c:pt>
                <c:pt idx="1003">
                  <c:v>972.67525454351141</c:v>
                </c:pt>
                <c:pt idx="1004">
                  <c:v>858.47358757374195</c:v>
                </c:pt>
                <c:pt idx="1005">
                  <c:v>785.45712177092219</c:v>
                </c:pt>
                <c:pt idx="1006">
                  <c:v>735.59836291475608</c:v>
                </c:pt>
                <c:pt idx="1007">
                  <c:v>699.12475340355354</c:v>
                </c:pt>
                <c:pt idx="1008">
                  <c:v>671.00759404962184</c:v>
                </c:pt>
                <c:pt idx="1009">
                  <c:v>648.59330261783816</c:v>
                </c:pt>
                <c:pt idx="1010">
                  <c:v>630.34678425244817</c:v>
                </c:pt>
                <c:pt idx="1011">
                  <c:v>615.27667528824963</c:v>
                </c:pt>
                <c:pt idx="1012">
                  <c:v>602.6876364614775</c:v>
                </c:pt>
                <c:pt idx="1013">
                  <c:v>592.06811272748791</c:v>
                </c:pt>
                <c:pt idx="1014">
                  <c:v>583.03171954691163</c:v>
                </c:pt>
                <c:pt idx="1015">
                  <c:v>575.28167059100201</c:v>
                </c:pt>
                <c:pt idx="1016">
                  <c:v>568.58701070225084</c:v>
                </c:pt>
                <c:pt idx="1017">
                  <c:v>562.76596253895445</c:v>
                </c:pt>
                <c:pt idx="1018">
                  <c:v>557.67397125718719</c:v>
                </c:pt>
                <c:pt idx="1019">
                  <c:v>553.19498480250593</c:v>
                </c:pt>
                <c:pt idx="1020">
                  <c:v>549.23501107011055</c:v>
                </c:pt>
                <c:pt idx="1021">
                  <c:v>545.71730133645758</c:v>
                </c:pt>
                <c:pt idx="1022">
                  <c:v>542.5787101482299</c:v>
                </c:pt>
                <c:pt idx="1023">
                  <c:v>539.76691628065782</c:v>
                </c:pt>
                <c:pt idx="1024">
                  <c:v>537.23828085629566</c:v>
                </c:pt>
                <c:pt idx="1025">
                  <c:v>534.95618180316683</c:v>
                </c:pt>
                <c:pt idx="1026">
                  <c:v>532.88970787397454</c:v>
                </c:pt>
                <c:pt idx="1027">
                  <c:v>531.01262655084997</c:v>
                </c:pt>
                <c:pt idx="1028">
                  <c:v>529.30256236487173</c:v>
                </c:pt>
                <c:pt idx="1029">
                  <c:v>527.74033817590566</c:v>
                </c:pt>
                <c:pt idx="1030">
                  <c:v>526.30944362396588</c:v>
                </c:pt>
                <c:pt idx="1031">
                  <c:v>524.99560353887182</c:v>
                </c:pt>
                <c:pt idx="1032">
                  <c:v>523.78642545434695</c:v>
                </c:pt>
                <c:pt idx="1033">
                  <c:v>522.67111012790588</c:v>
                </c:pt>
                <c:pt idx="1034">
                  <c:v>521.6402125516646</c:v>
                </c:pt>
                <c:pt idx="1035">
                  <c:v>520.68544366044819</c:v>
                </c:pt>
                <c:pt idx="1036">
                  <c:v>519.79950502461145</c:v>
                </c:pt>
                <c:pt idx="1037">
                  <c:v>518.97595041726618</c:v>
                </c:pt>
                <c:pt idx="1038">
                  <c:v>518.20906938725989</c:v>
                </c:pt>
                <c:pt idx="1039">
                  <c:v>517.49378893737276</c:v>
                </c:pt>
                <c:pt idx="1040">
                  <c:v>516.82559016651442</c:v>
                </c:pt>
                <c:pt idx="1041">
                  <c:v>516.20043733358443</c:v>
                </c:pt>
                <c:pt idx="1042">
                  <c:v>515.61471727556102</c:v>
                </c:pt>
                <c:pt idx="1043">
                  <c:v>515.0651874909006</c:v>
                </c:pt>
                <c:pt idx="1044">
                  <c:v>514.54893150252224</c:v>
                </c:pt>
                <c:pt idx="1045">
                  <c:v>514.06332035865091</c:v>
                </c:pt>
                <c:pt idx="1046">
                  <c:v>513.60597932705014</c:v>
                </c:pt>
                <c:pt idx="1047">
                  <c:v>513.17475899833573</c:v>
                </c:pt>
                <c:pt idx="1048">
                  <c:v>512.76771014465021</c:v>
                </c:pt>
                <c:pt idx="1049">
                  <c:v>512.38306178688185</c:v>
                </c:pt>
                <c:pt idx="1050">
                  <c:v>512.01920201145981</c:v>
                </c:pt>
                <c:pt idx="1051">
                  <c:v>511.67466115022745</c:v>
                </c:pt>
                <c:pt idx="1052">
                  <c:v>511.3480969968781</c:v>
                </c:pt>
                <c:pt idx="1053">
                  <c:v>511.03828178327478</c:v>
                </c:pt>
                <c:pt idx="1054">
                  <c:v>510.74409068050147</c:v>
                </c:pt>
                <c:pt idx="1055">
                  <c:v>510.46449162422482</c:v>
                </c:pt>
                <c:pt idx="1056">
                  <c:v>510.19853629306925</c:v>
                </c:pt>
                <c:pt idx="1057">
                  <c:v>509.94535209321265</c:v>
                </c:pt>
                <c:pt idx="1058">
                  <c:v>509.70413502308367</c:v>
                </c:pt>
                <c:pt idx="1059">
                  <c:v>509.47414330953308</c:v>
                </c:pt>
                <c:pt idx="1060">
                  <c:v>509.25469172169147</c:v>
                </c:pt>
                <c:pt idx="1061">
                  <c:v>509.04514648134852</c:v>
                </c:pt>
                <c:pt idx="1062">
                  <c:v>508.84492069945406</c:v>
                </c:pt>
                <c:pt idx="1063">
                  <c:v>508.65347027754393</c:v>
                </c:pt>
                <c:pt idx="1064">
                  <c:v>508.47029022077959</c:v>
                </c:pt>
                <c:pt idx="1065">
                  <c:v>508.29491131606642</c:v>
                </c:pt>
                <c:pt idx="1066">
                  <c:v>508.12689713454398</c:v>
                </c:pt>
                <c:pt idx="1067">
                  <c:v>507.96584132277729</c:v>
                </c:pt>
                <c:pt idx="1068">
                  <c:v>507.81136515132494</c:v>
                </c:pt>
                <c:pt idx="1069">
                  <c:v>507.66311529313077</c:v>
                </c:pt>
                <c:pt idx="1070">
                  <c:v>507.52076180745871</c:v>
                </c:pt>
                <c:pt idx="1071">
                  <c:v>507.38399630793441</c:v>
                </c:pt>
                <c:pt idx="1072">
                  <c:v>507.25253029574134</c:v>
                </c:pt>
                <c:pt idx="1073">
                  <c:v>507.12609364118111</c:v>
                </c:pt>
                <c:pt idx="1074">
                  <c:v>507.0044331987059</c:v>
                </c:pt>
                <c:pt idx="1075">
                  <c:v>506.88731154218874</c:v>
                </c:pt>
                <c:pt idx="1076">
                  <c:v>506.77450580865502</c:v>
                </c:pt>
                <c:pt idx="1077">
                  <c:v>506.66580663998059</c:v>
                </c:pt>
                <c:pt idx="1078">
                  <c:v>506.56101721318834</c:v>
                </c:pt>
                <c:pt idx="1079">
                  <c:v>506.45995235097223</c:v>
                </c:pt>
                <c:pt idx="1080">
                  <c:v>506.36243770495537</c:v>
                </c:pt>
                <c:pt idx="1081">
                  <c:v>506.26830900496714</c:v>
                </c:pt>
                <c:pt idx="1082">
                  <c:v>506.17741136831336</c:v>
                </c:pt>
                <c:pt idx="1083">
                  <c:v>506.08959866362494</c:v>
                </c:pt>
                <c:pt idx="1084">
                  <c:v>506.00473292441416</c:v>
                </c:pt>
                <c:pt idx="1085">
                  <c:v>505.92268380795025</c:v>
                </c:pt>
                <c:pt idx="1086">
                  <c:v>505.84332809549841</c:v>
                </c:pt>
                <c:pt idx="1087">
                  <c:v>505.76654923034818</c:v>
                </c:pt>
                <c:pt idx="1088">
                  <c:v>505.69223689040302</c:v>
                </c:pt>
                <c:pt idx="1089">
                  <c:v>505.62028659240809</c:v>
                </c:pt>
                <c:pt idx="1090">
                  <c:v>505.55059932516934</c:v>
                </c:pt>
                <c:pt idx="1091">
                  <c:v>505.48308120936264</c:v>
                </c:pt>
                <c:pt idx="1092">
                  <c:v>505.41764318175336</c:v>
                </c:pt>
                <c:pt idx="1093">
                  <c:v>505.35420070184642</c:v>
                </c:pt>
                <c:pt idx="1094">
                  <c:v>505.29267347916385</c:v>
                </c:pt>
                <c:pt idx="1095">
                  <c:v>505.23298521951068</c:v>
                </c:pt>
                <c:pt idx="1096">
                  <c:v>505.17506338873238</c:v>
                </c:pt>
                <c:pt idx="1097">
                  <c:v>505.1188389926005</c:v>
                </c:pt>
                <c:pt idx="1098">
                  <c:v>505.06424637158091</c:v>
                </c:pt>
                <c:pt idx="1099">
                  <c:v>505.01122300934537</c:v>
                </c:pt>
                <c:pt idx="1100">
                  <c:v>504.95970935398555</c:v>
                </c:pt>
                <c:pt idx="1101">
                  <c:v>504.90964865097573</c:v>
                </c:pt>
                <c:pt idx="1102">
                  <c:v>504.8609867870104</c:v>
                </c:pt>
                <c:pt idx="1103">
                  <c:v>504.81367214391503</c:v>
                </c:pt>
                <c:pt idx="1104">
                  <c:v>504.76765546189489</c:v>
                </c:pt>
                <c:pt idx="1105">
                  <c:v>504.72288971144599</c:v>
                </c:pt>
                <c:pt idx="1106">
                  <c:v>504.67932997330672</c:v>
                </c:pt>
                <c:pt idx="1107">
                  <c:v>504.63693332587889</c:v>
                </c:pt>
                <c:pt idx="1108">
                  <c:v>504.5956587395919</c:v>
                </c:pt>
                <c:pt idx="1109">
                  <c:v>504.55546697772473</c:v>
                </c:pt>
                <c:pt idx="1110">
                  <c:v>504.51632050323906</c:v>
                </c:pt>
                <c:pt idx="1111">
                  <c:v>504.47818339121045</c:v>
                </c:pt>
                <c:pt idx="1112">
                  <c:v>504.44102124647696</c:v>
                </c:pt>
                <c:pt idx="1113">
                  <c:v>504.40480112615273</c:v>
                </c:pt>
                <c:pt idx="1114">
                  <c:v>504.3694914666807</c:v>
                </c:pt>
                <c:pt idx="1115">
                  <c:v>504.33506201512375</c:v>
                </c:pt>
                <c:pt idx="1116">
                  <c:v>504.30148376441502</c:v>
                </c:pt>
                <c:pt idx="1117">
                  <c:v>504.26872889230862</c:v>
                </c:pt>
                <c:pt idx="1118">
                  <c:v>504.23677070379097</c:v>
                </c:pt>
                <c:pt idx="1119">
                  <c:v>504.20558357673127</c:v>
                </c:pt>
                <c:pt idx="1120">
                  <c:v>504.17514291056364</c:v>
                </c:pt>
                <c:pt idx="1121">
                  <c:v>504.14542507780965</c:v>
                </c:pt>
                <c:pt idx="1122">
                  <c:v>504.11640737826315</c:v>
                </c:pt>
                <c:pt idx="1123">
                  <c:v>504.08806799567128</c:v>
                </c:pt>
                <c:pt idx="1124">
                  <c:v>504.06038595675801</c:v>
                </c:pt>
                <c:pt idx="1125">
                  <c:v>504.03334109244565</c:v>
                </c:pt>
                <c:pt idx="1126">
                  <c:v>504.00691400114221</c:v>
                </c:pt>
                <c:pt idx="1127">
                  <c:v>503.98108601396768</c:v>
                </c:pt>
                <c:pt idx="1128">
                  <c:v>503.95583916180522</c:v>
                </c:pt>
                <c:pt idx="1129">
                  <c:v>503.93115614406736</c:v>
                </c:pt>
                <c:pt idx="1130">
                  <c:v>503.90702029907601</c:v>
                </c:pt>
                <c:pt idx="1131">
                  <c:v>503.88341557596249</c:v>
                </c:pt>
                <c:pt idx="1132">
                  <c:v>503.86032650799842</c:v>
                </c:pt>
                <c:pt idx="1133">
                  <c:v>503.83773818727485</c:v>
                </c:pt>
                <c:pt idx="1134">
                  <c:v>503.81563624065262</c:v>
                </c:pt>
                <c:pt idx="1135">
                  <c:v>503.79400680691134</c:v>
                </c:pt>
                <c:pt idx="1136">
                  <c:v>503.77283651502938</c:v>
                </c:pt>
                <c:pt idx="1137">
                  <c:v>503.75211246353115</c:v>
                </c:pt>
                <c:pt idx="1138">
                  <c:v>503.73182220084198</c:v>
                </c:pt>
                <c:pt idx="1139">
                  <c:v>503.71195370659575</c:v>
                </c:pt>
                <c:pt idx="1140">
                  <c:v>503.69249537384161</c:v>
                </c:pt>
                <c:pt idx="1141">
                  <c:v>503.6734359921013</c:v>
                </c:pt>
                <c:pt idx="1142">
                  <c:v>503.65476473123124</c:v>
                </c:pt>
                <c:pt idx="1143">
                  <c:v>503.63647112604554</c:v>
                </c:pt>
                <c:pt idx="1144">
                  <c:v>503.61854506165906</c:v>
                </c:pt>
                <c:pt idx="1145">
                  <c:v>503.60097675951283</c:v>
                </c:pt>
                <c:pt idx="1146">
                  <c:v>503.58375676404552</c:v>
                </c:pt>
                <c:pt idx="1147">
                  <c:v>503.56687592997662</c:v>
                </c:pt>
                <c:pt idx="1148">
                  <c:v>503.55032541017022</c:v>
                </c:pt>
                <c:pt idx="1149">
                  <c:v>503.5340966440487</c:v>
                </c:pt>
                <c:pt idx="1150">
                  <c:v>503.51818134652842</c:v>
                </c:pt>
                <c:pt idx="1151">
                  <c:v>503.50257149745022</c:v>
                </c:pt>
                <c:pt idx="1152">
                  <c:v>503.48725933148046</c:v>
                </c:pt>
                <c:pt idx="1153">
                  <c:v>503.47223732845788</c:v>
                </c:pt>
                <c:pt idx="1154">
                  <c:v>503.45749820416427</c:v>
                </c:pt>
                <c:pt idx="1155">
                  <c:v>503.44303490149827</c:v>
                </c:pt>
                <c:pt idx="1156">
                  <c:v>503.42884058203174</c:v>
                </c:pt>
                <c:pt idx="1157">
                  <c:v>503.41490861792983</c:v>
                </c:pt>
                <c:pt idx="1158">
                  <c:v>503.40123258421744</c:v>
                </c:pt>
                <c:pt idx="1159">
                  <c:v>503.38780625137508</c:v>
                </c:pt>
                <c:pt idx="1160">
                  <c:v>503.37462357824762</c:v>
                </c:pt>
                <c:pt idx="1161">
                  <c:v>503.36167870525156</c:v>
                </c:pt>
                <c:pt idx="1162">
                  <c:v>503.34896594786659</c:v>
                </c:pt>
                <c:pt idx="1163">
                  <c:v>503.33647979039733</c:v>
                </c:pt>
                <c:pt idx="1164">
                  <c:v>503.32421487999284</c:v>
                </c:pt>
                <c:pt idx="1165">
                  <c:v>503.31216602091206</c:v>
                </c:pt>
                <c:pt idx="1166">
                  <c:v>503.30032816902343</c:v>
                </c:pt>
                <c:pt idx="1167">
                  <c:v>503.28869642652739</c:v>
                </c:pt>
                <c:pt idx="1168">
                  <c:v>503.27726603689257</c:v>
                </c:pt>
                <c:pt idx="1169">
                  <c:v>503.26603237999478</c:v>
                </c:pt>
                <c:pt idx="1170">
                  <c:v>503.25499096745023</c:v>
                </c:pt>
                <c:pt idx="1171">
                  <c:v>503.24413743813381</c:v>
                </c:pt>
                <c:pt idx="1172">
                  <c:v>503.23346755387416</c:v>
                </c:pt>
                <c:pt idx="1173">
                  <c:v>503.22297719531809</c:v>
                </c:pt>
                <c:pt idx="1174">
                  <c:v>503.21266235795565</c:v>
                </c:pt>
                <c:pt idx="1175">
                  <c:v>503.2025191483001</c:v>
                </c:pt>
                <c:pt idx="1176">
                  <c:v>503.19254378021515</c:v>
                </c:pt>
                <c:pt idx="1177">
                  <c:v>503.18273257138264</c:v>
                </c:pt>
                <c:pt idx="1178">
                  <c:v>503.1730819399059</c:v>
                </c:pt>
                <c:pt idx="1179">
                  <c:v>503.16358840104141</c:v>
                </c:pt>
                <c:pt idx="1180">
                  <c:v>503.15424856405406</c:v>
                </c:pt>
                <c:pt idx="1181">
                  <c:v>503.14505912919054</c:v>
                </c:pt>
                <c:pt idx="1182">
                  <c:v>503.13601688476604</c:v>
                </c:pt>
                <c:pt idx="1183">
                  <c:v>503.12711870435857</c:v>
                </c:pt>
                <c:pt idx="1184">
                  <c:v>503.11836154410753</c:v>
                </c:pt>
                <c:pt idx="1185">
                  <c:v>503.10974244011152</c:v>
                </c:pt>
                <c:pt idx="1186">
                  <c:v>503.10125850592124</c:v>
                </c:pt>
                <c:pt idx="1187">
                  <c:v>503.09290693012343</c:v>
                </c:pt>
                <c:pt idx="1188">
                  <c:v>503.08468497401276</c:v>
                </c:pt>
                <c:pt idx="1189">
                  <c:v>503.07658996934697</c:v>
                </c:pt>
                <c:pt idx="1190">
                  <c:v>503.06861931618289</c:v>
                </c:pt>
                <c:pt idx="1191">
                  <c:v>503.06077048078942</c:v>
                </c:pt>
                <c:pt idx="1192">
                  <c:v>503.05304099363462</c:v>
                </c:pt>
                <c:pt idx="1193">
                  <c:v>503.04542844744361</c:v>
                </c:pt>
                <c:pt idx="1194">
                  <c:v>503.03793049532476</c:v>
                </c:pt>
                <c:pt idx="1195">
                  <c:v>503.0305448489616</c:v>
                </c:pt>
                <c:pt idx="1196">
                  <c:v>503.02326927686721</c:v>
                </c:pt>
                <c:pt idx="1197">
                  <c:v>503.01610160269922</c:v>
                </c:pt>
                <c:pt idx="1198">
                  <c:v>503.0090397036326</c:v>
                </c:pt>
                <c:pt idx="1199">
                  <c:v>503.00208150878854</c:v>
                </c:pt>
                <c:pt idx="1200">
                  <c:v>502.99522499771632</c:v>
                </c:pt>
                <c:pt idx="1201">
                  <c:v>502.98846819892742</c:v>
                </c:pt>
                <c:pt idx="1202">
                  <c:v>502.98180918847839</c:v>
                </c:pt>
                <c:pt idx="1203">
                  <c:v>502.97524608860175</c:v>
                </c:pt>
                <c:pt idx="1204">
                  <c:v>502.96877706638264</c:v>
                </c:pt>
                <c:pt idx="1205">
                  <c:v>502.96240033247921</c:v>
                </c:pt>
                <c:pt idx="1206">
                  <c:v>502.95611413988587</c:v>
                </c:pt>
                <c:pt idx="1207">
                  <c:v>502.94991678273681</c:v>
                </c:pt>
                <c:pt idx="1208">
                  <c:v>502.94380659514911</c:v>
                </c:pt>
                <c:pt idx="1209">
                  <c:v>502.93778195010361</c:v>
                </c:pt>
                <c:pt idx="1210">
                  <c:v>502.93184125836171</c:v>
                </c:pt>
                <c:pt idx="1211">
                  <c:v>502.92598296741812</c:v>
                </c:pt>
                <c:pt idx="1212">
                  <c:v>502.92020556048624</c:v>
                </c:pt>
                <c:pt idx="1213">
                  <c:v>502.91450755551705</c:v>
                </c:pt>
                <c:pt idx="1214">
                  <c:v>502.90888750424841</c:v>
                </c:pt>
                <c:pt idx="1215">
                  <c:v>502.90334399128562</c:v>
                </c:pt>
                <c:pt idx="1216">
                  <c:v>502.89787563320988</c:v>
                </c:pt>
                <c:pt idx="1217">
                  <c:v>502.89248107771579</c:v>
                </c:pt>
                <c:pt idx="1218">
                  <c:v>502.88715900277509</c:v>
                </c:pt>
                <c:pt idx="1219">
                  <c:v>502.88190811582751</c:v>
                </c:pt>
                <c:pt idx="1220">
                  <c:v>502.87672715299533</c:v>
                </c:pt>
                <c:pt idx="1221">
                  <c:v>502.87161487832378</c:v>
                </c:pt>
                <c:pt idx="1222">
                  <c:v>502.86657008304354</c:v>
                </c:pt>
                <c:pt idx="1223">
                  <c:v>502.86159158485663</c:v>
                </c:pt>
                <c:pt idx="1224">
                  <c:v>502.85667822724389</c:v>
                </c:pt>
                <c:pt idx="1225">
                  <c:v>502.85182887879324</c:v>
                </c:pt>
                <c:pt idx="1226">
                  <c:v>502.84704243254873</c:v>
                </c:pt>
                <c:pt idx="1227">
                  <c:v>502.8423178053788</c:v>
                </c:pt>
                <c:pt idx="1228">
                  <c:v>502.83765393736377</c:v>
                </c:pt>
                <c:pt idx="1229">
                  <c:v>502.83304979120135</c:v>
                </c:pt>
                <c:pt idx="1230">
                  <c:v>502.8285043516301</c:v>
                </c:pt>
                <c:pt idx="1231">
                  <c:v>502.8240166248699</c:v>
                </c:pt>
                <c:pt idx="1232">
                  <c:v>502.81958563807876</c:v>
                </c:pt>
                <c:pt idx="1233">
                  <c:v>502.81521043882572</c:v>
                </c:pt>
                <c:pt idx="1234">
                  <c:v>502.81089009457929</c:v>
                </c:pt>
                <c:pt idx="1235">
                  <c:v>502.80662369221034</c:v>
                </c:pt>
                <c:pt idx="1236">
                  <c:v>502.80241033751003</c:v>
                </c:pt>
                <c:pt idx="1237">
                  <c:v>502.79824915472119</c:v>
                </c:pt>
                <c:pt idx="1238">
                  <c:v>502.79413928608329</c:v>
                </c:pt>
                <c:pt idx="1239">
                  <c:v>502.79007989139069</c:v>
                </c:pt>
                <c:pt idx="1240">
                  <c:v>502.78607014756301</c:v>
                </c:pt>
                <c:pt idx="1241">
                  <c:v>502.78210924822827</c:v>
                </c:pt>
                <c:pt idx="1242">
                  <c:v>502.77819640331739</c:v>
                </c:pt>
                <c:pt idx="1243">
                  <c:v>502.77433083867027</c:v>
                </c:pt>
                <c:pt idx="1244">
                  <c:v>502.77051179565308</c:v>
                </c:pt>
                <c:pt idx="1245">
                  <c:v>502.76673853078597</c:v>
                </c:pt>
                <c:pt idx="1246">
                  <c:v>502.76301031538134</c:v>
                </c:pt>
                <c:pt idx="1247">
                  <c:v>502.75932643519207</c:v>
                </c:pt>
                <c:pt idx="1248">
                  <c:v>502.75568619006964</c:v>
                </c:pt>
                <c:pt idx="1249">
                  <c:v>502.75208889363125</c:v>
                </c:pt>
                <c:pt idx="1250">
                  <c:v>502.74853387293655</c:v>
                </c:pt>
                <c:pt idx="1251">
                  <c:v>502.74502046817292</c:v>
                </c:pt>
                <c:pt idx="1252">
                  <c:v>502.74154803234927</c:v>
                </c:pt>
                <c:pt idx="1253">
                  <c:v>502.73811593099845</c:v>
                </c:pt>
                <c:pt idx="1254">
                  <c:v>502.73472354188709</c:v>
                </c:pt>
                <c:pt idx="1255">
                  <c:v>502.7313702547342</c:v>
                </c:pt>
                <c:pt idx="1256">
                  <c:v>502.72805547093623</c:v>
                </c:pt>
                <c:pt idx="1257">
                  <c:v>502.72477860330014</c:v>
                </c:pt>
                <c:pt idx="1258">
                  <c:v>502.72153907578348</c:v>
                </c:pt>
                <c:pt idx="1259">
                  <c:v>502.71833632324126</c:v>
                </c:pt>
                <c:pt idx="1260">
                  <c:v>502.71516979117939</c:v>
                </c:pt>
                <c:pt idx="1261">
                  <c:v>502.71203893551484</c:v>
                </c:pt>
                <c:pt idx="1262">
                  <c:v>502.70894322234182</c:v>
                </c:pt>
                <c:pt idx="1263">
                  <c:v>502.7058821277044</c:v>
                </c:pt>
                <c:pt idx="1264">
                  <c:v>502.70285513737474</c:v>
                </c:pt>
                <c:pt idx="1265">
                  <c:v>502.699861746637</c:v>
                </c:pt>
                <c:pt idx="1266">
                  <c:v>502.69690146007736</c:v>
                </c:pt>
                <c:pt idx="1267">
                  <c:v>502.69397379137871</c:v>
                </c:pt>
                <c:pt idx="1268">
                  <c:v>502.69107826312109</c:v>
                </c:pt>
                <c:pt idx="1269">
                  <c:v>502.68821440658718</c:v>
                </c:pt>
                <c:pt idx="1270">
                  <c:v>502.68538176157244</c:v>
                </c:pt>
                <c:pt idx="1271">
                  <c:v>502.68257987620041</c:v>
                </c:pt>
                <c:pt idx="1272">
                  <c:v>502.67980830674253</c:v>
                </c:pt>
                <c:pt idx="1273">
                  <c:v>502.67706661744234</c:v>
                </c:pt>
                <c:pt idx="1274">
                  <c:v>502.67435438034437</c:v>
                </c:pt>
                <c:pt idx="1275">
                  <c:v>502.67167117512713</c:v>
                </c:pt>
                <c:pt idx="1276">
                  <c:v>502.66901658894017</c:v>
                </c:pt>
                <c:pt idx="1277">
                  <c:v>502.66639021624553</c:v>
                </c:pt>
                <c:pt idx="1278">
                  <c:v>502.66379165866266</c:v>
                </c:pt>
                <c:pt idx="1279">
                  <c:v>502.66122052481751</c:v>
                </c:pt>
                <c:pt idx="1280">
                  <c:v>502.65867643019499</c:v>
                </c:pt>
                <c:pt idx="1281">
                  <c:v>502.65615899699549</c:v>
                </c:pt>
                <c:pt idx="1282">
                  <c:v>502.65366785399453</c:v>
                </c:pt>
                <c:pt idx="1283">
                  <c:v>502.65120263640591</c:v>
                </c:pt>
                <c:pt idx="1284">
                  <c:v>502.64876298574802</c:v>
                </c:pt>
                <c:pt idx="1285">
                  <c:v>502.64634854971393</c:v>
                </c:pt>
                <c:pt idx="1286">
                  <c:v>502.6439589820439</c:v>
                </c:pt>
                <c:pt idx="1287">
                  <c:v>502.6415939424013</c:v>
                </c:pt>
                <c:pt idx="1288">
                  <c:v>502.63925309625148</c:v>
                </c:pt>
                <c:pt idx="1289">
                  <c:v>502.63693611474361</c:v>
                </c:pt>
                <c:pt idx="1290">
                  <c:v>502.63464267459494</c:v>
                </c:pt>
                <c:pt idx="1291">
                  <c:v>502.63237245797825</c:v>
                </c:pt>
                <c:pt idx="1292">
                  <c:v>502.63012515241167</c:v>
                </c:pt>
                <c:pt idx="1293">
                  <c:v>502.62790045065128</c:v>
                </c:pt>
                <c:pt idx="1294">
                  <c:v>502.62569805058581</c:v>
                </c:pt>
                <c:pt idx="1295">
                  <c:v>502.62351765513455</c:v>
                </c:pt>
                <c:pt idx="1296">
                  <c:v>502.62135897214665</c:v>
                </c:pt>
                <c:pt idx="1297">
                  <c:v>502.61922171430371</c:v>
                </c:pt>
                <c:pt idx="1298">
                  <c:v>502.61710559902406</c:v>
                </c:pt>
                <c:pt idx="1299">
                  <c:v>502.61501034836914</c:v>
                </c:pt>
                <c:pt idx="1300">
                  <c:v>502.61293568895258</c:v>
                </c:pt>
                <c:pt idx="1301">
                  <c:v>502.61088135185088</c:v>
                </c:pt>
                <c:pt idx="1302">
                  <c:v>502.60884707251614</c:v>
                </c:pt>
                <c:pt idx="1303">
                  <c:v>502.60683259069117</c:v>
                </c:pt>
                <c:pt idx="1304">
                  <c:v>502.60483765032609</c:v>
                </c:pt>
                <c:pt idx="1305">
                  <c:v>502.60286199949701</c:v>
                </c:pt>
                <c:pt idx="1306">
                  <c:v>502.60090539032649</c:v>
                </c:pt>
                <c:pt idx="1307">
                  <c:v>502.5989675789059</c:v>
                </c:pt>
                <c:pt idx="1308">
                  <c:v>502.59704832521919</c:v>
                </c:pt>
                <c:pt idx="1309">
                  <c:v>502.59514739306888</c:v>
                </c:pt>
                <c:pt idx="1310">
                  <c:v>502.59326455000314</c:v>
                </c:pt>
                <c:pt idx="1311">
                  <c:v>502.59139956724488</c:v>
                </c:pt>
                <c:pt idx="1312">
                  <c:v>502.58955221962213</c:v>
                </c:pt>
                <c:pt idx="1313">
                  <c:v>502.58772228550032</c:v>
                </c:pt>
                <c:pt idx="1314">
                  <c:v>502.58590954671558</c:v>
                </c:pt>
                <c:pt idx="1315">
                  <c:v>502.58411378850968</c:v>
                </c:pt>
                <c:pt idx="1316">
                  <c:v>502.58233479946682</c:v>
                </c:pt>
                <c:pt idx="1317">
                  <c:v>502.5805723714509</c:v>
                </c:pt>
                <c:pt idx="1318">
                  <c:v>502.57882629954509</c:v>
                </c:pt>
                <c:pt idx="1319">
                  <c:v>502.57709638199191</c:v>
                </c:pt>
                <c:pt idx="1320">
                  <c:v>502.57538242013516</c:v>
                </c:pt>
                <c:pt idx="1321">
                  <c:v>502.57368421836298</c:v>
                </c:pt>
                <c:pt idx="1322">
                  <c:v>502.57200158405175</c:v>
                </c:pt>
                <c:pt idx="1323">
                  <c:v>502.57033432751172</c:v>
                </c:pt>
                <c:pt idx="1324">
                  <c:v>502.56868226193353</c:v>
                </c:pt>
                <c:pt idx="1325">
                  <c:v>502.56704520333568</c:v>
                </c:pt>
                <c:pt idx="1326">
                  <c:v>502.56542297051362</c:v>
                </c:pt>
                <c:pt idx="1327">
                  <c:v>502.56381538498937</c:v>
                </c:pt>
                <c:pt idx="1328">
                  <c:v>502.56222227096254</c:v>
                </c:pt>
                <c:pt idx="1329">
                  <c:v>502.56064345526227</c:v>
                </c:pt>
                <c:pt idx="1330">
                  <c:v>502.55907876730015</c:v>
                </c:pt>
                <c:pt idx="1331">
                  <c:v>502.55752803902413</c:v>
                </c:pt>
                <c:pt idx="1332">
                  <c:v>502.55599110487344</c:v>
                </c:pt>
                <c:pt idx="1333">
                  <c:v>502.5544678017344</c:v>
                </c:pt>
                <c:pt idx="1334">
                  <c:v>502.55295796889715</c:v>
                </c:pt>
                <c:pt idx="1335">
                  <c:v>502.55146144801324</c:v>
                </c:pt>
                <c:pt idx="1336">
                  <c:v>502.54997808305416</c:v>
                </c:pt>
                <c:pt idx="1337">
                  <c:v>502.54850772027055</c:v>
                </c:pt>
                <c:pt idx="1338">
                  <c:v>502.54705020815254</c:v>
                </c:pt>
                <c:pt idx="1339">
                  <c:v>502.5456053973906</c:v>
                </c:pt>
                <c:pt idx="1340">
                  <c:v>502.54417314083742</c:v>
                </c:pt>
                <c:pt idx="1341">
                  <c:v>502.5427532934703</c:v>
                </c:pt>
                <c:pt idx="1342">
                  <c:v>502.54134571235448</c:v>
                </c:pt>
                <c:pt idx="1343">
                  <c:v>502.53995025660737</c:v>
                </c:pt>
                <c:pt idx="1344">
                  <c:v>502.53856678736292</c:v>
                </c:pt>
                <c:pt idx="1345">
                  <c:v>502.53719516773748</c:v>
                </c:pt>
                <c:pt idx="1346">
                  <c:v>502.53583526279573</c:v>
                </c:pt>
                <c:pt idx="1347">
                  <c:v>502.53448693951736</c:v>
                </c:pt>
                <c:pt idx="1348">
                  <c:v>502.5331500667649</c:v>
                </c:pt>
                <c:pt idx="1349">
                  <c:v>502.53182451525163</c:v>
                </c:pt>
                <c:pt idx="1350">
                  <c:v>502.53051015751026</c:v>
                </c:pt>
                <c:pt idx="1351">
                  <c:v>502.52920686786234</c:v>
                </c:pt>
                <c:pt idx="1352">
                  <c:v>502.52791452238836</c:v>
                </c:pt>
                <c:pt idx="1353">
                  <c:v>502.52663299889815</c:v>
                </c:pt>
                <c:pt idx="1354">
                  <c:v>502.52536217690204</c:v>
                </c:pt>
                <c:pt idx="1355">
                  <c:v>502.52410193758249</c:v>
                </c:pt>
                <c:pt idx="1356">
                  <c:v>502.52285216376634</c:v>
                </c:pt>
                <c:pt idx="1357">
                  <c:v>502.52161273989782</c:v>
                </c:pt>
                <c:pt idx="1358">
                  <c:v>502.52038355201131</c:v>
                </c:pt>
                <c:pt idx="1359">
                  <c:v>502.51916448770572</c:v>
                </c:pt>
                <c:pt idx="1360">
                  <c:v>502.51795543611837</c:v>
                </c:pt>
                <c:pt idx="1361">
                  <c:v>502.51675628790002</c:v>
                </c:pt>
                <c:pt idx="1362">
                  <c:v>502.51556693519012</c:v>
                </c:pt>
                <c:pt idx="1363">
                  <c:v>502.51438727159245</c:v>
                </c:pt>
                <c:pt idx="1364">
                  <c:v>502.51321719215144</c:v>
                </c:pt>
                <c:pt idx="1365">
                  <c:v>502.51205659332874</c:v>
                </c:pt>
                <c:pt idx="1366">
                  <c:v>502.51090537298029</c:v>
                </c:pt>
                <c:pt idx="1367">
                  <c:v>502.50976343033415</c:v>
                </c:pt>
                <c:pt idx="1368">
                  <c:v>502.50863066596798</c:v>
                </c:pt>
                <c:pt idx="1369">
                  <c:v>502.50750698178774</c:v>
                </c:pt>
                <c:pt idx="1370">
                  <c:v>502.50639228100636</c:v>
                </c:pt>
                <c:pt idx="1371">
                  <c:v>502.50528646812279</c:v>
                </c:pt>
                <c:pt idx="1372">
                  <c:v>502.50418944890185</c:v>
                </c:pt>
                <c:pt idx="1373">
                  <c:v>502.50310113035374</c:v>
                </c:pt>
                <c:pt idx="1374">
                  <c:v>502.5020214207147</c:v>
                </c:pt>
                <c:pt idx="1375">
                  <c:v>502.50095022942747</c:v>
                </c:pt>
                <c:pt idx="1376">
                  <c:v>502.49988746712222</c:v>
                </c:pt>
                <c:pt idx="1377">
                  <c:v>502.4988330455983</c:v>
                </c:pt>
                <c:pt idx="1378">
                  <c:v>502.49778687780548</c:v>
                </c:pt>
                <c:pt idx="1379">
                  <c:v>502.49674887782629</c:v>
                </c:pt>
                <c:pt idx="1380">
                  <c:v>502.4957189608582</c:v>
                </c:pt>
                <c:pt idx="1381">
                  <c:v>502.49469704319642</c:v>
                </c:pt>
                <c:pt idx="1382">
                  <c:v>502.4936830422169</c:v>
                </c:pt>
                <c:pt idx="1383">
                  <c:v>502.49267687635955</c:v>
                </c:pt>
                <c:pt idx="1384">
                  <c:v>502.49167846511187</c:v>
                </c:pt>
                <c:pt idx="1385">
                  <c:v>502.49068772899284</c:v>
                </c:pt>
                <c:pt idx="1386">
                  <c:v>502.48970458953704</c:v>
                </c:pt>
                <c:pt idx="1387">
                  <c:v>502.48872896927946</c:v>
                </c:pt>
                <c:pt idx="1388">
                  <c:v>502.48776079173962</c:v>
                </c:pt>
                <c:pt idx="1389">
                  <c:v>502.48679998140716</c:v>
                </c:pt>
                <c:pt idx="1390">
                  <c:v>502.48584646372677</c:v>
                </c:pt>
                <c:pt idx="1391">
                  <c:v>502.48490016508401</c:v>
                </c:pt>
                <c:pt idx="1392">
                  <c:v>502.48396101279081</c:v>
                </c:pt>
                <c:pt idx="1393">
                  <c:v>502.48302893507162</c:v>
                </c:pt>
                <c:pt idx="1394">
                  <c:v>502.48210386104978</c:v>
                </c:pt>
                <c:pt idx="1395">
                  <c:v>502.481185720734</c:v>
                </c:pt>
                <c:pt idx="1396">
                  <c:v>502.48027444500508</c:v>
                </c:pt>
                <c:pt idx="1397">
                  <c:v>502.47936996560298</c:v>
                </c:pt>
                <c:pt idx="1398">
                  <c:v>502.47847221511392</c:v>
                </c:pt>
                <c:pt idx="1399">
                  <c:v>502.47758112695794</c:v>
                </c:pt>
                <c:pt idx="1400">
                  <c:v>502.47669663537647</c:v>
                </c:pt>
                <c:pt idx="1401">
                  <c:v>502.47581867542027</c:v>
                </c:pt>
                <c:pt idx="1402">
                  <c:v>502.47494718293751</c:v>
                </c:pt>
                <c:pt idx="1403">
                  <c:v>502.47408209456188</c:v>
                </c:pt>
                <c:pt idx="1404">
                  <c:v>502.47322334770138</c:v>
                </c:pt>
                <c:pt idx="1405">
                  <c:v>502.47237088052663</c:v>
                </c:pt>
                <c:pt idx="1406">
                  <c:v>502.47152463196016</c:v>
                </c:pt>
                <c:pt idx="1407">
                  <c:v>502.47068454166509</c:v>
                </c:pt>
                <c:pt idx="1408">
                  <c:v>502.46985055003461</c:v>
                </c:pt>
                <c:pt idx="1409">
                  <c:v>502.4690225981812</c:v>
                </c:pt>
                <c:pt idx="1410">
                  <c:v>502.46820062792665</c:v>
                </c:pt>
                <c:pt idx="1411">
                  <c:v>502.46738458179118</c:v>
                </c:pt>
                <c:pt idx="1412">
                  <c:v>502.46657440298412</c:v>
                </c:pt>
                <c:pt idx="1413">
                  <c:v>502.46577003539346</c:v>
                </c:pt>
                <c:pt idx="1414">
                  <c:v>502.46497142357646</c:v>
                </c:pt>
                <c:pt idx="1415">
                  <c:v>502.46417851274992</c:v>
                </c:pt>
                <c:pt idx="1416">
                  <c:v>502.46339124878097</c:v>
                </c:pt>
                <c:pt idx="1417">
                  <c:v>502.46260957817753</c:v>
                </c:pt>
                <c:pt idx="1418">
                  <c:v>502.46183344807957</c:v>
                </c:pt>
                <c:pt idx="1419">
                  <c:v>502.46106280624997</c:v>
                </c:pt>
                <c:pt idx="1420">
                  <c:v>502.4602976010658</c:v>
                </c:pt>
                <c:pt idx="1421">
                  <c:v>502.45953778150965</c:v>
                </c:pt>
                <c:pt idx="1422">
                  <c:v>502.45878329716106</c:v>
                </c:pt>
                <c:pt idx="1423">
                  <c:v>502.45803409818831</c:v>
                </c:pt>
                <c:pt idx="1424">
                  <c:v>502.45729013534003</c:v>
                </c:pt>
                <c:pt idx="1425">
                  <c:v>502.45655135993729</c:v>
                </c:pt>
                <c:pt idx="1426">
                  <c:v>502.45581772386544</c:v>
                </c:pt>
                <c:pt idx="1427">
                  <c:v>502.45508917956647</c:v>
                </c:pt>
                <c:pt idx="1428">
                  <c:v>502.454365680031</c:v>
                </c:pt>
                <c:pt idx="1429">
                  <c:v>502.45364717879119</c:v>
                </c:pt>
                <c:pt idx="1430">
                  <c:v>502.45293362991271</c:v>
                </c:pt>
                <c:pt idx="1431">
                  <c:v>502.45222498798785</c:v>
                </c:pt>
                <c:pt idx="1432">
                  <c:v>502.45152120812804</c:v>
                </c:pt>
                <c:pt idx="1433">
                  <c:v>502.45082224595694</c:v>
                </c:pt>
                <c:pt idx="1434">
                  <c:v>502.45012805760314</c:v>
                </c:pt>
                <c:pt idx="1435">
                  <c:v>502.44943859969362</c:v>
                </c:pt>
                <c:pt idx="1436">
                  <c:v>502.44875382934686</c:v>
                </c:pt>
                <c:pt idx="1437">
                  <c:v>502.44807370416589</c:v>
                </c:pt>
                <c:pt idx="1438">
                  <c:v>502.44739818223223</c:v>
                </c:pt>
                <c:pt idx="1439">
                  <c:v>502.44672722209913</c:v>
                </c:pt>
                <c:pt idx="1440">
                  <c:v>502.44606078278508</c:v>
                </c:pt>
                <c:pt idx="1441">
                  <c:v>502.44539882376796</c:v>
                </c:pt>
                <c:pt idx="1442">
                  <c:v>502.44474130497849</c:v>
                </c:pt>
                <c:pt idx="1443">
                  <c:v>502.44408818679443</c:v>
                </c:pt>
                <c:pt idx="1444">
                  <c:v>502.4434394300344</c:v>
                </c:pt>
                <c:pt idx="1445">
                  <c:v>502.44279499595223</c:v>
                </c:pt>
                <c:pt idx="1446">
                  <c:v>502.44215484623101</c:v>
                </c:pt>
                <c:pt idx="1447">
                  <c:v>502.44151894297738</c:v>
                </c:pt>
                <c:pt idx="1448">
                  <c:v>502.44088724871608</c:v>
                </c:pt>
                <c:pt idx="1449">
                  <c:v>502.44025972638428</c:v>
                </c:pt>
                <c:pt idx="1450">
                  <c:v>502.43963633932623</c:v>
                </c:pt>
                <c:pt idx="1451">
                  <c:v>502.43901705128781</c:v>
                </c:pt>
                <c:pt idx="1452">
                  <c:v>502.43840182641139</c:v>
                </c:pt>
                <c:pt idx="1453">
                  <c:v>502.43779062923062</c:v>
                </c:pt>
                <c:pt idx="1454">
                  <c:v>502.43718342466514</c:v>
                </c:pt>
                <c:pt idx="1455">
                  <c:v>502.43658017801573</c:v>
                </c:pt>
                <c:pt idx="1456">
                  <c:v>502.43598085495933</c:v>
                </c:pt>
                <c:pt idx="1457">
                  <c:v>502.4353854215442</c:v>
                </c:pt>
                <c:pt idx="1458">
                  <c:v>502.43479384418487</c:v>
                </c:pt>
                <c:pt idx="1459">
                  <c:v>502.43420608965772</c:v>
                </c:pt>
                <c:pt idx="1460">
                  <c:v>502.43362212509606</c:v>
                </c:pt>
                <c:pt idx="1461">
                  <c:v>502.43304191798575</c:v>
                </c:pt>
                <c:pt idx="1462">
                  <c:v>502.43246543616056</c:v>
                </c:pt>
                <c:pt idx="1463">
                  <c:v>502.43189264779767</c:v>
                </c:pt>
                <c:pt idx="1464">
                  <c:v>502.43132352141333</c:v>
                </c:pt>
                <c:pt idx="1465">
                  <c:v>502.43075802585861</c:v>
                </c:pt>
                <c:pt idx="1466">
                  <c:v>502.43019613031498</c:v>
                </c:pt>
                <c:pt idx="1467">
                  <c:v>502.42963780429022</c:v>
                </c:pt>
                <c:pt idx="1468">
                  <c:v>502.42908301761435</c:v>
                </c:pt>
                <c:pt idx="1469">
                  <c:v>502.42853174043535</c:v>
                </c:pt>
                <c:pt idx="1470">
                  <c:v>502.42798394321528</c:v>
                </c:pt>
                <c:pt idx="1471">
                  <c:v>502.42743959672629</c:v>
                </c:pt>
                <c:pt idx="1472">
                  <c:v>502.42689867204683</c:v>
                </c:pt>
                <c:pt idx="1473">
                  <c:v>502.42636114055762</c:v>
                </c:pt>
                <c:pt idx="1474">
                  <c:v>502.425826973938</c:v>
                </c:pt>
                <c:pt idx="1475">
                  <c:v>502.42529614416208</c:v>
                </c:pt>
                <c:pt idx="1476">
                  <c:v>502.4247686234952</c:v>
                </c:pt>
                <c:pt idx="1477">
                  <c:v>502.42424438449035</c:v>
                </c:pt>
                <c:pt idx="1478">
                  <c:v>502.42372339998428</c:v>
                </c:pt>
                <c:pt idx="1479">
                  <c:v>502.42320564309438</c:v>
                </c:pt>
                <c:pt idx="1480">
                  <c:v>502.42269108721496</c:v>
                </c:pt>
                <c:pt idx="1481">
                  <c:v>502.42217970601388</c:v>
                </c:pt>
                <c:pt idx="1482">
                  <c:v>502.42167147342929</c:v>
                </c:pt>
                <c:pt idx="1483">
                  <c:v>502.42116636366615</c:v>
                </c:pt>
                <c:pt idx="1484">
                  <c:v>502.42066435119301</c:v>
                </c:pt>
                <c:pt idx="1485">
                  <c:v>502.42016541073889</c:v>
                </c:pt>
                <c:pt idx="1486">
                  <c:v>502.41966951729</c:v>
                </c:pt>
                <c:pt idx="1487">
                  <c:v>502.41917664608661</c:v>
                </c:pt>
                <c:pt idx="1488">
                  <c:v>502.41868677261988</c:v>
                </c:pt>
                <c:pt idx="1489">
                  <c:v>502.41819987262909</c:v>
                </c:pt>
                <c:pt idx="1490">
                  <c:v>502.41771592209824</c:v>
                </c:pt>
                <c:pt idx="1491">
                  <c:v>502.41723489725348</c:v>
                </c:pt>
                <c:pt idx="1492">
                  <c:v>502.41675677455993</c:v>
                </c:pt>
                <c:pt idx="1493">
                  <c:v>502.41628153071883</c:v>
                </c:pt>
                <c:pt idx="1494">
                  <c:v>502.4158091426649</c:v>
                </c:pt>
                <c:pt idx="1495">
                  <c:v>502.41533958756315</c:v>
                </c:pt>
                <c:pt idx="1496">
                  <c:v>502.41487284280669</c:v>
                </c:pt>
                <c:pt idx="1497">
                  <c:v>502.4144088860134</c:v>
                </c:pt>
                <c:pt idx="1498">
                  <c:v>502.41394769502369</c:v>
                </c:pt>
                <c:pt idx="1499">
                  <c:v>502.41348924789764</c:v>
                </c:pt>
                <c:pt idx="1500">
                  <c:v>502.41303352291243</c:v>
                </c:pt>
                <c:pt idx="1501">
                  <c:v>502.41258049855981</c:v>
                </c:pt>
                <c:pt idx="1502">
                  <c:v>502.41213015354356</c:v>
                </c:pt>
                <c:pt idx="1503">
                  <c:v>502.41168246677688</c:v>
                </c:pt>
                <c:pt idx="1504">
                  <c:v>502.41123741738011</c:v>
                </c:pt>
                <c:pt idx="1505">
                  <c:v>502.41079498467809</c:v>
                </c:pt>
                <c:pt idx="1506">
                  <c:v>502.41035514819794</c:v>
                </c:pt>
                <c:pt idx="1507">
                  <c:v>502.40991788766661</c:v>
                </c:pt>
                <c:pt idx="1508">
                  <c:v>502.40948318300838</c:v>
                </c:pt>
                <c:pt idx="1509">
                  <c:v>502.40905101434299</c:v>
                </c:pt>
                <c:pt idx="1510">
                  <c:v>502.40862136198285</c:v>
                </c:pt>
                <c:pt idx="1511">
                  <c:v>502.40819420643123</c:v>
                </c:pt>
                <c:pt idx="1512">
                  <c:v>502.40776952837973</c:v>
                </c:pt>
                <c:pt idx="1513">
                  <c:v>502.40734730870633</c:v>
                </c:pt>
                <c:pt idx="1514">
                  <c:v>502.40692752847309</c:v>
                </c:pt>
                <c:pt idx="1515">
                  <c:v>502.406510168924</c:v>
                </c:pt>
                <c:pt idx="1516">
                  <c:v>502.40609521148315</c:v>
                </c:pt>
                <c:pt idx="1517">
                  <c:v>502.40568263775225</c:v>
                </c:pt>
                <c:pt idx="1518">
                  <c:v>502.40527242950907</c:v>
                </c:pt>
                <c:pt idx="1519">
                  <c:v>502.40486456870491</c:v>
                </c:pt>
                <c:pt idx="1520">
                  <c:v>502.40445903746308</c:v>
                </c:pt>
                <c:pt idx="1521">
                  <c:v>502.40405581807659</c:v>
                </c:pt>
                <c:pt idx="1522">
                  <c:v>502.40365489300649</c:v>
                </c:pt>
                <c:pt idx="1523">
                  <c:v>502.40325624487974</c:v>
                </c:pt>
                <c:pt idx="1524">
                  <c:v>502.40285985648745</c:v>
                </c:pt>
                <c:pt idx="1525">
                  <c:v>502.40246571078313</c:v>
                </c:pt>
                <c:pt idx="1526">
                  <c:v>502.40207379088048</c:v>
                </c:pt>
                <c:pt idx="1527">
                  <c:v>502.40168408005201</c:v>
                </c:pt>
                <c:pt idx="1528">
                  <c:v>502.40129656172707</c:v>
                </c:pt>
                <c:pt idx="1529">
                  <c:v>502.40091121948996</c:v>
                </c:pt>
                <c:pt idx="1530">
                  <c:v>502.40052803707852</c:v>
                </c:pt>
                <c:pt idx="1531">
                  <c:v>502.40014699838201</c:v>
                </c:pt>
                <c:pt idx="1532">
                  <c:v>502.39976808743972</c:v>
                </c:pt>
                <c:pt idx="1533">
                  <c:v>502.39939128843935</c:v>
                </c:pt>
                <c:pt idx="1534">
                  <c:v>502.39901658571489</c:v>
                </c:pt>
                <c:pt idx="1535">
                  <c:v>502.3986439637456</c:v>
                </c:pt>
                <c:pt idx="1536">
                  <c:v>502.39827340715397</c:v>
                </c:pt>
                <c:pt idx="1537">
                  <c:v>502.39790490070436</c:v>
                </c:pt>
                <c:pt idx="1538">
                  <c:v>502.39753842930133</c:v>
                </c:pt>
                <c:pt idx="1539">
                  <c:v>502.39717397798807</c:v>
                </c:pt>
                <c:pt idx="1540">
                  <c:v>502.39681153194499</c:v>
                </c:pt>
                <c:pt idx="1541">
                  <c:v>502.39645107648812</c:v>
                </c:pt>
                <c:pt idx="1542">
                  <c:v>502.39609259706765</c:v>
                </c:pt>
                <c:pt idx="1543">
                  <c:v>502.39573607926644</c:v>
                </c:pt>
                <c:pt idx="1544">
                  <c:v>502.39538150879866</c:v>
                </c:pt>
                <c:pt idx="1545">
                  <c:v>502.3950288715082</c:v>
                </c:pt>
                <c:pt idx="1546">
                  <c:v>502.39467815336747</c:v>
                </c:pt>
                <c:pt idx="1547">
                  <c:v>502.39432934047579</c:v>
                </c:pt>
                <c:pt idx="1548">
                  <c:v>502.39398241905809</c:v>
                </c:pt>
                <c:pt idx="1549">
                  <c:v>502.39363737546358</c:v>
                </c:pt>
                <c:pt idx="1550">
                  <c:v>502.3932941961645</c:v>
                </c:pt>
                <c:pt idx="1551">
                  <c:v>502.39295286775456</c:v>
                </c:pt>
                <c:pt idx="1552">
                  <c:v>502.39261337694779</c:v>
                </c:pt>
                <c:pt idx="1553">
                  <c:v>502.39227571057728</c:v>
                </c:pt>
                <c:pt idx="1554">
                  <c:v>502.39193985559376</c:v>
                </c:pt>
                <c:pt idx="1555">
                  <c:v>502.39160579906439</c:v>
                </c:pt>
                <c:pt idx="1556">
                  <c:v>502.39127352817172</c:v>
                </c:pt>
                <c:pt idx="1557">
                  <c:v>502.39094303021204</c:v>
                </c:pt>
                <c:pt idx="1558">
                  <c:v>502.39061429259465</c:v>
                </c:pt>
                <c:pt idx="1559">
                  <c:v>502.39028730284019</c:v>
                </c:pt>
                <c:pt idx="1560">
                  <c:v>502.38996204857989</c:v>
                </c:pt>
                <c:pt idx="1561">
                  <c:v>502.38963851755409</c:v>
                </c:pt>
                <c:pt idx="1562">
                  <c:v>502.38931669761115</c:v>
                </c:pt>
                <c:pt idx="1563">
                  <c:v>502.38899657670646</c:v>
                </c:pt>
                <c:pt idx="1564">
                  <c:v>502.38867814290114</c:v>
                </c:pt>
                <c:pt idx="1565">
                  <c:v>502.38836138436102</c:v>
                </c:pt>
                <c:pt idx="1566">
                  <c:v>502.38804628935549</c:v>
                </c:pt>
                <c:pt idx="1567">
                  <c:v>502.38773284625643</c:v>
                </c:pt>
                <c:pt idx="1568">
                  <c:v>502.38742104353713</c:v>
                </c:pt>
                <c:pt idx="1569">
                  <c:v>502.38711086977128</c:v>
                </c:pt>
                <c:pt idx="1570">
                  <c:v>502.38680231363185</c:v>
                </c:pt>
                <c:pt idx="1571">
                  <c:v>502.38649536389016</c:v>
                </c:pt>
                <c:pt idx="1572">
                  <c:v>502.38619000941475</c:v>
                </c:pt>
                <c:pt idx="1573">
                  <c:v>502.3858862391703</c:v>
                </c:pt>
                <c:pt idx="1574">
                  <c:v>502.38558404221698</c:v>
                </c:pt>
                <c:pt idx="1575">
                  <c:v>502.38528340770898</c:v>
                </c:pt>
                <c:pt idx="1576">
                  <c:v>502.38498432489399</c:v>
                </c:pt>
                <c:pt idx="1577">
                  <c:v>502.38468678311187</c:v>
                </c:pt>
                <c:pt idx="1578">
                  <c:v>502.38439077179396</c:v>
                </c:pt>
                <c:pt idx="1579">
                  <c:v>502.38409628046207</c:v>
                </c:pt>
                <c:pt idx="1580">
                  <c:v>502.38380329872746</c:v>
                </c:pt>
                <c:pt idx="1581">
                  <c:v>502.38351181629002</c:v>
                </c:pt>
                <c:pt idx="1582">
                  <c:v>502.38322182293729</c:v>
                </c:pt>
                <c:pt idx="1583">
                  <c:v>502.38293330854373</c:v>
                </c:pt>
                <c:pt idx="1584">
                  <c:v>502.38264626306966</c:v>
                </c:pt>
                <c:pt idx="1585">
                  <c:v>502.38236067656032</c:v>
                </c:pt>
                <c:pt idx="1586">
                  <c:v>502.38207653914537</c:v>
                </c:pt>
                <c:pt idx="1587">
                  <c:v>502.38179384103762</c:v>
                </c:pt>
                <c:pt idx="1588">
                  <c:v>502.38151257253242</c:v>
                </c:pt>
                <c:pt idx="1589">
                  <c:v>502.38123272400674</c:v>
                </c:pt>
                <c:pt idx="1590">
                  <c:v>502.38095428591856</c:v>
                </c:pt>
                <c:pt idx="1591">
                  <c:v>502.38067724880557</c:v>
                </c:pt>
                <c:pt idx="1592">
                  <c:v>502.38040160328495</c:v>
                </c:pt>
                <c:pt idx="1593">
                  <c:v>502.38012734005218</c:v>
                </c:pt>
                <c:pt idx="1594">
                  <c:v>502.37985444988033</c:v>
                </c:pt>
                <c:pt idx="1595">
                  <c:v>502.37958292361947</c:v>
                </c:pt>
                <c:pt idx="1596">
                  <c:v>502.37931275219557</c:v>
                </c:pt>
                <c:pt idx="1597">
                  <c:v>502.37904392661011</c:v>
                </c:pt>
                <c:pt idx="1598">
                  <c:v>502.37877643793911</c:v>
                </c:pt>
                <c:pt idx="1599">
                  <c:v>502.37851027733234</c:v>
                </c:pt>
                <c:pt idx="1600">
                  <c:v>502.37824543601272</c:v>
                </c:pt>
                <c:pt idx="1601">
                  <c:v>502.3779819052757</c:v>
                </c:pt>
                <c:pt idx="1602">
                  <c:v>502.37771967648825</c:v>
                </c:pt>
                <c:pt idx="1603">
                  <c:v>502.37745874108828</c:v>
                </c:pt>
                <c:pt idx="1604">
                  <c:v>502.37719909058416</c:v>
                </c:pt>
                <c:pt idx="1605">
                  <c:v>502.37694071655352</c:v>
                </c:pt>
                <c:pt idx="1606">
                  <c:v>502.37668361064323</c:v>
                </c:pt>
                <c:pt idx="1607">
                  <c:v>502.37642776456818</c:v>
                </c:pt>
                <c:pt idx="1608">
                  <c:v>502.37617317011086</c:v>
                </c:pt>
                <c:pt idx="1609">
                  <c:v>502.37591981912055</c:v>
                </c:pt>
                <c:pt idx="1610">
                  <c:v>502.37566770351299</c:v>
                </c:pt>
                <c:pt idx="1611">
                  <c:v>502.37541681526926</c:v>
                </c:pt>
                <c:pt idx="1612">
                  <c:v>502.37516714643561</c:v>
                </c:pt>
                <c:pt idx="1613">
                  <c:v>502.37491868912252</c:v>
                </c:pt>
                <c:pt idx="1614">
                  <c:v>502.37467143550413</c:v>
                </c:pt>
                <c:pt idx="1615">
                  <c:v>502.37442537781772</c:v>
                </c:pt>
                <c:pt idx="1616">
                  <c:v>502.37418050836305</c:v>
                </c:pt>
                <c:pt idx="1617">
                  <c:v>502.37393681950175</c:v>
                </c:pt>
                <c:pt idx="1618">
                  <c:v>502.37369430365669</c:v>
                </c:pt>
                <c:pt idx="1619">
                  <c:v>502.37345295331147</c:v>
                </c:pt>
                <c:pt idx="1620">
                  <c:v>502.37321276100982</c:v>
                </c:pt>
                <c:pt idx="1621">
                  <c:v>502.37297371935495</c:v>
                </c:pt>
                <c:pt idx="1622">
                  <c:v>502.37273582100909</c:v>
                </c:pt>
                <c:pt idx="1623">
                  <c:v>502.37249905869271</c:v>
                </c:pt>
                <c:pt idx="1624">
                  <c:v>502.37226342518443</c:v>
                </c:pt>
                <c:pt idx="1625">
                  <c:v>502.37202891331981</c:v>
                </c:pt>
                <c:pt idx="1626">
                  <c:v>502.37179551599138</c:v>
                </c:pt>
                <c:pt idx="1627">
                  <c:v>502.37156322614783</c:v>
                </c:pt>
                <c:pt idx="1628">
                  <c:v>502.37133203679349</c:v>
                </c:pt>
                <c:pt idx="1629">
                  <c:v>502.3711019409879</c:v>
                </c:pt>
                <c:pt idx="1630">
                  <c:v>502.37087293184516</c:v>
                </c:pt>
                <c:pt idx="1631">
                  <c:v>502.37064500253354</c:v>
                </c:pt>
                <c:pt idx="1632">
                  <c:v>502.37041814627486</c:v>
                </c:pt>
                <c:pt idx="1633">
                  <c:v>502.37019235634409</c:v>
                </c:pt>
                <c:pt idx="1634">
                  <c:v>502.36996762606879</c:v>
                </c:pt>
                <c:pt idx="1635">
                  <c:v>502.36974394882861</c:v>
                </c:pt>
                <c:pt idx="1636">
                  <c:v>502.36952131805481</c:v>
                </c:pt>
                <c:pt idx="1637">
                  <c:v>502.36929972722982</c:v>
                </c:pt>
                <c:pt idx="1638">
                  <c:v>502.36907916988667</c:v>
                </c:pt>
                <c:pt idx="1639">
                  <c:v>502.36885963960873</c:v>
                </c:pt>
                <c:pt idx="1640">
                  <c:v>502.36864113002889</c:v>
                </c:pt>
                <c:pt idx="1641">
                  <c:v>502.36842363482953</c:v>
                </c:pt>
                <c:pt idx="1642">
                  <c:v>502.36820714774154</c:v>
                </c:pt>
                <c:pt idx="1643">
                  <c:v>502.36799166254445</c:v>
                </c:pt>
                <c:pt idx="1644">
                  <c:v>502.36777717306558</c:v>
                </c:pt>
                <c:pt idx="1645">
                  <c:v>502.36756367317963</c:v>
                </c:pt>
                <c:pt idx="1646">
                  <c:v>502.36735115680847</c:v>
                </c:pt>
                <c:pt idx="1647">
                  <c:v>502.36713961792049</c:v>
                </c:pt>
                <c:pt idx="1648">
                  <c:v>502.36692905053025</c:v>
                </c:pt>
                <c:pt idx="1649">
                  <c:v>502.36671944869801</c:v>
                </c:pt>
                <c:pt idx="1650">
                  <c:v>502.3665108065295</c:v>
                </c:pt>
                <c:pt idx="1651">
                  <c:v>502.36630311817521</c:v>
                </c:pt>
                <c:pt idx="1652">
                  <c:v>502.36609637783022</c:v>
                </c:pt>
                <c:pt idx="1653">
                  <c:v>502.36589057973362</c:v>
                </c:pt>
                <c:pt idx="1654">
                  <c:v>502.36568571816827</c:v>
                </c:pt>
                <c:pt idx="1655">
                  <c:v>502.36548178746028</c:v>
                </c:pt>
                <c:pt idx="1656">
                  <c:v>502.3652787819787</c:v>
                </c:pt>
                <c:pt idx="1657">
                  <c:v>502.36507669613508</c:v>
                </c:pt>
                <c:pt idx="1658">
                  <c:v>502.36487552438302</c:v>
                </c:pt>
                <c:pt idx="1659">
                  <c:v>502.36467526121805</c:v>
                </c:pt>
                <c:pt idx="1660">
                  <c:v>502.36447590117689</c:v>
                </c:pt>
                <c:pt idx="1661">
                  <c:v>502.36427743883735</c:v>
                </c:pt>
                <c:pt idx="1662">
                  <c:v>502.3640798688179</c:v>
                </c:pt>
                <c:pt idx="1663">
                  <c:v>502.36388318577713</c:v>
                </c:pt>
                <c:pt idx="1664">
                  <c:v>502.36368738441371</c:v>
                </c:pt>
                <c:pt idx="1665">
                  <c:v>502.36349245946582</c:v>
                </c:pt>
                <c:pt idx="1666">
                  <c:v>502.36329840571074</c:v>
                </c:pt>
                <c:pt idx="1667">
                  <c:v>502.36310521796463</c:v>
                </c:pt>
                <c:pt idx="1668">
                  <c:v>502.3629128910822</c:v>
                </c:pt>
                <c:pt idx="1669">
                  <c:v>502.36272141995636</c:v>
                </c:pt>
                <c:pt idx="1670">
                  <c:v>502.36253079951769</c:v>
                </c:pt>
                <c:pt idx="1671">
                  <c:v>502.36234102473435</c:v>
                </c:pt>
                <c:pt idx="1672">
                  <c:v>502.36215209061157</c:v>
                </c:pt>
                <c:pt idx="1673">
                  <c:v>502.36196399219159</c:v>
                </c:pt>
                <c:pt idx="1674">
                  <c:v>502.3617767245529</c:v>
                </c:pt>
                <c:pt idx="1675">
                  <c:v>502.36159028281031</c:v>
                </c:pt>
                <c:pt idx="1676">
                  <c:v>502.36140466211441</c:v>
                </c:pt>
                <c:pt idx="1677">
                  <c:v>502.36121985765146</c:v>
                </c:pt>
                <c:pt idx="1678">
                  <c:v>502.36103586464282</c:v>
                </c:pt>
                <c:pt idx="1679">
                  <c:v>502.36085267834483</c:v>
                </c:pt>
                <c:pt idx="1680">
                  <c:v>502.36067029404836</c:v>
                </c:pt>
                <c:pt idx="1681">
                  <c:v>502.36048870707867</c:v>
                </c:pt>
                <c:pt idx="1682">
                  <c:v>502.36030791279507</c:v>
                </c:pt>
                <c:pt idx="1683">
                  <c:v>502.36012790659044</c:v>
                </c:pt>
                <c:pt idx="1684">
                  <c:v>502.35994868389122</c:v>
                </c:pt>
                <c:pt idx="1685">
                  <c:v>502.35977024015693</c:v>
                </c:pt>
                <c:pt idx="1686">
                  <c:v>502.35959257087995</c:v>
                </c:pt>
                <c:pt idx="1687">
                  <c:v>502.35941567158517</c:v>
                </c:pt>
                <c:pt idx="1688">
                  <c:v>502.35923953782975</c:v>
                </c:pt>
                <c:pt idx="1689">
                  <c:v>502.35906416520294</c:v>
                </c:pt>
                <c:pt idx="1690">
                  <c:v>502.35888954932562</c:v>
                </c:pt>
                <c:pt idx="1691">
                  <c:v>502.3587156858502</c:v>
                </c:pt>
                <c:pt idx="1692">
                  <c:v>502.35854257046014</c:v>
                </c:pt>
                <c:pt idx="1693">
                  <c:v>502.35837019886992</c:v>
                </c:pt>
                <c:pt idx="1694">
                  <c:v>502.35819856682468</c:v>
                </c:pt>
                <c:pt idx="1695">
                  <c:v>502.35802767009989</c:v>
                </c:pt>
                <c:pt idx="1696">
                  <c:v>502.35785750450106</c:v>
                </c:pt>
                <c:pt idx="1697">
                  <c:v>502.35768806586373</c:v>
                </c:pt>
                <c:pt idx="1698">
                  <c:v>502.35751935005288</c:v>
                </c:pt>
                <c:pt idx="1699">
                  <c:v>502.35735135296306</c:v>
                </c:pt>
                <c:pt idx="1700">
                  <c:v>502.35718407051775</c:v>
                </c:pt>
                <c:pt idx="1701">
                  <c:v>502.35701749866928</c:v>
                </c:pt>
                <c:pt idx="1702">
                  <c:v>502.35685163339878</c:v>
                </c:pt>
                <c:pt idx="1703">
                  <c:v>502.35668647071554</c:v>
                </c:pt>
                <c:pt idx="1704">
                  <c:v>502.35652200665709</c:v>
                </c:pt>
                <c:pt idx="1705">
                  <c:v>502.35635823728887</c:v>
                </c:pt>
                <c:pt idx="1706">
                  <c:v>502.35619515870394</c:v>
                </c:pt>
                <c:pt idx="1707">
                  <c:v>502.35603276702273</c:v>
                </c:pt>
                <c:pt idx="1708">
                  <c:v>502.35587105839306</c:v>
                </c:pt>
                <c:pt idx="1709">
                  <c:v>502.35571002898951</c:v>
                </c:pt>
                <c:pt idx="1710">
                  <c:v>502.35554967501349</c:v>
                </c:pt>
                <c:pt idx="1711">
                  <c:v>502.35538999269289</c:v>
                </c:pt>
                <c:pt idx="1712">
                  <c:v>502.35523097828201</c:v>
                </c:pt>
                <c:pt idx="1713">
                  <c:v>502.35507262806107</c:v>
                </c:pt>
                <c:pt idx="1714">
                  <c:v>502.35491493833626</c:v>
                </c:pt>
                <c:pt idx="1715">
                  <c:v>502.35475790543939</c:v>
                </c:pt>
                <c:pt idx="1716">
                  <c:v>502.35460152572756</c:v>
                </c:pt>
                <c:pt idx="1717">
                  <c:v>502.35444579558339</c:v>
                </c:pt>
                <c:pt idx="1718">
                  <c:v>502.35429071141419</c:v>
                </c:pt>
                <c:pt idx="1719">
                  <c:v>502.35413626965226</c:v>
                </c:pt>
                <c:pt idx="1720">
                  <c:v>502.35398246675447</c:v>
                </c:pt>
                <c:pt idx="1721">
                  <c:v>502.353829299202</c:v>
                </c:pt>
                <c:pt idx="1722">
                  <c:v>502.3536767635004</c:v>
                </c:pt>
                <c:pt idx="1723">
                  <c:v>502.35352485617898</c:v>
                </c:pt>
                <c:pt idx="1724">
                  <c:v>502.35337357379103</c:v>
                </c:pt>
                <c:pt idx="1725">
                  <c:v>502.3532229129134</c:v>
                </c:pt>
                <c:pt idx="1726">
                  <c:v>502.35307287014621</c:v>
                </c:pt>
                <c:pt idx="1727">
                  <c:v>502.35292344211297</c:v>
                </c:pt>
                <c:pt idx="1728">
                  <c:v>502.3527746254602</c:v>
                </c:pt>
                <c:pt idx="1729">
                  <c:v>502.35262641685716</c:v>
                </c:pt>
                <c:pt idx="1730">
                  <c:v>502.3524788129958</c:v>
                </c:pt>
                <c:pt idx="1731">
                  <c:v>502.35233181059056</c:v>
                </c:pt>
                <c:pt idx="1732">
                  <c:v>502.35218540637811</c:v>
                </c:pt>
                <c:pt idx="1733">
                  <c:v>502.35203959711725</c:v>
                </c:pt>
                <c:pt idx="1734">
                  <c:v>502.35189437958883</c:v>
                </c:pt>
                <c:pt idx="1735">
                  <c:v>502.35174975059522</c:v>
                </c:pt>
                <c:pt idx="1736">
                  <c:v>502.35160570696041</c:v>
                </c:pt>
                <c:pt idx="1737">
                  <c:v>502.35146224553</c:v>
                </c:pt>
                <c:pt idx="1738">
                  <c:v>502.35131936317049</c:v>
                </c:pt>
                <c:pt idx="1739">
                  <c:v>502.3511770567697</c:v>
                </c:pt>
                <c:pt idx="1740">
                  <c:v>502.3510353232362</c:v>
                </c:pt>
                <c:pt idx="1741">
                  <c:v>502.35089415949926</c:v>
                </c:pt>
                <c:pt idx="1742">
                  <c:v>502.35075356250871</c:v>
                </c:pt>
                <c:pt idx="1743">
                  <c:v>502.35061352923486</c:v>
                </c:pt>
                <c:pt idx="1744">
                  <c:v>502.35047405666808</c:v>
                </c:pt>
                <c:pt idx="1745">
                  <c:v>502.35033514181896</c:v>
                </c:pt>
                <c:pt idx="1746">
                  <c:v>502.35019678171784</c:v>
                </c:pt>
                <c:pt idx="1747">
                  <c:v>502.35005897341489</c:v>
                </c:pt>
                <c:pt idx="1748">
                  <c:v>502.34992171397982</c:v>
                </c:pt>
                <c:pt idx="1749">
                  <c:v>502.34978500050181</c:v>
                </c:pt>
                <c:pt idx="1750">
                  <c:v>502.34964883008928</c:v>
                </c:pt>
                <c:pt idx="1751">
                  <c:v>502.3495131998697</c:v>
                </c:pt>
                <c:pt idx="1752">
                  <c:v>502.34937810698966</c:v>
                </c:pt>
                <c:pt idx="1753">
                  <c:v>502.34924354861448</c:v>
                </c:pt>
                <c:pt idx="1754">
                  <c:v>502.34910952192809</c:v>
                </c:pt>
                <c:pt idx="1755">
                  <c:v>502.34897602413304</c:v>
                </c:pt>
                <c:pt idx="1756">
                  <c:v>502.34884305245026</c:v>
                </c:pt>
                <c:pt idx="1757">
                  <c:v>502.34871060411876</c:v>
                </c:pt>
                <c:pt idx="1758">
                  <c:v>502.34857867639579</c:v>
                </c:pt>
                <c:pt idx="1759">
                  <c:v>502.34844726655655</c:v>
                </c:pt>
                <c:pt idx="1760">
                  <c:v>502.34831637189387</c:v>
                </c:pt>
                <c:pt idx="1761">
                  <c:v>502.3481859897185</c:v>
                </c:pt>
                <c:pt idx="1762">
                  <c:v>502.34805611735851</c:v>
                </c:pt>
                <c:pt idx="1763">
                  <c:v>502.34792675215942</c:v>
                </c:pt>
                <c:pt idx="1764">
                  <c:v>502.34779789148405</c:v>
                </c:pt>
                <c:pt idx="1765">
                  <c:v>502.34766953271225</c:v>
                </c:pt>
                <c:pt idx="1766">
                  <c:v>502.34754167324098</c:v>
                </c:pt>
                <c:pt idx="1767">
                  <c:v>502.34741431048394</c:v>
                </c:pt>
                <c:pt idx="1768">
                  <c:v>502.34728744187157</c:v>
                </c:pt>
                <c:pt idx="1769">
                  <c:v>502.34716106485104</c:v>
                </c:pt>
                <c:pt idx="1770">
                  <c:v>502.34703517688575</c:v>
                </c:pt>
                <c:pt idx="1771">
                  <c:v>502.34690977545563</c:v>
                </c:pt>
                <c:pt idx="1772">
                  <c:v>502.34678485805676</c:v>
                </c:pt>
                <c:pt idx="1773">
                  <c:v>502.3466604222013</c:v>
                </c:pt>
                <c:pt idx="1774">
                  <c:v>502.34653646541733</c:v>
                </c:pt>
                <c:pt idx="1775">
                  <c:v>502.34641298524889</c:v>
                </c:pt>
                <c:pt idx="1776">
                  <c:v>502.34628997925563</c:v>
                </c:pt>
                <c:pt idx="1777">
                  <c:v>502.34616744501284</c:v>
                </c:pt>
                <c:pt idx="1778">
                  <c:v>502.34604538011126</c:v>
                </c:pt>
                <c:pt idx="1779">
                  <c:v>502.345923782157</c:v>
                </c:pt>
                <c:pt idx="1780">
                  <c:v>502.34580264877155</c:v>
                </c:pt>
                <c:pt idx="1781">
                  <c:v>502.34568197759125</c:v>
                </c:pt>
                <c:pt idx="1782">
                  <c:v>502.34556176626768</c:v>
                </c:pt>
                <c:pt idx="1783">
                  <c:v>502.34544201246723</c:v>
                </c:pt>
                <c:pt idx="1784">
                  <c:v>502.3453227138711</c:v>
                </c:pt>
                <c:pt idx="1785">
                  <c:v>502.34520386817508</c:v>
                </c:pt>
                <c:pt idx="1786">
                  <c:v>502.34508547308968</c:v>
                </c:pt>
                <c:pt idx="1787">
                  <c:v>502.34496752633976</c:v>
                </c:pt>
                <c:pt idx="1788">
                  <c:v>502.34485002566441</c:v>
                </c:pt>
                <c:pt idx="1789">
                  <c:v>502.3447329688172</c:v>
                </c:pt>
                <c:pt idx="1790">
                  <c:v>502.34461635356564</c:v>
                </c:pt>
                <c:pt idx="1791">
                  <c:v>502.34450017769137</c:v>
                </c:pt>
                <c:pt idx="1792">
                  <c:v>502.34438443898978</c:v>
                </c:pt>
                <c:pt idx="1793">
                  <c:v>502.34426913527028</c:v>
                </c:pt>
                <c:pt idx="1794">
                  <c:v>502.34415426435578</c:v>
                </c:pt>
                <c:pt idx="1795">
                  <c:v>502.34403982408298</c:v>
                </c:pt>
                <c:pt idx="1796">
                  <c:v>502.34392581230196</c:v>
                </c:pt>
                <c:pt idx="1797">
                  <c:v>502.34381222687625</c:v>
                </c:pt>
                <c:pt idx="1798">
                  <c:v>502.34369906568264</c:v>
                </c:pt>
                <c:pt idx="1799">
                  <c:v>502.34358632661116</c:v>
                </c:pt>
                <c:pt idx="1800">
                  <c:v>502.34347400756485</c:v>
                </c:pt>
                <c:pt idx="1801">
                  <c:v>502.34336210645995</c:v>
                </c:pt>
                <c:pt idx="1802">
                  <c:v>502.34325062122542</c:v>
                </c:pt>
                <c:pt idx="1803">
                  <c:v>502.34313954980303</c:v>
                </c:pt>
                <c:pt idx="1804">
                  <c:v>502.34302889014748</c:v>
                </c:pt>
                <c:pt idx="1805">
                  <c:v>502.34291864022578</c:v>
                </c:pt>
                <c:pt idx="1806">
                  <c:v>502.34280879801776</c:v>
                </c:pt>
                <c:pt idx="1807">
                  <c:v>502.34269936151554</c:v>
                </c:pt>
                <c:pt idx="1808">
                  <c:v>502.34259032872359</c:v>
                </c:pt>
                <c:pt idx="1809">
                  <c:v>502.34248169765857</c:v>
                </c:pt>
                <c:pt idx="1810">
                  <c:v>502.34237346634956</c:v>
                </c:pt>
                <c:pt idx="1811">
                  <c:v>502.34226563283733</c:v>
                </c:pt>
                <c:pt idx="1812">
                  <c:v>502.34215819517499</c:v>
                </c:pt>
                <c:pt idx="1813">
                  <c:v>502.34205115142737</c:v>
                </c:pt>
                <c:pt idx="1814">
                  <c:v>502.34194449967111</c:v>
                </c:pt>
                <c:pt idx="1815">
                  <c:v>502.34183823799464</c:v>
                </c:pt>
                <c:pt idx="1816">
                  <c:v>502.341732364498</c:v>
                </c:pt>
                <c:pt idx="1817">
                  <c:v>502.3416268772927</c:v>
                </c:pt>
                <c:pt idx="1818">
                  <c:v>502.34152177450187</c:v>
                </c:pt>
                <c:pt idx="1819">
                  <c:v>502.34141705425998</c:v>
                </c:pt>
                <c:pt idx="1820">
                  <c:v>502.34131271471267</c:v>
                </c:pt>
                <c:pt idx="1821">
                  <c:v>502.34120875401698</c:v>
                </c:pt>
                <c:pt idx="1822">
                  <c:v>502.341105170341</c:v>
                </c:pt>
                <c:pt idx="1823">
                  <c:v>502.34100196186392</c:v>
                </c:pt>
                <c:pt idx="1824">
                  <c:v>502.34089912677587</c:v>
                </c:pt>
                <c:pt idx="1825">
                  <c:v>502.3407966632779</c:v>
                </c:pt>
                <c:pt idx="1826">
                  <c:v>502.34069456958179</c:v>
                </c:pt>
                <c:pt idx="1827">
                  <c:v>502.34059284391031</c:v>
                </c:pt>
                <c:pt idx="1828">
                  <c:v>502.34049148449657</c:v>
                </c:pt>
                <c:pt idx="1829">
                  <c:v>502.34039048958454</c:v>
                </c:pt>
                <c:pt idx="1830">
                  <c:v>502.34028985742856</c:v>
                </c:pt>
                <c:pt idx="1831">
                  <c:v>502.34018958629343</c:v>
                </c:pt>
                <c:pt idx="1832">
                  <c:v>502.34008967445436</c:v>
                </c:pt>
                <c:pt idx="1833">
                  <c:v>502.33999012019683</c:v>
                </c:pt>
                <c:pt idx="1834">
                  <c:v>502.33989092181639</c:v>
                </c:pt>
                <c:pt idx="1835">
                  <c:v>502.33979207761899</c:v>
                </c:pt>
                <c:pt idx="1836">
                  <c:v>502.33969358592049</c:v>
                </c:pt>
                <c:pt idx="1837">
                  <c:v>502.33959544504677</c:v>
                </c:pt>
                <c:pt idx="1838">
                  <c:v>502.33949765333364</c:v>
                </c:pt>
                <c:pt idx="1839">
                  <c:v>502.33940020912678</c:v>
                </c:pt>
                <c:pt idx="1840">
                  <c:v>502.3393031107816</c:v>
                </c:pt>
                <c:pt idx="1841">
                  <c:v>502.33920635666334</c:v>
                </c:pt>
                <c:pt idx="1842">
                  <c:v>502.33910994514679</c:v>
                </c:pt>
                <c:pt idx="1843">
                  <c:v>502.33901387461634</c:v>
                </c:pt>
                <c:pt idx="1844">
                  <c:v>502.33891814346595</c:v>
                </c:pt>
                <c:pt idx="1845">
                  <c:v>502.33882275009893</c:v>
                </c:pt>
                <c:pt idx="1846">
                  <c:v>502.33872769292799</c:v>
                </c:pt>
                <c:pt idx="1847">
                  <c:v>502.33863297037527</c:v>
                </c:pt>
                <c:pt idx="1848">
                  <c:v>502.33853858087201</c:v>
                </c:pt>
                <c:pt idx="1849">
                  <c:v>502.33844452285865</c:v>
                </c:pt>
                <c:pt idx="1850">
                  <c:v>502.33835079478484</c:v>
                </c:pt>
                <c:pt idx="1851">
                  <c:v>502.33825739510922</c:v>
                </c:pt>
                <c:pt idx="1852">
                  <c:v>502.33816432229941</c:v>
                </c:pt>
                <c:pt idx="1853">
                  <c:v>502.33807157483204</c:v>
                </c:pt>
                <c:pt idx="1854">
                  <c:v>502.33797915119243</c:v>
                </c:pt>
                <c:pt idx="1855">
                  <c:v>502.33788704987489</c:v>
                </c:pt>
                <c:pt idx="1856">
                  <c:v>502.33779526938235</c:v>
                </c:pt>
                <c:pt idx="1857">
                  <c:v>502.33770380822654</c:v>
                </c:pt>
                <c:pt idx="1858">
                  <c:v>502.33761266492769</c:v>
                </c:pt>
                <c:pt idx="1859">
                  <c:v>502.33752183801465</c:v>
                </c:pt>
                <c:pt idx="1860">
                  <c:v>502.33743132602473</c:v>
                </c:pt>
                <c:pt idx="1861">
                  <c:v>502.33734112750375</c:v>
                </c:pt>
                <c:pt idx="1862">
                  <c:v>502.33725124100579</c:v>
                </c:pt>
                <c:pt idx="1863">
                  <c:v>502.3371616650935</c:v>
                </c:pt>
                <c:pt idx="1864">
                  <c:v>502.33707239833751</c:v>
                </c:pt>
                <c:pt idx="1865">
                  <c:v>502.33698343931684</c:v>
                </c:pt>
                <c:pt idx="1866">
                  <c:v>502.33689478661864</c:v>
                </c:pt>
                <c:pt idx="1867">
                  <c:v>502.3368064388381</c:v>
                </c:pt>
                <c:pt idx="1868">
                  <c:v>502.3367183945785</c:v>
                </c:pt>
                <c:pt idx="1869">
                  <c:v>502.33663065245111</c:v>
                </c:pt>
                <c:pt idx="1870">
                  <c:v>502.33654321107514</c:v>
                </c:pt>
                <c:pt idx="1871">
                  <c:v>502.3364560690776</c:v>
                </c:pt>
                <c:pt idx="1872">
                  <c:v>502.33636922509351</c:v>
                </c:pt>
                <c:pt idx="1873">
                  <c:v>502.33628267776538</c:v>
                </c:pt>
                <c:pt idx="1874">
                  <c:v>502.33619642574371</c:v>
                </c:pt>
                <c:pt idx="1875">
                  <c:v>502.33611046768647</c:v>
                </c:pt>
                <c:pt idx="1876">
                  <c:v>502.33602480225943</c:v>
                </c:pt>
                <c:pt idx="1877">
                  <c:v>502.33593942813576</c:v>
                </c:pt>
                <c:pt idx="1878">
                  <c:v>502.33585434399617</c:v>
                </c:pt>
                <c:pt idx="1879">
                  <c:v>502.33576954852896</c:v>
                </c:pt>
                <c:pt idx="1880">
                  <c:v>502.33568504042961</c:v>
                </c:pt>
                <c:pt idx="1881">
                  <c:v>502.33560081840125</c:v>
                </c:pt>
                <c:pt idx="1882">
                  <c:v>502.33551688115398</c:v>
                </c:pt>
                <c:pt idx="1883">
                  <c:v>502.33543322740547</c:v>
                </c:pt>
                <c:pt idx="1884">
                  <c:v>502.33534985588045</c:v>
                </c:pt>
                <c:pt idx="1885">
                  <c:v>502.33526676531079</c:v>
                </c:pt>
                <c:pt idx="1886">
                  <c:v>502.33518395443554</c:v>
                </c:pt>
                <c:pt idx="1887">
                  <c:v>502.33510142200078</c:v>
                </c:pt>
                <c:pt idx="1888">
                  <c:v>502.33501916675965</c:v>
                </c:pt>
                <c:pt idx="1889">
                  <c:v>502.33493718747224</c:v>
                </c:pt>
                <c:pt idx="1890">
                  <c:v>502.33485548290548</c:v>
                </c:pt>
                <c:pt idx="1891">
                  <c:v>502.33477405183334</c:v>
                </c:pt>
                <c:pt idx="1892">
                  <c:v>502.3346928930365</c:v>
                </c:pt>
                <c:pt idx="1893">
                  <c:v>502.33461200530246</c:v>
                </c:pt>
                <c:pt idx="1894">
                  <c:v>502.33453138742556</c:v>
                </c:pt>
                <c:pt idx="1895">
                  <c:v>502.33445103820662</c:v>
                </c:pt>
                <c:pt idx="1896">
                  <c:v>502.33437095645326</c:v>
                </c:pt>
                <c:pt idx="1897">
                  <c:v>502.33429114097976</c:v>
                </c:pt>
                <c:pt idx="1898">
                  <c:v>502.33421159060686</c:v>
                </c:pt>
                <c:pt idx="1899">
                  <c:v>502.33413230416181</c:v>
                </c:pt>
                <c:pt idx="1900">
                  <c:v>502.33405328047843</c:v>
                </c:pt>
                <c:pt idx="1901">
                  <c:v>502.33397451839687</c:v>
                </c:pt>
                <c:pt idx="1902">
                  <c:v>502.33389601676379</c:v>
                </c:pt>
                <c:pt idx="1903">
                  <c:v>502.33381777443208</c:v>
                </c:pt>
                <c:pt idx="1904">
                  <c:v>502.33373979026101</c:v>
                </c:pt>
                <c:pt idx="1905">
                  <c:v>502.33366206311609</c:v>
                </c:pt>
                <c:pt idx="1906">
                  <c:v>502.33358459186911</c:v>
                </c:pt>
                <c:pt idx="1907">
                  <c:v>502.33350737539791</c:v>
                </c:pt>
                <c:pt idx="1908">
                  <c:v>502.33343041258661</c:v>
                </c:pt>
                <c:pt idx="1909">
                  <c:v>502.33335370232544</c:v>
                </c:pt>
                <c:pt idx="1910">
                  <c:v>502.33327724351051</c:v>
                </c:pt>
                <c:pt idx="1911">
                  <c:v>502.33320103504417</c:v>
                </c:pt>
                <c:pt idx="1912">
                  <c:v>502.33312507583469</c:v>
                </c:pt>
                <c:pt idx="1913">
                  <c:v>502.33304936479618</c:v>
                </c:pt>
                <c:pt idx="1914">
                  <c:v>502.33297390084874</c:v>
                </c:pt>
                <c:pt idx="1915">
                  <c:v>502.33289868291837</c:v>
                </c:pt>
                <c:pt idx="1916">
                  <c:v>502.33282370993686</c:v>
                </c:pt>
                <c:pt idx="1917">
                  <c:v>502.33274898084181</c:v>
                </c:pt>
                <c:pt idx="1918">
                  <c:v>502.33267449457651</c:v>
                </c:pt>
                <c:pt idx="1919">
                  <c:v>502.33260025009002</c:v>
                </c:pt>
                <c:pt idx="1920">
                  <c:v>502.33252624633712</c:v>
                </c:pt>
                <c:pt idx="1921">
                  <c:v>502.33245248227814</c:v>
                </c:pt>
                <c:pt idx="1922">
                  <c:v>502.33237895687904</c:v>
                </c:pt>
                <c:pt idx="1923">
                  <c:v>502.33230566911146</c:v>
                </c:pt>
                <c:pt idx="1924">
                  <c:v>502.3322326179524</c:v>
                </c:pt>
                <c:pt idx="1925">
                  <c:v>502.33215980238447</c:v>
                </c:pt>
                <c:pt idx="1926">
                  <c:v>502.33208722139574</c:v>
                </c:pt>
                <c:pt idx="1927">
                  <c:v>502.33201487397963</c:v>
                </c:pt>
                <c:pt idx="1928">
                  <c:v>502.33194275913507</c:v>
                </c:pt>
                <c:pt idx="1929">
                  <c:v>502.33187087586623</c:v>
                </c:pt>
                <c:pt idx="1930">
                  <c:v>502.33179922318266</c:v>
                </c:pt>
                <c:pt idx="1931">
                  <c:v>502.33172780009926</c:v>
                </c:pt>
                <c:pt idx="1932">
                  <c:v>502.33165660563606</c:v>
                </c:pt>
                <c:pt idx="1933">
                  <c:v>502.33158563881841</c:v>
                </c:pt>
                <c:pt idx="1934">
                  <c:v>502.33151489867674</c:v>
                </c:pt>
                <c:pt idx="1935">
                  <c:v>502.33144438424682</c:v>
                </c:pt>
                <c:pt idx="1936">
                  <c:v>502.33137409456936</c:v>
                </c:pt>
                <c:pt idx="1937">
                  <c:v>502.33130402869028</c:v>
                </c:pt>
                <c:pt idx="1938">
                  <c:v>502.33123418566043</c:v>
                </c:pt>
                <c:pt idx="1939">
                  <c:v>502.33116456453587</c:v>
                </c:pt>
                <c:pt idx="1940">
                  <c:v>502.33109516437747</c:v>
                </c:pt>
                <c:pt idx="1941">
                  <c:v>502.33102598425114</c:v>
                </c:pt>
                <c:pt idx="1942">
                  <c:v>502.33095702322782</c:v>
                </c:pt>
                <c:pt idx="1943">
                  <c:v>502.33088828038314</c:v>
                </c:pt>
                <c:pt idx="1944">
                  <c:v>502.33081975479774</c:v>
                </c:pt>
                <c:pt idx="1945">
                  <c:v>502.3307514455571</c:v>
                </c:pt>
                <c:pt idx="1946">
                  <c:v>502.33068335175142</c:v>
                </c:pt>
                <c:pt idx="1947">
                  <c:v>502.33061547247576</c:v>
                </c:pt>
                <c:pt idx="1948">
                  <c:v>502.33054780682994</c:v>
                </c:pt>
                <c:pt idx="1949">
                  <c:v>502.33048035391835</c:v>
                </c:pt>
                <c:pt idx="1950">
                  <c:v>502.33041311285029</c:v>
                </c:pt>
                <c:pt idx="1951">
                  <c:v>502.33034608273954</c:v>
                </c:pt>
                <c:pt idx="1952">
                  <c:v>502.33027926270461</c:v>
                </c:pt>
                <c:pt idx="1953">
                  <c:v>502.33021265186846</c:v>
                </c:pt>
                <c:pt idx="1954">
                  <c:v>502.33014624935885</c:v>
                </c:pt>
                <c:pt idx="1955">
                  <c:v>502.33008005430793</c:v>
                </c:pt>
                <c:pt idx="1956">
                  <c:v>502.33001406585237</c:v>
                </c:pt>
                <c:pt idx="1957">
                  <c:v>502.32994828313338</c:v>
                </c:pt>
                <c:pt idx="1958">
                  <c:v>502.3298827052966</c:v>
                </c:pt>
                <c:pt idx="1959">
                  <c:v>502.32981733149205</c:v>
                </c:pt>
                <c:pt idx="1960">
                  <c:v>502.32975216087425</c:v>
                </c:pt>
                <c:pt idx="1961">
                  <c:v>502.32968719260208</c:v>
                </c:pt>
                <c:pt idx="1962">
                  <c:v>502.32962242583864</c:v>
                </c:pt>
                <c:pt idx="1963">
                  <c:v>502.32955785975156</c:v>
                </c:pt>
                <c:pt idx="1964">
                  <c:v>502.32949349351259</c:v>
                </c:pt>
                <c:pt idx="1965">
                  <c:v>502.32942932629777</c:v>
                </c:pt>
                <c:pt idx="1966">
                  <c:v>502.32936535728754</c:v>
                </c:pt>
                <c:pt idx="1967">
                  <c:v>502.32930158566631</c:v>
                </c:pt>
                <c:pt idx="1968">
                  <c:v>502.32923801062287</c:v>
                </c:pt>
                <c:pt idx="1969">
                  <c:v>502.32917463135016</c:v>
                </c:pt>
                <c:pt idx="1970">
                  <c:v>502.32911144704514</c:v>
                </c:pt>
                <c:pt idx="1971">
                  <c:v>502.32904845690894</c:v>
                </c:pt>
                <c:pt idx="1972">
                  <c:v>502.32898566014683</c:v>
                </c:pt>
                <c:pt idx="1973">
                  <c:v>502.32892305596806</c:v>
                </c:pt>
                <c:pt idx="1974">
                  <c:v>502.32886064358598</c:v>
                </c:pt>
                <c:pt idx="1975">
                  <c:v>502.32879842221797</c:v>
                </c:pt>
                <c:pt idx="1976">
                  <c:v>502.32873639108533</c:v>
                </c:pt>
                <c:pt idx="1977">
                  <c:v>502.32867454941334</c:v>
                </c:pt>
                <c:pt idx="1978">
                  <c:v>502.32861289643125</c:v>
                </c:pt>
                <c:pt idx="1979">
                  <c:v>502.32855143137215</c:v>
                </c:pt>
                <c:pt idx="1980">
                  <c:v>502.32849015347318</c:v>
                </c:pt>
                <c:pt idx="1981">
                  <c:v>502.32842906197521</c:v>
                </c:pt>
                <c:pt idx="1982">
                  <c:v>502.32836815612291</c:v>
                </c:pt>
                <c:pt idx="1983">
                  <c:v>502.32830743516496</c:v>
                </c:pt>
                <c:pt idx="1984">
                  <c:v>502.32824689835371</c:v>
                </c:pt>
                <c:pt idx="1985">
                  <c:v>502.32818654494531</c:v>
                </c:pt>
                <c:pt idx="1986">
                  <c:v>502.3281263741996</c:v>
                </c:pt>
                <c:pt idx="1987">
                  <c:v>502.32806638538023</c:v>
                </c:pt>
                <c:pt idx="1988">
                  <c:v>502.32800657775459</c:v>
                </c:pt>
                <c:pt idx="1989">
                  <c:v>502.32794695059363</c:v>
                </c:pt>
                <c:pt idx="1990">
                  <c:v>502.32788750317212</c:v>
                </c:pt>
                <c:pt idx="1991">
                  <c:v>502.32782823476828</c:v>
                </c:pt>
                <c:pt idx="1992">
                  <c:v>502.3277691446641</c:v>
                </c:pt>
                <c:pt idx="1993">
                  <c:v>502.32771023214514</c:v>
                </c:pt>
                <c:pt idx="1994">
                  <c:v>502.32765149650044</c:v>
                </c:pt>
                <c:pt idx="1995">
                  <c:v>502.32759293702276</c:v>
                </c:pt>
                <c:pt idx="1996">
                  <c:v>502.32753455300821</c:v>
                </c:pt>
                <c:pt idx="1997">
                  <c:v>502.32747634375659</c:v>
                </c:pt>
                <c:pt idx="1998">
                  <c:v>502.327418308571</c:v>
                </c:pt>
                <c:pt idx="1999">
                  <c:v>502.32736044675823</c:v>
                </c:pt>
                <c:pt idx="2000">
                  <c:v>502.32730275762827</c:v>
                </c:pt>
                <c:pt idx="2001">
                  <c:v>502.32724524049473</c:v>
                </c:pt>
                <c:pt idx="2002">
                  <c:v>502.32718789467458</c:v>
                </c:pt>
                <c:pt idx="2003">
                  <c:v>502.32713071948814</c:v>
                </c:pt>
                <c:pt idx="2004">
                  <c:v>502.32707371425909</c:v>
                </c:pt>
                <c:pt idx="2005">
                  <c:v>502.32701687831451</c:v>
                </c:pt>
                <c:pt idx="2006">
                  <c:v>502.32696021098479</c:v>
                </c:pt>
                <c:pt idx="2007">
                  <c:v>502.32690371160362</c:v>
                </c:pt>
                <c:pt idx="2008">
                  <c:v>502.32684737950797</c:v>
                </c:pt>
                <c:pt idx="2009">
                  <c:v>502.32679121403805</c:v>
                </c:pt>
                <c:pt idx="2010">
                  <c:v>502.32673521453745</c:v>
                </c:pt>
                <c:pt idx="2011">
                  <c:v>502.3266793803528</c:v>
                </c:pt>
                <c:pt idx="2012">
                  <c:v>502.32662371083404</c:v>
                </c:pt>
                <c:pt idx="2013">
                  <c:v>502.32656820533441</c:v>
                </c:pt>
                <c:pt idx="2014">
                  <c:v>502.3265128632101</c:v>
                </c:pt>
                <c:pt idx="2015">
                  <c:v>502.32645768382059</c:v>
                </c:pt>
                <c:pt idx="2016">
                  <c:v>502.32640266652857</c:v>
                </c:pt>
                <c:pt idx="2017">
                  <c:v>502.32634781069959</c:v>
                </c:pt>
                <c:pt idx="2018">
                  <c:v>502.32629311570253</c:v>
                </c:pt>
                <c:pt idx="2019">
                  <c:v>502.32623858090932</c:v>
                </c:pt>
                <c:pt idx="2020">
                  <c:v>502.32618420569486</c:v>
                </c:pt>
                <c:pt idx="2021">
                  <c:v>502.32612998943722</c:v>
                </c:pt>
                <c:pt idx="2022">
                  <c:v>502.32607593151738</c:v>
                </c:pt>
                <c:pt idx="2023">
                  <c:v>502.32602203131933</c:v>
                </c:pt>
                <c:pt idx="2024">
                  <c:v>502.32596828823017</c:v>
                </c:pt>
                <c:pt idx="2025">
                  <c:v>502.32591470163993</c:v>
                </c:pt>
                <c:pt idx="2026">
                  <c:v>502.32586127094146</c:v>
                </c:pt>
                <c:pt idx="2027">
                  <c:v>502.32580799553079</c:v>
                </c:pt>
                <c:pt idx="2028">
                  <c:v>502.32575487480665</c:v>
                </c:pt>
                <c:pt idx="2029">
                  <c:v>502.3257019081708</c:v>
                </c:pt>
                <c:pt idx="2030">
                  <c:v>502.32564909502787</c:v>
                </c:pt>
                <c:pt idx="2031">
                  <c:v>502.32559643478538</c:v>
                </c:pt>
                <c:pt idx="2032">
                  <c:v>502.32554392685364</c:v>
                </c:pt>
                <c:pt idx="2033">
                  <c:v>502.32549157064591</c:v>
                </c:pt>
                <c:pt idx="2034">
                  <c:v>502.32543936557812</c:v>
                </c:pt>
                <c:pt idx="2035">
                  <c:v>502.32538731106911</c:v>
                </c:pt>
                <c:pt idx="2036">
                  <c:v>502.32533540654049</c:v>
                </c:pt>
                <c:pt idx="2037">
                  <c:v>502.32528365141667</c:v>
                </c:pt>
                <c:pt idx="2038">
                  <c:v>502.32523204512478</c:v>
                </c:pt>
                <c:pt idx="2039">
                  <c:v>502.32518058709474</c:v>
                </c:pt>
                <c:pt idx="2040">
                  <c:v>502.32512927675913</c:v>
                </c:pt>
                <c:pt idx="2041">
                  <c:v>502.32507811355327</c:v>
                </c:pt>
                <c:pt idx="2042">
                  <c:v>502.32502709691522</c:v>
                </c:pt>
                <c:pt idx="2043">
                  <c:v>502.32497622628568</c:v>
                </c:pt>
                <c:pt idx="2044">
                  <c:v>502.324925501108</c:v>
                </c:pt>
                <c:pt idx="2045">
                  <c:v>502.32487492082817</c:v>
                </c:pt>
                <c:pt idx="2046">
                  <c:v>502.32482448489486</c:v>
                </c:pt>
                <c:pt idx="2047">
                  <c:v>502.32477419275943</c:v>
                </c:pt>
                <c:pt idx="2048">
                  <c:v>502.32472404387562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24-4E4B-B9AD-603981BAE4B0}"/>
            </c:ext>
          </c:extLst>
        </c:ser>
        <c:ser>
          <c:idx val="4"/>
          <c:order val="4"/>
          <c:tx>
            <c:strRef>
              <c:f>Voigt!$J$1</c:f>
              <c:strCache>
                <c:ptCount val="1"/>
              </c:strCache>
            </c:strRef>
          </c:tx>
          <c:spPr>
            <a:ln w="12600" cap="rnd">
              <a:solidFill>
                <a:srgbClr val="00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Voigt!$B$2:$B$2050</c:f>
              <c:numCache>
                <c:formatCode>General</c:formatCode>
                <c:ptCount val="2049"/>
                <c:pt idx="1">
                  <c:v>639.77479999996069</c:v>
                </c:pt>
                <c:pt idx="2">
                  <c:v>639.79139999996073</c:v>
                </c:pt>
                <c:pt idx="3">
                  <c:v>639.80799999996077</c:v>
                </c:pt>
                <c:pt idx="4">
                  <c:v>639.82459999996081</c:v>
                </c:pt>
                <c:pt idx="5">
                  <c:v>639.84119999996085</c:v>
                </c:pt>
                <c:pt idx="6">
                  <c:v>639.85779999996089</c:v>
                </c:pt>
                <c:pt idx="7">
                  <c:v>639.87439999996093</c:v>
                </c:pt>
                <c:pt idx="8">
                  <c:v>639.89099999996097</c:v>
                </c:pt>
                <c:pt idx="9">
                  <c:v>639.90759999996101</c:v>
                </c:pt>
                <c:pt idx="10">
                  <c:v>639.92419999996105</c:v>
                </c:pt>
                <c:pt idx="11">
                  <c:v>639.94079999996109</c:v>
                </c:pt>
                <c:pt idx="12">
                  <c:v>639.95739999996113</c:v>
                </c:pt>
                <c:pt idx="13">
                  <c:v>639.97399999996117</c:v>
                </c:pt>
                <c:pt idx="14">
                  <c:v>639.9905999999612</c:v>
                </c:pt>
                <c:pt idx="15">
                  <c:v>640.00719999996124</c:v>
                </c:pt>
                <c:pt idx="16">
                  <c:v>640.02379999996128</c:v>
                </c:pt>
                <c:pt idx="17">
                  <c:v>640.04039999996132</c:v>
                </c:pt>
                <c:pt idx="18">
                  <c:v>640.05699999996136</c:v>
                </c:pt>
                <c:pt idx="19">
                  <c:v>640.0735999999614</c:v>
                </c:pt>
                <c:pt idx="20">
                  <c:v>640.09019999996144</c:v>
                </c:pt>
                <c:pt idx="21">
                  <c:v>640.10679999996148</c:v>
                </c:pt>
                <c:pt idx="22">
                  <c:v>640.12339999996152</c:v>
                </c:pt>
                <c:pt idx="23">
                  <c:v>640.13999999996156</c:v>
                </c:pt>
                <c:pt idx="24">
                  <c:v>640.1565999999616</c:v>
                </c:pt>
                <c:pt idx="25">
                  <c:v>640.17319999996164</c:v>
                </c:pt>
                <c:pt idx="26">
                  <c:v>640.18979999996168</c:v>
                </c:pt>
                <c:pt idx="27">
                  <c:v>640.20639999996172</c:v>
                </c:pt>
                <c:pt idx="28">
                  <c:v>640.22299999996176</c:v>
                </c:pt>
                <c:pt idx="29">
                  <c:v>640.2395999999618</c:v>
                </c:pt>
                <c:pt idx="30">
                  <c:v>640.25619999996184</c:v>
                </c:pt>
                <c:pt idx="31">
                  <c:v>640.27279999996188</c:v>
                </c:pt>
                <c:pt idx="32">
                  <c:v>640.28939999996192</c:v>
                </c:pt>
                <c:pt idx="33">
                  <c:v>640.30599999996195</c:v>
                </c:pt>
                <c:pt idx="34">
                  <c:v>640.32259999996199</c:v>
                </c:pt>
                <c:pt idx="35">
                  <c:v>640.33919999996203</c:v>
                </c:pt>
                <c:pt idx="36">
                  <c:v>640.35579999996207</c:v>
                </c:pt>
                <c:pt idx="37">
                  <c:v>640.37239999996211</c:v>
                </c:pt>
                <c:pt idx="38">
                  <c:v>640.38899999996215</c:v>
                </c:pt>
                <c:pt idx="39">
                  <c:v>640.40559999996219</c:v>
                </c:pt>
                <c:pt idx="40">
                  <c:v>640.42219999996223</c:v>
                </c:pt>
                <c:pt idx="41">
                  <c:v>640.43879999996227</c:v>
                </c:pt>
                <c:pt idx="42">
                  <c:v>640.45539999996231</c:v>
                </c:pt>
                <c:pt idx="43">
                  <c:v>640.47199999996235</c:v>
                </c:pt>
                <c:pt idx="44">
                  <c:v>640.48859999996239</c:v>
                </c:pt>
                <c:pt idx="45">
                  <c:v>640.50519999996243</c:v>
                </c:pt>
                <c:pt idx="46">
                  <c:v>640.52179999996247</c:v>
                </c:pt>
                <c:pt idx="47">
                  <c:v>640.53839999996251</c:v>
                </c:pt>
                <c:pt idx="48">
                  <c:v>640.55499999996255</c:v>
                </c:pt>
                <c:pt idx="49">
                  <c:v>640.57159999996259</c:v>
                </c:pt>
                <c:pt idx="50">
                  <c:v>640.58819999996263</c:v>
                </c:pt>
                <c:pt idx="51">
                  <c:v>640.60479999996267</c:v>
                </c:pt>
                <c:pt idx="52">
                  <c:v>640.6213999999627</c:v>
                </c:pt>
                <c:pt idx="53">
                  <c:v>640.63799999996274</c:v>
                </c:pt>
                <c:pt idx="54">
                  <c:v>640.65459999996278</c:v>
                </c:pt>
                <c:pt idx="55">
                  <c:v>640.67119999996282</c:v>
                </c:pt>
                <c:pt idx="56">
                  <c:v>640.68779999996286</c:v>
                </c:pt>
                <c:pt idx="57">
                  <c:v>640.7043999999629</c:v>
                </c:pt>
                <c:pt idx="58">
                  <c:v>640.72099999996294</c:v>
                </c:pt>
                <c:pt idx="59">
                  <c:v>640.73759999996298</c:v>
                </c:pt>
                <c:pt idx="60">
                  <c:v>640.75419999996302</c:v>
                </c:pt>
                <c:pt idx="61">
                  <c:v>640.77079999996306</c:v>
                </c:pt>
                <c:pt idx="62">
                  <c:v>640.7873999999631</c:v>
                </c:pt>
                <c:pt idx="63">
                  <c:v>640.80399999996314</c:v>
                </c:pt>
                <c:pt idx="64">
                  <c:v>640.82059999996318</c:v>
                </c:pt>
                <c:pt idx="65">
                  <c:v>640.83719999996322</c:v>
                </c:pt>
                <c:pt idx="66">
                  <c:v>640.85379999996326</c:v>
                </c:pt>
                <c:pt idx="67">
                  <c:v>640.8703999999633</c:v>
                </c:pt>
                <c:pt idx="68">
                  <c:v>640.88699999996334</c:v>
                </c:pt>
                <c:pt idx="69">
                  <c:v>640.90359999996338</c:v>
                </c:pt>
                <c:pt idx="70">
                  <c:v>640.92019999996342</c:v>
                </c:pt>
                <c:pt idx="71">
                  <c:v>640.93679999996345</c:v>
                </c:pt>
                <c:pt idx="72">
                  <c:v>640.95339999996349</c:v>
                </c:pt>
                <c:pt idx="73">
                  <c:v>640.96999999996353</c:v>
                </c:pt>
                <c:pt idx="74">
                  <c:v>640.98659999996357</c:v>
                </c:pt>
                <c:pt idx="75">
                  <c:v>641.00319999996361</c:v>
                </c:pt>
                <c:pt idx="76">
                  <c:v>641.01979999996365</c:v>
                </c:pt>
                <c:pt idx="77">
                  <c:v>641.03639999996369</c:v>
                </c:pt>
                <c:pt idx="78">
                  <c:v>641.05299999996373</c:v>
                </c:pt>
                <c:pt idx="79">
                  <c:v>641.06959999996377</c:v>
                </c:pt>
                <c:pt idx="80">
                  <c:v>641.08619999996381</c:v>
                </c:pt>
                <c:pt idx="81">
                  <c:v>641.10279999996385</c:v>
                </c:pt>
                <c:pt idx="82">
                  <c:v>641.11939999996389</c:v>
                </c:pt>
                <c:pt idx="83">
                  <c:v>641.13599999996393</c:v>
                </c:pt>
                <c:pt idx="84">
                  <c:v>641.15259999996397</c:v>
                </c:pt>
                <c:pt idx="85">
                  <c:v>641.16919999996401</c:v>
                </c:pt>
                <c:pt idx="86">
                  <c:v>641.18579999996405</c:v>
                </c:pt>
                <c:pt idx="87">
                  <c:v>641.20239999996409</c:v>
                </c:pt>
                <c:pt idx="88">
                  <c:v>641.21899999996413</c:v>
                </c:pt>
                <c:pt idx="89">
                  <c:v>641.23559999996417</c:v>
                </c:pt>
                <c:pt idx="90">
                  <c:v>641.2521999999642</c:v>
                </c:pt>
                <c:pt idx="91">
                  <c:v>641.26879999996424</c:v>
                </c:pt>
                <c:pt idx="92">
                  <c:v>641.28539999996428</c:v>
                </c:pt>
                <c:pt idx="93">
                  <c:v>641.30199999996432</c:v>
                </c:pt>
                <c:pt idx="94">
                  <c:v>641.31859999996436</c:v>
                </c:pt>
                <c:pt idx="95">
                  <c:v>641.3351999999644</c:v>
                </c:pt>
                <c:pt idx="96">
                  <c:v>641.35179999996444</c:v>
                </c:pt>
                <c:pt idx="97">
                  <c:v>641.36839999996448</c:v>
                </c:pt>
                <c:pt idx="98">
                  <c:v>641.38499999996452</c:v>
                </c:pt>
                <c:pt idx="99">
                  <c:v>641.40159999996456</c:v>
                </c:pt>
                <c:pt idx="100">
                  <c:v>641.4181999999646</c:v>
                </c:pt>
                <c:pt idx="101">
                  <c:v>641.43479999996464</c:v>
                </c:pt>
                <c:pt idx="102">
                  <c:v>641.45139999996468</c:v>
                </c:pt>
                <c:pt idx="103">
                  <c:v>641.46799999996472</c:v>
                </c:pt>
                <c:pt idx="104">
                  <c:v>641.48459999996476</c:v>
                </c:pt>
                <c:pt idx="105">
                  <c:v>641.5011999999648</c:v>
                </c:pt>
                <c:pt idx="106">
                  <c:v>641.51779999996484</c:v>
                </c:pt>
                <c:pt idx="107">
                  <c:v>641.53439999996488</c:v>
                </c:pt>
                <c:pt idx="108">
                  <c:v>641.55099999996492</c:v>
                </c:pt>
                <c:pt idx="109">
                  <c:v>641.56759999996495</c:v>
                </c:pt>
                <c:pt idx="110">
                  <c:v>641.58419999996499</c:v>
                </c:pt>
                <c:pt idx="111">
                  <c:v>641.60079999996503</c:v>
                </c:pt>
                <c:pt idx="112">
                  <c:v>641.61739999996507</c:v>
                </c:pt>
                <c:pt idx="113">
                  <c:v>641.63399999996511</c:v>
                </c:pt>
                <c:pt idx="114">
                  <c:v>641.65059999996515</c:v>
                </c:pt>
                <c:pt idx="115">
                  <c:v>641.66719999996519</c:v>
                </c:pt>
                <c:pt idx="116">
                  <c:v>641.68379999996523</c:v>
                </c:pt>
                <c:pt idx="117">
                  <c:v>641.70039999996527</c:v>
                </c:pt>
                <c:pt idx="118">
                  <c:v>641.71699999996531</c:v>
                </c:pt>
                <c:pt idx="119">
                  <c:v>641.73359999996535</c:v>
                </c:pt>
                <c:pt idx="120">
                  <c:v>641.75019999996539</c:v>
                </c:pt>
                <c:pt idx="121">
                  <c:v>641.76679999996543</c:v>
                </c:pt>
                <c:pt idx="122">
                  <c:v>641.78339999996547</c:v>
                </c:pt>
                <c:pt idx="123">
                  <c:v>641.79999999996551</c:v>
                </c:pt>
                <c:pt idx="124">
                  <c:v>641.81659999996555</c:v>
                </c:pt>
                <c:pt idx="125">
                  <c:v>641.83319999996559</c:v>
                </c:pt>
                <c:pt idx="126">
                  <c:v>641.84979999996563</c:v>
                </c:pt>
                <c:pt idx="127">
                  <c:v>641.86639999996567</c:v>
                </c:pt>
                <c:pt idx="128">
                  <c:v>641.8829999999657</c:v>
                </c:pt>
                <c:pt idx="129">
                  <c:v>641.89959999996574</c:v>
                </c:pt>
                <c:pt idx="130">
                  <c:v>641.91619999996578</c:v>
                </c:pt>
                <c:pt idx="131">
                  <c:v>641.93279999996582</c:v>
                </c:pt>
                <c:pt idx="132">
                  <c:v>641.94939999996586</c:v>
                </c:pt>
                <c:pt idx="133">
                  <c:v>641.9659999999659</c:v>
                </c:pt>
                <c:pt idx="134">
                  <c:v>641.98259999996594</c:v>
                </c:pt>
                <c:pt idx="135">
                  <c:v>641.99919999996598</c:v>
                </c:pt>
                <c:pt idx="136">
                  <c:v>642.01579999996602</c:v>
                </c:pt>
                <c:pt idx="137">
                  <c:v>642.03239999996606</c:v>
                </c:pt>
                <c:pt idx="138">
                  <c:v>642.0489999999661</c:v>
                </c:pt>
                <c:pt idx="139">
                  <c:v>642.06559999996614</c:v>
                </c:pt>
                <c:pt idx="140">
                  <c:v>642.08219999996618</c:v>
                </c:pt>
                <c:pt idx="141">
                  <c:v>642.09879999996622</c:v>
                </c:pt>
                <c:pt idx="142">
                  <c:v>642.11539999996626</c:v>
                </c:pt>
                <c:pt idx="143">
                  <c:v>642.1319999999663</c:v>
                </c:pt>
                <c:pt idx="144">
                  <c:v>642.14859999996634</c:v>
                </c:pt>
                <c:pt idx="145">
                  <c:v>642.16519999996638</c:v>
                </c:pt>
                <c:pt idx="146">
                  <c:v>642.18179999996642</c:v>
                </c:pt>
                <c:pt idx="147">
                  <c:v>642.19839999996645</c:v>
                </c:pt>
                <c:pt idx="148">
                  <c:v>642.21499999996649</c:v>
                </c:pt>
                <c:pt idx="149">
                  <c:v>642.23159999996653</c:v>
                </c:pt>
                <c:pt idx="150">
                  <c:v>642.24819999996657</c:v>
                </c:pt>
                <c:pt idx="151">
                  <c:v>642.26479999996661</c:v>
                </c:pt>
                <c:pt idx="152">
                  <c:v>642.28139999996665</c:v>
                </c:pt>
                <c:pt idx="153">
                  <c:v>642.29799999996669</c:v>
                </c:pt>
                <c:pt idx="154">
                  <c:v>642.31459999996673</c:v>
                </c:pt>
                <c:pt idx="155">
                  <c:v>642.33119999996677</c:v>
                </c:pt>
                <c:pt idx="156">
                  <c:v>642.34779999996681</c:v>
                </c:pt>
                <c:pt idx="157">
                  <c:v>642.36439999996685</c:v>
                </c:pt>
                <c:pt idx="158">
                  <c:v>642.38099999996689</c:v>
                </c:pt>
                <c:pt idx="159">
                  <c:v>642.39759999996693</c:v>
                </c:pt>
                <c:pt idx="160">
                  <c:v>642.41419999996697</c:v>
                </c:pt>
                <c:pt idx="161">
                  <c:v>642.43079999996701</c:v>
                </c:pt>
                <c:pt idx="162">
                  <c:v>642.44739999996705</c:v>
                </c:pt>
                <c:pt idx="163">
                  <c:v>642.46399999996709</c:v>
                </c:pt>
                <c:pt idx="164">
                  <c:v>642.48059999996713</c:v>
                </c:pt>
                <c:pt idx="165">
                  <c:v>642.49719999996717</c:v>
                </c:pt>
                <c:pt idx="166">
                  <c:v>642.5137999999672</c:v>
                </c:pt>
                <c:pt idx="167">
                  <c:v>642.53039999996724</c:v>
                </c:pt>
                <c:pt idx="168">
                  <c:v>642.54699999996728</c:v>
                </c:pt>
                <c:pt idx="169">
                  <c:v>642.56359999996732</c:v>
                </c:pt>
                <c:pt idx="170">
                  <c:v>642.58019999996736</c:v>
                </c:pt>
                <c:pt idx="171">
                  <c:v>642.5967999999674</c:v>
                </c:pt>
                <c:pt idx="172">
                  <c:v>642.61339999996744</c:v>
                </c:pt>
                <c:pt idx="173">
                  <c:v>642.62999999996748</c:v>
                </c:pt>
                <c:pt idx="174">
                  <c:v>642.64659999996752</c:v>
                </c:pt>
                <c:pt idx="175">
                  <c:v>642.66319999996756</c:v>
                </c:pt>
                <c:pt idx="176">
                  <c:v>642.6797999999676</c:v>
                </c:pt>
                <c:pt idx="177">
                  <c:v>642.69639999996764</c:v>
                </c:pt>
                <c:pt idx="178">
                  <c:v>642.71299999996768</c:v>
                </c:pt>
                <c:pt idx="179">
                  <c:v>642.72959999996772</c:v>
                </c:pt>
                <c:pt idx="180">
                  <c:v>642.74619999996776</c:v>
                </c:pt>
                <c:pt idx="181">
                  <c:v>642.7627999999678</c:v>
                </c:pt>
                <c:pt idx="182">
                  <c:v>642.77939999996784</c:v>
                </c:pt>
                <c:pt idx="183">
                  <c:v>642.79599999996788</c:v>
                </c:pt>
                <c:pt idx="184">
                  <c:v>642.81259999996792</c:v>
                </c:pt>
                <c:pt idx="185">
                  <c:v>642.82919999996795</c:v>
                </c:pt>
                <c:pt idx="186">
                  <c:v>642.84579999996799</c:v>
                </c:pt>
                <c:pt idx="187">
                  <c:v>642.86239999996803</c:v>
                </c:pt>
                <c:pt idx="188">
                  <c:v>642.87899999996807</c:v>
                </c:pt>
                <c:pt idx="189">
                  <c:v>642.89559999996811</c:v>
                </c:pt>
                <c:pt idx="190">
                  <c:v>642.91219999996815</c:v>
                </c:pt>
                <c:pt idx="191">
                  <c:v>642.92879999996819</c:v>
                </c:pt>
                <c:pt idx="192">
                  <c:v>642.94539999996823</c:v>
                </c:pt>
                <c:pt idx="193">
                  <c:v>642.96199999996827</c:v>
                </c:pt>
                <c:pt idx="194">
                  <c:v>642.97859999996831</c:v>
                </c:pt>
                <c:pt idx="195">
                  <c:v>642.99519999996835</c:v>
                </c:pt>
                <c:pt idx="196">
                  <c:v>643.01179999996839</c:v>
                </c:pt>
                <c:pt idx="197">
                  <c:v>643.02839999996843</c:v>
                </c:pt>
                <c:pt idx="198">
                  <c:v>643.04499999996847</c:v>
                </c:pt>
                <c:pt idx="199">
                  <c:v>643.06159999996851</c:v>
                </c:pt>
                <c:pt idx="200">
                  <c:v>643.07819999996855</c:v>
                </c:pt>
                <c:pt idx="201">
                  <c:v>643.09479999996859</c:v>
                </c:pt>
                <c:pt idx="202">
                  <c:v>643.11139999996863</c:v>
                </c:pt>
                <c:pt idx="203">
                  <c:v>643.12799999996867</c:v>
                </c:pt>
                <c:pt idx="204">
                  <c:v>643.1445999999687</c:v>
                </c:pt>
                <c:pt idx="205">
                  <c:v>643.16119999996874</c:v>
                </c:pt>
                <c:pt idx="206">
                  <c:v>643.17779999996878</c:v>
                </c:pt>
                <c:pt idx="207">
                  <c:v>643.19439999996882</c:v>
                </c:pt>
                <c:pt idx="208">
                  <c:v>643.21099999996886</c:v>
                </c:pt>
                <c:pt idx="209">
                  <c:v>643.2275999999689</c:v>
                </c:pt>
                <c:pt idx="210">
                  <c:v>643.24419999996894</c:v>
                </c:pt>
                <c:pt idx="211">
                  <c:v>643.26079999996898</c:v>
                </c:pt>
                <c:pt idx="212">
                  <c:v>643.27739999996902</c:v>
                </c:pt>
                <c:pt idx="213">
                  <c:v>643.29399999996906</c:v>
                </c:pt>
                <c:pt idx="214">
                  <c:v>643.3105999999691</c:v>
                </c:pt>
                <c:pt idx="215">
                  <c:v>643.32719999996914</c:v>
                </c:pt>
                <c:pt idx="216">
                  <c:v>643.34379999996918</c:v>
                </c:pt>
                <c:pt idx="217">
                  <c:v>643.36039999996922</c:v>
                </c:pt>
                <c:pt idx="218">
                  <c:v>643.37699999996926</c:v>
                </c:pt>
                <c:pt idx="219">
                  <c:v>643.3935999999693</c:v>
                </c:pt>
                <c:pt idx="220">
                  <c:v>643.41019999996934</c:v>
                </c:pt>
                <c:pt idx="221">
                  <c:v>643.42679999996938</c:v>
                </c:pt>
                <c:pt idx="222">
                  <c:v>643.44339999996942</c:v>
                </c:pt>
                <c:pt idx="223">
                  <c:v>643.45999999996945</c:v>
                </c:pt>
                <c:pt idx="224">
                  <c:v>643.47659999996949</c:v>
                </c:pt>
                <c:pt idx="225">
                  <c:v>643.49319999996953</c:v>
                </c:pt>
                <c:pt idx="226">
                  <c:v>643.50979999996957</c:v>
                </c:pt>
                <c:pt idx="227">
                  <c:v>643.52639999996961</c:v>
                </c:pt>
                <c:pt idx="228">
                  <c:v>643.54299999996965</c:v>
                </c:pt>
                <c:pt idx="229">
                  <c:v>643.55959999996969</c:v>
                </c:pt>
                <c:pt idx="230">
                  <c:v>643.57619999996973</c:v>
                </c:pt>
                <c:pt idx="231">
                  <c:v>643.59279999996977</c:v>
                </c:pt>
                <c:pt idx="232">
                  <c:v>643.60939999996981</c:v>
                </c:pt>
                <c:pt idx="233">
                  <c:v>643.62599999996985</c:v>
                </c:pt>
                <c:pt idx="234">
                  <c:v>643.64259999996989</c:v>
                </c:pt>
                <c:pt idx="235">
                  <c:v>643.65919999996993</c:v>
                </c:pt>
                <c:pt idx="236">
                  <c:v>643.67579999996997</c:v>
                </c:pt>
                <c:pt idx="237">
                  <c:v>643.69239999997001</c:v>
                </c:pt>
                <c:pt idx="238">
                  <c:v>643.70899999997005</c:v>
                </c:pt>
                <c:pt idx="239">
                  <c:v>643.72559999997009</c:v>
                </c:pt>
                <c:pt idx="240">
                  <c:v>643.74219999997013</c:v>
                </c:pt>
                <c:pt idx="241">
                  <c:v>643.75879999997017</c:v>
                </c:pt>
                <c:pt idx="242">
                  <c:v>643.7753999999702</c:v>
                </c:pt>
                <c:pt idx="243">
                  <c:v>643.79199999997024</c:v>
                </c:pt>
                <c:pt idx="244">
                  <c:v>643.80859999997028</c:v>
                </c:pt>
                <c:pt idx="245">
                  <c:v>643.82519999997032</c:v>
                </c:pt>
                <c:pt idx="246">
                  <c:v>643.84179999997036</c:v>
                </c:pt>
                <c:pt idx="247">
                  <c:v>643.8583999999704</c:v>
                </c:pt>
                <c:pt idx="248">
                  <c:v>643.87499999997044</c:v>
                </c:pt>
                <c:pt idx="249">
                  <c:v>643.89159999997048</c:v>
                </c:pt>
                <c:pt idx="250">
                  <c:v>643.90819999997052</c:v>
                </c:pt>
                <c:pt idx="251">
                  <c:v>643.92479999997056</c:v>
                </c:pt>
                <c:pt idx="252">
                  <c:v>643.9413999999706</c:v>
                </c:pt>
                <c:pt idx="253">
                  <c:v>643.95799999997064</c:v>
                </c:pt>
                <c:pt idx="254">
                  <c:v>643.97459999997068</c:v>
                </c:pt>
                <c:pt idx="255">
                  <c:v>643.99119999997072</c:v>
                </c:pt>
                <c:pt idx="256">
                  <c:v>644.00779999997076</c:v>
                </c:pt>
                <c:pt idx="257">
                  <c:v>644.0243999999708</c:v>
                </c:pt>
                <c:pt idx="258">
                  <c:v>644.04099999997084</c:v>
                </c:pt>
                <c:pt idx="259">
                  <c:v>644.05759999997088</c:v>
                </c:pt>
                <c:pt idx="260">
                  <c:v>644.07419999997092</c:v>
                </c:pt>
                <c:pt idx="261">
                  <c:v>644.09079999997095</c:v>
                </c:pt>
                <c:pt idx="262">
                  <c:v>644.10739999997099</c:v>
                </c:pt>
                <c:pt idx="263">
                  <c:v>644.12399999997103</c:v>
                </c:pt>
                <c:pt idx="264">
                  <c:v>644.14059999997107</c:v>
                </c:pt>
                <c:pt idx="265">
                  <c:v>644.15719999997111</c:v>
                </c:pt>
                <c:pt idx="266">
                  <c:v>644.17379999997115</c:v>
                </c:pt>
                <c:pt idx="267">
                  <c:v>644.19039999997119</c:v>
                </c:pt>
                <c:pt idx="268">
                  <c:v>644.20699999997123</c:v>
                </c:pt>
                <c:pt idx="269">
                  <c:v>644.22359999997127</c:v>
                </c:pt>
                <c:pt idx="270">
                  <c:v>644.24019999997131</c:v>
                </c:pt>
                <c:pt idx="271">
                  <c:v>644.25679999997135</c:v>
                </c:pt>
                <c:pt idx="272">
                  <c:v>644.27339999997139</c:v>
                </c:pt>
                <c:pt idx="273">
                  <c:v>644.28999999997143</c:v>
                </c:pt>
                <c:pt idx="274">
                  <c:v>644.30659999997147</c:v>
                </c:pt>
                <c:pt idx="275">
                  <c:v>644.32319999997151</c:v>
                </c:pt>
                <c:pt idx="276">
                  <c:v>644.33979999997155</c:v>
                </c:pt>
                <c:pt idx="277">
                  <c:v>644.35639999997159</c:v>
                </c:pt>
                <c:pt idx="278">
                  <c:v>644.37299999997163</c:v>
                </c:pt>
                <c:pt idx="279">
                  <c:v>644.38959999997167</c:v>
                </c:pt>
                <c:pt idx="280">
                  <c:v>644.4061999999717</c:v>
                </c:pt>
                <c:pt idx="281">
                  <c:v>644.42279999997174</c:v>
                </c:pt>
                <c:pt idx="282">
                  <c:v>644.43939999997178</c:v>
                </c:pt>
                <c:pt idx="283">
                  <c:v>644.45599999997182</c:v>
                </c:pt>
                <c:pt idx="284">
                  <c:v>644.47259999997186</c:v>
                </c:pt>
                <c:pt idx="285">
                  <c:v>644.4891999999719</c:v>
                </c:pt>
                <c:pt idx="286">
                  <c:v>644.50579999997194</c:v>
                </c:pt>
                <c:pt idx="287">
                  <c:v>644.52239999997198</c:v>
                </c:pt>
                <c:pt idx="288">
                  <c:v>644.53899999997202</c:v>
                </c:pt>
                <c:pt idx="289">
                  <c:v>644.55559999997206</c:v>
                </c:pt>
                <c:pt idx="290">
                  <c:v>644.5721999999721</c:v>
                </c:pt>
                <c:pt idx="291">
                  <c:v>644.58879999997214</c:v>
                </c:pt>
                <c:pt idx="292">
                  <c:v>644.60539999997218</c:v>
                </c:pt>
                <c:pt idx="293">
                  <c:v>644.62199999997222</c:v>
                </c:pt>
                <c:pt idx="294">
                  <c:v>644.63859999997226</c:v>
                </c:pt>
                <c:pt idx="295">
                  <c:v>644.6551999999723</c:v>
                </c:pt>
                <c:pt idx="296">
                  <c:v>644.67179999997234</c:v>
                </c:pt>
                <c:pt idx="297">
                  <c:v>644.68839999997238</c:v>
                </c:pt>
                <c:pt idx="298">
                  <c:v>644.70499999997242</c:v>
                </c:pt>
                <c:pt idx="299">
                  <c:v>644.72159999997245</c:v>
                </c:pt>
                <c:pt idx="300">
                  <c:v>644.73819999997249</c:v>
                </c:pt>
                <c:pt idx="301">
                  <c:v>644.75479999997253</c:v>
                </c:pt>
                <c:pt idx="302">
                  <c:v>644.77139999997257</c:v>
                </c:pt>
                <c:pt idx="303">
                  <c:v>644.78799999997261</c:v>
                </c:pt>
                <c:pt idx="304">
                  <c:v>644.80459999997265</c:v>
                </c:pt>
                <c:pt idx="305">
                  <c:v>644.82119999997269</c:v>
                </c:pt>
                <c:pt idx="306">
                  <c:v>644.83779999997273</c:v>
                </c:pt>
                <c:pt idx="307">
                  <c:v>644.85439999997277</c:v>
                </c:pt>
                <c:pt idx="308">
                  <c:v>644.87099999997281</c:v>
                </c:pt>
                <c:pt idx="309">
                  <c:v>644.88759999997285</c:v>
                </c:pt>
                <c:pt idx="310">
                  <c:v>644.90419999997289</c:v>
                </c:pt>
                <c:pt idx="311">
                  <c:v>644.92079999997293</c:v>
                </c:pt>
                <c:pt idx="312">
                  <c:v>644.93739999997297</c:v>
                </c:pt>
                <c:pt idx="313">
                  <c:v>644.95399999997301</c:v>
                </c:pt>
                <c:pt idx="314">
                  <c:v>644.97059999997305</c:v>
                </c:pt>
                <c:pt idx="315">
                  <c:v>644.98719999997309</c:v>
                </c:pt>
                <c:pt idx="316">
                  <c:v>645.00379999997313</c:v>
                </c:pt>
                <c:pt idx="317">
                  <c:v>645.02039999997316</c:v>
                </c:pt>
                <c:pt idx="318">
                  <c:v>645.0369999999732</c:v>
                </c:pt>
                <c:pt idx="319">
                  <c:v>645.05359999997324</c:v>
                </c:pt>
                <c:pt idx="320">
                  <c:v>645.07019999997328</c:v>
                </c:pt>
                <c:pt idx="321">
                  <c:v>645.08679999997332</c:v>
                </c:pt>
                <c:pt idx="322">
                  <c:v>645.10339999997336</c:v>
                </c:pt>
                <c:pt idx="323">
                  <c:v>645.1199999999734</c:v>
                </c:pt>
                <c:pt idx="324">
                  <c:v>645.13659999997344</c:v>
                </c:pt>
                <c:pt idx="325">
                  <c:v>645.15319999997348</c:v>
                </c:pt>
                <c:pt idx="326">
                  <c:v>645.16979999997352</c:v>
                </c:pt>
                <c:pt idx="327">
                  <c:v>645.18639999997356</c:v>
                </c:pt>
                <c:pt idx="328">
                  <c:v>645.2029999999736</c:v>
                </c:pt>
                <c:pt idx="329">
                  <c:v>645.21959999997364</c:v>
                </c:pt>
                <c:pt idx="330">
                  <c:v>645.23619999997368</c:v>
                </c:pt>
                <c:pt idx="331">
                  <c:v>645.25279999997372</c:v>
                </c:pt>
                <c:pt idx="332">
                  <c:v>645.26939999997376</c:v>
                </c:pt>
                <c:pt idx="333">
                  <c:v>645.2859999999738</c:v>
                </c:pt>
                <c:pt idx="334">
                  <c:v>645.30259999997384</c:v>
                </c:pt>
                <c:pt idx="335">
                  <c:v>645.31919999997388</c:v>
                </c:pt>
                <c:pt idx="336">
                  <c:v>645.33579999997391</c:v>
                </c:pt>
                <c:pt idx="337">
                  <c:v>645.35239999997395</c:v>
                </c:pt>
                <c:pt idx="338">
                  <c:v>645.36899999997399</c:v>
                </c:pt>
                <c:pt idx="339">
                  <c:v>645.38559999997403</c:v>
                </c:pt>
                <c:pt idx="340">
                  <c:v>645.40219999997407</c:v>
                </c:pt>
                <c:pt idx="341">
                  <c:v>645.41879999997411</c:v>
                </c:pt>
                <c:pt idx="342">
                  <c:v>645.43539999997415</c:v>
                </c:pt>
                <c:pt idx="343">
                  <c:v>645.45199999997419</c:v>
                </c:pt>
                <c:pt idx="344">
                  <c:v>645.46859999997423</c:v>
                </c:pt>
                <c:pt idx="345">
                  <c:v>645.48519999997427</c:v>
                </c:pt>
                <c:pt idx="346">
                  <c:v>645.50179999997431</c:v>
                </c:pt>
                <c:pt idx="347">
                  <c:v>645.51839999997435</c:v>
                </c:pt>
                <c:pt idx="348">
                  <c:v>645.53499999997439</c:v>
                </c:pt>
                <c:pt idx="349">
                  <c:v>645.55159999997443</c:v>
                </c:pt>
                <c:pt idx="350">
                  <c:v>645.56819999997447</c:v>
                </c:pt>
                <c:pt idx="351">
                  <c:v>645.58479999997451</c:v>
                </c:pt>
                <c:pt idx="352">
                  <c:v>645.60139999997455</c:v>
                </c:pt>
                <c:pt idx="353">
                  <c:v>645.61799999997459</c:v>
                </c:pt>
                <c:pt idx="354">
                  <c:v>645.63459999997463</c:v>
                </c:pt>
                <c:pt idx="355">
                  <c:v>645.65119999997466</c:v>
                </c:pt>
                <c:pt idx="356">
                  <c:v>645.6677999999747</c:v>
                </c:pt>
                <c:pt idx="357">
                  <c:v>645.68439999997474</c:v>
                </c:pt>
                <c:pt idx="358">
                  <c:v>645.70099999997478</c:v>
                </c:pt>
                <c:pt idx="359">
                  <c:v>645.71759999997482</c:v>
                </c:pt>
                <c:pt idx="360">
                  <c:v>645.73419999997486</c:v>
                </c:pt>
                <c:pt idx="361">
                  <c:v>645.7507999999749</c:v>
                </c:pt>
                <c:pt idx="362">
                  <c:v>645.76739999997494</c:v>
                </c:pt>
                <c:pt idx="363">
                  <c:v>645.78399999997498</c:v>
                </c:pt>
                <c:pt idx="364">
                  <c:v>645.80059999997502</c:v>
                </c:pt>
                <c:pt idx="365">
                  <c:v>645.81719999997506</c:v>
                </c:pt>
                <c:pt idx="366">
                  <c:v>645.8337999999751</c:v>
                </c:pt>
                <c:pt idx="367">
                  <c:v>645.85039999997514</c:v>
                </c:pt>
                <c:pt idx="368">
                  <c:v>645.86699999997518</c:v>
                </c:pt>
                <c:pt idx="369">
                  <c:v>645.88359999997522</c:v>
                </c:pt>
                <c:pt idx="370">
                  <c:v>645.90019999997526</c:v>
                </c:pt>
                <c:pt idx="371">
                  <c:v>645.9167999999753</c:v>
                </c:pt>
                <c:pt idx="372">
                  <c:v>645.93339999997534</c:v>
                </c:pt>
                <c:pt idx="373">
                  <c:v>645.94999999997538</c:v>
                </c:pt>
                <c:pt idx="374">
                  <c:v>645.96659999997541</c:v>
                </c:pt>
                <c:pt idx="375">
                  <c:v>645.98319999997545</c:v>
                </c:pt>
                <c:pt idx="376">
                  <c:v>645.99979999997549</c:v>
                </c:pt>
                <c:pt idx="377">
                  <c:v>646.01639999997553</c:v>
                </c:pt>
                <c:pt idx="378">
                  <c:v>646.03299999997557</c:v>
                </c:pt>
                <c:pt idx="379">
                  <c:v>646.04959999997561</c:v>
                </c:pt>
                <c:pt idx="380">
                  <c:v>646.06619999997565</c:v>
                </c:pt>
                <c:pt idx="381">
                  <c:v>646.08279999997569</c:v>
                </c:pt>
                <c:pt idx="382">
                  <c:v>646.09939999997573</c:v>
                </c:pt>
                <c:pt idx="383">
                  <c:v>646.11599999997577</c:v>
                </c:pt>
                <c:pt idx="384">
                  <c:v>646.13259999997581</c:v>
                </c:pt>
                <c:pt idx="385">
                  <c:v>646.14919999997585</c:v>
                </c:pt>
                <c:pt idx="386">
                  <c:v>646.16579999997589</c:v>
                </c:pt>
                <c:pt idx="387">
                  <c:v>646.18239999997593</c:v>
                </c:pt>
                <c:pt idx="388">
                  <c:v>646.19899999997597</c:v>
                </c:pt>
                <c:pt idx="389">
                  <c:v>646.21559999997601</c:v>
                </c:pt>
                <c:pt idx="390">
                  <c:v>646.23219999997605</c:v>
                </c:pt>
                <c:pt idx="391">
                  <c:v>646.24879999997609</c:v>
                </c:pt>
                <c:pt idx="392">
                  <c:v>646.26539999997613</c:v>
                </c:pt>
                <c:pt idx="393">
                  <c:v>646.28199999997616</c:v>
                </c:pt>
                <c:pt idx="394">
                  <c:v>646.2985999999762</c:v>
                </c:pt>
                <c:pt idx="395">
                  <c:v>646.31519999997624</c:v>
                </c:pt>
                <c:pt idx="396">
                  <c:v>646.33179999997628</c:v>
                </c:pt>
                <c:pt idx="397">
                  <c:v>646.34839999997632</c:v>
                </c:pt>
                <c:pt idx="398">
                  <c:v>646.36499999997636</c:v>
                </c:pt>
                <c:pt idx="399">
                  <c:v>646.3815999999764</c:v>
                </c:pt>
                <c:pt idx="400">
                  <c:v>646.39819999997644</c:v>
                </c:pt>
                <c:pt idx="401">
                  <c:v>646.41479999997648</c:v>
                </c:pt>
                <c:pt idx="402">
                  <c:v>646.43139999997652</c:v>
                </c:pt>
                <c:pt idx="403">
                  <c:v>646.44799999997656</c:v>
                </c:pt>
                <c:pt idx="404">
                  <c:v>646.4645999999766</c:v>
                </c:pt>
                <c:pt idx="405">
                  <c:v>646.48119999997664</c:v>
                </c:pt>
                <c:pt idx="406">
                  <c:v>646.49779999997668</c:v>
                </c:pt>
                <c:pt idx="407">
                  <c:v>646.51439999997672</c:v>
                </c:pt>
                <c:pt idx="408">
                  <c:v>646.53099999997676</c:v>
                </c:pt>
                <c:pt idx="409">
                  <c:v>646.5475999999768</c:v>
                </c:pt>
                <c:pt idx="410">
                  <c:v>646.56419999997684</c:v>
                </c:pt>
                <c:pt idx="411">
                  <c:v>646.58079999997688</c:v>
                </c:pt>
                <c:pt idx="412">
                  <c:v>646.59739999997691</c:v>
                </c:pt>
                <c:pt idx="413">
                  <c:v>646.61399999997695</c:v>
                </c:pt>
                <c:pt idx="414">
                  <c:v>646.63059999997699</c:v>
                </c:pt>
                <c:pt idx="415">
                  <c:v>646.64719999997703</c:v>
                </c:pt>
                <c:pt idx="416">
                  <c:v>646.66379999997707</c:v>
                </c:pt>
                <c:pt idx="417">
                  <c:v>646.68039999997711</c:v>
                </c:pt>
                <c:pt idx="418">
                  <c:v>646.69699999997715</c:v>
                </c:pt>
                <c:pt idx="419">
                  <c:v>646.71359999997719</c:v>
                </c:pt>
                <c:pt idx="420">
                  <c:v>646.73019999997723</c:v>
                </c:pt>
                <c:pt idx="421">
                  <c:v>646.74679999997727</c:v>
                </c:pt>
                <c:pt idx="422">
                  <c:v>646.76339999997731</c:v>
                </c:pt>
                <c:pt idx="423">
                  <c:v>646.77999999997735</c:v>
                </c:pt>
                <c:pt idx="424">
                  <c:v>646.79659999997739</c:v>
                </c:pt>
                <c:pt idx="425">
                  <c:v>646.81319999997743</c:v>
                </c:pt>
                <c:pt idx="426">
                  <c:v>646.82979999997747</c:v>
                </c:pt>
                <c:pt idx="427">
                  <c:v>646.84639999997751</c:v>
                </c:pt>
                <c:pt idx="428">
                  <c:v>646.86299999997755</c:v>
                </c:pt>
                <c:pt idx="429">
                  <c:v>646.87959999997759</c:v>
                </c:pt>
                <c:pt idx="430">
                  <c:v>646.89619999997763</c:v>
                </c:pt>
                <c:pt idx="431">
                  <c:v>646.91279999997766</c:v>
                </c:pt>
                <c:pt idx="432">
                  <c:v>646.9293999999777</c:v>
                </c:pt>
                <c:pt idx="433">
                  <c:v>646.94599999997774</c:v>
                </c:pt>
                <c:pt idx="434">
                  <c:v>646.96259999997778</c:v>
                </c:pt>
                <c:pt idx="435">
                  <c:v>646.97919999997782</c:v>
                </c:pt>
                <c:pt idx="436">
                  <c:v>646.99579999997786</c:v>
                </c:pt>
                <c:pt idx="437">
                  <c:v>647.0123999999779</c:v>
                </c:pt>
                <c:pt idx="438">
                  <c:v>647.02899999997794</c:v>
                </c:pt>
                <c:pt idx="439">
                  <c:v>647.04559999997798</c:v>
                </c:pt>
                <c:pt idx="440">
                  <c:v>647.06219999997802</c:v>
                </c:pt>
                <c:pt idx="441">
                  <c:v>647.07879999997806</c:v>
                </c:pt>
                <c:pt idx="442">
                  <c:v>647.0953999999781</c:v>
                </c:pt>
                <c:pt idx="443">
                  <c:v>647.11199999997814</c:v>
                </c:pt>
                <c:pt idx="444">
                  <c:v>647.12859999997818</c:v>
                </c:pt>
                <c:pt idx="445">
                  <c:v>647.14519999997822</c:v>
                </c:pt>
                <c:pt idx="446">
                  <c:v>647.16179999997826</c:v>
                </c:pt>
                <c:pt idx="447">
                  <c:v>647.1783999999783</c:v>
                </c:pt>
                <c:pt idx="448">
                  <c:v>647.19499999997834</c:v>
                </c:pt>
                <c:pt idx="449">
                  <c:v>647.21159999997838</c:v>
                </c:pt>
                <c:pt idx="450">
                  <c:v>647.22819999997841</c:v>
                </c:pt>
                <c:pt idx="451">
                  <c:v>647.24479999997845</c:v>
                </c:pt>
                <c:pt idx="452">
                  <c:v>647.26139999997849</c:v>
                </c:pt>
                <c:pt idx="453">
                  <c:v>647.27799999997853</c:v>
                </c:pt>
                <c:pt idx="454">
                  <c:v>647.29459999997857</c:v>
                </c:pt>
                <c:pt idx="455">
                  <c:v>647.31119999997861</c:v>
                </c:pt>
                <c:pt idx="456">
                  <c:v>647.32779999997865</c:v>
                </c:pt>
                <c:pt idx="457">
                  <c:v>647.34439999997869</c:v>
                </c:pt>
                <c:pt idx="458">
                  <c:v>647.36099999997873</c:v>
                </c:pt>
                <c:pt idx="459">
                  <c:v>647.37759999997877</c:v>
                </c:pt>
                <c:pt idx="460">
                  <c:v>647.39419999997881</c:v>
                </c:pt>
                <c:pt idx="461">
                  <c:v>647.41079999997885</c:v>
                </c:pt>
                <c:pt idx="462">
                  <c:v>647.42739999997889</c:v>
                </c:pt>
                <c:pt idx="463">
                  <c:v>647.44399999997893</c:v>
                </c:pt>
                <c:pt idx="464">
                  <c:v>647.46059999997897</c:v>
                </c:pt>
                <c:pt idx="465">
                  <c:v>647.47719999997901</c:v>
                </c:pt>
                <c:pt idx="466">
                  <c:v>647.49379999997905</c:v>
                </c:pt>
                <c:pt idx="467">
                  <c:v>647.51039999997909</c:v>
                </c:pt>
                <c:pt idx="468">
                  <c:v>647.52699999997913</c:v>
                </c:pt>
                <c:pt idx="469">
                  <c:v>647.54359999997916</c:v>
                </c:pt>
                <c:pt idx="470">
                  <c:v>647.5601999999792</c:v>
                </c:pt>
                <c:pt idx="471">
                  <c:v>647.57679999997924</c:v>
                </c:pt>
                <c:pt idx="472">
                  <c:v>647.59339999997928</c:v>
                </c:pt>
                <c:pt idx="473">
                  <c:v>647.60999999997932</c:v>
                </c:pt>
                <c:pt idx="474">
                  <c:v>647.62659999997936</c:v>
                </c:pt>
                <c:pt idx="475">
                  <c:v>647.6431999999794</c:v>
                </c:pt>
                <c:pt idx="476">
                  <c:v>647.65979999997944</c:v>
                </c:pt>
                <c:pt idx="477">
                  <c:v>647.67639999997948</c:v>
                </c:pt>
                <c:pt idx="478">
                  <c:v>647.69299999997952</c:v>
                </c:pt>
                <c:pt idx="479">
                  <c:v>647.70959999997956</c:v>
                </c:pt>
                <c:pt idx="480">
                  <c:v>647.7261999999796</c:v>
                </c:pt>
                <c:pt idx="481">
                  <c:v>647.74279999997964</c:v>
                </c:pt>
                <c:pt idx="482">
                  <c:v>647.75939999997968</c:v>
                </c:pt>
                <c:pt idx="483">
                  <c:v>647.77599999997972</c:v>
                </c:pt>
                <c:pt idx="484">
                  <c:v>647.79259999997976</c:v>
                </c:pt>
                <c:pt idx="485">
                  <c:v>647.8091999999798</c:v>
                </c:pt>
                <c:pt idx="486">
                  <c:v>647.82579999997984</c:v>
                </c:pt>
                <c:pt idx="487">
                  <c:v>647.84239999997988</c:v>
                </c:pt>
                <c:pt idx="488">
                  <c:v>647.85899999997991</c:v>
                </c:pt>
                <c:pt idx="489">
                  <c:v>647.87559999997995</c:v>
                </c:pt>
                <c:pt idx="490">
                  <c:v>647.89219999997999</c:v>
                </c:pt>
                <c:pt idx="491">
                  <c:v>647.90879999998003</c:v>
                </c:pt>
                <c:pt idx="492">
                  <c:v>647.92539999998007</c:v>
                </c:pt>
                <c:pt idx="493">
                  <c:v>647.94199999998011</c:v>
                </c:pt>
                <c:pt idx="494">
                  <c:v>647.95859999998015</c:v>
                </c:pt>
                <c:pt idx="495">
                  <c:v>647.97519999998019</c:v>
                </c:pt>
                <c:pt idx="496">
                  <c:v>647.99179999998023</c:v>
                </c:pt>
                <c:pt idx="497">
                  <c:v>648.00839999998027</c:v>
                </c:pt>
                <c:pt idx="498">
                  <c:v>648.02499999998031</c:v>
                </c:pt>
                <c:pt idx="499">
                  <c:v>648.04159999998035</c:v>
                </c:pt>
                <c:pt idx="500">
                  <c:v>648.05819999998039</c:v>
                </c:pt>
                <c:pt idx="501">
                  <c:v>648.07479999998043</c:v>
                </c:pt>
                <c:pt idx="502">
                  <c:v>648.09139999998047</c:v>
                </c:pt>
                <c:pt idx="503">
                  <c:v>648.10799999998051</c:v>
                </c:pt>
                <c:pt idx="504">
                  <c:v>648.12459999998055</c:v>
                </c:pt>
                <c:pt idx="505">
                  <c:v>648.14119999998059</c:v>
                </c:pt>
                <c:pt idx="506">
                  <c:v>648.15779999998063</c:v>
                </c:pt>
                <c:pt idx="507">
                  <c:v>648.17439999998066</c:v>
                </c:pt>
                <c:pt idx="508">
                  <c:v>648.1909999999807</c:v>
                </c:pt>
                <c:pt idx="509">
                  <c:v>648.20759999998074</c:v>
                </c:pt>
                <c:pt idx="510">
                  <c:v>648.22419999998078</c:v>
                </c:pt>
                <c:pt idx="511">
                  <c:v>648.24079999998082</c:v>
                </c:pt>
                <c:pt idx="512">
                  <c:v>648.25739999998086</c:v>
                </c:pt>
                <c:pt idx="513">
                  <c:v>648.2739999999809</c:v>
                </c:pt>
                <c:pt idx="514">
                  <c:v>648.29059999998094</c:v>
                </c:pt>
                <c:pt idx="515">
                  <c:v>648.30719999998098</c:v>
                </c:pt>
                <c:pt idx="516">
                  <c:v>648.32379999998102</c:v>
                </c:pt>
                <c:pt idx="517">
                  <c:v>648.34039999998106</c:v>
                </c:pt>
                <c:pt idx="518">
                  <c:v>648.3569999999811</c:v>
                </c:pt>
                <c:pt idx="519">
                  <c:v>648.37359999998114</c:v>
                </c:pt>
                <c:pt idx="520">
                  <c:v>648.39019999998118</c:v>
                </c:pt>
                <c:pt idx="521">
                  <c:v>648.40679999998122</c:v>
                </c:pt>
                <c:pt idx="522">
                  <c:v>648.42339999998126</c:v>
                </c:pt>
                <c:pt idx="523">
                  <c:v>648.4399999999813</c:v>
                </c:pt>
                <c:pt idx="524">
                  <c:v>648.45659999998134</c:v>
                </c:pt>
                <c:pt idx="525">
                  <c:v>648.47319999998138</c:v>
                </c:pt>
                <c:pt idx="526">
                  <c:v>648.48979999998141</c:v>
                </c:pt>
                <c:pt idx="527">
                  <c:v>648.50639999998145</c:v>
                </c:pt>
                <c:pt idx="528">
                  <c:v>648.52299999998149</c:v>
                </c:pt>
                <c:pt idx="529">
                  <c:v>648.53959999998153</c:v>
                </c:pt>
                <c:pt idx="530">
                  <c:v>648.55619999998157</c:v>
                </c:pt>
                <c:pt idx="531">
                  <c:v>648.57279999998161</c:v>
                </c:pt>
                <c:pt idx="532">
                  <c:v>648.58939999998165</c:v>
                </c:pt>
                <c:pt idx="533">
                  <c:v>648.60599999998169</c:v>
                </c:pt>
                <c:pt idx="534">
                  <c:v>648.62259999998173</c:v>
                </c:pt>
                <c:pt idx="535">
                  <c:v>648.63919999998177</c:v>
                </c:pt>
                <c:pt idx="536">
                  <c:v>648.65579999998181</c:v>
                </c:pt>
                <c:pt idx="537">
                  <c:v>648.67239999998185</c:v>
                </c:pt>
                <c:pt idx="538">
                  <c:v>648.68899999998189</c:v>
                </c:pt>
                <c:pt idx="539">
                  <c:v>648.70559999998193</c:v>
                </c:pt>
                <c:pt idx="540">
                  <c:v>648.72219999998197</c:v>
                </c:pt>
                <c:pt idx="541">
                  <c:v>648.73879999998201</c:v>
                </c:pt>
                <c:pt idx="542">
                  <c:v>648.75539999998205</c:v>
                </c:pt>
                <c:pt idx="543">
                  <c:v>648.77199999998209</c:v>
                </c:pt>
                <c:pt idx="544">
                  <c:v>648.78859999998213</c:v>
                </c:pt>
                <c:pt idx="545">
                  <c:v>648.80519999998216</c:v>
                </c:pt>
                <c:pt idx="546">
                  <c:v>648.8217999999822</c:v>
                </c:pt>
                <c:pt idx="547">
                  <c:v>648.83839999998224</c:v>
                </c:pt>
                <c:pt idx="548">
                  <c:v>648.85499999998228</c:v>
                </c:pt>
                <c:pt idx="549">
                  <c:v>648.87159999998232</c:v>
                </c:pt>
                <c:pt idx="550">
                  <c:v>648.88819999998236</c:v>
                </c:pt>
                <c:pt idx="551">
                  <c:v>648.9047999999824</c:v>
                </c:pt>
                <c:pt idx="552">
                  <c:v>648.92139999998244</c:v>
                </c:pt>
                <c:pt idx="553">
                  <c:v>648.93799999998248</c:v>
                </c:pt>
                <c:pt idx="554">
                  <c:v>648.95459999998252</c:v>
                </c:pt>
                <c:pt idx="555">
                  <c:v>648.97119999998256</c:v>
                </c:pt>
                <c:pt idx="556">
                  <c:v>648.9877999999826</c:v>
                </c:pt>
                <c:pt idx="557">
                  <c:v>649.00439999998264</c:v>
                </c:pt>
                <c:pt idx="558">
                  <c:v>649.02099999998268</c:v>
                </c:pt>
                <c:pt idx="559">
                  <c:v>649.03759999998272</c:v>
                </c:pt>
                <c:pt idx="560">
                  <c:v>649.05419999998276</c:v>
                </c:pt>
                <c:pt idx="561">
                  <c:v>649.0707999999828</c:v>
                </c:pt>
                <c:pt idx="562">
                  <c:v>649.08739999998284</c:v>
                </c:pt>
                <c:pt idx="563">
                  <c:v>649.10399999998288</c:v>
                </c:pt>
                <c:pt idx="564">
                  <c:v>649.12059999998291</c:v>
                </c:pt>
                <c:pt idx="565">
                  <c:v>649.13719999998295</c:v>
                </c:pt>
                <c:pt idx="566">
                  <c:v>649.15379999998299</c:v>
                </c:pt>
                <c:pt idx="567">
                  <c:v>649.17039999998303</c:v>
                </c:pt>
                <c:pt idx="568">
                  <c:v>649.18699999998307</c:v>
                </c:pt>
                <c:pt idx="569">
                  <c:v>649.20359999998311</c:v>
                </c:pt>
                <c:pt idx="570">
                  <c:v>649.22019999998315</c:v>
                </c:pt>
                <c:pt idx="571">
                  <c:v>649.23679999998319</c:v>
                </c:pt>
                <c:pt idx="572">
                  <c:v>649.25339999998323</c:v>
                </c:pt>
                <c:pt idx="573">
                  <c:v>649.26999999998327</c:v>
                </c:pt>
                <c:pt idx="574">
                  <c:v>649.28659999998331</c:v>
                </c:pt>
                <c:pt idx="575">
                  <c:v>649.30319999998335</c:v>
                </c:pt>
                <c:pt idx="576">
                  <c:v>649.31979999998339</c:v>
                </c:pt>
                <c:pt idx="577">
                  <c:v>649.33639999998343</c:v>
                </c:pt>
                <c:pt idx="578">
                  <c:v>649.35299999998347</c:v>
                </c:pt>
                <c:pt idx="579">
                  <c:v>649.36959999998351</c:v>
                </c:pt>
                <c:pt idx="580">
                  <c:v>649.38619999998355</c:v>
                </c:pt>
                <c:pt idx="581">
                  <c:v>649.40279999998359</c:v>
                </c:pt>
                <c:pt idx="582">
                  <c:v>649.41939999998363</c:v>
                </c:pt>
                <c:pt idx="583">
                  <c:v>649.43599999998366</c:v>
                </c:pt>
                <c:pt idx="584">
                  <c:v>649.4525999999837</c:v>
                </c:pt>
                <c:pt idx="585">
                  <c:v>649.46919999998374</c:v>
                </c:pt>
                <c:pt idx="586">
                  <c:v>649.48579999998378</c:v>
                </c:pt>
                <c:pt idx="587">
                  <c:v>649.50239999998382</c:v>
                </c:pt>
                <c:pt idx="588">
                  <c:v>649.51899999998386</c:v>
                </c:pt>
                <c:pt idx="589">
                  <c:v>649.5355999999839</c:v>
                </c:pt>
                <c:pt idx="590">
                  <c:v>649.55219999998394</c:v>
                </c:pt>
                <c:pt idx="591">
                  <c:v>649.56879999998398</c:v>
                </c:pt>
                <c:pt idx="592">
                  <c:v>649.58539999998402</c:v>
                </c:pt>
                <c:pt idx="593">
                  <c:v>649.60199999998406</c:v>
                </c:pt>
                <c:pt idx="594">
                  <c:v>649.6185999999841</c:v>
                </c:pt>
                <c:pt idx="595">
                  <c:v>649.63519999998414</c:v>
                </c:pt>
                <c:pt idx="596">
                  <c:v>649.65179999998418</c:v>
                </c:pt>
                <c:pt idx="597">
                  <c:v>649.66839999998422</c:v>
                </c:pt>
                <c:pt idx="598">
                  <c:v>649.68499999998426</c:v>
                </c:pt>
                <c:pt idx="599">
                  <c:v>649.7015999999843</c:v>
                </c:pt>
                <c:pt idx="600">
                  <c:v>649.71819999998434</c:v>
                </c:pt>
                <c:pt idx="601">
                  <c:v>649.73479999998438</c:v>
                </c:pt>
                <c:pt idx="602">
                  <c:v>649.75139999998441</c:v>
                </c:pt>
                <c:pt idx="603">
                  <c:v>649.76799999998445</c:v>
                </c:pt>
                <c:pt idx="604">
                  <c:v>649.78459999998449</c:v>
                </c:pt>
                <c:pt idx="605">
                  <c:v>649.80119999998453</c:v>
                </c:pt>
                <c:pt idx="606">
                  <c:v>649.81779999998457</c:v>
                </c:pt>
                <c:pt idx="607">
                  <c:v>649.83439999998461</c:v>
                </c:pt>
                <c:pt idx="608">
                  <c:v>649.85099999998465</c:v>
                </c:pt>
                <c:pt idx="609">
                  <c:v>649.86759999998469</c:v>
                </c:pt>
                <c:pt idx="610">
                  <c:v>649.88419999998473</c:v>
                </c:pt>
                <c:pt idx="611">
                  <c:v>649.90079999998477</c:v>
                </c:pt>
                <c:pt idx="612">
                  <c:v>649.91739999998481</c:v>
                </c:pt>
                <c:pt idx="613">
                  <c:v>649.93399999998485</c:v>
                </c:pt>
                <c:pt idx="614">
                  <c:v>649.95059999998489</c:v>
                </c:pt>
                <c:pt idx="615">
                  <c:v>649.96719999998493</c:v>
                </c:pt>
                <c:pt idx="616">
                  <c:v>649.98379999998497</c:v>
                </c:pt>
                <c:pt idx="617">
                  <c:v>650.00039999998501</c:v>
                </c:pt>
                <c:pt idx="618">
                  <c:v>650.01699999998505</c:v>
                </c:pt>
                <c:pt idx="619">
                  <c:v>650.03359999998509</c:v>
                </c:pt>
                <c:pt idx="620">
                  <c:v>650.05019999998513</c:v>
                </c:pt>
                <c:pt idx="621">
                  <c:v>650.06679999998516</c:v>
                </c:pt>
                <c:pt idx="622">
                  <c:v>650.0833999999852</c:v>
                </c:pt>
                <c:pt idx="623">
                  <c:v>650.09999999998524</c:v>
                </c:pt>
                <c:pt idx="624">
                  <c:v>650.11659999998528</c:v>
                </c:pt>
                <c:pt idx="625">
                  <c:v>650.13319999998532</c:v>
                </c:pt>
                <c:pt idx="626">
                  <c:v>650.14979999998536</c:v>
                </c:pt>
                <c:pt idx="627">
                  <c:v>650.1663999999854</c:v>
                </c:pt>
                <c:pt idx="628">
                  <c:v>650.18299999998544</c:v>
                </c:pt>
                <c:pt idx="629">
                  <c:v>650.19959999998548</c:v>
                </c:pt>
                <c:pt idx="630">
                  <c:v>650.21619999998552</c:v>
                </c:pt>
                <c:pt idx="631">
                  <c:v>650.23279999998556</c:v>
                </c:pt>
                <c:pt idx="632">
                  <c:v>650.2493999999856</c:v>
                </c:pt>
                <c:pt idx="633">
                  <c:v>650.26599999998564</c:v>
                </c:pt>
                <c:pt idx="634">
                  <c:v>650.28259999998568</c:v>
                </c:pt>
                <c:pt idx="635">
                  <c:v>650.29919999998572</c:v>
                </c:pt>
                <c:pt idx="636">
                  <c:v>650.31579999998576</c:v>
                </c:pt>
                <c:pt idx="637">
                  <c:v>650.3323999999858</c:v>
                </c:pt>
                <c:pt idx="638">
                  <c:v>650.34899999998584</c:v>
                </c:pt>
                <c:pt idx="639">
                  <c:v>650.36559999998588</c:v>
                </c:pt>
                <c:pt idx="640">
                  <c:v>650.38219999998591</c:v>
                </c:pt>
                <c:pt idx="641">
                  <c:v>650.39879999998595</c:v>
                </c:pt>
                <c:pt idx="642">
                  <c:v>650.41539999998599</c:v>
                </c:pt>
                <c:pt idx="643">
                  <c:v>650.43199999998603</c:v>
                </c:pt>
                <c:pt idx="644">
                  <c:v>650.44859999998607</c:v>
                </c:pt>
                <c:pt idx="645">
                  <c:v>650.46519999998611</c:v>
                </c:pt>
                <c:pt idx="646">
                  <c:v>650.48179999998615</c:v>
                </c:pt>
                <c:pt idx="647">
                  <c:v>650.49839999998619</c:v>
                </c:pt>
                <c:pt idx="648">
                  <c:v>650.51499999998623</c:v>
                </c:pt>
                <c:pt idx="649">
                  <c:v>650.53159999998627</c:v>
                </c:pt>
                <c:pt idx="650">
                  <c:v>650.54819999998631</c:v>
                </c:pt>
                <c:pt idx="651">
                  <c:v>650.56479999998635</c:v>
                </c:pt>
                <c:pt idx="652">
                  <c:v>650.58139999998639</c:v>
                </c:pt>
                <c:pt idx="653">
                  <c:v>650.59799999998643</c:v>
                </c:pt>
                <c:pt idx="654">
                  <c:v>650.61459999998647</c:v>
                </c:pt>
                <c:pt idx="655">
                  <c:v>650.63119999998651</c:v>
                </c:pt>
                <c:pt idx="656">
                  <c:v>650.64779999998655</c:v>
                </c:pt>
                <c:pt idx="657">
                  <c:v>650.66439999998659</c:v>
                </c:pt>
                <c:pt idx="658">
                  <c:v>650.68099999998662</c:v>
                </c:pt>
                <c:pt idx="659">
                  <c:v>650.69759999998666</c:v>
                </c:pt>
                <c:pt idx="660">
                  <c:v>650.7141999999867</c:v>
                </c:pt>
                <c:pt idx="661">
                  <c:v>650.73079999998674</c:v>
                </c:pt>
                <c:pt idx="662">
                  <c:v>650.74739999998678</c:v>
                </c:pt>
                <c:pt idx="663">
                  <c:v>650.76399999998682</c:v>
                </c:pt>
                <c:pt idx="664">
                  <c:v>650.78059999998686</c:v>
                </c:pt>
                <c:pt idx="665">
                  <c:v>650.7971999999869</c:v>
                </c:pt>
                <c:pt idx="666">
                  <c:v>650.81379999998694</c:v>
                </c:pt>
                <c:pt idx="667">
                  <c:v>650.83039999998698</c:v>
                </c:pt>
                <c:pt idx="668">
                  <c:v>650.84699999998702</c:v>
                </c:pt>
                <c:pt idx="669">
                  <c:v>650.86359999998706</c:v>
                </c:pt>
                <c:pt idx="670">
                  <c:v>650.8801999999871</c:v>
                </c:pt>
                <c:pt idx="671">
                  <c:v>650.89679999998714</c:v>
                </c:pt>
                <c:pt idx="672">
                  <c:v>650.91339999998718</c:v>
                </c:pt>
                <c:pt idx="673">
                  <c:v>650.92999999998722</c:v>
                </c:pt>
                <c:pt idx="674">
                  <c:v>650.94659999998726</c:v>
                </c:pt>
                <c:pt idx="675">
                  <c:v>650.9631999999873</c:v>
                </c:pt>
                <c:pt idx="676">
                  <c:v>650.97979999998734</c:v>
                </c:pt>
                <c:pt idx="677">
                  <c:v>650.99639999998737</c:v>
                </c:pt>
                <c:pt idx="678">
                  <c:v>651.01299999998741</c:v>
                </c:pt>
                <c:pt idx="679">
                  <c:v>651.02959999998745</c:v>
                </c:pt>
                <c:pt idx="680">
                  <c:v>651.04619999998749</c:v>
                </c:pt>
                <c:pt idx="681">
                  <c:v>651.06279999998753</c:v>
                </c:pt>
                <c:pt idx="682">
                  <c:v>651.07939999998757</c:v>
                </c:pt>
                <c:pt idx="683">
                  <c:v>651.09599999998761</c:v>
                </c:pt>
                <c:pt idx="684">
                  <c:v>651.11259999998765</c:v>
                </c:pt>
                <c:pt idx="685">
                  <c:v>651.12919999998769</c:v>
                </c:pt>
                <c:pt idx="686">
                  <c:v>651.14579999998773</c:v>
                </c:pt>
                <c:pt idx="687">
                  <c:v>651.16239999998777</c:v>
                </c:pt>
                <c:pt idx="688">
                  <c:v>651.17899999998781</c:v>
                </c:pt>
                <c:pt idx="689">
                  <c:v>651.19559999998785</c:v>
                </c:pt>
                <c:pt idx="690">
                  <c:v>651.21219999998789</c:v>
                </c:pt>
                <c:pt idx="691">
                  <c:v>651.22879999998793</c:v>
                </c:pt>
                <c:pt idx="692">
                  <c:v>651.24539999998797</c:v>
                </c:pt>
                <c:pt idx="693">
                  <c:v>651.26199999998801</c:v>
                </c:pt>
                <c:pt idx="694">
                  <c:v>651.27859999998805</c:v>
                </c:pt>
                <c:pt idx="695">
                  <c:v>651.29519999998809</c:v>
                </c:pt>
                <c:pt idx="696">
                  <c:v>651.31179999998812</c:v>
                </c:pt>
                <c:pt idx="697">
                  <c:v>651.32839999998816</c:v>
                </c:pt>
                <c:pt idx="698">
                  <c:v>651.3449999999882</c:v>
                </c:pt>
                <c:pt idx="699">
                  <c:v>651.36159999998824</c:v>
                </c:pt>
                <c:pt idx="700">
                  <c:v>651.37819999998828</c:v>
                </c:pt>
                <c:pt idx="701">
                  <c:v>651.39479999998832</c:v>
                </c:pt>
                <c:pt idx="702">
                  <c:v>651.41139999998836</c:v>
                </c:pt>
                <c:pt idx="703">
                  <c:v>651.4279999999884</c:v>
                </c:pt>
                <c:pt idx="704">
                  <c:v>651.44459999998844</c:v>
                </c:pt>
                <c:pt idx="705">
                  <c:v>651.46119999998848</c:v>
                </c:pt>
                <c:pt idx="706">
                  <c:v>651.47779999998852</c:v>
                </c:pt>
                <c:pt idx="707">
                  <c:v>651.49439999998856</c:v>
                </c:pt>
                <c:pt idx="708">
                  <c:v>651.5109999999886</c:v>
                </c:pt>
                <c:pt idx="709">
                  <c:v>651.52759999998864</c:v>
                </c:pt>
                <c:pt idx="710">
                  <c:v>651.54419999998868</c:v>
                </c:pt>
                <c:pt idx="711">
                  <c:v>651.56079999998872</c:v>
                </c:pt>
                <c:pt idx="712">
                  <c:v>651.57739999998876</c:v>
                </c:pt>
                <c:pt idx="713">
                  <c:v>651.5939999999888</c:v>
                </c:pt>
                <c:pt idx="714">
                  <c:v>651.61059999998884</c:v>
                </c:pt>
                <c:pt idx="715">
                  <c:v>651.62719999998887</c:v>
                </c:pt>
                <c:pt idx="716">
                  <c:v>651.64379999998891</c:v>
                </c:pt>
                <c:pt idx="717">
                  <c:v>651.66039999998895</c:v>
                </c:pt>
                <c:pt idx="718">
                  <c:v>651.67699999998899</c:v>
                </c:pt>
                <c:pt idx="719">
                  <c:v>651.69359999998903</c:v>
                </c:pt>
                <c:pt idx="720">
                  <c:v>651.71019999998907</c:v>
                </c:pt>
                <c:pt idx="721">
                  <c:v>651.72679999998911</c:v>
                </c:pt>
                <c:pt idx="722">
                  <c:v>651.74339999998915</c:v>
                </c:pt>
                <c:pt idx="723">
                  <c:v>651.75999999998919</c:v>
                </c:pt>
                <c:pt idx="724">
                  <c:v>651.77659999998923</c:v>
                </c:pt>
                <c:pt idx="725">
                  <c:v>651.79319999998927</c:v>
                </c:pt>
                <c:pt idx="726">
                  <c:v>651.80979999998931</c:v>
                </c:pt>
                <c:pt idx="727">
                  <c:v>651.82639999998935</c:v>
                </c:pt>
                <c:pt idx="728">
                  <c:v>651.84299999998939</c:v>
                </c:pt>
                <c:pt idx="729">
                  <c:v>651.85959999998943</c:v>
                </c:pt>
                <c:pt idx="730">
                  <c:v>651.87619999998947</c:v>
                </c:pt>
                <c:pt idx="731">
                  <c:v>651.89279999998951</c:v>
                </c:pt>
                <c:pt idx="732">
                  <c:v>651.90939999998955</c:v>
                </c:pt>
                <c:pt idx="733">
                  <c:v>651.92599999998959</c:v>
                </c:pt>
                <c:pt idx="734">
                  <c:v>651.94259999998962</c:v>
                </c:pt>
                <c:pt idx="735">
                  <c:v>651.95919999998966</c:v>
                </c:pt>
                <c:pt idx="736">
                  <c:v>651.9757999999897</c:v>
                </c:pt>
                <c:pt idx="737">
                  <c:v>651.99239999998974</c:v>
                </c:pt>
                <c:pt idx="738">
                  <c:v>652.00899999998978</c:v>
                </c:pt>
                <c:pt idx="739">
                  <c:v>652.02559999998982</c:v>
                </c:pt>
                <c:pt idx="740">
                  <c:v>652.04219999998986</c:v>
                </c:pt>
                <c:pt idx="741">
                  <c:v>652.0587999999899</c:v>
                </c:pt>
                <c:pt idx="742">
                  <c:v>652.07539999998994</c:v>
                </c:pt>
                <c:pt idx="743">
                  <c:v>652.09199999998998</c:v>
                </c:pt>
                <c:pt idx="744">
                  <c:v>652.10859999999002</c:v>
                </c:pt>
                <c:pt idx="745">
                  <c:v>652.12519999999006</c:v>
                </c:pt>
                <c:pt idx="746">
                  <c:v>652.1417999999901</c:v>
                </c:pt>
                <c:pt idx="747">
                  <c:v>652.15839999999014</c:v>
                </c:pt>
                <c:pt idx="748">
                  <c:v>652.17499999999018</c:v>
                </c:pt>
                <c:pt idx="749">
                  <c:v>652.19159999999022</c:v>
                </c:pt>
                <c:pt idx="750">
                  <c:v>652.20819999999026</c:v>
                </c:pt>
                <c:pt idx="751">
                  <c:v>652.2247999999903</c:v>
                </c:pt>
                <c:pt idx="752">
                  <c:v>652.24139999999034</c:v>
                </c:pt>
                <c:pt idx="753">
                  <c:v>652.25799999999037</c:v>
                </c:pt>
                <c:pt idx="754">
                  <c:v>652.27459999999041</c:v>
                </c:pt>
                <c:pt idx="755">
                  <c:v>652.29119999999045</c:v>
                </c:pt>
                <c:pt idx="756">
                  <c:v>652.30779999999049</c:v>
                </c:pt>
                <c:pt idx="757">
                  <c:v>652.32439999999053</c:v>
                </c:pt>
                <c:pt idx="758">
                  <c:v>652.34099999999057</c:v>
                </c:pt>
                <c:pt idx="759">
                  <c:v>652.35759999999061</c:v>
                </c:pt>
                <c:pt idx="760">
                  <c:v>652.37419999999065</c:v>
                </c:pt>
                <c:pt idx="761">
                  <c:v>652.39079999999069</c:v>
                </c:pt>
                <c:pt idx="762">
                  <c:v>652.40739999999073</c:v>
                </c:pt>
                <c:pt idx="763">
                  <c:v>652.42399999999077</c:v>
                </c:pt>
                <c:pt idx="764">
                  <c:v>652.44059999999081</c:v>
                </c:pt>
                <c:pt idx="765">
                  <c:v>652.45719999999085</c:v>
                </c:pt>
                <c:pt idx="766">
                  <c:v>652.47379999999089</c:v>
                </c:pt>
                <c:pt idx="767">
                  <c:v>652.49039999999093</c:v>
                </c:pt>
                <c:pt idx="768">
                  <c:v>652.50699999999097</c:v>
                </c:pt>
                <c:pt idx="769">
                  <c:v>652.52359999999101</c:v>
                </c:pt>
                <c:pt idx="770">
                  <c:v>652.54019999999105</c:v>
                </c:pt>
                <c:pt idx="771">
                  <c:v>652.55679999999109</c:v>
                </c:pt>
                <c:pt idx="772">
                  <c:v>652.57339999999112</c:v>
                </c:pt>
                <c:pt idx="773">
                  <c:v>652.58999999999116</c:v>
                </c:pt>
                <c:pt idx="774">
                  <c:v>652.6065999999912</c:v>
                </c:pt>
                <c:pt idx="775">
                  <c:v>652.62319999999124</c:v>
                </c:pt>
                <c:pt idx="776">
                  <c:v>652.63979999999128</c:v>
                </c:pt>
                <c:pt idx="777">
                  <c:v>652.65639999999132</c:v>
                </c:pt>
                <c:pt idx="778">
                  <c:v>652.67299999999136</c:v>
                </c:pt>
                <c:pt idx="779">
                  <c:v>652.6895999999914</c:v>
                </c:pt>
                <c:pt idx="780">
                  <c:v>652.70619999999144</c:v>
                </c:pt>
                <c:pt idx="781">
                  <c:v>652.72279999999148</c:v>
                </c:pt>
                <c:pt idx="782">
                  <c:v>652.73939999999152</c:v>
                </c:pt>
                <c:pt idx="783">
                  <c:v>652.75599999999156</c:v>
                </c:pt>
                <c:pt idx="784">
                  <c:v>652.7725999999916</c:v>
                </c:pt>
                <c:pt idx="785">
                  <c:v>652.78919999999164</c:v>
                </c:pt>
                <c:pt idx="786">
                  <c:v>652.80579999999168</c:v>
                </c:pt>
                <c:pt idx="787">
                  <c:v>652.82239999999172</c:v>
                </c:pt>
                <c:pt idx="788">
                  <c:v>652.83899999999176</c:v>
                </c:pt>
                <c:pt idx="789">
                  <c:v>652.8555999999918</c:v>
                </c:pt>
                <c:pt idx="790">
                  <c:v>652.87219999999184</c:v>
                </c:pt>
                <c:pt idx="791">
                  <c:v>652.88879999999187</c:v>
                </c:pt>
                <c:pt idx="792">
                  <c:v>652.90539999999191</c:v>
                </c:pt>
                <c:pt idx="793">
                  <c:v>652.92199999999195</c:v>
                </c:pt>
                <c:pt idx="794">
                  <c:v>652.93859999999199</c:v>
                </c:pt>
                <c:pt idx="795">
                  <c:v>652.95519999999203</c:v>
                </c:pt>
                <c:pt idx="796">
                  <c:v>652.97179999999207</c:v>
                </c:pt>
                <c:pt idx="797">
                  <c:v>652.98839999999211</c:v>
                </c:pt>
                <c:pt idx="798">
                  <c:v>653.00499999999215</c:v>
                </c:pt>
                <c:pt idx="799">
                  <c:v>653.02159999999219</c:v>
                </c:pt>
                <c:pt idx="800">
                  <c:v>653.03819999999223</c:v>
                </c:pt>
                <c:pt idx="801">
                  <c:v>653.05479999999227</c:v>
                </c:pt>
                <c:pt idx="802">
                  <c:v>653.07139999999231</c:v>
                </c:pt>
                <c:pt idx="803">
                  <c:v>653.08799999999235</c:v>
                </c:pt>
                <c:pt idx="804">
                  <c:v>653.10459999999239</c:v>
                </c:pt>
                <c:pt idx="805">
                  <c:v>653.12119999999243</c:v>
                </c:pt>
                <c:pt idx="806">
                  <c:v>653.13779999999247</c:v>
                </c:pt>
                <c:pt idx="807">
                  <c:v>653.15439999999251</c:v>
                </c:pt>
                <c:pt idx="808">
                  <c:v>653.17099999999255</c:v>
                </c:pt>
                <c:pt idx="809">
                  <c:v>653.18759999999259</c:v>
                </c:pt>
                <c:pt idx="810">
                  <c:v>653.20419999999262</c:v>
                </c:pt>
                <c:pt idx="811">
                  <c:v>653.22079999999266</c:v>
                </c:pt>
                <c:pt idx="812">
                  <c:v>653.2373999999927</c:v>
                </c:pt>
                <c:pt idx="813">
                  <c:v>653.25399999999274</c:v>
                </c:pt>
                <c:pt idx="814">
                  <c:v>653.27059999999278</c:v>
                </c:pt>
                <c:pt idx="815">
                  <c:v>653.28719999999282</c:v>
                </c:pt>
                <c:pt idx="816">
                  <c:v>653.30379999999286</c:v>
                </c:pt>
                <c:pt idx="817">
                  <c:v>653.3203999999929</c:v>
                </c:pt>
                <c:pt idx="818">
                  <c:v>653.33699999999294</c:v>
                </c:pt>
                <c:pt idx="819">
                  <c:v>653.35359999999298</c:v>
                </c:pt>
                <c:pt idx="820">
                  <c:v>653.37019999999302</c:v>
                </c:pt>
                <c:pt idx="821">
                  <c:v>653.38679999999306</c:v>
                </c:pt>
                <c:pt idx="822">
                  <c:v>653.4033999999931</c:v>
                </c:pt>
                <c:pt idx="823">
                  <c:v>653.41999999999314</c:v>
                </c:pt>
                <c:pt idx="824">
                  <c:v>653.43659999999318</c:v>
                </c:pt>
                <c:pt idx="825">
                  <c:v>653.45319999999322</c:v>
                </c:pt>
                <c:pt idx="826">
                  <c:v>653.46979999999326</c:v>
                </c:pt>
                <c:pt idx="827">
                  <c:v>653.4863999999933</c:v>
                </c:pt>
                <c:pt idx="828">
                  <c:v>653.50299999999334</c:v>
                </c:pt>
                <c:pt idx="829">
                  <c:v>653.51959999999337</c:v>
                </c:pt>
                <c:pt idx="830">
                  <c:v>653.53619999999341</c:v>
                </c:pt>
                <c:pt idx="831">
                  <c:v>653.55279999999345</c:v>
                </c:pt>
                <c:pt idx="832">
                  <c:v>653.56939999999349</c:v>
                </c:pt>
                <c:pt idx="833">
                  <c:v>653.58599999999353</c:v>
                </c:pt>
                <c:pt idx="834">
                  <c:v>653.60259999999357</c:v>
                </c:pt>
                <c:pt idx="835">
                  <c:v>653.61919999999361</c:v>
                </c:pt>
                <c:pt idx="836">
                  <c:v>653.63579999999365</c:v>
                </c:pt>
                <c:pt idx="837">
                  <c:v>653.65239999999369</c:v>
                </c:pt>
                <c:pt idx="838">
                  <c:v>653.66899999999373</c:v>
                </c:pt>
                <c:pt idx="839">
                  <c:v>653.68559999999377</c:v>
                </c:pt>
                <c:pt idx="840">
                  <c:v>653.70219999999381</c:v>
                </c:pt>
                <c:pt idx="841">
                  <c:v>653.71879999999385</c:v>
                </c:pt>
                <c:pt idx="842">
                  <c:v>653.73539999999389</c:v>
                </c:pt>
                <c:pt idx="843">
                  <c:v>653.75199999999393</c:v>
                </c:pt>
                <c:pt idx="844">
                  <c:v>653.76859999999397</c:v>
                </c:pt>
                <c:pt idx="845">
                  <c:v>653.78519999999401</c:v>
                </c:pt>
                <c:pt idx="846">
                  <c:v>653.80179999999405</c:v>
                </c:pt>
                <c:pt idx="847">
                  <c:v>653.81839999999409</c:v>
                </c:pt>
                <c:pt idx="848">
                  <c:v>653.83499999999412</c:v>
                </c:pt>
                <c:pt idx="849">
                  <c:v>653.85159999999416</c:v>
                </c:pt>
                <c:pt idx="850">
                  <c:v>653.8681999999942</c:v>
                </c:pt>
                <c:pt idx="851">
                  <c:v>653.88479999999424</c:v>
                </c:pt>
                <c:pt idx="852">
                  <c:v>653.90139999999428</c:v>
                </c:pt>
                <c:pt idx="853">
                  <c:v>653.91799999999432</c:v>
                </c:pt>
                <c:pt idx="854">
                  <c:v>653.93459999999436</c:v>
                </c:pt>
                <c:pt idx="855">
                  <c:v>653.9511999999944</c:v>
                </c:pt>
                <c:pt idx="856">
                  <c:v>653.96779999999444</c:v>
                </c:pt>
                <c:pt idx="857">
                  <c:v>653.98439999999448</c:v>
                </c:pt>
                <c:pt idx="858">
                  <c:v>654.00099999999452</c:v>
                </c:pt>
                <c:pt idx="859">
                  <c:v>654.01759999999456</c:v>
                </c:pt>
                <c:pt idx="860">
                  <c:v>654.0341999999946</c:v>
                </c:pt>
                <c:pt idx="861">
                  <c:v>654.05079999999464</c:v>
                </c:pt>
                <c:pt idx="862">
                  <c:v>654.06739999999468</c:v>
                </c:pt>
                <c:pt idx="863">
                  <c:v>654.08399999999472</c:v>
                </c:pt>
                <c:pt idx="864">
                  <c:v>654.10059999999476</c:v>
                </c:pt>
                <c:pt idx="865">
                  <c:v>654.1171999999948</c:v>
                </c:pt>
                <c:pt idx="866">
                  <c:v>654.13379999999484</c:v>
                </c:pt>
                <c:pt idx="867">
                  <c:v>654.15039999999487</c:v>
                </c:pt>
                <c:pt idx="868">
                  <c:v>654.16699999999491</c:v>
                </c:pt>
                <c:pt idx="869">
                  <c:v>654.18359999999495</c:v>
                </c:pt>
                <c:pt idx="870">
                  <c:v>654.20019999999499</c:v>
                </c:pt>
                <c:pt idx="871">
                  <c:v>654.21679999999503</c:v>
                </c:pt>
                <c:pt idx="872">
                  <c:v>654.23339999999507</c:v>
                </c:pt>
                <c:pt idx="873">
                  <c:v>654.24999999999511</c:v>
                </c:pt>
                <c:pt idx="874">
                  <c:v>654.26659999999515</c:v>
                </c:pt>
                <c:pt idx="875">
                  <c:v>654.28319999999519</c:v>
                </c:pt>
                <c:pt idx="876">
                  <c:v>654.29979999999523</c:v>
                </c:pt>
                <c:pt idx="877">
                  <c:v>654.31639999999527</c:v>
                </c:pt>
                <c:pt idx="878">
                  <c:v>654.33299999999531</c:v>
                </c:pt>
                <c:pt idx="879">
                  <c:v>654.34959999999535</c:v>
                </c:pt>
                <c:pt idx="880">
                  <c:v>654.36619999999539</c:v>
                </c:pt>
                <c:pt idx="881">
                  <c:v>654.38279999999543</c:v>
                </c:pt>
                <c:pt idx="882">
                  <c:v>654.39939999999547</c:v>
                </c:pt>
                <c:pt idx="883">
                  <c:v>654.41599999999551</c:v>
                </c:pt>
                <c:pt idx="884">
                  <c:v>654.43259999999555</c:v>
                </c:pt>
                <c:pt idx="885">
                  <c:v>654.44919999999559</c:v>
                </c:pt>
                <c:pt idx="886">
                  <c:v>654.46579999999562</c:v>
                </c:pt>
                <c:pt idx="887">
                  <c:v>654.48239999999566</c:v>
                </c:pt>
                <c:pt idx="888">
                  <c:v>654.4989999999957</c:v>
                </c:pt>
                <c:pt idx="889">
                  <c:v>654.51559999999574</c:v>
                </c:pt>
                <c:pt idx="890">
                  <c:v>654.53219999999578</c:v>
                </c:pt>
                <c:pt idx="891">
                  <c:v>654.54879999999582</c:v>
                </c:pt>
                <c:pt idx="892">
                  <c:v>654.56539999999586</c:v>
                </c:pt>
                <c:pt idx="893">
                  <c:v>654.5819999999959</c:v>
                </c:pt>
                <c:pt idx="894">
                  <c:v>654.59859999999594</c:v>
                </c:pt>
                <c:pt idx="895">
                  <c:v>654.61519999999598</c:v>
                </c:pt>
                <c:pt idx="896">
                  <c:v>654.63179999999602</c:v>
                </c:pt>
                <c:pt idx="897">
                  <c:v>654.64839999999606</c:v>
                </c:pt>
                <c:pt idx="898">
                  <c:v>654.6649999999961</c:v>
                </c:pt>
                <c:pt idx="899">
                  <c:v>654.68159999999614</c:v>
                </c:pt>
                <c:pt idx="900">
                  <c:v>654.69819999999618</c:v>
                </c:pt>
                <c:pt idx="901">
                  <c:v>654.71479999999622</c:v>
                </c:pt>
                <c:pt idx="902">
                  <c:v>654.73139999999626</c:v>
                </c:pt>
                <c:pt idx="903">
                  <c:v>654.7479999999963</c:v>
                </c:pt>
                <c:pt idx="904">
                  <c:v>654.76459999999634</c:v>
                </c:pt>
                <c:pt idx="905">
                  <c:v>654.78119999999637</c:v>
                </c:pt>
                <c:pt idx="906">
                  <c:v>654.79779999999641</c:v>
                </c:pt>
                <c:pt idx="907">
                  <c:v>654.81439999999645</c:v>
                </c:pt>
                <c:pt idx="908">
                  <c:v>654.83099999999649</c:v>
                </c:pt>
                <c:pt idx="909">
                  <c:v>654.84759999999653</c:v>
                </c:pt>
                <c:pt idx="910">
                  <c:v>654.86419999999657</c:v>
                </c:pt>
                <c:pt idx="911">
                  <c:v>654.88079999999661</c:v>
                </c:pt>
                <c:pt idx="912">
                  <c:v>654.89739999999665</c:v>
                </c:pt>
                <c:pt idx="913">
                  <c:v>654.91399999999669</c:v>
                </c:pt>
                <c:pt idx="914">
                  <c:v>654.93059999999673</c:v>
                </c:pt>
                <c:pt idx="915">
                  <c:v>654.94719999999677</c:v>
                </c:pt>
                <c:pt idx="916">
                  <c:v>654.96379999999681</c:v>
                </c:pt>
                <c:pt idx="917">
                  <c:v>654.98039999999685</c:v>
                </c:pt>
                <c:pt idx="918">
                  <c:v>654.99699999999689</c:v>
                </c:pt>
                <c:pt idx="919">
                  <c:v>655.01359999999693</c:v>
                </c:pt>
                <c:pt idx="920">
                  <c:v>655.03019999999697</c:v>
                </c:pt>
                <c:pt idx="921">
                  <c:v>655.04679999999701</c:v>
                </c:pt>
                <c:pt idx="922">
                  <c:v>655.06339999999705</c:v>
                </c:pt>
                <c:pt idx="923">
                  <c:v>655.07999999999709</c:v>
                </c:pt>
                <c:pt idx="924">
                  <c:v>655.09659999999712</c:v>
                </c:pt>
                <c:pt idx="925">
                  <c:v>655.11319999999716</c:v>
                </c:pt>
                <c:pt idx="926">
                  <c:v>655.1297999999972</c:v>
                </c:pt>
                <c:pt idx="927">
                  <c:v>655.14639999999724</c:v>
                </c:pt>
                <c:pt idx="928">
                  <c:v>655.16299999999728</c:v>
                </c:pt>
                <c:pt idx="929">
                  <c:v>655.17959999999732</c:v>
                </c:pt>
                <c:pt idx="930">
                  <c:v>655.19619999999736</c:v>
                </c:pt>
                <c:pt idx="931">
                  <c:v>655.2127999999974</c:v>
                </c:pt>
                <c:pt idx="932">
                  <c:v>655.22939999999744</c:v>
                </c:pt>
                <c:pt idx="933">
                  <c:v>655.24599999999748</c:v>
                </c:pt>
                <c:pt idx="934">
                  <c:v>655.26259999999752</c:v>
                </c:pt>
                <c:pt idx="935">
                  <c:v>655.27919999999756</c:v>
                </c:pt>
                <c:pt idx="936">
                  <c:v>655.2957999999976</c:v>
                </c:pt>
                <c:pt idx="937">
                  <c:v>655.31239999999764</c:v>
                </c:pt>
                <c:pt idx="938">
                  <c:v>655.32899999999768</c:v>
                </c:pt>
                <c:pt idx="939">
                  <c:v>655.34559999999772</c:v>
                </c:pt>
                <c:pt idx="940">
                  <c:v>655.36219999999776</c:v>
                </c:pt>
                <c:pt idx="941">
                  <c:v>655.3787999999978</c:v>
                </c:pt>
                <c:pt idx="942">
                  <c:v>655.39539999999784</c:v>
                </c:pt>
                <c:pt idx="943">
                  <c:v>655.41199999999787</c:v>
                </c:pt>
                <c:pt idx="944">
                  <c:v>655.42859999999791</c:v>
                </c:pt>
                <c:pt idx="945">
                  <c:v>655.44519999999795</c:v>
                </c:pt>
                <c:pt idx="946">
                  <c:v>655.46179999999799</c:v>
                </c:pt>
                <c:pt idx="947">
                  <c:v>655.47839999999803</c:v>
                </c:pt>
                <c:pt idx="948">
                  <c:v>655.49499999999807</c:v>
                </c:pt>
                <c:pt idx="949">
                  <c:v>655.51159999999811</c:v>
                </c:pt>
                <c:pt idx="950">
                  <c:v>655.52819999999815</c:v>
                </c:pt>
                <c:pt idx="951">
                  <c:v>655.54479999999819</c:v>
                </c:pt>
                <c:pt idx="952">
                  <c:v>655.56139999999823</c:v>
                </c:pt>
                <c:pt idx="953">
                  <c:v>655.57799999999827</c:v>
                </c:pt>
                <c:pt idx="954">
                  <c:v>655.59459999999831</c:v>
                </c:pt>
                <c:pt idx="955">
                  <c:v>655.61119999999835</c:v>
                </c:pt>
                <c:pt idx="956">
                  <c:v>655.62779999999839</c:v>
                </c:pt>
                <c:pt idx="957">
                  <c:v>655.64439999999843</c:v>
                </c:pt>
                <c:pt idx="958">
                  <c:v>655.66099999999847</c:v>
                </c:pt>
                <c:pt idx="959">
                  <c:v>655.67759999999851</c:v>
                </c:pt>
                <c:pt idx="960">
                  <c:v>655.69419999999855</c:v>
                </c:pt>
                <c:pt idx="961">
                  <c:v>655.71079999999859</c:v>
                </c:pt>
                <c:pt idx="962">
                  <c:v>655.72739999999862</c:v>
                </c:pt>
                <c:pt idx="963">
                  <c:v>655.74399999999866</c:v>
                </c:pt>
                <c:pt idx="964">
                  <c:v>655.7605999999987</c:v>
                </c:pt>
                <c:pt idx="965">
                  <c:v>655.77719999999874</c:v>
                </c:pt>
                <c:pt idx="966">
                  <c:v>655.79379999999878</c:v>
                </c:pt>
                <c:pt idx="967">
                  <c:v>655.81039999999882</c:v>
                </c:pt>
                <c:pt idx="968">
                  <c:v>655.82699999999886</c:v>
                </c:pt>
                <c:pt idx="969">
                  <c:v>655.8435999999989</c:v>
                </c:pt>
                <c:pt idx="970">
                  <c:v>655.86019999999894</c:v>
                </c:pt>
                <c:pt idx="971">
                  <c:v>655.87679999999898</c:v>
                </c:pt>
                <c:pt idx="972">
                  <c:v>655.89339999999902</c:v>
                </c:pt>
                <c:pt idx="973">
                  <c:v>655.90999999999906</c:v>
                </c:pt>
                <c:pt idx="974">
                  <c:v>655.9265999999991</c:v>
                </c:pt>
                <c:pt idx="975">
                  <c:v>655.94319999999914</c:v>
                </c:pt>
                <c:pt idx="976">
                  <c:v>655.95979999999918</c:v>
                </c:pt>
                <c:pt idx="977">
                  <c:v>655.97639999999922</c:v>
                </c:pt>
                <c:pt idx="978">
                  <c:v>655.99299999999926</c:v>
                </c:pt>
                <c:pt idx="979">
                  <c:v>656.0095999999993</c:v>
                </c:pt>
                <c:pt idx="980">
                  <c:v>656.02619999999933</c:v>
                </c:pt>
                <c:pt idx="981">
                  <c:v>656.04279999999937</c:v>
                </c:pt>
                <c:pt idx="982">
                  <c:v>656.05939999999941</c:v>
                </c:pt>
                <c:pt idx="983">
                  <c:v>656.07599999999945</c:v>
                </c:pt>
                <c:pt idx="984">
                  <c:v>656.09259999999949</c:v>
                </c:pt>
                <c:pt idx="985">
                  <c:v>656.10919999999953</c:v>
                </c:pt>
                <c:pt idx="986">
                  <c:v>656.12579999999957</c:v>
                </c:pt>
                <c:pt idx="987">
                  <c:v>656.14239999999961</c:v>
                </c:pt>
                <c:pt idx="988">
                  <c:v>656.15899999999965</c:v>
                </c:pt>
                <c:pt idx="989">
                  <c:v>656.17559999999969</c:v>
                </c:pt>
                <c:pt idx="990">
                  <c:v>656.19219999999973</c:v>
                </c:pt>
                <c:pt idx="991">
                  <c:v>656.20879999999977</c:v>
                </c:pt>
                <c:pt idx="992">
                  <c:v>656.22539999999981</c:v>
                </c:pt>
                <c:pt idx="993">
                  <c:v>656.24199999999985</c:v>
                </c:pt>
                <c:pt idx="994">
                  <c:v>656.25859999999989</c:v>
                </c:pt>
                <c:pt idx="995">
                  <c:v>656.27519999999993</c:v>
                </c:pt>
                <c:pt idx="996">
                  <c:v>656.29179999999997</c:v>
                </c:pt>
                <c:pt idx="997">
                  <c:v>656.30840000000001</c:v>
                </c:pt>
                <c:pt idx="998">
                  <c:v>656.32500000000005</c:v>
                </c:pt>
                <c:pt idx="999">
                  <c:v>656.34160000000008</c:v>
                </c:pt>
                <c:pt idx="1000">
                  <c:v>656.35820000000012</c:v>
                </c:pt>
                <c:pt idx="1001">
                  <c:v>656.37480000000016</c:v>
                </c:pt>
                <c:pt idx="1002">
                  <c:v>656.3914000000002</c:v>
                </c:pt>
                <c:pt idx="1003">
                  <c:v>656.40800000000024</c:v>
                </c:pt>
                <c:pt idx="1004">
                  <c:v>656.42460000000028</c:v>
                </c:pt>
                <c:pt idx="1005">
                  <c:v>656.44120000000032</c:v>
                </c:pt>
                <c:pt idx="1006">
                  <c:v>656.45780000000036</c:v>
                </c:pt>
                <c:pt idx="1007">
                  <c:v>656.4744000000004</c:v>
                </c:pt>
                <c:pt idx="1008">
                  <c:v>656.49100000000044</c:v>
                </c:pt>
                <c:pt idx="1009">
                  <c:v>656.50760000000048</c:v>
                </c:pt>
                <c:pt idx="1010">
                  <c:v>656.52420000000052</c:v>
                </c:pt>
                <c:pt idx="1011">
                  <c:v>656.54080000000056</c:v>
                </c:pt>
                <c:pt idx="1012">
                  <c:v>656.5574000000006</c:v>
                </c:pt>
                <c:pt idx="1013">
                  <c:v>656.57400000000064</c:v>
                </c:pt>
                <c:pt idx="1014">
                  <c:v>656.59060000000068</c:v>
                </c:pt>
                <c:pt idx="1015">
                  <c:v>656.60720000000072</c:v>
                </c:pt>
                <c:pt idx="1016">
                  <c:v>656.62380000000076</c:v>
                </c:pt>
                <c:pt idx="1017">
                  <c:v>656.6404000000008</c:v>
                </c:pt>
                <c:pt idx="1018">
                  <c:v>656.65700000000083</c:v>
                </c:pt>
                <c:pt idx="1019">
                  <c:v>656.67360000000087</c:v>
                </c:pt>
                <c:pt idx="1020">
                  <c:v>656.69020000000091</c:v>
                </c:pt>
                <c:pt idx="1021">
                  <c:v>656.70680000000095</c:v>
                </c:pt>
                <c:pt idx="1022">
                  <c:v>656.72340000000099</c:v>
                </c:pt>
                <c:pt idx="1023">
                  <c:v>656.74000000000103</c:v>
                </c:pt>
                <c:pt idx="1024">
                  <c:v>656.75660000000107</c:v>
                </c:pt>
                <c:pt idx="1025">
                  <c:v>656.77320000000111</c:v>
                </c:pt>
                <c:pt idx="1026">
                  <c:v>656.78980000000115</c:v>
                </c:pt>
                <c:pt idx="1027">
                  <c:v>656.80640000000119</c:v>
                </c:pt>
                <c:pt idx="1028">
                  <c:v>656.82300000000123</c:v>
                </c:pt>
                <c:pt idx="1029">
                  <c:v>656.83960000000127</c:v>
                </c:pt>
                <c:pt idx="1030">
                  <c:v>656.85620000000131</c:v>
                </c:pt>
                <c:pt idx="1031">
                  <c:v>656.87280000000135</c:v>
                </c:pt>
                <c:pt idx="1032">
                  <c:v>656.88940000000139</c:v>
                </c:pt>
                <c:pt idx="1033">
                  <c:v>656.90600000000143</c:v>
                </c:pt>
                <c:pt idx="1034">
                  <c:v>656.92260000000147</c:v>
                </c:pt>
                <c:pt idx="1035">
                  <c:v>656.93920000000151</c:v>
                </c:pt>
                <c:pt idx="1036">
                  <c:v>656.95580000000155</c:v>
                </c:pt>
                <c:pt idx="1037">
                  <c:v>656.97240000000158</c:v>
                </c:pt>
                <c:pt idx="1038">
                  <c:v>656.98900000000162</c:v>
                </c:pt>
                <c:pt idx="1039">
                  <c:v>657.00560000000166</c:v>
                </c:pt>
                <c:pt idx="1040">
                  <c:v>657.0222000000017</c:v>
                </c:pt>
                <c:pt idx="1041">
                  <c:v>657.03880000000174</c:v>
                </c:pt>
                <c:pt idx="1042">
                  <c:v>657.05540000000178</c:v>
                </c:pt>
                <c:pt idx="1043">
                  <c:v>657.07200000000182</c:v>
                </c:pt>
                <c:pt idx="1044">
                  <c:v>657.08860000000186</c:v>
                </c:pt>
                <c:pt idx="1045">
                  <c:v>657.1052000000019</c:v>
                </c:pt>
                <c:pt idx="1046">
                  <c:v>657.12180000000194</c:v>
                </c:pt>
                <c:pt idx="1047">
                  <c:v>657.13840000000198</c:v>
                </c:pt>
                <c:pt idx="1048">
                  <c:v>657.15500000000202</c:v>
                </c:pt>
                <c:pt idx="1049">
                  <c:v>657.17160000000206</c:v>
                </c:pt>
                <c:pt idx="1050">
                  <c:v>657.1882000000021</c:v>
                </c:pt>
                <c:pt idx="1051">
                  <c:v>657.20480000000214</c:v>
                </c:pt>
                <c:pt idx="1052">
                  <c:v>657.22140000000218</c:v>
                </c:pt>
                <c:pt idx="1053">
                  <c:v>657.23800000000222</c:v>
                </c:pt>
                <c:pt idx="1054">
                  <c:v>657.25460000000226</c:v>
                </c:pt>
                <c:pt idx="1055">
                  <c:v>657.2712000000023</c:v>
                </c:pt>
                <c:pt idx="1056">
                  <c:v>657.28780000000233</c:v>
                </c:pt>
                <c:pt idx="1057">
                  <c:v>657.30440000000237</c:v>
                </c:pt>
                <c:pt idx="1058">
                  <c:v>657.32100000000241</c:v>
                </c:pt>
                <c:pt idx="1059">
                  <c:v>657.33760000000245</c:v>
                </c:pt>
                <c:pt idx="1060">
                  <c:v>657.35420000000249</c:v>
                </c:pt>
                <c:pt idx="1061">
                  <c:v>657.37080000000253</c:v>
                </c:pt>
                <c:pt idx="1062">
                  <c:v>657.38740000000257</c:v>
                </c:pt>
                <c:pt idx="1063">
                  <c:v>657.40400000000261</c:v>
                </c:pt>
                <c:pt idx="1064">
                  <c:v>657.42060000000265</c:v>
                </c:pt>
                <c:pt idx="1065">
                  <c:v>657.43720000000269</c:v>
                </c:pt>
                <c:pt idx="1066">
                  <c:v>657.45380000000273</c:v>
                </c:pt>
                <c:pt idx="1067">
                  <c:v>657.47040000000277</c:v>
                </c:pt>
                <c:pt idx="1068">
                  <c:v>657.48700000000281</c:v>
                </c:pt>
                <c:pt idx="1069">
                  <c:v>657.50360000000285</c:v>
                </c:pt>
                <c:pt idx="1070">
                  <c:v>657.52020000000289</c:v>
                </c:pt>
                <c:pt idx="1071">
                  <c:v>657.53680000000293</c:v>
                </c:pt>
                <c:pt idx="1072">
                  <c:v>657.55340000000297</c:v>
                </c:pt>
                <c:pt idx="1073">
                  <c:v>657.57000000000301</c:v>
                </c:pt>
                <c:pt idx="1074">
                  <c:v>657.58660000000305</c:v>
                </c:pt>
                <c:pt idx="1075">
                  <c:v>657.60320000000308</c:v>
                </c:pt>
                <c:pt idx="1076">
                  <c:v>657.61980000000312</c:v>
                </c:pt>
                <c:pt idx="1077">
                  <c:v>657.63640000000316</c:v>
                </c:pt>
                <c:pt idx="1078">
                  <c:v>657.6530000000032</c:v>
                </c:pt>
                <c:pt idx="1079">
                  <c:v>657.66960000000324</c:v>
                </c:pt>
                <c:pt idx="1080">
                  <c:v>657.68620000000328</c:v>
                </c:pt>
                <c:pt idx="1081">
                  <c:v>657.70280000000332</c:v>
                </c:pt>
                <c:pt idx="1082">
                  <c:v>657.71940000000336</c:v>
                </c:pt>
                <c:pt idx="1083">
                  <c:v>657.7360000000034</c:v>
                </c:pt>
                <c:pt idx="1084">
                  <c:v>657.75260000000344</c:v>
                </c:pt>
                <c:pt idx="1085">
                  <c:v>657.76920000000348</c:v>
                </c:pt>
                <c:pt idx="1086">
                  <c:v>657.78580000000352</c:v>
                </c:pt>
                <c:pt idx="1087">
                  <c:v>657.80240000000356</c:v>
                </c:pt>
                <c:pt idx="1088">
                  <c:v>657.8190000000036</c:v>
                </c:pt>
                <c:pt idx="1089">
                  <c:v>657.83560000000364</c:v>
                </c:pt>
                <c:pt idx="1090">
                  <c:v>657.85220000000368</c:v>
                </c:pt>
                <c:pt idx="1091">
                  <c:v>657.86880000000372</c:v>
                </c:pt>
                <c:pt idx="1092">
                  <c:v>657.88540000000376</c:v>
                </c:pt>
                <c:pt idx="1093">
                  <c:v>657.9020000000038</c:v>
                </c:pt>
                <c:pt idx="1094">
                  <c:v>657.91860000000383</c:v>
                </c:pt>
                <c:pt idx="1095">
                  <c:v>657.93520000000387</c:v>
                </c:pt>
                <c:pt idx="1096">
                  <c:v>657.95180000000391</c:v>
                </c:pt>
                <c:pt idx="1097">
                  <c:v>657.96840000000395</c:v>
                </c:pt>
                <c:pt idx="1098">
                  <c:v>657.98500000000399</c:v>
                </c:pt>
                <c:pt idx="1099">
                  <c:v>658.00160000000403</c:v>
                </c:pt>
                <c:pt idx="1100">
                  <c:v>658.01820000000407</c:v>
                </c:pt>
                <c:pt idx="1101">
                  <c:v>658.03480000000411</c:v>
                </c:pt>
                <c:pt idx="1102">
                  <c:v>658.05140000000415</c:v>
                </c:pt>
                <c:pt idx="1103">
                  <c:v>658.06800000000419</c:v>
                </c:pt>
                <c:pt idx="1104">
                  <c:v>658.08460000000423</c:v>
                </c:pt>
                <c:pt idx="1105">
                  <c:v>658.10120000000427</c:v>
                </c:pt>
                <c:pt idx="1106">
                  <c:v>658.11780000000431</c:v>
                </c:pt>
                <c:pt idx="1107">
                  <c:v>658.13440000000435</c:v>
                </c:pt>
                <c:pt idx="1108">
                  <c:v>658.15100000000439</c:v>
                </c:pt>
                <c:pt idx="1109">
                  <c:v>658.16760000000443</c:v>
                </c:pt>
                <c:pt idx="1110">
                  <c:v>658.18420000000447</c:v>
                </c:pt>
                <c:pt idx="1111">
                  <c:v>658.20080000000451</c:v>
                </c:pt>
                <c:pt idx="1112">
                  <c:v>658.21740000000455</c:v>
                </c:pt>
                <c:pt idx="1113">
                  <c:v>658.23400000000458</c:v>
                </c:pt>
                <c:pt idx="1114">
                  <c:v>658.25060000000462</c:v>
                </c:pt>
                <c:pt idx="1115">
                  <c:v>658.26720000000466</c:v>
                </c:pt>
                <c:pt idx="1116">
                  <c:v>658.2838000000047</c:v>
                </c:pt>
                <c:pt idx="1117">
                  <c:v>658.30040000000474</c:v>
                </c:pt>
                <c:pt idx="1118">
                  <c:v>658.31700000000478</c:v>
                </c:pt>
                <c:pt idx="1119">
                  <c:v>658.33360000000482</c:v>
                </c:pt>
                <c:pt idx="1120">
                  <c:v>658.35020000000486</c:v>
                </c:pt>
                <c:pt idx="1121">
                  <c:v>658.3668000000049</c:v>
                </c:pt>
                <c:pt idx="1122">
                  <c:v>658.38340000000494</c:v>
                </c:pt>
                <c:pt idx="1123">
                  <c:v>658.40000000000498</c:v>
                </c:pt>
                <c:pt idx="1124">
                  <c:v>658.41660000000502</c:v>
                </c:pt>
                <c:pt idx="1125">
                  <c:v>658.43320000000506</c:v>
                </c:pt>
                <c:pt idx="1126">
                  <c:v>658.4498000000051</c:v>
                </c:pt>
                <c:pt idx="1127">
                  <c:v>658.46640000000514</c:v>
                </c:pt>
                <c:pt idx="1128">
                  <c:v>658.48300000000518</c:v>
                </c:pt>
                <c:pt idx="1129">
                  <c:v>658.49960000000522</c:v>
                </c:pt>
                <c:pt idx="1130">
                  <c:v>658.51620000000526</c:v>
                </c:pt>
                <c:pt idx="1131">
                  <c:v>658.5328000000053</c:v>
                </c:pt>
                <c:pt idx="1132">
                  <c:v>658.54940000000533</c:v>
                </c:pt>
                <c:pt idx="1133">
                  <c:v>658.56600000000537</c:v>
                </c:pt>
                <c:pt idx="1134">
                  <c:v>658.58260000000541</c:v>
                </c:pt>
                <c:pt idx="1135">
                  <c:v>658.59920000000545</c:v>
                </c:pt>
                <c:pt idx="1136">
                  <c:v>658.61580000000549</c:v>
                </c:pt>
                <c:pt idx="1137">
                  <c:v>658.63240000000553</c:v>
                </c:pt>
                <c:pt idx="1138">
                  <c:v>658.64900000000557</c:v>
                </c:pt>
                <c:pt idx="1139">
                  <c:v>658.66560000000561</c:v>
                </c:pt>
                <c:pt idx="1140">
                  <c:v>658.68220000000565</c:v>
                </c:pt>
                <c:pt idx="1141">
                  <c:v>658.69880000000569</c:v>
                </c:pt>
                <c:pt idx="1142">
                  <c:v>658.71540000000573</c:v>
                </c:pt>
                <c:pt idx="1143">
                  <c:v>658.73200000000577</c:v>
                </c:pt>
                <c:pt idx="1144">
                  <c:v>658.74860000000581</c:v>
                </c:pt>
                <c:pt idx="1145">
                  <c:v>658.76520000000585</c:v>
                </c:pt>
                <c:pt idx="1146">
                  <c:v>658.78180000000589</c:v>
                </c:pt>
                <c:pt idx="1147">
                  <c:v>658.79840000000593</c:v>
                </c:pt>
                <c:pt idx="1148">
                  <c:v>658.81500000000597</c:v>
                </c:pt>
                <c:pt idx="1149">
                  <c:v>658.83160000000601</c:v>
                </c:pt>
                <c:pt idx="1150">
                  <c:v>658.84820000000605</c:v>
                </c:pt>
                <c:pt idx="1151">
                  <c:v>658.86480000000608</c:v>
                </c:pt>
                <c:pt idx="1152">
                  <c:v>658.88140000000612</c:v>
                </c:pt>
                <c:pt idx="1153">
                  <c:v>658.89800000000616</c:v>
                </c:pt>
                <c:pt idx="1154">
                  <c:v>658.9146000000062</c:v>
                </c:pt>
                <c:pt idx="1155">
                  <c:v>658.93120000000624</c:v>
                </c:pt>
                <c:pt idx="1156">
                  <c:v>658.94780000000628</c:v>
                </c:pt>
                <c:pt idx="1157">
                  <c:v>658.96440000000632</c:v>
                </c:pt>
                <c:pt idx="1158">
                  <c:v>658.98100000000636</c:v>
                </c:pt>
                <c:pt idx="1159">
                  <c:v>658.9976000000064</c:v>
                </c:pt>
                <c:pt idx="1160">
                  <c:v>659.01420000000644</c:v>
                </c:pt>
                <c:pt idx="1161">
                  <c:v>659.03080000000648</c:v>
                </c:pt>
                <c:pt idx="1162">
                  <c:v>659.04740000000652</c:v>
                </c:pt>
                <c:pt idx="1163">
                  <c:v>659.06400000000656</c:v>
                </c:pt>
                <c:pt idx="1164">
                  <c:v>659.0806000000066</c:v>
                </c:pt>
                <c:pt idx="1165">
                  <c:v>659.09720000000664</c:v>
                </c:pt>
                <c:pt idx="1166">
                  <c:v>659.11380000000668</c:v>
                </c:pt>
                <c:pt idx="1167">
                  <c:v>659.13040000000672</c:v>
                </c:pt>
                <c:pt idx="1168">
                  <c:v>659.14700000000676</c:v>
                </c:pt>
                <c:pt idx="1169">
                  <c:v>659.1636000000068</c:v>
                </c:pt>
                <c:pt idx="1170">
                  <c:v>659.18020000000683</c:v>
                </c:pt>
                <c:pt idx="1171">
                  <c:v>659.19680000000687</c:v>
                </c:pt>
                <c:pt idx="1172">
                  <c:v>659.21340000000691</c:v>
                </c:pt>
                <c:pt idx="1173">
                  <c:v>659.23000000000695</c:v>
                </c:pt>
                <c:pt idx="1174">
                  <c:v>659.24660000000699</c:v>
                </c:pt>
                <c:pt idx="1175">
                  <c:v>659.26320000000703</c:v>
                </c:pt>
                <c:pt idx="1176">
                  <c:v>659.27980000000707</c:v>
                </c:pt>
                <c:pt idx="1177">
                  <c:v>659.29640000000711</c:v>
                </c:pt>
                <c:pt idx="1178">
                  <c:v>659.31300000000715</c:v>
                </c:pt>
                <c:pt idx="1179">
                  <c:v>659.32960000000719</c:v>
                </c:pt>
                <c:pt idx="1180">
                  <c:v>659.34620000000723</c:v>
                </c:pt>
                <c:pt idx="1181">
                  <c:v>659.36280000000727</c:v>
                </c:pt>
                <c:pt idx="1182">
                  <c:v>659.37940000000731</c:v>
                </c:pt>
                <c:pt idx="1183">
                  <c:v>659.39600000000735</c:v>
                </c:pt>
                <c:pt idx="1184">
                  <c:v>659.41260000000739</c:v>
                </c:pt>
                <c:pt idx="1185">
                  <c:v>659.42920000000743</c:v>
                </c:pt>
                <c:pt idx="1186">
                  <c:v>659.44580000000747</c:v>
                </c:pt>
                <c:pt idx="1187">
                  <c:v>659.46240000000751</c:v>
                </c:pt>
                <c:pt idx="1188">
                  <c:v>659.47900000000755</c:v>
                </c:pt>
                <c:pt idx="1189">
                  <c:v>659.49560000000758</c:v>
                </c:pt>
                <c:pt idx="1190">
                  <c:v>659.51220000000762</c:v>
                </c:pt>
                <c:pt idx="1191">
                  <c:v>659.52880000000766</c:v>
                </c:pt>
                <c:pt idx="1192">
                  <c:v>659.5454000000077</c:v>
                </c:pt>
                <c:pt idx="1193">
                  <c:v>659.56200000000774</c:v>
                </c:pt>
                <c:pt idx="1194">
                  <c:v>659.57860000000778</c:v>
                </c:pt>
                <c:pt idx="1195">
                  <c:v>659.59520000000782</c:v>
                </c:pt>
                <c:pt idx="1196">
                  <c:v>659.61180000000786</c:v>
                </c:pt>
                <c:pt idx="1197">
                  <c:v>659.6284000000079</c:v>
                </c:pt>
                <c:pt idx="1198">
                  <c:v>659.64500000000794</c:v>
                </c:pt>
                <c:pt idx="1199">
                  <c:v>659.66160000000798</c:v>
                </c:pt>
                <c:pt idx="1200">
                  <c:v>659.67820000000802</c:v>
                </c:pt>
                <c:pt idx="1201">
                  <c:v>659.69480000000806</c:v>
                </c:pt>
                <c:pt idx="1202">
                  <c:v>659.7114000000081</c:v>
                </c:pt>
                <c:pt idx="1203">
                  <c:v>659.72800000000814</c:v>
                </c:pt>
                <c:pt idx="1204">
                  <c:v>659.74460000000818</c:v>
                </c:pt>
                <c:pt idx="1205">
                  <c:v>659.76120000000822</c:v>
                </c:pt>
                <c:pt idx="1206">
                  <c:v>659.77780000000826</c:v>
                </c:pt>
                <c:pt idx="1207">
                  <c:v>659.7944000000083</c:v>
                </c:pt>
                <c:pt idx="1208">
                  <c:v>659.81100000000833</c:v>
                </c:pt>
                <c:pt idx="1209">
                  <c:v>659.82760000000837</c:v>
                </c:pt>
                <c:pt idx="1210">
                  <c:v>659.84420000000841</c:v>
                </c:pt>
                <c:pt idx="1211">
                  <c:v>659.86080000000845</c:v>
                </c:pt>
                <c:pt idx="1212">
                  <c:v>659.87740000000849</c:v>
                </c:pt>
                <c:pt idx="1213">
                  <c:v>659.89400000000853</c:v>
                </c:pt>
                <c:pt idx="1214">
                  <c:v>659.91060000000857</c:v>
                </c:pt>
                <c:pt idx="1215">
                  <c:v>659.92720000000861</c:v>
                </c:pt>
                <c:pt idx="1216">
                  <c:v>659.94380000000865</c:v>
                </c:pt>
                <c:pt idx="1217">
                  <c:v>659.96040000000869</c:v>
                </c:pt>
                <c:pt idx="1218">
                  <c:v>659.97700000000873</c:v>
                </c:pt>
                <c:pt idx="1219">
                  <c:v>659.99360000000877</c:v>
                </c:pt>
                <c:pt idx="1220">
                  <c:v>660.01020000000881</c:v>
                </c:pt>
                <c:pt idx="1221">
                  <c:v>660.02680000000885</c:v>
                </c:pt>
                <c:pt idx="1222">
                  <c:v>660.04340000000889</c:v>
                </c:pt>
                <c:pt idx="1223">
                  <c:v>660.06000000000893</c:v>
                </c:pt>
                <c:pt idx="1224">
                  <c:v>660.07660000000897</c:v>
                </c:pt>
                <c:pt idx="1225">
                  <c:v>660.09320000000901</c:v>
                </c:pt>
                <c:pt idx="1226">
                  <c:v>660.10980000000905</c:v>
                </c:pt>
                <c:pt idx="1227">
                  <c:v>660.12640000000908</c:v>
                </c:pt>
                <c:pt idx="1228">
                  <c:v>660.14300000000912</c:v>
                </c:pt>
                <c:pt idx="1229">
                  <c:v>660.15960000000916</c:v>
                </c:pt>
                <c:pt idx="1230">
                  <c:v>660.1762000000092</c:v>
                </c:pt>
                <c:pt idx="1231">
                  <c:v>660.19280000000924</c:v>
                </c:pt>
                <c:pt idx="1232">
                  <c:v>660.20940000000928</c:v>
                </c:pt>
                <c:pt idx="1233">
                  <c:v>660.22600000000932</c:v>
                </c:pt>
                <c:pt idx="1234">
                  <c:v>660.24260000000936</c:v>
                </c:pt>
                <c:pt idx="1235">
                  <c:v>660.2592000000094</c:v>
                </c:pt>
                <c:pt idx="1236">
                  <c:v>660.27580000000944</c:v>
                </c:pt>
                <c:pt idx="1237">
                  <c:v>660.29240000000948</c:v>
                </c:pt>
                <c:pt idx="1238">
                  <c:v>660.30900000000952</c:v>
                </c:pt>
                <c:pt idx="1239">
                  <c:v>660.32560000000956</c:v>
                </c:pt>
                <c:pt idx="1240">
                  <c:v>660.3422000000096</c:v>
                </c:pt>
                <c:pt idx="1241">
                  <c:v>660.35880000000964</c:v>
                </c:pt>
                <c:pt idx="1242">
                  <c:v>660.37540000000968</c:v>
                </c:pt>
                <c:pt idx="1243">
                  <c:v>660.39200000000972</c:v>
                </c:pt>
                <c:pt idx="1244">
                  <c:v>660.40860000000976</c:v>
                </c:pt>
                <c:pt idx="1245">
                  <c:v>660.4252000000098</c:v>
                </c:pt>
                <c:pt idx="1246">
                  <c:v>660.44180000000983</c:v>
                </c:pt>
                <c:pt idx="1247">
                  <c:v>660.45840000000987</c:v>
                </c:pt>
                <c:pt idx="1248">
                  <c:v>660.47500000000991</c:v>
                </c:pt>
                <c:pt idx="1249">
                  <c:v>660.49160000000995</c:v>
                </c:pt>
                <c:pt idx="1250">
                  <c:v>660.50820000000999</c:v>
                </c:pt>
                <c:pt idx="1251">
                  <c:v>660.52480000001003</c:v>
                </c:pt>
                <c:pt idx="1252">
                  <c:v>660.54140000001007</c:v>
                </c:pt>
                <c:pt idx="1253">
                  <c:v>660.55800000001011</c:v>
                </c:pt>
                <c:pt idx="1254">
                  <c:v>660.57460000001015</c:v>
                </c:pt>
                <c:pt idx="1255">
                  <c:v>660.59120000001019</c:v>
                </c:pt>
                <c:pt idx="1256">
                  <c:v>660.60780000001023</c:v>
                </c:pt>
                <c:pt idx="1257">
                  <c:v>660.62440000001027</c:v>
                </c:pt>
                <c:pt idx="1258">
                  <c:v>660.64100000001031</c:v>
                </c:pt>
                <c:pt idx="1259">
                  <c:v>660.65760000001035</c:v>
                </c:pt>
                <c:pt idx="1260">
                  <c:v>660.67420000001039</c:v>
                </c:pt>
                <c:pt idx="1261">
                  <c:v>660.69080000001043</c:v>
                </c:pt>
                <c:pt idx="1262">
                  <c:v>660.70740000001047</c:v>
                </c:pt>
                <c:pt idx="1263">
                  <c:v>660.72400000001051</c:v>
                </c:pt>
                <c:pt idx="1264">
                  <c:v>660.74060000001055</c:v>
                </c:pt>
                <c:pt idx="1265">
                  <c:v>660.75720000001058</c:v>
                </c:pt>
                <c:pt idx="1266">
                  <c:v>660.77380000001062</c:v>
                </c:pt>
                <c:pt idx="1267">
                  <c:v>660.79040000001066</c:v>
                </c:pt>
                <c:pt idx="1268">
                  <c:v>660.8070000000107</c:v>
                </c:pt>
                <c:pt idx="1269">
                  <c:v>660.82360000001074</c:v>
                </c:pt>
                <c:pt idx="1270">
                  <c:v>660.84020000001078</c:v>
                </c:pt>
                <c:pt idx="1271">
                  <c:v>660.85680000001082</c:v>
                </c:pt>
                <c:pt idx="1272">
                  <c:v>660.87340000001086</c:v>
                </c:pt>
                <c:pt idx="1273">
                  <c:v>660.8900000000109</c:v>
                </c:pt>
                <c:pt idx="1274">
                  <c:v>660.90660000001094</c:v>
                </c:pt>
                <c:pt idx="1275">
                  <c:v>660.92320000001098</c:v>
                </c:pt>
                <c:pt idx="1276">
                  <c:v>660.93980000001102</c:v>
                </c:pt>
                <c:pt idx="1277">
                  <c:v>660.95640000001106</c:v>
                </c:pt>
                <c:pt idx="1278">
                  <c:v>660.9730000000111</c:v>
                </c:pt>
                <c:pt idx="1279">
                  <c:v>660.98960000001114</c:v>
                </c:pt>
                <c:pt idx="1280">
                  <c:v>661.00620000001118</c:v>
                </c:pt>
                <c:pt idx="1281">
                  <c:v>661.02280000001122</c:v>
                </c:pt>
                <c:pt idx="1282">
                  <c:v>661.03940000001126</c:v>
                </c:pt>
                <c:pt idx="1283">
                  <c:v>661.0560000000113</c:v>
                </c:pt>
                <c:pt idx="1284">
                  <c:v>661.07260000001133</c:v>
                </c:pt>
                <c:pt idx="1285">
                  <c:v>661.08920000001137</c:v>
                </c:pt>
                <c:pt idx="1286">
                  <c:v>661.10580000001141</c:v>
                </c:pt>
                <c:pt idx="1287">
                  <c:v>661.12240000001145</c:v>
                </c:pt>
                <c:pt idx="1288">
                  <c:v>661.13900000001149</c:v>
                </c:pt>
                <c:pt idx="1289">
                  <c:v>661.15560000001153</c:v>
                </c:pt>
                <c:pt idx="1290">
                  <c:v>661.17220000001157</c:v>
                </c:pt>
                <c:pt idx="1291">
                  <c:v>661.18880000001161</c:v>
                </c:pt>
                <c:pt idx="1292">
                  <c:v>661.20540000001165</c:v>
                </c:pt>
                <c:pt idx="1293">
                  <c:v>661.22200000001169</c:v>
                </c:pt>
                <c:pt idx="1294">
                  <c:v>661.23860000001173</c:v>
                </c:pt>
                <c:pt idx="1295">
                  <c:v>661.25520000001177</c:v>
                </c:pt>
                <c:pt idx="1296">
                  <c:v>661.27180000001181</c:v>
                </c:pt>
                <c:pt idx="1297">
                  <c:v>661.28840000001185</c:v>
                </c:pt>
                <c:pt idx="1298">
                  <c:v>661.30500000001189</c:v>
                </c:pt>
                <c:pt idx="1299">
                  <c:v>661.32160000001193</c:v>
                </c:pt>
                <c:pt idx="1300">
                  <c:v>661.33820000001197</c:v>
                </c:pt>
                <c:pt idx="1301">
                  <c:v>661.35480000001201</c:v>
                </c:pt>
                <c:pt idx="1302">
                  <c:v>661.37140000001204</c:v>
                </c:pt>
                <c:pt idx="1303">
                  <c:v>661.38800000001208</c:v>
                </c:pt>
                <c:pt idx="1304">
                  <c:v>661.40460000001212</c:v>
                </c:pt>
                <c:pt idx="1305">
                  <c:v>661.42120000001216</c:v>
                </c:pt>
                <c:pt idx="1306">
                  <c:v>661.4378000000122</c:v>
                </c:pt>
                <c:pt idx="1307">
                  <c:v>661.45440000001224</c:v>
                </c:pt>
                <c:pt idx="1308">
                  <c:v>661.47100000001228</c:v>
                </c:pt>
                <c:pt idx="1309">
                  <c:v>661.48760000001232</c:v>
                </c:pt>
                <c:pt idx="1310">
                  <c:v>661.50420000001236</c:v>
                </c:pt>
                <c:pt idx="1311">
                  <c:v>661.5208000000124</c:v>
                </c:pt>
                <c:pt idx="1312">
                  <c:v>661.53740000001244</c:v>
                </c:pt>
                <c:pt idx="1313">
                  <c:v>661.55400000001248</c:v>
                </c:pt>
                <c:pt idx="1314">
                  <c:v>661.57060000001252</c:v>
                </c:pt>
                <c:pt idx="1315">
                  <c:v>661.58720000001256</c:v>
                </c:pt>
                <c:pt idx="1316">
                  <c:v>661.6038000000126</c:v>
                </c:pt>
                <c:pt idx="1317">
                  <c:v>661.62040000001264</c:v>
                </c:pt>
                <c:pt idx="1318">
                  <c:v>661.63700000001268</c:v>
                </c:pt>
                <c:pt idx="1319">
                  <c:v>661.65360000001272</c:v>
                </c:pt>
                <c:pt idx="1320">
                  <c:v>661.67020000001276</c:v>
                </c:pt>
                <c:pt idx="1321">
                  <c:v>661.68680000001279</c:v>
                </c:pt>
                <c:pt idx="1322">
                  <c:v>661.70340000001283</c:v>
                </c:pt>
                <c:pt idx="1323">
                  <c:v>661.72000000001287</c:v>
                </c:pt>
                <c:pt idx="1324">
                  <c:v>661.73660000001291</c:v>
                </c:pt>
                <c:pt idx="1325">
                  <c:v>661.75320000001295</c:v>
                </c:pt>
                <c:pt idx="1326">
                  <c:v>661.76980000001299</c:v>
                </c:pt>
                <c:pt idx="1327">
                  <c:v>661.78640000001303</c:v>
                </c:pt>
                <c:pt idx="1328">
                  <c:v>661.80300000001307</c:v>
                </c:pt>
                <c:pt idx="1329">
                  <c:v>661.81960000001311</c:v>
                </c:pt>
                <c:pt idx="1330">
                  <c:v>661.83620000001315</c:v>
                </c:pt>
                <c:pt idx="1331">
                  <c:v>661.85280000001319</c:v>
                </c:pt>
                <c:pt idx="1332">
                  <c:v>661.86940000001323</c:v>
                </c:pt>
                <c:pt idx="1333">
                  <c:v>661.88600000001327</c:v>
                </c:pt>
                <c:pt idx="1334">
                  <c:v>661.90260000001331</c:v>
                </c:pt>
                <c:pt idx="1335">
                  <c:v>661.91920000001335</c:v>
                </c:pt>
                <c:pt idx="1336">
                  <c:v>661.93580000001339</c:v>
                </c:pt>
                <c:pt idx="1337">
                  <c:v>661.95240000001343</c:v>
                </c:pt>
                <c:pt idx="1338">
                  <c:v>661.96900000001347</c:v>
                </c:pt>
                <c:pt idx="1339">
                  <c:v>661.98560000001351</c:v>
                </c:pt>
                <c:pt idx="1340">
                  <c:v>662.00220000001354</c:v>
                </c:pt>
                <c:pt idx="1341">
                  <c:v>662.01880000001358</c:v>
                </c:pt>
                <c:pt idx="1342">
                  <c:v>662.03540000001362</c:v>
                </c:pt>
                <c:pt idx="1343">
                  <c:v>662.05200000001366</c:v>
                </c:pt>
                <c:pt idx="1344">
                  <c:v>662.0686000000137</c:v>
                </c:pt>
                <c:pt idx="1345">
                  <c:v>662.08520000001374</c:v>
                </c:pt>
                <c:pt idx="1346">
                  <c:v>662.10180000001378</c:v>
                </c:pt>
                <c:pt idx="1347">
                  <c:v>662.11840000001382</c:v>
                </c:pt>
                <c:pt idx="1348">
                  <c:v>662.13500000001386</c:v>
                </c:pt>
                <c:pt idx="1349">
                  <c:v>662.1516000000139</c:v>
                </c:pt>
                <c:pt idx="1350">
                  <c:v>662.16820000001394</c:v>
                </c:pt>
                <c:pt idx="1351">
                  <c:v>662.18480000001398</c:v>
                </c:pt>
                <c:pt idx="1352">
                  <c:v>662.20140000001402</c:v>
                </c:pt>
                <c:pt idx="1353">
                  <c:v>662.21800000001406</c:v>
                </c:pt>
                <c:pt idx="1354">
                  <c:v>662.2346000000141</c:v>
                </c:pt>
                <c:pt idx="1355">
                  <c:v>662.25120000001414</c:v>
                </c:pt>
                <c:pt idx="1356">
                  <c:v>662.26780000001418</c:v>
                </c:pt>
                <c:pt idx="1357">
                  <c:v>662.28440000001422</c:v>
                </c:pt>
                <c:pt idx="1358">
                  <c:v>662.30100000001426</c:v>
                </c:pt>
                <c:pt idx="1359">
                  <c:v>662.31760000001429</c:v>
                </c:pt>
                <c:pt idx="1360">
                  <c:v>662.33420000001433</c:v>
                </c:pt>
                <c:pt idx="1361">
                  <c:v>662.35080000001437</c:v>
                </c:pt>
                <c:pt idx="1362">
                  <c:v>662.36740000001441</c:v>
                </c:pt>
                <c:pt idx="1363">
                  <c:v>662.38400000001445</c:v>
                </c:pt>
                <c:pt idx="1364">
                  <c:v>662.40060000001449</c:v>
                </c:pt>
                <c:pt idx="1365">
                  <c:v>662.41720000001453</c:v>
                </c:pt>
                <c:pt idx="1366">
                  <c:v>662.43380000001457</c:v>
                </c:pt>
                <c:pt idx="1367">
                  <c:v>662.45040000001461</c:v>
                </c:pt>
                <c:pt idx="1368">
                  <c:v>662.46700000001465</c:v>
                </c:pt>
                <c:pt idx="1369">
                  <c:v>662.48360000001469</c:v>
                </c:pt>
                <c:pt idx="1370">
                  <c:v>662.50020000001473</c:v>
                </c:pt>
                <c:pt idx="1371">
                  <c:v>662.51680000001477</c:v>
                </c:pt>
                <c:pt idx="1372">
                  <c:v>662.53340000001481</c:v>
                </c:pt>
                <c:pt idx="1373">
                  <c:v>662.55000000001485</c:v>
                </c:pt>
                <c:pt idx="1374">
                  <c:v>662.56660000001489</c:v>
                </c:pt>
                <c:pt idx="1375">
                  <c:v>662.58320000001493</c:v>
                </c:pt>
                <c:pt idx="1376">
                  <c:v>662.59980000001497</c:v>
                </c:pt>
                <c:pt idx="1377">
                  <c:v>662.61640000001501</c:v>
                </c:pt>
                <c:pt idx="1378">
                  <c:v>662.63300000001504</c:v>
                </c:pt>
                <c:pt idx="1379">
                  <c:v>662.64960000001508</c:v>
                </c:pt>
                <c:pt idx="1380">
                  <c:v>662.66620000001512</c:v>
                </c:pt>
                <c:pt idx="1381">
                  <c:v>662.68280000001516</c:v>
                </c:pt>
                <c:pt idx="1382">
                  <c:v>662.6994000000152</c:v>
                </c:pt>
                <c:pt idx="1383">
                  <c:v>662.71600000001524</c:v>
                </c:pt>
                <c:pt idx="1384">
                  <c:v>662.73260000001528</c:v>
                </c:pt>
                <c:pt idx="1385">
                  <c:v>662.74920000001532</c:v>
                </c:pt>
                <c:pt idx="1386">
                  <c:v>662.76580000001536</c:v>
                </c:pt>
                <c:pt idx="1387">
                  <c:v>662.7824000000154</c:v>
                </c:pt>
                <c:pt idx="1388">
                  <c:v>662.79900000001544</c:v>
                </c:pt>
                <c:pt idx="1389">
                  <c:v>662.81560000001548</c:v>
                </c:pt>
                <c:pt idx="1390">
                  <c:v>662.83220000001552</c:v>
                </c:pt>
                <c:pt idx="1391">
                  <c:v>662.84880000001556</c:v>
                </c:pt>
                <c:pt idx="1392">
                  <c:v>662.8654000000156</c:v>
                </c:pt>
                <c:pt idx="1393">
                  <c:v>662.88200000001564</c:v>
                </c:pt>
                <c:pt idx="1394">
                  <c:v>662.89860000001568</c:v>
                </c:pt>
                <c:pt idx="1395">
                  <c:v>662.91520000001572</c:v>
                </c:pt>
                <c:pt idx="1396">
                  <c:v>662.93180000001576</c:v>
                </c:pt>
                <c:pt idx="1397">
                  <c:v>662.94840000001579</c:v>
                </c:pt>
                <c:pt idx="1398">
                  <c:v>662.96500000001583</c:v>
                </c:pt>
                <c:pt idx="1399">
                  <c:v>662.98160000001587</c:v>
                </c:pt>
                <c:pt idx="1400">
                  <c:v>662.99820000001591</c:v>
                </c:pt>
                <c:pt idx="1401">
                  <c:v>663.01480000001595</c:v>
                </c:pt>
                <c:pt idx="1402">
                  <c:v>663.03140000001599</c:v>
                </c:pt>
                <c:pt idx="1403">
                  <c:v>663.04800000001603</c:v>
                </c:pt>
                <c:pt idx="1404">
                  <c:v>663.06460000001607</c:v>
                </c:pt>
                <c:pt idx="1405">
                  <c:v>663.08120000001611</c:v>
                </c:pt>
                <c:pt idx="1406">
                  <c:v>663.09780000001615</c:v>
                </c:pt>
                <c:pt idx="1407">
                  <c:v>663.11440000001619</c:v>
                </c:pt>
                <c:pt idx="1408">
                  <c:v>663.13100000001623</c:v>
                </c:pt>
                <c:pt idx="1409">
                  <c:v>663.14760000001627</c:v>
                </c:pt>
                <c:pt idx="1410">
                  <c:v>663.16420000001631</c:v>
                </c:pt>
                <c:pt idx="1411">
                  <c:v>663.18080000001635</c:v>
                </c:pt>
                <c:pt idx="1412">
                  <c:v>663.19740000001639</c:v>
                </c:pt>
                <c:pt idx="1413">
                  <c:v>663.21400000001643</c:v>
                </c:pt>
                <c:pt idx="1414">
                  <c:v>663.23060000001647</c:v>
                </c:pt>
                <c:pt idx="1415">
                  <c:v>663.24720000001651</c:v>
                </c:pt>
                <c:pt idx="1416">
                  <c:v>663.26380000001654</c:v>
                </c:pt>
                <c:pt idx="1417">
                  <c:v>663.28040000001658</c:v>
                </c:pt>
                <c:pt idx="1418">
                  <c:v>663.29700000001662</c:v>
                </c:pt>
                <c:pt idx="1419">
                  <c:v>663.31360000001666</c:v>
                </c:pt>
                <c:pt idx="1420">
                  <c:v>663.3302000000167</c:v>
                </c:pt>
                <c:pt idx="1421">
                  <c:v>663.34680000001674</c:v>
                </c:pt>
                <c:pt idx="1422">
                  <c:v>663.36340000001678</c:v>
                </c:pt>
                <c:pt idx="1423">
                  <c:v>663.38000000001682</c:v>
                </c:pt>
                <c:pt idx="1424">
                  <c:v>663.39660000001686</c:v>
                </c:pt>
                <c:pt idx="1425">
                  <c:v>663.4132000000169</c:v>
                </c:pt>
                <c:pt idx="1426">
                  <c:v>663.42980000001694</c:v>
                </c:pt>
                <c:pt idx="1427">
                  <c:v>663.44640000001698</c:v>
                </c:pt>
                <c:pt idx="1428">
                  <c:v>663.46300000001702</c:v>
                </c:pt>
                <c:pt idx="1429">
                  <c:v>663.47960000001706</c:v>
                </c:pt>
                <c:pt idx="1430">
                  <c:v>663.4962000000171</c:v>
                </c:pt>
                <c:pt idx="1431">
                  <c:v>663.51280000001714</c:v>
                </c:pt>
                <c:pt idx="1432">
                  <c:v>663.52940000001718</c:v>
                </c:pt>
                <c:pt idx="1433">
                  <c:v>663.54600000001722</c:v>
                </c:pt>
                <c:pt idx="1434">
                  <c:v>663.56260000001726</c:v>
                </c:pt>
                <c:pt idx="1435">
                  <c:v>663.57920000001729</c:v>
                </c:pt>
                <c:pt idx="1436">
                  <c:v>663.59580000001733</c:v>
                </c:pt>
                <c:pt idx="1437">
                  <c:v>663.61240000001737</c:v>
                </c:pt>
                <c:pt idx="1438">
                  <c:v>663.62900000001741</c:v>
                </c:pt>
                <c:pt idx="1439">
                  <c:v>663.64560000001745</c:v>
                </c:pt>
                <c:pt idx="1440">
                  <c:v>663.66220000001749</c:v>
                </c:pt>
                <c:pt idx="1441">
                  <c:v>663.67880000001753</c:v>
                </c:pt>
                <c:pt idx="1442">
                  <c:v>663.69540000001757</c:v>
                </c:pt>
                <c:pt idx="1443">
                  <c:v>663.71200000001761</c:v>
                </c:pt>
                <c:pt idx="1444">
                  <c:v>663.72860000001765</c:v>
                </c:pt>
                <c:pt idx="1445">
                  <c:v>663.74520000001769</c:v>
                </c:pt>
                <c:pt idx="1446">
                  <c:v>663.76180000001773</c:v>
                </c:pt>
                <c:pt idx="1447">
                  <c:v>663.77840000001777</c:v>
                </c:pt>
                <c:pt idx="1448">
                  <c:v>663.79500000001781</c:v>
                </c:pt>
                <c:pt idx="1449">
                  <c:v>663.81160000001785</c:v>
                </c:pt>
                <c:pt idx="1450">
                  <c:v>663.82820000001789</c:v>
                </c:pt>
                <c:pt idx="1451">
                  <c:v>663.84480000001793</c:v>
                </c:pt>
                <c:pt idx="1452">
                  <c:v>663.86140000001797</c:v>
                </c:pt>
                <c:pt idx="1453">
                  <c:v>663.87800000001801</c:v>
                </c:pt>
                <c:pt idx="1454">
                  <c:v>663.89460000001804</c:v>
                </c:pt>
                <c:pt idx="1455">
                  <c:v>663.91120000001808</c:v>
                </c:pt>
                <c:pt idx="1456">
                  <c:v>663.92780000001812</c:v>
                </c:pt>
                <c:pt idx="1457">
                  <c:v>663.94440000001816</c:v>
                </c:pt>
                <c:pt idx="1458">
                  <c:v>663.9610000000182</c:v>
                </c:pt>
                <c:pt idx="1459">
                  <c:v>663.97760000001824</c:v>
                </c:pt>
                <c:pt idx="1460">
                  <c:v>663.99420000001828</c:v>
                </c:pt>
                <c:pt idx="1461">
                  <c:v>664.01080000001832</c:v>
                </c:pt>
                <c:pt idx="1462">
                  <c:v>664.02740000001836</c:v>
                </c:pt>
                <c:pt idx="1463">
                  <c:v>664.0440000000184</c:v>
                </c:pt>
                <c:pt idx="1464">
                  <c:v>664.06060000001844</c:v>
                </c:pt>
                <c:pt idx="1465">
                  <c:v>664.07720000001848</c:v>
                </c:pt>
                <c:pt idx="1466">
                  <c:v>664.09380000001852</c:v>
                </c:pt>
                <c:pt idx="1467">
                  <c:v>664.11040000001856</c:v>
                </c:pt>
                <c:pt idx="1468">
                  <c:v>664.1270000000186</c:v>
                </c:pt>
                <c:pt idx="1469">
                  <c:v>664.14360000001864</c:v>
                </c:pt>
                <c:pt idx="1470">
                  <c:v>664.16020000001868</c:v>
                </c:pt>
                <c:pt idx="1471">
                  <c:v>664.17680000001872</c:v>
                </c:pt>
                <c:pt idx="1472">
                  <c:v>664.19340000001876</c:v>
                </c:pt>
                <c:pt idx="1473">
                  <c:v>664.21000000001879</c:v>
                </c:pt>
                <c:pt idx="1474">
                  <c:v>664.22660000001883</c:v>
                </c:pt>
                <c:pt idx="1475">
                  <c:v>664.24320000001887</c:v>
                </c:pt>
                <c:pt idx="1476">
                  <c:v>664.25980000001891</c:v>
                </c:pt>
                <c:pt idx="1477">
                  <c:v>664.27640000001895</c:v>
                </c:pt>
                <c:pt idx="1478">
                  <c:v>664.29300000001899</c:v>
                </c:pt>
                <c:pt idx="1479">
                  <c:v>664.30960000001903</c:v>
                </c:pt>
                <c:pt idx="1480">
                  <c:v>664.32620000001907</c:v>
                </c:pt>
                <c:pt idx="1481">
                  <c:v>664.34280000001911</c:v>
                </c:pt>
                <c:pt idx="1482">
                  <c:v>664.35940000001915</c:v>
                </c:pt>
                <c:pt idx="1483">
                  <c:v>664.37600000001919</c:v>
                </c:pt>
                <c:pt idx="1484">
                  <c:v>664.39260000001923</c:v>
                </c:pt>
                <c:pt idx="1485">
                  <c:v>664.40920000001927</c:v>
                </c:pt>
                <c:pt idx="1486">
                  <c:v>664.42580000001931</c:v>
                </c:pt>
                <c:pt idx="1487">
                  <c:v>664.44240000001935</c:v>
                </c:pt>
                <c:pt idx="1488">
                  <c:v>664.45900000001939</c:v>
                </c:pt>
                <c:pt idx="1489">
                  <c:v>664.47560000001943</c:v>
                </c:pt>
                <c:pt idx="1490">
                  <c:v>664.49220000001947</c:v>
                </c:pt>
                <c:pt idx="1491">
                  <c:v>664.50880000001951</c:v>
                </c:pt>
                <c:pt idx="1492">
                  <c:v>664.52540000001954</c:v>
                </c:pt>
                <c:pt idx="1493">
                  <c:v>664.54200000001958</c:v>
                </c:pt>
                <c:pt idx="1494">
                  <c:v>664.55860000001962</c:v>
                </c:pt>
                <c:pt idx="1495">
                  <c:v>664.57520000001966</c:v>
                </c:pt>
                <c:pt idx="1496">
                  <c:v>664.5918000000197</c:v>
                </c:pt>
                <c:pt idx="1497">
                  <c:v>664.60840000001974</c:v>
                </c:pt>
                <c:pt idx="1498">
                  <c:v>664.62500000001978</c:v>
                </c:pt>
                <c:pt idx="1499">
                  <c:v>664.64160000001982</c:v>
                </c:pt>
                <c:pt idx="1500">
                  <c:v>664.65820000001986</c:v>
                </c:pt>
                <c:pt idx="1501">
                  <c:v>664.6748000000199</c:v>
                </c:pt>
                <c:pt idx="1502">
                  <c:v>664.69140000001994</c:v>
                </c:pt>
                <c:pt idx="1503">
                  <c:v>664.70800000001998</c:v>
                </c:pt>
                <c:pt idx="1504">
                  <c:v>664.72460000002002</c:v>
                </c:pt>
                <c:pt idx="1505">
                  <c:v>664.74120000002006</c:v>
                </c:pt>
                <c:pt idx="1506">
                  <c:v>664.7578000000201</c:v>
                </c:pt>
                <c:pt idx="1507">
                  <c:v>664.77440000002014</c:v>
                </c:pt>
                <c:pt idx="1508">
                  <c:v>664.79100000002018</c:v>
                </c:pt>
                <c:pt idx="1509">
                  <c:v>664.80760000002022</c:v>
                </c:pt>
                <c:pt idx="1510">
                  <c:v>664.82420000002026</c:v>
                </c:pt>
                <c:pt idx="1511">
                  <c:v>664.84080000002029</c:v>
                </c:pt>
                <c:pt idx="1512">
                  <c:v>664.85740000002033</c:v>
                </c:pt>
                <c:pt idx="1513">
                  <c:v>664.87400000002037</c:v>
                </c:pt>
                <c:pt idx="1514">
                  <c:v>664.89060000002041</c:v>
                </c:pt>
                <c:pt idx="1515">
                  <c:v>664.90720000002045</c:v>
                </c:pt>
                <c:pt idx="1516">
                  <c:v>664.92380000002049</c:v>
                </c:pt>
                <c:pt idx="1517">
                  <c:v>664.94040000002053</c:v>
                </c:pt>
                <c:pt idx="1518">
                  <c:v>664.95700000002057</c:v>
                </c:pt>
                <c:pt idx="1519">
                  <c:v>664.97360000002061</c:v>
                </c:pt>
                <c:pt idx="1520">
                  <c:v>664.99020000002065</c:v>
                </c:pt>
                <c:pt idx="1521">
                  <c:v>665.00680000002069</c:v>
                </c:pt>
                <c:pt idx="1522">
                  <c:v>665.02340000002073</c:v>
                </c:pt>
                <c:pt idx="1523">
                  <c:v>665.04000000002077</c:v>
                </c:pt>
                <c:pt idx="1524">
                  <c:v>665.05660000002081</c:v>
                </c:pt>
                <c:pt idx="1525">
                  <c:v>665.07320000002085</c:v>
                </c:pt>
                <c:pt idx="1526">
                  <c:v>665.08980000002089</c:v>
                </c:pt>
                <c:pt idx="1527">
                  <c:v>665.10640000002093</c:v>
                </c:pt>
                <c:pt idx="1528">
                  <c:v>665.12300000002097</c:v>
                </c:pt>
                <c:pt idx="1529">
                  <c:v>665.13960000002101</c:v>
                </c:pt>
                <c:pt idx="1530">
                  <c:v>665.15620000002104</c:v>
                </c:pt>
                <c:pt idx="1531">
                  <c:v>665.17280000002108</c:v>
                </c:pt>
                <c:pt idx="1532">
                  <c:v>665.18940000002112</c:v>
                </c:pt>
                <c:pt idx="1533">
                  <c:v>665.20600000002116</c:v>
                </c:pt>
                <c:pt idx="1534">
                  <c:v>665.2226000000212</c:v>
                </c:pt>
                <c:pt idx="1535">
                  <c:v>665.23920000002124</c:v>
                </c:pt>
                <c:pt idx="1536">
                  <c:v>665.25580000002128</c:v>
                </c:pt>
                <c:pt idx="1537">
                  <c:v>665.27240000002132</c:v>
                </c:pt>
                <c:pt idx="1538">
                  <c:v>665.28900000002136</c:v>
                </c:pt>
                <c:pt idx="1539">
                  <c:v>665.3056000000214</c:v>
                </c:pt>
                <c:pt idx="1540">
                  <c:v>665.32220000002144</c:v>
                </c:pt>
                <c:pt idx="1541">
                  <c:v>665.33880000002148</c:v>
                </c:pt>
                <c:pt idx="1542">
                  <c:v>665.35540000002152</c:v>
                </c:pt>
                <c:pt idx="1543">
                  <c:v>665.37200000002156</c:v>
                </c:pt>
                <c:pt idx="1544">
                  <c:v>665.3886000000216</c:v>
                </c:pt>
                <c:pt idx="1545">
                  <c:v>665.40520000002164</c:v>
                </c:pt>
                <c:pt idx="1546">
                  <c:v>665.42180000002168</c:v>
                </c:pt>
                <c:pt idx="1547">
                  <c:v>665.43840000002172</c:v>
                </c:pt>
                <c:pt idx="1548">
                  <c:v>665.45500000002176</c:v>
                </c:pt>
                <c:pt idx="1549">
                  <c:v>665.47160000002179</c:v>
                </c:pt>
                <c:pt idx="1550">
                  <c:v>665.48820000002183</c:v>
                </c:pt>
                <c:pt idx="1551">
                  <c:v>665.50480000002187</c:v>
                </c:pt>
                <c:pt idx="1552">
                  <c:v>665.52140000002191</c:v>
                </c:pt>
                <c:pt idx="1553">
                  <c:v>665.53800000002195</c:v>
                </c:pt>
                <c:pt idx="1554">
                  <c:v>665.55460000002199</c:v>
                </c:pt>
                <c:pt idx="1555">
                  <c:v>665.57120000002203</c:v>
                </c:pt>
                <c:pt idx="1556">
                  <c:v>665.58780000002207</c:v>
                </c:pt>
                <c:pt idx="1557">
                  <c:v>665.60440000002211</c:v>
                </c:pt>
                <c:pt idx="1558">
                  <c:v>665.62100000002215</c:v>
                </c:pt>
                <c:pt idx="1559">
                  <c:v>665.63760000002219</c:v>
                </c:pt>
                <c:pt idx="1560">
                  <c:v>665.65420000002223</c:v>
                </c:pt>
                <c:pt idx="1561">
                  <c:v>665.67080000002227</c:v>
                </c:pt>
                <c:pt idx="1562">
                  <c:v>665.68740000002231</c:v>
                </c:pt>
                <c:pt idx="1563">
                  <c:v>665.70400000002235</c:v>
                </c:pt>
                <c:pt idx="1564">
                  <c:v>665.72060000002239</c:v>
                </c:pt>
                <c:pt idx="1565">
                  <c:v>665.73720000002243</c:v>
                </c:pt>
                <c:pt idx="1566">
                  <c:v>665.75380000002247</c:v>
                </c:pt>
                <c:pt idx="1567">
                  <c:v>665.77040000002251</c:v>
                </c:pt>
                <c:pt idx="1568">
                  <c:v>665.78700000002254</c:v>
                </c:pt>
                <c:pt idx="1569">
                  <c:v>665.80360000002258</c:v>
                </c:pt>
                <c:pt idx="1570">
                  <c:v>665.82020000002262</c:v>
                </c:pt>
                <c:pt idx="1571">
                  <c:v>665.83680000002266</c:v>
                </c:pt>
                <c:pt idx="1572">
                  <c:v>665.8534000000227</c:v>
                </c:pt>
                <c:pt idx="1573">
                  <c:v>665.87000000002274</c:v>
                </c:pt>
                <c:pt idx="1574">
                  <c:v>665.88660000002278</c:v>
                </c:pt>
                <c:pt idx="1575">
                  <c:v>665.90320000002282</c:v>
                </c:pt>
                <c:pt idx="1576">
                  <c:v>665.91980000002286</c:v>
                </c:pt>
                <c:pt idx="1577">
                  <c:v>665.9364000000229</c:v>
                </c:pt>
                <c:pt idx="1578">
                  <c:v>665.95300000002294</c:v>
                </c:pt>
                <c:pt idx="1579">
                  <c:v>665.96960000002298</c:v>
                </c:pt>
                <c:pt idx="1580">
                  <c:v>665.98620000002302</c:v>
                </c:pt>
                <c:pt idx="1581">
                  <c:v>666.00280000002306</c:v>
                </c:pt>
                <c:pt idx="1582">
                  <c:v>666.0194000000231</c:v>
                </c:pt>
                <c:pt idx="1583">
                  <c:v>666.03600000002314</c:v>
                </c:pt>
                <c:pt idx="1584">
                  <c:v>666.05260000002318</c:v>
                </c:pt>
                <c:pt idx="1585">
                  <c:v>666.06920000002322</c:v>
                </c:pt>
                <c:pt idx="1586">
                  <c:v>666.08580000002326</c:v>
                </c:pt>
                <c:pt idx="1587">
                  <c:v>666.10240000002329</c:v>
                </c:pt>
                <c:pt idx="1588">
                  <c:v>666.11900000002333</c:v>
                </c:pt>
                <c:pt idx="1589">
                  <c:v>666.13560000002337</c:v>
                </c:pt>
                <c:pt idx="1590">
                  <c:v>666.15220000002341</c:v>
                </c:pt>
                <c:pt idx="1591">
                  <c:v>666.16880000002345</c:v>
                </c:pt>
                <c:pt idx="1592">
                  <c:v>666.18540000002349</c:v>
                </c:pt>
                <c:pt idx="1593">
                  <c:v>666.20200000002353</c:v>
                </c:pt>
                <c:pt idx="1594">
                  <c:v>666.21860000002357</c:v>
                </c:pt>
                <c:pt idx="1595">
                  <c:v>666.23520000002361</c:v>
                </c:pt>
                <c:pt idx="1596">
                  <c:v>666.25180000002365</c:v>
                </c:pt>
                <c:pt idx="1597">
                  <c:v>666.26840000002369</c:v>
                </c:pt>
                <c:pt idx="1598">
                  <c:v>666.28500000002373</c:v>
                </c:pt>
                <c:pt idx="1599">
                  <c:v>666.30160000002377</c:v>
                </c:pt>
                <c:pt idx="1600">
                  <c:v>666.31820000002381</c:v>
                </c:pt>
                <c:pt idx="1601">
                  <c:v>666.33480000002385</c:v>
                </c:pt>
                <c:pt idx="1602">
                  <c:v>666.35140000002389</c:v>
                </c:pt>
                <c:pt idx="1603">
                  <c:v>666.36800000002393</c:v>
                </c:pt>
                <c:pt idx="1604">
                  <c:v>666.38460000002397</c:v>
                </c:pt>
                <c:pt idx="1605">
                  <c:v>666.40120000002401</c:v>
                </c:pt>
                <c:pt idx="1606">
                  <c:v>666.41780000002404</c:v>
                </c:pt>
                <c:pt idx="1607">
                  <c:v>666.43440000002408</c:v>
                </c:pt>
                <c:pt idx="1608">
                  <c:v>666.45100000002412</c:v>
                </c:pt>
                <c:pt idx="1609">
                  <c:v>666.46760000002416</c:v>
                </c:pt>
                <c:pt idx="1610">
                  <c:v>666.4842000000242</c:v>
                </c:pt>
                <c:pt idx="1611">
                  <c:v>666.50080000002424</c:v>
                </c:pt>
                <c:pt idx="1612">
                  <c:v>666.51740000002428</c:v>
                </c:pt>
                <c:pt idx="1613">
                  <c:v>666.53400000002432</c:v>
                </c:pt>
                <c:pt idx="1614">
                  <c:v>666.55060000002436</c:v>
                </c:pt>
                <c:pt idx="1615">
                  <c:v>666.5672000000244</c:v>
                </c:pt>
                <c:pt idx="1616">
                  <c:v>666.58380000002444</c:v>
                </c:pt>
                <c:pt idx="1617">
                  <c:v>666.60040000002448</c:v>
                </c:pt>
                <c:pt idx="1618">
                  <c:v>666.61700000002452</c:v>
                </c:pt>
                <c:pt idx="1619">
                  <c:v>666.63360000002456</c:v>
                </c:pt>
                <c:pt idx="1620">
                  <c:v>666.6502000000246</c:v>
                </c:pt>
                <c:pt idx="1621">
                  <c:v>666.66680000002464</c:v>
                </c:pt>
                <c:pt idx="1622">
                  <c:v>666.68340000002468</c:v>
                </c:pt>
                <c:pt idx="1623">
                  <c:v>666.70000000002472</c:v>
                </c:pt>
                <c:pt idx="1624">
                  <c:v>666.71660000002475</c:v>
                </c:pt>
                <c:pt idx="1625">
                  <c:v>666.73320000002479</c:v>
                </c:pt>
                <c:pt idx="1626">
                  <c:v>666.74980000002483</c:v>
                </c:pt>
                <c:pt idx="1627">
                  <c:v>666.76640000002487</c:v>
                </c:pt>
                <c:pt idx="1628">
                  <c:v>666.78300000002491</c:v>
                </c:pt>
                <c:pt idx="1629">
                  <c:v>666.79960000002495</c:v>
                </c:pt>
                <c:pt idx="1630">
                  <c:v>666.81620000002499</c:v>
                </c:pt>
                <c:pt idx="1631">
                  <c:v>666.83280000002503</c:v>
                </c:pt>
                <c:pt idx="1632">
                  <c:v>666.84940000002507</c:v>
                </c:pt>
                <c:pt idx="1633">
                  <c:v>666.86600000002511</c:v>
                </c:pt>
                <c:pt idx="1634">
                  <c:v>666.88260000002515</c:v>
                </c:pt>
                <c:pt idx="1635">
                  <c:v>666.89920000002519</c:v>
                </c:pt>
                <c:pt idx="1636">
                  <c:v>666.91580000002523</c:v>
                </c:pt>
                <c:pt idx="1637">
                  <c:v>666.93240000002527</c:v>
                </c:pt>
                <c:pt idx="1638">
                  <c:v>666.94900000002531</c:v>
                </c:pt>
                <c:pt idx="1639">
                  <c:v>666.96560000002535</c:v>
                </c:pt>
                <c:pt idx="1640">
                  <c:v>666.98220000002539</c:v>
                </c:pt>
                <c:pt idx="1641">
                  <c:v>666.99880000002543</c:v>
                </c:pt>
                <c:pt idx="1642">
                  <c:v>667.01540000002547</c:v>
                </c:pt>
                <c:pt idx="1643">
                  <c:v>667.0320000000255</c:v>
                </c:pt>
                <c:pt idx="1644">
                  <c:v>667.04860000002554</c:v>
                </c:pt>
                <c:pt idx="1645">
                  <c:v>667.06520000002558</c:v>
                </c:pt>
                <c:pt idx="1646">
                  <c:v>667.08180000002562</c:v>
                </c:pt>
                <c:pt idx="1647">
                  <c:v>667.09840000002566</c:v>
                </c:pt>
                <c:pt idx="1648">
                  <c:v>667.1150000000257</c:v>
                </c:pt>
                <c:pt idx="1649">
                  <c:v>667.13160000002574</c:v>
                </c:pt>
                <c:pt idx="1650">
                  <c:v>667.14820000002578</c:v>
                </c:pt>
                <c:pt idx="1651">
                  <c:v>667.16480000002582</c:v>
                </c:pt>
                <c:pt idx="1652">
                  <c:v>667.18140000002586</c:v>
                </c:pt>
                <c:pt idx="1653">
                  <c:v>667.1980000000259</c:v>
                </c:pt>
                <c:pt idx="1654">
                  <c:v>667.21460000002594</c:v>
                </c:pt>
                <c:pt idx="1655">
                  <c:v>667.23120000002598</c:v>
                </c:pt>
                <c:pt idx="1656">
                  <c:v>667.24780000002602</c:v>
                </c:pt>
                <c:pt idx="1657">
                  <c:v>667.26440000002606</c:v>
                </c:pt>
                <c:pt idx="1658">
                  <c:v>667.2810000000261</c:v>
                </c:pt>
                <c:pt idx="1659">
                  <c:v>667.29760000002614</c:v>
                </c:pt>
                <c:pt idx="1660">
                  <c:v>667.31420000002618</c:v>
                </c:pt>
                <c:pt idx="1661">
                  <c:v>667.33080000002622</c:v>
                </c:pt>
                <c:pt idx="1662">
                  <c:v>667.34740000002625</c:v>
                </c:pt>
                <c:pt idx="1663">
                  <c:v>667.36400000002629</c:v>
                </c:pt>
                <c:pt idx="1664">
                  <c:v>667.38060000002633</c:v>
                </c:pt>
                <c:pt idx="1665">
                  <c:v>667.39720000002637</c:v>
                </c:pt>
                <c:pt idx="1666">
                  <c:v>667.41380000002641</c:v>
                </c:pt>
                <c:pt idx="1667">
                  <c:v>667.43040000002645</c:v>
                </c:pt>
                <c:pt idx="1668">
                  <c:v>667.44700000002649</c:v>
                </c:pt>
                <c:pt idx="1669">
                  <c:v>667.46360000002653</c:v>
                </c:pt>
                <c:pt idx="1670">
                  <c:v>667.48020000002657</c:v>
                </c:pt>
                <c:pt idx="1671">
                  <c:v>667.49680000002661</c:v>
                </c:pt>
                <c:pt idx="1672">
                  <c:v>667.51340000002665</c:v>
                </c:pt>
                <c:pt idx="1673">
                  <c:v>667.53000000002669</c:v>
                </c:pt>
                <c:pt idx="1674">
                  <c:v>667.54660000002673</c:v>
                </c:pt>
                <c:pt idx="1675">
                  <c:v>667.56320000002677</c:v>
                </c:pt>
                <c:pt idx="1676">
                  <c:v>667.57980000002681</c:v>
                </c:pt>
                <c:pt idx="1677">
                  <c:v>667.59640000002685</c:v>
                </c:pt>
                <c:pt idx="1678">
                  <c:v>667.61300000002689</c:v>
                </c:pt>
                <c:pt idx="1679">
                  <c:v>667.62960000002693</c:v>
                </c:pt>
                <c:pt idx="1680">
                  <c:v>667.64620000002697</c:v>
                </c:pt>
                <c:pt idx="1681">
                  <c:v>667.662800000027</c:v>
                </c:pt>
                <c:pt idx="1682">
                  <c:v>667.67940000002704</c:v>
                </c:pt>
                <c:pt idx="1683">
                  <c:v>667.69600000002708</c:v>
                </c:pt>
                <c:pt idx="1684">
                  <c:v>667.71260000002712</c:v>
                </c:pt>
                <c:pt idx="1685">
                  <c:v>667.72920000002716</c:v>
                </c:pt>
                <c:pt idx="1686">
                  <c:v>667.7458000000272</c:v>
                </c:pt>
                <c:pt idx="1687">
                  <c:v>667.76240000002724</c:v>
                </c:pt>
                <c:pt idx="1688">
                  <c:v>667.77900000002728</c:v>
                </c:pt>
                <c:pt idx="1689">
                  <c:v>667.79560000002732</c:v>
                </c:pt>
                <c:pt idx="1690">
                  <c:v>667.81220000002736</c:v>
                </c:pt>
                <c:pt idx="1691">
                  <c:v>667.8288000000274</c:v>
                </c:pt>
                <c:pt idx="1692">
                  <c:v>667.84540000002744</c:v>
                </c:pt>
                <c:pt idx="1693">
                  <c:v>667.86200000002748</c:v>
                </c:pt>
                <c:pt idx="1694">
                  <c:v>667.87860000002752</c:v>
                </c:pt>
                <c:pt idx="1695">
                  <c:v>667.89520000002756</c:v>
                </c:pt>
                <c:pt idx="1696">
                  <c:v>667.9118000000276</c:v>
                </c:pt>
                <c:pt idx="1697">
                  <c:v>667.92840000002764</c:v>
                </c:pt>
                <c:pt idx="1698">
                  <c:v>667.94500000002768</c:v>
                </c:pt>
                <c:pt idx="1699">
                  <c:v>667.96160000002772</c:v>
                </c:pt>
                <c:pt idx="1700">
                  <c:v>667.97820000002775</c:v>
                </c:pt>
                <c:pt idx="1701">
                  <c:v>667.99480000002779</c:v>
                </c:pt>
                <c:pt idx="1702">
                  <c:v>668.01140000002783</c:v>
                </c:pt>
                <c:pt idx="1703">
                  <c:v>668.02800000002787</c:v>
                </c:pt>
                <c:pt idx="1704">
                  <c:v>668.04460000002791</c:v>
                </c:pt>
                <c:pt idx="1705">
                  <c:v>668.06120000002795</c:v>
                </c:pt>
                <c:pt idx="1706">
                  <c:v>668.07780000002799</c:v>
                </c:pt>
                <c:pt idx="1707">
                  <c:v>668.09440000002803</c:v>
                </c:pt>
                <c:pt idx="1708">
                  <c:v>668.11100000002807</c:v>
                </c:pt>
                <c:pt idx="1709">
                  <c:v>668.12760000002811</c:v>
                </c:pt>
                <c:pt idx="1710">
                  <c:v>668.14420000002815</c:v>
                </c:pt>
                <c:pt idx="1711">
                  <c:v>668.16080000002819</c:v>
                </c:pt>
                <c:pt idx="1712">
                  <c:v>668.17740000002823</c:v>
                </c:pt>
                <c:pt idx="1713">
                  <c:v>668.19400000002827</c:v>
                </c:pt>
                <c:pt idx="1714">
                  <c:v>668.21060000002831</c:v>
                </c:pt>
                <c:pt idx="1715">
                  <c:v>668.22720000002835</c:v>
                </c:pt>
                <c:pt idx="1716">
                  <c:v>668.24380000002839</c:v>
                </c:pt>
                <c:pt idx="1717">
                  <c:v>668.26040000002843</c:v>
                </c:pt>
                <c:pt idx="1718">
                  <c:v>668.27700000002847</c:v>
                </c:pt>
                <c:pt idx="1719">
                  <c:v>668.2936000000285</c:v>
                </c:pt>
                <c:pt idx="1720">
                  <c:v>668.31020000002854</c:v>
                </c:pt>
                <c:pt idx="1721">
                  <c:v>668.32680000002858</c:v>
                </c:pt>
                <c:pt idx="1722">
                  <c:v>668.34340000002862</c:v>
                </c:pt>
                <c:pt idx="1723">
                  <c:v>668.36000000002866</c:v>
                </c:pt>
                <c:pt idx="1724">
                  <c:v>668.3766000000287</c:v>
                </c:pt>
                <c:pt idx="1725">
                  <c:v>668.39320000002874</c:v>
                </c:pt>
                <c:pt idx="1726">
                  <c:v>668.40980000002878</c:v>
                </c:pt>
                <c:pt idx="1727">
                  <c:v>668.42640000002882</c:v>
                </c:pt>
                <c:pt idx="1728">
                  <c:v>668.44300000002886</c:v>
                </c:pt>
                <c:pt idx="1729">
                  <c:v>668.4596000000289</c:v>
                </c:pt>
                <c:pt idx="1730">
                  <c:v>668.47620000002894</c:v>
                </c:pt>
                <c:pt idx="1731">
                  <c:v>668.49280000002898</c:v>
                </c:pt>
                <c:pt idx="1732">
                  <c:v>668.50940000002902</c:v>
                </c:pt>
                <c:pt idx="1733">
                  <c:v>668.52600000002906</c:v>
                </c:pt>
                <c:pt idx="1734">
                  <c:v>668.5426000000291</c:v>
                </c:pt>
                <c:pt idx="1735">
                  <c:v>668.55920000002914</c:v>
                </c:pt>
                <c:pt idx="1736">
                  <c:v>668.57580000002918</c:v>
                </c:pt>
                <c:pt idx="1737">
                  <c:v>668.59240000002922</c:v>
                </c:pt>
                <c:pt idx="1738">
                  <c:v>668.60900000002925</c:v>
                </c:pt>
                <c:pt idx="1739">
                  <c:v>668.62560000002929</c:v>
                </c:pt>
                <c:pt idx="1740">
                  <c:v>668.64220000002933</c:v>
                </c:pt>
                <c:pt idx="1741">
                  <c:v>668.65880000002937</c:v>
                </c:pt>
                <c:pt idx="1742">
                  <c:v>668.67540000002941</c:v>
                </c:pt>
                <c:pt idx="1743">
                  <c:v>668.69200000002945</c:v>
                </c:pt>
                <c:pt idx="1744">
                  <c:v>668.70860000002949</c:v>
                </c:pt>
                <c:pt idx="1745">
                  <c:v>668.72520000002953</c:v>
                </c:pt>
                <c:pt idx="1746">
                  <c:v>668.74180000002957</c:v>
                </c:pt>
                <c:pt idx="1747">
                  <c:v>668.75840000002961</c:v>
                </c:pt>
                <c:pt idx="1748">
                  <c:v>668.77500000002965</c:v>
                </c:pt>
                <c:pt idx="1749">
                  <c:v>668.79160000002969</c:v>
                </c:pt>
                <c:pt idx="1750">
                  <c:v>668.80820000002973</c:v>
                </c:pt>
                <c:pt idx="1751">
                  <c:v>668.82480000002977</c:v>
                </c:pt>
                <c:pt idx="1752">
                  <c:v>668.84140000002981</c:v>
                </c:pt>
                <c:pt idx="1753">
                  <c:v>668.85800000002985</c:v>
                </c:pt>
                <c:pt idx="1754">
                  <c:v>668.87460000002989</c:v>
                </c:pt>
                <c:pt idx="1755">
                  <c:v>668.89120000002993</c:v>
                </c:pt>
                <c:pt idx="1756">
                  <c:v>668.90780000002997</c:v>
                </c:pt>
                <c:pt idx="1757">
                  <c:v>668.92440000003</c:v>
                </c:pt>
                <c:pt idx="1758">
                  <c:v>668.94100000003004</c:v>
                </c:pt>
                <c:pt idx="1759">
                  <c:v>668.95760000003008</c:v>
                </c:pt>
                <c:pt idx="1760">
                  <c:v>668.97420000003012</c:v>
                </c:pt>
                <c:pt idx="1761">
                  <c:v>668.99080000003016</c:v>
                </c:pt>
                <c:pt idx="1762">
                  <c:v>669.0074000000302</c:v>
                </c:pt>
                <c:pt idx="1763">
                  <c:v>669.02400000003024</c:v>
                </c:pt>
                <c:pt idx="1764">
                  <c:v>669.04060000003028</c:v>
                </c:pt>
                <c:pt idx="1765">
                  <c:v>669.05720000003032</c:v>
                </c:pt>
                <c:pt idx="1766">
                  <c:v>669.07380000003036</c:v>
                </c:pt>
                <c:pt idx="1767">
                  <c:v>669.0904000000304</c:v>
                </c:pt>
                <c:pt idx="1768">
                  <c:v>669.10700000003044</c:v>
                </c:pt>
                <c:pt idx="1769">
                  <c:v>669.12360000003048</c:v>
                </c:pt>
                <c:pt idx="1770">
                  <c:v>669.14020000003052</c:v>
                </c:pt>
                <c:pt idx="1771">
                  <c:v>669.15680000003056</c:v>
                </c:pt>
                <c:pt idx="1772">
                  <c:v>669.1734000000306</c:v>
                </c:pt>
                <c:pt idx="1773">
                  <c:v>669.19000000003064</c:v>
                </c:pt>
                <c:pt idx="1774">
                  <c:v>669.20660000003068</c:v>
                </c:pt>
                <c:pt idx="1775">
                  <c:v>669.22320000003072</c:v>
                </c:pt>
                <c:pt idx="1776">
                  <c:v>669.23980000003075</c:v>
                </c:pt>
                <c:pt idx="1777">
                  <c:v>669.25640000003079</c:v>
                </c:pt>
                <c:pt idx="1778">
                  <c:v>669.27300000003083</c:v>
                </c:pt>
                <c:pt idx="1779">
                  <c:v>669.28960000003087</c:v>
                </c:pt>
                <c:pt idx="1780">
                  <c:v>669.30620000003091</c:v>
                </c:pt>
                <c:pt idx="1781">
                  <c:v>669.32280000003095</c:v>
                </c:pt>
                <c:pt idx="1782">
                  <c:v>669.33940000003099</c:v>
                </c:pt>
                <c:pt idx="1783">
                  <c:v>669.35600000003103</c:v>
                </c:pt>
                <c:pt idx="1784">
                  <c:v>669.37260000003107</c:v>
                </c:pt>
                <c:pt idx="1785">
                  <c:v>669.38920000003111</c:v>
                </c:pt>
                <c:pt idx="1786">
                  <c:v>669.40580000003115</c:v>
                </c:pt>
                <c:pt idx="1787">
                  <c:v>669.42240000003119</c:v>
                </c:pt>
                <c:pt idx="1788">
                  <c:v>669.43900000003123</c:v>
                </c:pt>
                <c:pt idx="1789">
                  <c:v>669.45560000003127</c:v>
                </c:pt>
                <c:pt idx="1790">
                  <c:v>669.47220000003131</c:v>
                </c:pt>
                <c:pt idx="1791">
                  <c:v>669.48880000003135</c:v>
                </c:pt>
                <c:pt idx="1792">
                  <c:v>669.50540000003139</c:v>
                </c:pt>
                <c:pt idx="1793">
                  <c:v>669.52200000003143</c:v>
                </c:pt>
                <c:pt idx="1794">
                  <c:v>669.53860000003147</c:v>
                </c:pt>
                <c:pt idx="1795">
                  <c:v>669.5552000000315</c:v>
                </c:pt>
                <c:pt idx="1796">
                  <c:v>669.57180000003154</c:v>
                </c:pt>
                <c:pt idx="1797">
                  <c:v>669.58840000003158</c:v>
                </c:pt>
                <c:pt idx="1798">
                  <c:v>669.60500000003162</c:v>
                </c:pt>
                <c:pt idx="1799">
                  <c:v>669.62160000003166</c:v>
                </c:pt>
                <c:pt idx="1800">
                  <c:v>669.6382000000317</c:v>
                </c:pt>
                <c:pt idx="1801">
                  <c:v>669.65480000003174</c:v>
                </c:pt>
                <c:pt idx="1802">
                  <c:v>669.67140000003178</c:v>
                </c:pt>
                <c:pt idx="1803">
                  <c:v>669.68800000003182</c:v>
                </c:pt>
                <c:pt idx="1804">
                  <c:v>669.70460000003186</c:v>
                </c:pt>
                <c:pt idx="1805">
                  <c:v>669.7212000000319</c:v>
                </c:pt>
                <c:pt idx="1806">
                  <c:v>669.73780000003194</c:v>
                </c:pt>
                <c:pt idx="1807">
                  <c:v>669.75440000003198</c:v>
                </c:pt>
                <c:pt idx="1808">
                  <c:v>669.77100000003202</c:v>
                </c:pt>
                <c:pt idx="1809">
                  <c:v>669.78760000003206</c:v>
                </c:pt>
                <c:pt idx="1810">
                  <c:v>669.8042000000321</c:v>
                </c:pt>
                <c:pt idx="1811">
                  <c:v>669.82080000003214</c:v>
                </c:pt>
                <c:pt idx="1812">
                  <c:v>669.83740000003218</c:v>
                </c:pt>
                <c:pt idx="1813">
                  <c:v>669.85400000003222</c:v>
                </c:pt>
                <c:pt idx="1814">
                  <c:v>669.87060000003225</c:v>
                </c:pt>
                <c:pt idx="1815">
                  <c:v>669.88720000003229</c:v>
                </c:pt>
                <c:pt idx="1816">
                  <c:v>669.90380000003233</c:v>
                </c:pt>
                <c:pt idx="1817">
                  <c:v>669.92040000003237</c:v>
                </c:pt>
                <c:pt idx="1818">
                  <c:v>669.93700000003241</c:v>
                </c:pt>
                <c:pt idx="1819">
                  <c:v>669.95360000003245</c:v>
                </c:pt>
                <c:pt idx="1820">
                  <c:v>669.97020000003249</c:v>
                </c:pt>
                <c:pt idx="1821">
                  <c:v>669.98680000003253</c:v>
                </c:pt>
                <c:pt idx="1822">
                  <c:v>670.00340000003257</c:v>
                </c:pt>
                <c:pt idx="1823">
                  <c:v>670.02000000003261</c:v>
                </c:pt>
                <c:pt idx="1824">
                  <c:v>670.03660000003265</c:v>
                </c:pt>
                <c:pt idx="1825">
                  <c:v>670.05320000003269</c:v>
                </c:pt>
                <c:pt idx="1826">
                  <c:v>670.06980000003273</c:v>
                </c:pt>
                <c:pt idx="1827">
                  <c:v>670.08640000003277</c:v>
                </c:pt>
                <c:pt idx="1828">
                  <c:v>670.10300000003281</c:v>
                </c:pt>
                <c:pt idx="1829">
                  <c:v>670.11960000003285</c:v>
                </c:pt>
                <c:pt idx="1830">
                  <c:v>670.13620000003289</c:v>
                </c:pt>
                <c:pt idx="1831">
                  <c:v>670.15280000003293</c:v>
                </c:pt>
                <c:pt idx="1832">
                  <c:v>670.16940000003297</c:v>
                </c:pt>
                <c:pt idx="1833">
                  <c:v>670.186000000033</c:v>
                </c:pt>
                <c:pt idx="1834">
                  <c:v>670.20260000003304</c:v>
                </c:pt>
                <c:pt idx="1835">
                  <c:v>670.21920000003308</c:v>
                </c:pt>
                <c:pt idx="1836">
                  <c:v>670.23580000003312</c:v>
                </c:pt>
                <c:pt idx="1837">
                  <c:v>670.25240000003316</c:v>
                </c:pt>
                <c:pt idx="1838">
                  <c:v>670.2690000000332</c:v>
                </c:pt>
                <c:pt idx="1839">
                  <c:v>670.28560000003324</c:v>
                </c:pt>
                <c:pt idx="1840">
                  <c:v>670.30220000003328</c:v>
                </c:pt>
                <c:pt idx="1841">
                  <c:v>670.31880000003332</c:v>
                </c:pt>
                <c:pt idx="1842">
                  <c:v>670.33540000003336</c:v>
                </c:pt>
                <c:pt idx="1843">
                  <c:v>670.3520000000334</c:v>
                </c:pt>
                <c:pt idx="1844">
                  <c:v>670.36860000003344</c:v>
                </c:pt>
                <c:pt idx="1845">
                  <c:v>670.38520000003348</c:v>
                </c:pt>
                <c:pt idx="1846">
                  <c:v>670.40180000003352</c:v>
                </c:pt>
                <c:pt idx="1847">
                  <c:v>670.41840000003356</c:v>
                </c:pt>
                <c:pt idx="1848">
                  <c:v>670.4350000000336</c:v>
                </c:pt>
                <c:pt idx="1849">
                  <c:v>670.45160000003364</c:v>
                </c:pt>
                <c:pt idx="1850">
                  <c:v>670.46820000003368</c:v>
                </c:pt>
                <c:pt idx="1851">
                  <c:v>670.48480000003372</c:v>
                </c:pt>
                <c:pt idx="1852">
                  <c:v>670.50140000003375</c:v>
                </c:pt>
                <c:pt idx="1853">
                  <c:v>670.51800000003379</c:v>
                </c:pt>
                <c:pt idx="1854">
                  <c:v>670.53460000003383</c:v>
                </c:pt>
                <c:pt idx="1855">
                  <c:v>670.55120000003387</c:v>
                </c:pt>
                <c:pt idx="1856">
                  <c:v>670.56780000003391</c:v>
                </c:pt>
                <c:pt idx="1857">
                  <c:v>670.58440000003395</c:v>
                </c:pt>
                <c:pt idx="1858">
                  <c:v>670.60100000003399</c:v>
                </c:pt>
                <c:pt idx="1859">
                  <c:v>670.61760000003403</c:v>
                </c:pt>
                <c:pt idx="1860">
                  <c:v>670.63420000003407</c:v>
                </c:pt>
                <c:pt idx="1861">
                  <c:v>670.65080000003411</c:v>
                </c:pt>
                <c:pt idx="1862">
                  <c:v>670.66740000003415</c:v>
                </c:pt>
                <c:pt idx="1863">
                  <c:v>670.68400000003419</c:v>
                </c:pt>
                <c:pt idx="1864">
                  <c:v>670.70060000003423</c:v>
                </c:pt>
                <c:pt idx="1865">
                  <c:v>670.71720000003427</c:v>
                </c:pt>
                <c:pt idx="1866">
                  <c:v>670.73380000003431</c:v>
                </c:pt>
                <c:pt idx="1867">
                  <c:v>670.75040000003435</c:v>
                </c:pt>
                <c:pt idx="1868">
                  <c:v>670.76700000003439</c:v>
                </c:pt>
                <c:pt idx="1869">
                  <c:v>670.78360000003443</c:v>
                </c:pt>
                <c:pt idx="1870">
                  <c:v>670.80020000003447</c:v>
                </c:pt>
                <c:pt idx="1871">
                  <c:v>670.8168000000345</c:v>
                </c:pt>
                <c:pt idx="1872">
                  <c:v>670.83340000003454</c:v>
                </c:pt>
                <c:pt idx="1873">
                  <c:v>670.85000000003458</c:v>
                </c:pt>
                <c:pt idx="1874">
                  <c:v>670.86660000003462</c:v>
                </c:pt>
                <c:pt idx="1875">
                  <c:v>670.88320000003466</c:v>
                </c:pt>
                <c:pt idx="1876">
                  <c:v>670.8998000000347</c:v>
                </c:pt>
                <c:pt idx="1877">
                  <c:v>670.91640000003474</c:v>
                </c:pt>
                <c:pt idx="1878">
                  <c:v>670.93300000003478</c:v>
                </c:pt>
                <c:pt idx="1879">
                  <c:v>670.94960000003482</c:v>
                </c:pt>
                <c:pt idx="1880">
                  <c:v>670.96620000003486</c:v>
                </c:pt>
                <c:pt idx="1881">
                  <c:v>670.9828000000349</c:v>
                </c:pt>
                <c:pt idx="1882">
                  <c:v>670.99940000003494</c:v>
                </c:pt>
                <c:pt idx="1883">
                  <c:v>671.01600000003498</c:v>
                </c:pt>
                <c:pt idx="1884">
                  <c:v>671.03260000003502</c:v>
                </c:pt>
                <c:pt idx="1885">
                  <c:v>671.04920000003506</c:v>
                </c:pt>
                <c:pt idx="1886">
                  <c:v>671.0658000000351</c:v>
                </c:pt>
                <c:pt idx="1887">
                  <c:v>671.08240000003514</c:v>
                </c:pt>
                <c:pt idx="1888">
                  <c:v>671.09900000003518</c:v>
                </c:pt>
                <c:pt idx="1889">
                  <c:v>671.11560000003522</c:v>
                </c:pt>
                <c:pt idx="1890">
                  <c:v>671.13220000003525</c:v>
                </c:pt>
                <c:pt idx="1891">
                  <c:v>671.14880000003529</c:v>
                </c:pt>
                <c:pt idx="1892">
                  <c:v>671.16540000003533</c:v>
                </c:pt>
                <c:pt idx="1893">
                  <c:v>671.18200000003537</c:v>
                </c:pt>
                <c:pt idx="1894">
                  <c:v>671.19860000003541</c:v>
                </c:pt>
                <c:pt idx="1895">
                  <c:v>671.21520000003545</c:v>
                </c:pt>
                <c:pt idx="1896">
                  <c:v>671.23180000003549</c:v>
                </c:pt>
                <c:pt idx="1897">
                  <c:v>671.24840000003553</c:v>
                </c:pt>
                <c:pt idx="1898">
                  <c:v>671.26500000003557</c:v>
                </c:pt>
                <c:pt idx="1899">
                  <c:v>671.28160000003561</c:v>
                </c:pt>
                <c:pt idx="1900">
                  <c:v>671.29820000003565</c:v>
                </c:pt>
                <c:pt idx="1901">
                  <c:v>671.31480000003569</c:v>
                </c:pt>
                <c:pt idx="1902">
                  <c:v>671.33140000003573</c:v>
                </c:pt>
                <c:pt idx="1903">
                  <c:v>671.34800000003577</c:v>
                </c:pt>
                <c:pt idx="1904">
                  <c:v>671.36460000003581</c:v>
                </c:pt>
                <c:pt idx="1905">
                  <c:v>671.38120000003585</c:v>
                </c:pt>
                <c:pt idx="1906">
                  <c:v>671.39780000003589</c:v>
                </c:pt>
                <c:pt idx="1907">
                  <c:v>671.41440000003593</c:v>
                </c:pt>
                <c:pt idx="1908">
                  <c:v>671.43100000003597</c:v>
                </c:pt>
                <c:pt idx="1909">
                  <c:v>671.447600000036</c:v>
                </c:pt>
                <c:pt idx="1910">
                  <c:v>671.46420000003604</c:v>
                </c:pt>
                <c:pt idx="1911">
                  <c:v>671.48080000003608</c:v>
                </c:pt>
                <c:pt idx="1912">
                  <c:v>671.49740000003612</c:v>
                </c:pt>
                <c:pt idx="1913">
                  <c:v>671.51400000003616</c:v>
                </c:pt>
                <c:pt idx="1914">
                  <c:v>671.5306000000362</c:v>
                </c:pt>
                <c:pt idx="1915">
                  <c:v>671.54720000003624</c:v>
                </c:pt>
                <c:pt idx="1916">
                  <c:v>671.56380000003628</c:v>
                </c:pt>
                <c:pt idx="1917">
                  <c:v>671.58040000003632</c:v>
                </c:pt>
                <c:pt idx="1918">
                  <c:v>671.59700000003636</c:v>
                </c:pt>
                <c:pt idx="1919">
                  <c:v>671.6136000000364</c:v>
                </c:pt>
                <c:pt idx="1920">
                  <c:v>671.63020000003644</c:v>
                </c:pt>
                <c:pt idx="1921">
                  <c:v>671.64680000003648</c:v>
                </c:pt>
                <c:pt idx="1922">
                  <c:v>671.66340000003652</c:v>
                </c:pt>
                <c:pt idx="1923">
                  <c:v>671.68000000003656</c:v>
                </c:pt>
                <c:pt idx="1924">
                  <c:v>671.6966000000366</c:v>
                </c:pt>
                <c:pt idx="1925">
                  <c:v>671.71320000003664</c:v>
                </c:pt>
                <c:pt idx="1926">
                  <c:v>671.72980000003668</c:v>
                </c:pt>
                <c:pt idx="1927">
                  <c:v>671.74640000003672</c:v>
                </c:pt>
                <c:pt idx="1928">
                  <c:v>671.76300000003675</c:v>
                </c:pt>
                <c:pt idx="1929">
                  <c:v>671.77960000003679</c:v>
                </c:pt>
                <c:pt idx="1930">
                  <c:v>671.79620000003683</c:v>
                </c:pt>
                <c:pt idx="1931">
                  <c:v>671.81280000003687</c:v>
                </c:pt>
                <c:pt idx="1932">
                  <c:v>671.82940000003691</c:v>
                </c:pt>
                <c:pt idx="1933">
                  <c:v>671.84600000003695</c:v>
                </c:pt>
                <c:pt idx="1934">
                  <c:v>671.86260000003699</c:v>
                </c:pt>
                <c:pt idx="1935">
                  <c:v>671.87920000003703</c:v>
                </c:pt>
                <c:pt idx="1936">
                  <c:v>671.89580000003707</c:v>
                </c:pt>
                <c:pt idx="1937">
                  <c:v>671.91240000003711</c:v>
                </c:pt>
                <c:pt idx="1938">
                  <c:v>671.92900000003715</c:v>
                </c:pt>
                <c:pt idx="1939">
                  <c:v>671.94560000003719</c:v>
                </c:pt>
                <c:pt idx="1940">
                  <c:v>671.96220000003723</c:v>
                </c:pt>
                <c:pt idx="1941">
                  <c:v>671.97880000003727</c:v>
                </c:pt>
                <c:pt idx="1942">
                  <c:v>671.99540000003731</c:v>
                </c:pt>
                <c:pt idx="1943">
                  <c:v>672.01200000003735</c:v>
                </c:pt>
                <c:pt idx="1944">
                  <c:v>672.02860000003739</c:v>
                </c:pt>
                <c:pt idx="1945">
                  <c:v>672.04520000003743</c:v>
                </c:pt>
                <c:pt idx="1946">
                  <c:v>672.06180000003746</c:v>
                </c:pt>
                <c:pt idx="1947">
                  <c:v>672.0784000000375</c:v>
                </c:pt>
                <c:pt idx="1948">
                  <c:v>672.09500000003754</c:v>
                </c:pt>
                <c:pt idx="1949">
                  <c:v>672.11160000003758</c:v>
                </c:pt>
                <c:pt idx="1950">
                  <c:v>672.12820000003762</c:v>
                </c:pt>
                <c:pt idx="1951">
                  <c:v>672.14480000003766</c:v>
                </c:pt>
                <c:pt idx="1952">
                  <c:v>672.1614000000377</c:v>
                </c:pt>
                <c:pt idx="1953">
                  <c:v>672.17800000003774</c:v>
                </c:pt>
                <c:pt idx="1954">
                  <c:v>672.19460000003778</c:v>
                </c:pt>
                <c:pt idx="1955">
                  <c:v>672.21120000003782</c:v>
                </c:pt>
                <c:pt idx="1956">
                  <c:v>672.22780000003786</c:v>
                </c:pt>
                <c:pt idx="1957">
                  <c:v>672.2444000000379</c:v>
                </c:pt>
                <c:pt idx="1958">
                  <c:v>672.26100000003794</c:v>
                </c:pt>
                <c:pt idx="1959">
                  <c:v>672.27760000003798</c:v>
                </c:pt>
                <c:pt idx="1960">
                  <c:v>672.29420000003802</c:v>
                </c:pt>
                <c:pt idx="1961">
                  <c:v>672.31080000003806</c:v>
                </c:pt>
                <c:pt idx="1962">
                  <c:v>672.3274000000381</c:v>
                </c:pt>
                <c:pt idx="1963">
                  <c:v>672.34400000003814</c:v>
                </c:pt>
                <c:pt idx="1964">
                  <c:v>672.36060000003818</c:v>
                </c:pt>
                <c:pt idx="1965">
                  <c:v>672.37720000003821</c:v>
                </c:pt>
                <c:pt idx="1966">
                  <c:v>672.39380000003825</c:v>
                </c:pt>
                <c:pt idx="1967">
                  <c:v>672.41040000003829</c:v>
                </c:pt>
                <c:pt idx="1968">
                  <c:v>672.42700000003833</c:v>
                </c:pt>
                <c:pt idx="1969">
                  <c:v>672.44360000003837</c:v>
                </c:pt>
                <c:pt idx="1970">
                  <c:v>672.46020000003841</c:v>
                </c:pt>
                <c:pt idx="1971">
                  <c:v>672.47680000003845</c:v>
                </c:pt>
                <c:pt idx="1972">
                  <c:v>672.49340000003849</c:v>
                </c:pt>
                <c:pt idx="1973">
                  <c:v>672.51000000003853</c:v>
                </c:pt>
                <c:pt idx="1974">
                  <c:v>672.52660000003857</c:v>
                </c:pt>
                <c:pt idx="1975">
                  <c:v>672.54320000003861</c:v>
                </c:pt>
                <c:pt idx="1976">
                  <c:v>672.55980000003865</c:v>
                </c:pt>
                <c:pt idx="1977">
                  <c:v>672.57640000003869</c:v>
                </c:pt>
                <c:pt idx="1978">
                  <c:v>672.59300000003873</c:v>
                </c:pt>
                <c:pt idx="1979">
                  <c:v>672.60960000003877</c:v>
                </c:pt>
                <c:pt idx="1980">
                  <c:v>672.62620000003881</c:v>
                </c:pt>
                <c:pt idx="1981">
                  <c:v>672.64280000003885</c:v>
                </c:pt>
                <c:pt idx="1982">
                  <c:v>672.65940000003889</c:v>
                </c:pt>
                <c:pt idx="1983">
                  <c:v>672.67600000003893</c:v>
                </c:pt>
                <c:pt idx="1984">
                  <c:v>672.69260000003896</c:v>
                </c:pt>
                <c:pt idx="1985">
                  <c:v>672.709200000039</c:v>
                </c:pt>
                <c:pt idx="1986">
                  <c:v>672.72580000003904</c:v>
                </c:pt>
                <c:pt idx="1987">
                  <c:v>672.74240000003908</c:v>
                </c:pt>
                <c:pt idx="1988">
                  <c:v>672.75900000003912</c:v>
                </c:pt>
                <c:pt idx="1989">
                  <c:v>672.77560000003916</c:v>
                </c:pt>
                <c:pt idx="1990">
                  <c:v>672.7922000000392</c:v>
                </c:pt>
                <c:pt idx="1991">
                  <c:v>672.80880000003924</c:v>
                </c:pt>
                <c:pt idx="1992">
                  <c:v>672.82540000003928</c:v>
                </c:pt>
                <c:pt idx="1993">
                  <c:v>672.84200000003932</c:v>
                </c:pt>
                <c:pt idx="1994">
                  <c:v>672.85860000003936</c:v>
                </c:pt>
                <c:pt idx="1995">
                  <c:v>672.8752000000394</c:v>
                </c:pt>
                <c:pt idx="1996">
                  <c:v>672.89180000003944</c:v>
                </c:pt>
                <c:pt idx="1997">
                  <c:v>672.90840000003948</c:v>
                </c:pt>
                <c:pt idx="1998">
                  <c:v>672.92500000003952</c:v>
                </c:pt>
                <c:pt idx="1999">
                  <c:v>672.94160000003956</c:v>
                </c:pt>
                <c:pt idx="2000">
                  <c:v>672.9582000000396</c:v>
                </c:pt>
                <c:pt idx="2001">
                  <c:v>672.97480000003964</c:v>
                </c:pt>
                <c:pt idx="2002">
                  <c:v>672.99140000003968</c:v>
                </c:pt>
                <c:pt idx="2003">
                  <c:v>673.00800000003971</c:v>
                </c:pt>
                <c:pt idx="2004">
                  <c:v>673.02460000003975</c:v>
                </c:pt>
                <c:pt idx="2005">
                  <c:v>673.04120000003979</c:v>
                </c:pt>
                <c:pt idx="2006">
                  <c:v>673.05780000003983</c:v>
                </c:pt>
                <c:pt idx="2007">
                  <c:v>673.07440000003987</c:v>
                </c:pt>
                <c:pt idx="2008">
                  <c:v>673.09100000003991</c:v>
                </c:pt>
                <c:pt idx="2009">
                  <c:v>673.10760000003995</c:v>
                </c:pt>
                <c:pt idx="2010">
                  <c:v>673.12420000003999</c:v>
                </c:pt>
                <c:pt idx="2011">
                  <c:v>673.14080000004003</c:v>
                </c:pt>
                <c:pt idx="2012">
                  <c:v>673.15740000004007</c:v>
                </c:pt>
                <c:pt idx="2013">
                  <c:v>673.17400000004011</c:v>
                </c:pt>
                <c:pt idx="2014">
                  <c:v>673.19060000004015</c:v>
                </c:pt>
                <c:pt idx="2015">
                  <c:v>673.20720000004019</c:v>
                </c:pt>
                <c:pt idx="2016">
                  <c:v>673.22380000004023</c:v>
                </c:pt>
                <c:pt idx="2017">
                  <c:v>673.24040000004027</c:v>
                </c:pt>
                <c:pt idx="2018">
                  <c:v>673.25700000004031</c:v>
                </c:pt>
                <c:pt idx="2019">
                  <c:v>673.27360000004035</c:v>
                </c:pt>
                <c:pt idx="2020">
                  <c:v>673.29020000004039</c:v>
                </c:pt>
                <c:pt idx="2021">
                  <c:v>673.30680000004043</c:v>
                </c:pt>
                <c:pt idx="2022">
                  <c:v>673.32340000004046</c:v>
                </c:pt>
                <c:pt idx="2023">
                  <c:v>673.3400000000405</c:v>
                </c:pt>
                <c:pt idx="2024">
                  <c:v>673.35660000004054</c:v>
                </c:pt>
                <c:pt idx="2025">
                  <c:v>673.37320000004058</c:v>
                </c:pt>
                <c:pt idx="2026">
                  <c:v>673.38980000004062</c:v>
                </c:pt>
                <c:pt idx="2027">
                  <c:v>673.40640000004066</c:v>
                </c:pt>
                <c:pt idx="2028">
                  <c:v>673.4230000000407</c:v>
                </c:pt>
                <c:pt idx="2029">
                  <c:v>673.43960000004074</c:v>
                </c:pt>
                <c:pt idx="2030">
                  <c:v>673.45620000004078</c:v>
                </c:pt>
                <c:pt idx="2031">
                  <c:v>673.47280000004082</c:v>
                </c:pt>
                <c:pt idx="2032">
                  <c:v>673.48940000004086</c:v>
                </c:pt>
                <c:pt idx="2033">
                  <c:v>673.5060000000409</c:v>
                </c:pt>
                <c:pt idx="2034">
                  <c:v>673.52260000004094</c:v>
                </c:pt>
                <c:pt idx="2035">
                  <c:v>673.53920000004098</c:v>
                </c:pt>
                <c:pt idx="2036">
                  <c:v>673.55580000004102</c:v>
                </c:pt>
                <c:pt idx="2037">
                  <c:v>673.57240000004106</c:v>
                </c:pt>
                <c:pt idx="2038">
                  <c:v>673.5890000000411</c:v>
                </c:pt>
                <c:pt idx="2039">
                  <c:v>673.60560000004114</c:v>
                </c:pt>
                <c:pt idx="2040">
                  <c:v>673.62220000004118</c:v>
                </c:pt>
                <c:pt idx="2041">
                  <c:v>673.63880000004121</c:v>
                </c:pt>
                <c:pt idx="2042">
                  <c:v>673.65540000004125</c:v>
                </c:pt>
                <c:pt idx="2043">
                  <c:v>673.67200000004129</c:v>
                </c:pt>
                <c:pt idx="2044">
                  <c:v>673.68860000004133</c:v>
                </c:pt>
                <c:pt idx="2045">
                  <c:v>673.70520000004137</c:v>
                </c:pt>
                <c:pt idx="2046">
                  <c:v>673.72180000004141</c:v>
                </c:pt>
                <c:pt idx="2047">
                  <c:v>673.73840000004145</c:v>
                </c:pt>
                <c:pt idx="2048">
                  <c:v>673.75500000004149</c:v>
                </c:pt>
              </c:numCache>
            </c:numRef>
          </c:xVal>
          <c:yVal>
            <c:numRef>
              <c:f>Voigt!$J$2:$J$2050</c:f>
              <c:numCache>
                <c:formatCode>General</c:formatCode>
                <c:ptCount val="2049"/>
                <c:pt idx="0">
                  <c:v>0</c:v>
                </c:pt>
                <c:pt idx="1">
                  <c:v>502.29836523325667</c:v>
                </c:pt>
                <c:pt idx="2">
                  <c:v>502.29836523325667</c:v>
                </c:pt>
                <c:pt idx="3">
                  <c:v>502.29836523325667</c:v>
                </c:pt>
                <c:pt idx="4">
                  <c:v>502.29836523325667</c:v>
                </c:pt>
                <c:pt idx="5">
                  <c:v>502.29836523325667</c:v>
                </c:pt>
                <c:pt idx="6">
                  <c:v>502.29836523325667</c:v>
                </c:pt>
                <c:pt idx="7">
                  <c:v>502.29836523325667</c:v>
                </c:pt>
                <c:pt idx="8">
                  <c:v>502.29836523325667</c:v>
                </c:pt>
                <c:pt idx="9">
                  <c:v>502.29836523325667</c:v>
                </c:pt>
                <c:pt idx="10">
                  <c:v>502.29836523325667</c:v>
                </c:pt>
                <c:pt idx="11">
                  <c:v>502.29836523325667</c:v>
                </c:pt>
                <c:pt idx="12">
                  <c:v>502.29836523325667</c:v>
                </c:pt>
                <c:pt idx="13">
                  <c:v>502.29836523325667</c:v>
                </c:pt>
                <c:pt idx="14">
                  <c:v>502.29836523325667</c:v>
                </c:pt>
                <c:pt idx="15">
                  <c:v>502.29836523325667</c:v>
                </c:pt>
                <c:pt idx="16">
                  <c:v>502.29836523325667</c:v>
                </c:pt>
                <c:pt idx="17">
                  <c:v>502.29836523325667</c:v>
                </c:pt>
                <c:pt idx="18">
                  <c:v>502.29836523325667</c:v>
                </c:pt>
                <c:pt idx="19">
                  <c:v>502.29836523325667</c:v>
                </c:pt>
                <c:pt idx="20">
                  <c:v>502.29836523325667</c:v>
                </c:pt>
                <c:pt idx="21">
                  <c:v>502.29836523325667</c:v>
                </c:pt>
                <c:pt idx="22">
                  <c:v>502.29836523325667</c:v>
                </c:pt>
                <c:pt idx="23">
                  <c:v>502.29836523325667</c:v>
                </c:pt>
                <c:pt idx="24">
                  <c:v>502.29836523325667</c:v>
                </c:pt>
                <c:pt idx="25">
                  <c:v>502.29836523325667</c:v>
                </c:pt>
                <c:pt idx="26">
                  <c:v>502.29836523325667</c:v>
                </c:pt>
                <c:pt idx="27">
                  <c:v>502.29836523325667</c:v>
                </c:pt>
                <c:pt idx="28">
                  <c:v>502.29836523325667</c:v>
                </c:pt>
                <c:pt idx="29">
                  <c:v>502.29836523325667</c:v>
                </c:pt>
                <c:pt idx="30">
                  <c:v>502.29836523325667</c:v>
                </c:pt>
                <c:pt idx="31">
                  <c:v>502.29836523325667</c:v>
                </c:pt>
                <c:pt idx="32">
                  <c:v>502.29836523325667</c:v>
                </c:pt>
                <c:pt idx="33">
                  <c:v>502.29836523325667</c:v>
                </c:pt>
                <c:pt idx="34">
                  <c:v>502.29836523325667</c:v>
                </c:pt>
                <c:pt idx="35">
                  <c:v>502.29836523325667</c:v>
                </c:pt>
                <c:pt idx="36">
                  <c:v>502.29836523325667</c:v>
                </c:pt>
                <c:pt idx="37">
                  <c:v>502.29836523325667</c:v>
                </c:pt>
                <c:pt idx="38">
                  <c:v>502.29836523325667</c:v>
                </c:pt>
                <c:pt idx="39">
                  <c:v>502.29836523325667</c:v>
                </c:pt>
                <c:pt idx="40">
                  <c:v>502.29836523325667</c:v>
                </c:pt>
                <c:pt idx="41">
                  <c:v>502.29836523325667</c:v>
                </c:pt>
                <c:pt idx="42">
                  <c:v>502.29836523325667</c:v>
                </c:pt>
                <c:pt idx="43">
                  <c:v>502.29836523325667</c:v>
                </c:pt>
                <c:pt idx="44">
                  <c:v>502.29836523325667</c:v>
                </c:pt>
                <c:pt idx="45">
                  <c:v>502.29836523325667</c:v>
                </c:pt>
                <c:pt idx="46">
                  <c:v>502.29836523325667</c:v>
                </c:pt>
                <c:pt idx="47">
                  <c:v>502.29836523325667</c:v>
                </c:pt>
                <c:pt idx="48">
                  <c:v>502.29836523325667</c:v>
                </c:pt>
                <c:pt idx="49">
                  <c:v>502.29836523325667</c:v>
                </c:pt>
                <c:pt idx="50">
                  <c:v>502.29836523325667</c:v>
                </c:pt>
                <c:pt idx="51">
                  <c:v>502.29836523325667</c:v>
                </c:pt>
                <c:pt idx="52">
                  <c:v>502.29836523325667</c:v>
                </c:pt>
                <c:pt idx="53">
                  <c:v>502.29836523325667</c:v>
                </c:pt>
                <c:pt idx="54">
                  <c:v>502.29836523325667</c:v>
                </c:pt>
                <c:pt idx="55">
                  <c:v>502.29836523325667</c:v>
                </c:pt>
                <c:pt idx="56">
                  <c:v>502.29836523325667</c:v>
                </c:pt>
                <c:pt idx="57">
                  <c:v>502.29836523325667</c:v>
                </c:pt>
                <c:pt idx="58">
                  <c:v>502.29836523325667</c:v>
                </c:pt>
                <c:pt idx="59">
                  <c:v>502.29836523325667</c:v>
                </c:pt>
                <c:pt idx="60">
                  <c:v>502.29836523325667</c:v>
                </c:pt>
                <c:pt idx="61">
                  <c:v>502.29836523325667</c:v>
                </c:pt>
                <c:pt idx="62">
                  <c:v>502.29836523325667</c:v>
                </c:pt>
                <c:pt idx="63">
                  <c:v>502.29836523325667</c:v>
                </c:pt>
                <c:pt idx="64">
                  <c:v>502.29836523325667</c:v>
                </c:pt>
                <c:pt idx="65">
                  <c:v>502.29836523325667</c:v>
                </c:pt>
                <c:pt idx="66">
                  <c:v>502.29836523325667</c:v>
                </c:pt>
                <c:pt idx="67">
                  <c:v>502.29836523325667</c:v>
                </c:pt>
                <c:pt idx="68">
                  <c:v>502.29836523325667</c:v>
                </c:pt>
                <c:pt idx="69">
                  <c:v>502.29836523325667</c:v>
                </c:pt>
                <c:pt idx="70">
                  <c:v>502.29836523325667</c:v>
                </c:pt>
                <c:pt idx="71">
                  <c:v>502.29836523325667</c:v>
                </c:pt>
                <c:pt idx="72">
                  <c:v>502.29836523325667</c:v>
                </c:pt>
                <c:pt idx="73">
                  <c:v>502.29836523325667</c:v>
                </c:pt>
                <c:pt idx="74">
                  <c:v>502.29836523325667</c:v>
                </c:pt>
                <c:pt idx="75">
                  <c:v>502.29836523325667</c:v>
                </c:pt>
                <c:pt idx="76">
                  <c:v>502.29836523325667</c:v>
                </c:pt>
                <c:pt idx="77">
                  <c:v>502.29836523325667</c:v>
                </c:pt>
                <c:pt idx="78">
                  <c:v>502.29836523325667</c:v>
                </c:pt>
                <c:pt idx="79">
                  <c:v>502.29836523325667</c:v>
                </c:pt>
                <c:pt idx="80">
                  <c:v>502.29836523325667</c:v>
                </c:pt>
                <c:pt idx="81">
                  <c:v>502.29836523325667</c:v>
                </c:pt>
                <c:pt idx="82">
                  <c:v>502.29836523325667</c:v>
                </c:pt>
                <c:pt idx="83">
                  <c:v>502.29836523325667</c:v>
                </c:pt>
                <c:pt idx="84">
                  <c:v>502.29836523325667</c:v>
                </c:pt>
                <c:pt idx="85">
                  <c:v>502.29836523325667</c:v>
                </c:pt>
                <c:pt idx="86">
                  <c:v>502.29836523325667</c:v>
                </c:pt>
                <c:pt idx="87">
                  <c:v>502.29836523325667</c:v>
                </c:pt>
                <c:pt idx="88">
                  <c:v>502.29836523325667</c:v>
                </c:pt>
                <c:pt idx="89">
                  <c:v>502.29836523325667</c:v>
                </c:pt>
                <c:pt idx="90">
                  <c:v>502.29836523325667</c:v>
                </c:pt>
                <c:pt idx="91">
                  <c:v>502.29836523325667</c:v>
                </c:pt>
                <c:pt idx="92">
                  <c:v>502.29836523325667</c:v>
                </c:pt>
                <c:pt idx="93">
                  <c:v>502.29836523325667</c:v>
                </c:pt>
                <c:pt idx="94">
                  <c:v>502.29836523325667</c:v>
                </c:pt>
                <c:pt idx="95">
                  <c:v>502.29836523325667</c:v>
                </c:pt>
                <c:pt idx="96">
                  <c:v>502.29836523325667</c:v>
                </c:pt>
                <c:pt idx="97">
                  <c:v>502.29836523325667</c:v>
                </c:pt>
                <c:pt idx="98">
                  <c:v>502.29836523325667</c:v>
                </c:pt>
                <c:pt idx="99">
                  <c:v>502.29836523325667</c:v>
                </c:pt>
                <c:pt idx="100">
                  <c:v>502.29836523325667</c:v>
                </c:pt>
                <c:pt idx="101">
                  <c:v>502.29836523325667</c:v>
                </c:pt>
                <c:pt idx="102">
                  <c:v>502.29836523325667</c:v>
                </c:pt>
                <c:pt idx="103">
                  <c:v>502.29836523325667</c:v>
                </c:pt>
                <c:pt idx="104">
                  <c:v>502.29836523325667</c:v>
                </c:pt>
                <c:pt idx="105">
                  <c:v>502.29836523325667</c:v>
                </c:pt>
                <c:pt idx="106">
                  <c:v>502.29836523325667</c:v>
                </c:pt>
                <c:pt idx="107">
                  <c:v>502.29836523325667</c:v>
                </c:pt>
                <c:pt idx="108">
                  <c:v>502.29836523325667</c:v>
                </c:pt>
                <c:pt idx="109">
                  <c:v>502.29836523325667</c:v>
                </c:pt>
                <c:pt idx="110">
                  <c:v>502.29836523325667</c:v>
                </c:pt>
                <c:pt idx="111">
                  <c:v>502.29836523325667</c:v>
                </c:pt>
                <c:pt idx="112">
                  <c:v>502.29836523325667</c:v>
                </c:pt>
                <c:pt idx="113">
                  <c:v>502.29836523325667</c:v>
                </c:pt>
                <c:pt idx="114">
                  <c:v>502.29836523325667</c:v>
                </c:pt>
                <c:pt idx="115">
                  <c:v>502.29836523325667</c:v>
                </c:pt>
                <c:pt idx="116">
                  <c:v>502.29836523325667</c:v>
                </c:pt>
                <c:pt idx="117">
                  <c:v>502.29836523325667</c:v>
                </c:pt>
                <c:pt idx="118">
                  <c:v>502.29836523325667</c:v>
                </c:pt>
                <c:pt idx="119">
                  <c:v>502.29836523325667</c:v>
                </c:pt>
                <c:pt idx="120">
                  <c:v>502.29836523325667</c:v>
                </c:pt>
                <c:pt idx="121">
                  <c:v>502.29836523325667</c:v>
                </c:pt>
                <c:pt idx="122">
                  <c:v>502.29836523325667</c:v>
                </c:pt>
                <c:pt idx="123">
                  <c:v>502.29836523325667</c:v>
                </c:pt>
                <c:pt idx="124">
                  <c:v>502.29836523325667</c:v>
                </c:pt>
                <c:pt idx="125">
                  <c:v>502.29836523325667</c:v>
                </c:pt>
                <c:pt idx="126">
                  <c:v>502.29836523325667</c:v>
                </c:pt>
                <c:pt idx="127">
                  <c:v>502.29836523325667</c:v>
                </c:pt>
                <c:pt idx="128">
                  <c:v>502.29836523325667</c:v>
                </c:pt>
                <c:pt idx="129">
                  <c:v>502.29836523325667</c:v>
                </c:pt>
                <c:pt idx="130">
                  <c:v>502.29836523325667</c:v>
                </c:pt>
                <c:pt idx="131">
                  <c:v>502.29836523325667</c:v>
                </c:pt>
                <c:pt idx="132">
                  <c:v>502.29836523325667</c:v>
                </c:pt>
                <c:pt idx="133">
                  <c:v>502.29836523325667</c:v>
                </c:pt>
                <c:pt idx="134">
                  <c:v>502.29836523325667</c:v>
                </c:pt>
                <c:pt idx="135">
                  <c:v>502.29836523325667</c:v>
                </c:pt>
                <c:pt idx="136">
                  <c:v>502.29836523325667</c:v>
                </c:pt>
                <c:pt idx="137">
                  <c:v>502.29836523325667</c:v>
                </c:pt>
                <c:pt idx="138">
                  <c:v>502.29836523325667</c:v>
                </c:pt>
                <c:pt idx="139">
                  <c:v>502.29836523325667</c:v>
                </c:pt>
                <c:pt idx="140">
                  <c:v>502.29836523325667</c:v>
                </c:pt>
                <c:pt idx="141">
                  <c:v>502.29836523325667</c:v>
                </c:pt>
                <c:pt idx="142">
                  <c:v>502.29836523325667</c:v>
                </c:pt>
                <c:pt idx="143">
                  <c:v>502.29836523325667</c:v>
                </c:pt>
                <c:pt idx="144">
                  <c:v>502.29836523325667</c:v>
                </c:pt>
                <c:pt idx="145">
                  <c:v>502.29836523325667</c:v>
                </c:pt>
                <c:pt idx="146">
                  <c:v>502.29836523325667</c:v>
                </c:pt>
                <c:pt idx="147">
                  <c:v>502.29836523325667</c:v>
                </c:pt>
                <c:pt idx="148">
                  <c:v>502.29836523325667</c:v>
                </c:pt>
                <c:pt idx="149">
                  <c:v>502.29836523325667</c:v>
                </c:pt>
                <c:pt idx="150">
                  <c:v>502.29836523325667</c:v>
                </c:pt>
                <c:pt idx="151">
                  <c:v>502.29836523325667</c:v>
                </c:pt>
                <c:pt idx="152">
                  <c:v>502.29836523325667</c:v>
                </c:pt>
                <c:pt idx="153">
                  <c:v>502.29836523325667</c:v>
                </c:pt>
                <c:pt idx="154">
                  <c:v>502.29836523325667</c:v>
                </c:pt>
                <c:pt idx="155">
                  <c:v>502.29836523325667</c:v>
                </c:pt>
                <c:pt idx="156">
                  <c:v>502.29836523325667</c:v>
                </c:pt>
                <c:pt idx="157">
                  <c:v>502.29836523325667</c:v>
                </c:pt>
                <c:pt idx="158">
                  <c:v>502.29836523325667</c:v>
                </c:pt>
                <c:pt idx="159">
                  <c:v>502.29836523325667</c:v>
                </c:pt>
                <c:pt idx="160">
                  <c:v>502.29836523325667</c:v>
                </c:pt>
                <c:pt idx="161">
                  <c:v>502.29836523325667</c:v>
                </c:pt>
                <c:pt idx="162">
                  <c:v>502.29836523325667</c:v>
                </c:pt>
                <c:pt idx="163">
                  <c:v>502.29836523325667</c:v>
                </c:pt>
                <c:pt idx="164">
                  <c:v>502.29836523325667</c:v>
                </c:pt>
                <c:pt idx="165">
                  <c:v>502.29836523325667</c:v>
                </c:pt>
                <c:pt idx="166">
                  <c:v>502.29836523325667</c:v>
                </c:pt>
                <c:pt idx="167">
                  <c:v>502.29836523325667</c:v>
                </c:pt>
                <c:pt idx="168">
                  <c:v>502.29836523325667</c:v>
                </c:pt>
                <c:pt idx="169">
                  <c:v>502.29836523325667</c:v>
                </c:pt>
                <c:pt idx="170">
                  <c:v>502.29836523325667</c:v>
                </c:pt>
                <c:pt idx="171">
                  <c:v>502.29836523325667</c:v>
                </c:pt>
                <c:pt idx="172">
                  <c:v>502.29836523325667</c:v>
                </c:pt>
                <c:pt idx="173">
                  <c:v>502.29836523325667</c:v>
                </c:pt>
                <c:pt idx="174">
                  <c:v>502.29836523325667</c:v>
                </c:pt>
                <c:pt idx="175">
                  <c:v>502.29836523325667</c:v>
                </c:pt>
                <c:pt idx="176">
                  <c:v>502.29836523325667</c:v>
                </c:pt>
                <c:pt idx="177">
                  <c:v>502.29836523325667</c:v>
                </c:pt>
                <c:pt idx="178">
                  <c:v>502.29836523325667</c:v>
                </c:pt>
                <c:pt idx="179">
                  <c:v>502.29836523325667</c:v>
                </c:pt>
                <c:pt idx="180">
                  <c:v>502.29836523325667</c:v>
                </c:pt>
                <c:pt idx="181">
                  <c:v>502.29836523325667</c:v>
                </c:pt>
                <c:pt idx="182">
                  <c:v>502.29836523325667</c:v>
                </c:pt>
                <c:pt idx="183">
                  <c:v>502.29836523325667</c:v>
                </c:pt>
                <c:pt idx="184">
                  <c:v>502.29836523325667</c:v>
                </c:pt>
                <c:pt idx="185">
                  <c:v>502.29836523325667</c:v>
                </c:pt>
                <c:pt idx="186">
                  <c:v>502.29836523325667</c:v>
                </c:pt>
                <c:pt idx="187">
                  <c:v>502.29836523325667</c:v>
                </c:pt>
                <c:pt idx="188">
                  <c:v>502.29836523325667</c:v>
                </c:pt>
                <c:pt idx="189">
                  <c:v>502.29836523325667</c:v>
                </c:pt>
                <c:pt idx="190">
                  <c:v>502.29836523325667</c:v>
                </c:pt>
                <c:pt idx="191">
                  <c:v>502.29836523325667</c:v>
                </c:pt>
                <c:pt idx="192">
                  <c:v>502.29836523325667</c:v>
                </c:pt>
                <c:pt idx="193">
                  <c:v>502.29836523325667</c:v>
                </c:pt>
                <c:pt idx="194">
                  <c:v>502.29836523325667</c:v>
                </c:pt>
                <c:pt idx="195">
                  <c:v>502.29836523325667</c:v>
                </c:pt>
                <c:pt idx="196">
                  <c:v>502.29836523325667</c:v>
                </c:pt>
                <c:pt idx="197">
                  <c:v>502.29836523325667</c:v>
                </c:pt>
                <c:pt idx="198">
                  <c:v>502.29836523325667</c:v>
                </c:pt>
                <c:pt idx="199">
                  <c:v>502.29836523325667</c:v>
                </c:pt>
                <c:pt idx="200">
                  <c:v>502.29836523325667</c:v>
                </c:pt>
                <c:pt idx="201">
                  <c:v>502.29836523325667</c:v>
                </c:pt>
                <c:pt idx="202">
                  <c:v>502.29836523325667</c:v>
                </c:pt>
                <c:pt idx="203">
                  <c:v>502.29836523325667</c:v>
                </c:pt>
                <c:pt idx="204">
                  <c:v>502.29836523325667</c:v>
                </c:pt>
                <c:pt idx="205">
                  <c:v>502.29836523325667</c:v>
                </c:pt>
                <c:pt idx="206">
                  <c:v>502.29836523325667</c:v>
                </c:pt>
                <c:pt idx="207">
                  <c:v>502.29836523325667</c:v>
                </c:pt>
                <c:pt idx="208">
                  <c:v>502.29836523325667</c:v>
                </c:pt>
                <c:pt idx="209">
                  <c:v>502.29836523325667</c:v>
                </c:pt>
                <c:pt idx="210">
                  <c:v>502.29836523325667</c:v>
                </c:pt>
                <c:pt idx="211">
                  <c:v>502.29836523325667</c:v>
                </c:pt>
                <c:pt idx="212">
                  <c:v>502.29836523325667</c:v>
                </c:pt>
                <c:pt idx="213">
                  <c:v>502.29836523325667</c:v>
                </c:pt>
                <c:pt idx="214">
                  <c:v>502.29836523325667</c:v>
                </c:pt>
                <c:pt idx="215">
                  <c:v>502.29836523325667</c:v>
                </c:pt>
                <c:pt idx="216">
                  <c:v>502.29836523325667</c:v>
                </c:pt>
                <c:pt idx="217">
                  <c:v>502.29836523325667</c:v>
                </c:pt>
                <c:pt idx="218">
                  <c:v>502.29836523325667</c:v>
                </c:pt>
                <c:pt idx="219">
                  <c:v>502.29836523325667</c:v>
                </c:pt>
                <c:pt idx="220">
                  <c:v>502.29836523325667</c:v>
                </c:pt>
                <c:pt idx="221">
                  <c:v>502.29836523325667</c:v>
                </c:pt>
                <c:pt idx="222">
                  <c:v>502.29836523325667</c:v>
                </c:pt>
                <c:pt idx="223">
                  <c:v>502.29836523325667</c:v>
                </c:pt>
                <c:pt idx="224">
                  <c:v>502.29836523325667</c:v>
                </c:pt>
                <c:pt idx="225">
                  <c:v>502.29836523325667</c:v>
                </c:pt>
                <c:pt idx="226">
                  <c:v>502.29836523325667</c:v>
                </c:pt>
                <c:pt idx="227">
                  <c:v>502.29836523325667</c:v>
                </c:pt>
                <c:pt idx="228">
                  <c:v>502.29836523325667</c:v>
                </c:pt>
                <c:pt idx="229">
                  <c:v>502.29836523325667</c:v>
                </c:pt>
                <c:pt idx="230">
                  <c:v>502.29836523325667</c:v>
                </c:pt>
                <c:pt idx="231">
                  <c:v>502.29836523325667</c:v>
                </c:pt>
                <c:pt idx="232">
                  <c:v>502.29836523325667</c:v>
                </c:pt>
                <c:pt idx="233">
                  <c:v>502.29836523325667</c:v>
                </c:pt>
                <c:pt idx="234">
                  <c:v>502.29836523325667</c:v>
                </c:pt>
                <c:pt idx="235">
                  <c:v>502.29836523325667</c:v>
                </c:pt>
                <c:pt idx="236">
                  <c:v>502.29836523325667</c:v>
                </c:pt>
                <c:pt idx="237">
                  <c:v>502.29836523325667</c:v>
                </c:pt>
                <c:pt idx="238">
                  <c:v>502.29836523325667</c:v>
                </c:pt>
                <c:pt idx="239">
                  <c:v>502.29836523325667</c:v>
                </c:pt>
                <c:pt idx="240">
                  <c:v>502.29836523325667</c:v>
                </c:pt>
                <c:pt idx="241">
                  <c:v>502.29836523325667</c:v>
                </c:pt>
                <c:pt idx="242">
                  <c:v>502.29836523325667</c:v>
                </c:pt>
                <c:pt idx="243">
                  <c:v>502.29836523325667</c:v>
                </c:pt>
                <c:pt idx="244">
                  <c:v>502.29836523325667</c:v>
                </c:pt>
                <c:pt idx="245">
                  <c:v>502.29836523325667</c:v>
                </c:pt>
                <c:pt idx="246">
                  <c:v>502.29836523325667</c:v>
                </c:pt>
                <c:pt idx="247">
                  <c:v>502.29836523325667</c:v>
                </c:pt>
                <c:pt idx="248">
                  <c:v>502.29836523325667</c:v>
                </c:pt>
                <c:pt idx="249">
                  <c:v>502.29836523325667</c:v>
                </c:pt>
                <c:pt idx="250">
                  <c:v>502.29836523325667</c:v>
                </c:pt>
                <c:pt idx="251">
                  <c:v>502.29836523325667</c:v>
                </c:pt>
                <c:pt idx="252">
                  <c:v>502.29836523325667</c:v>
                </c:pt>
                <c:pt idx="253">
                  <c:v>502.29836523325667</c:v>
                </c:pt>
                <c:pt idx="254">
                  <c:v>502.29836523325667</c:v>
                </c:pt>
                <c:pt idx="255">
                  <c:v>502.29836523325667</c:v>
                </c:pt>
                <c:pt idx="256">
                  <c:v>502.29836523325667</c:v>
                </c:pt>
                <c:pt idx="257">
                  <c:v>502.29836523325667</c:v>
                </c:pt>
                <c:pt idx="258">
                  <c:v>502.29836523325667</c:v>
                </c:pt>
                <c:pt idx="259">
                  <c:v>502.29836523325667</c:v>
                </c:pt>
                <c:pt idx="260">
                  <c:v>502.29836523325667</c:v>
                </c:pt>
                <c:pt idx="261">
                  <c:v>502.29836523325667</c:v>
                </c:pt>
                <c:pt idx="262">
                  <c:v>502.29836523325667</c:v>
                </c:pt>
                <c:pt idx="263">
                  <c:v>502.29836523325667</c:v>
                </c:pt>
                <c:pt idx="264">
                  <c:v>502.29836523325667</c:v>
                </c:pt>
                <c:pt idx="265">
                  <c:v>502.29836523325667</c:v>
                </c:pt>
                <c:pt idx="266">
                  <c:v>502.29836523325667</c:v>
                </c:pt>
                <c:pt idx="267">
                  <c:v>502.29836523325667</c:v>
                </c:pt>
                <c:pt idx="268">
                  <c:v>502.29836523325667</c:v>
                </c:pt>
                <c:pt idx="269">
                  <c:v>502.29836523325667</c:v>
                </c:pt>
                <c:pt idx="270">
                  <c:v>502.29836523325667</c:v>
                </c:pt>
                <c:pt idx="271">
                  <c:v>502.29836523325667</c:v>
                </c:pt>
                <c:pt idx="272">
                  <c:v>502.29836523325667</c:v>
                </c:pt>
                <c:pt idx="273">
                  <c:v>502.29836523325667</c:v>
                </c:pt>
                <c:pt idx="274">
                  <c:v>502.29836523325667</c:v>
                </c:pt>
                <c:pt idx="275">
                  <c:v>502.29836523325667</c:v>
                </c:pt>
                <c:pt idx="276">
                  <c:v>502.29836523325667</c:v>
                </c:pt>
                <c:pt idx="277">
                  <c:v>502.29836523325667</c:v>
                </c:pt>
                <c:pt idx="278">
                  <c:v>502.29836523325667</c:v>
                </c:pt>
                <c:pt idx="279">
                  <c:v>502.29836523325667</c:v>
                </c:pt>
                <c:pt idx="280">
                  <c:v>502.29836523325667</c:v>
                </c:pt>
                <c:pt idx="281">
                  <c:v>502.29836523325667</c:v>
                </c:pt>
                <c:pt idx="282">
                  <c:v>502.29836523325667</c:v>
                </c:pt>
                <c:pt idx="283">
                  <c:v>502.29836523325667</c:v>
                </c:pt>
                <c:pt idx="284">
                  <c:v>502.29836523325667</c:v>
                </c:pt>
                <c:pt idx="285">
                  <c:v>502.29836523325667</c:v>
                </c:pt>
                <c:pt idx="286">
                  <c:v>502.29836523325667</c:v>
                </c:pt>
                <c:pt idx="287">
                  <c:v>502.29836523325667</c:v>
                </c:pt>
                <c:pt idx="288">
                  <c:v>502.29836523325667</c:v>
                </c:pt>
                <c:pt idx="289">
                  <c:v>502.29836523325667</c:v>
                </c:pt>
                <c:pt idx="290">
                  <c:v>502.29836523325667</c:v>
                </c:pt>
                <c:pt idx="291">
                  <c:v>502.29836523325667</c:v>
                </c:pt>
                <c:pt idx="292">
                  <c:v>502.29836523325667</c:v>
                </c:pt>
                <c:pt idx="293">
                  <c:v>502.29836523325667</c:v>
                </c:pt>
                <c:pt idx="294">
                  <c:v>502.29836523325667</c:v>
                </c:pt>
                <c:pt idx="295">
                  <c:v>502.29836523325667</c:v>
                </c:pt>
                <c:pt idx="296">
                  <c:v>502.29836523325667</c:v>
                </c:pt>
                <c:pt idx="297">
                  <c:v>502.29836523325667</c:v>
                </c:pt>
                <c:pt idx="298">
                  <c:v>502.29836523325667</c:v>
                </c:pt>
                <c:pt idx="299">
                  <c:v>502.29836523325667</c:v>
                </c:pt>
                <c:pt idx="300">
                  <c:v>502.29836523325667</c:v>
                </c:pt>
                <c:pt idx="301">
                  <c:v>502.29836523325667</c:v>
                </c:pt>
                <c:pt idx="302">
                  <c:v>502.29836523325667</c:v>
                </c:pt>
                <c:pt idx="303">
                  <c:v>502.29836523325667</c:v>
                </c:pt>
                <c:pt idx="304">
                  <c:v>502.29836523325667</c:v>
                </c:pt>
                <c:pt idx="305">
                  <c:v>502.29836523325667</c:v>
                </c:pt>
                <c:pt idx="306">
                  <c:v>502.29836523325667</c:v>
                </c:pt>
                <c:pt idx="307">
                  <c:v>502.29836523325667</c:v>
                </c:pt>
                <c:pt idx="308">
                  <c:v>502.29836523325667</c:v>
                </c:pt>
                <c:pt idx="309">
                  <c:v>502.29836523325667</c:v>
                </c:pt>
                <c:pt idx="310">
                  <c:v>502.29836523325667</c:v>
                </c:pt>
                <c:pt idx="311">
                  <c:v>502.29836523325667</c:v>
                </c:pt>
                <c:pt idx="312">
                  <c:v>502.29836523325667</c:v>
                </c:pt>
                <c:pt idx="313">
                  <c:v>502.29836523325667</c:v>
                </c:pt>
                <c:pt idx="314">
                  <c:v>502.29836523325667</c:v>
                </c:pt>
                <c:pt idx="315">
                  <c:v>502.29836523325667</c:v>
                </c:pt>
                <c:pt idx="316">
                  <c:v>502.29836523325667</c:v>
                </c:pt>
                <c:pt idx="317">
                  <c:v>502.29836523325667</c:v>
                </c:pt>
                <c:pt idx="318">
                  <c:v>502.29836523325667</c:v>
                </c:pt>
                <c:pt idx="319">
                  <c:v>502.29836523325667</c:v>
                </c:pt>
                <c:pt idx="320">
                  <c:v>502.29836523325667</c:v>
                </c:pt>
                <c:pt idx="321">
                  <c:v>502.29836523325667</c:v>
                </c:pt>
                <c:pt idx="322">
                  <c:v>502.29836523325667</c:v>
                </c:pt>
                <c:pt idx="323">
                  <c:v>502.29836523325667</c:v>
                </c:pt>
                <c:pt idx="324">
                  <c:v>502.29836523325667</c:v>
                </c:pt>
                <c:pt idx="325">
                  <c:v>502.29836523325667</c:v>
                </c:pt>
                <c:pt idx="326">
                  <c:v>502.29836523325667</c:v>
                </c:pt>
                <c:pt idx="327">
                  <c:v>502.29836523325667</c:v>
                </c:pt>
                <c:pt idx="328">
                  <c:v>502.29836523325667</c:v>
                </c:pt>
                <c:pt idx="329">
                  <c:v>502.29836523325667</c:v>
                </c:pt>
                <c:pt idx="330">
                  <c:v>502.29836523325667</c:v>
                </c:pt>
                <c:pt idx="331">
                  <c:v>502.29836523325667</c:v>
                </c:pt>
                <c:pt idx="332">
                  <c:v>502.29836523325667</c:v>
                </c:pt>
                <c:pt idx="333">
                  <c:v>502.29836523325667</c:v>
                </c:pt>
                <c:pt idx="334">
                  <c:v>502.29836523325667</c:v>
                </c:pt>
                <c:pt idx="335">
                  <c:v>502.29836523325667</c:v>
                </c:pt>
                <c:pt idx="336">
                  <c:v>502.29836523325667</c:v>
                </c:pt>
                <c:pt idx="337">
                  <c:v>502.29836523325667</c:v>
                </c:pt>
                <c:pt idx="338">
                  <c:v>502.29836523325667</c:v>
                </c:pt>
                <c:pt idx="339">
                  <c:v>502.29836523325667</c:v>
                </c:pt>
                <c:pt idx="340">
                  <c:v>502.29836523325667</c:v>
                </c:pt>
                <c:pt idx="341">
                  <c:v>502.29836523325667</c:v>
                </c:pt>
                <c:pt idx="342">
                  <c:v>502.29836523325667</c:v>
                </c:pt>
                <c:pt idx="343">
                  <c:v>502.29836523325667</c:v>
                </c:pt>
                <c:pt idx="344">
                  <c:v>502.29836523325667</c:v>
                </c:pt>
                <c:pt idx="345">
                  <c:v>502.29836523325667</c:v>
                </c:pt>
                <c:pt idx="346">
                  <c:v>502.29836523325667</c:v>
                </c:pt>
                <c:pt idx="347">
                  <c:v>502.29836523325667</c:v>
                </c:pt>
                <c:pt idx="348">
                  <c:v>502.29836523325667</c:v>
                </c:pt>
                <c:pt idx="349">
                  <c:v>502.29836523325667</c:v>
                </c:pt>
                <c:pt idx="350">
                  <c:v>502.29836523325667</c:v>
                </c:pt>
                <c:pt idx="351">
                  <c:v>502.29836523325667</c:v>
                </c:pt>
                <c:pt idx="352">
                  <c:v>502.29836523325667</c:v>
                </c:pt>
                <c:pt idx="353">
                  <c:v>502.29836523325667</c:v>
                </c:pt>
                <c:pt idx="354">
                  <c:v>502.29836523325667</c:v>
                </c:pt>
                <c:pt idx="355">
                  <c:v>502.29836523325667</c:v>
                </c:pt>
                <c:pt idx="356">
                  <c:v>502.29836523325667</c:v>
                </c:pt>
                <c:pt idx="357">
                  <c:v>502.29836523325667</c:v>
                </c:pt>
                <c:pt idx="358">
                  <c:v>502.29836523325667</c:v>
                </c:pt>
                <c:pt idx="359">
                  <c:v>502.29836523325667</c:v>
                </c:pt>
                <c:pt idx="360">
                  <c:v>502.29836523325667</c:v>
                </c:pt>
                <c:pt idx="361">
                  <c:v>502.29836523325667</c:v>
                </c:pt>
                <c:pt idx="362">
                  <c:v>502.29836523325667</c:v>
                </c:pt>
                <c:pt idx="363">
                  <c:v>502.29836523325667</c:v>
                </c:pt>
                <c:pt idx="364">
                  <c:v>502.29836523325667</c:v>
                </c:pt>
                <c:pt idx="365">
                  <c:v>502.29836523325667</c:v>
                </c:pt>
                <c:pt idx="366">
                  <c:v>502.29836523325667</c:v>
                </c:pt>
                <c:pt idx="367">
                  <c:v>502.29836523325667</c:v>
                </c:pt>
                <c:pt idx="368">
                  <c:v>502.29836523325667</c:v>
                </c:pt>
                <c:pt idx="369">
                  <c:v>502.29836523325667</c:v>
                </c:pt>
                <c:pt idx="370">
                  <c:v>502.29836523325667</c:v>
                </c:pt>
                <c:pt idx="371">
                  <c:v>502.29836523325667</c:v>
                </c:pt>
                <c:pt idx="372">
                  <c:v>502.29836523325667</c:v>
                </c:pt>
                <c:pt idx="373">
                  <c:v>502.29836523325667</c:v>
                </c:pt>
                <c:pt idx="374">
                  <c:v>502.29836523325667</c:v>
                </c:pt>
                <c:pt idx="375">
                  <c:v>502.29836523325667</c:v>
                </c:pt>
                <c:pt idx="376">
                  <c:v>502.29836523325667</c:v>
                </c:pt>
                <c:pt idx="377">
                  <c:v>502.29836523325667</c:v>
                </c:pt>
                <c:pt idx="378">
                  <c:v>502.29836523325667</c:v>
                </c:pt>
                <c:pt idx="379">
                  <c:v>502.29836523325667</c:v>
                </c:pt>
                <c:pt idx="380">
                  <c:v>502.29836523325667</c:v>
                </c:pt>
                <c:pt idx="381">
                  <c:v>502.29836523325667</c:v>
                </c:pt>
                <c:pt idx="382">
                  <c:v>502.29836523325667</c:v>
                </c:pt>
                <c:pt idx="383">
                  <c:v>502.29836523325667</c:v>
                </c:pt>
                <c:pt idx="384">
                  <c:v>502.29836523325667</c:v>
                </c:pt>
                <c:pt idx="385">
                  <c:v>502.29836523325667</c:v>
                </c:pt>
                <c:pt idx="386">
                  <c:v>502.29836523325667</c:v>
                </c:pt>
                <c:pt idx="387">
                  <c:v>502.29836523325667</c:v>
                </c:pt>
                <c:pt idx="388">
                  <c:v>502.29836523325667</c:v>
                </c:pt>
                <c:pt idx="389">
                  <c:v>502.29836523325667</c:v>
                </c:pt>
                <c:pt idx="390">
                  <c:v>502.29836523325667</c:v>
                </c:pt>
                <c:pt idx="391">
                  <c:v>502.29836523325667</c:v>
                </c:pt>
                <c:pt idx="392">
                  <c:v>502.29836523325667</c:v>
                </c:pt>
                <c:pt idx="393">
                  <c:v>502.29836523325667</c:v>
                </c:pt>
                <c:pt idx="394">
                  <c:v>502.29836523325667</c:v>
                </c:pt>
                <c:pt idx="395">
                  <c:v>502.29836523325667</c:v>
                </c:pt>
                <c:pt idx="396">
                  <c:v>502.29836523325667</c:v>
                </c:pt>
                <c:pt idx="397">
                  <c:v>502.29836523325667</c:v>
                </c:pt>
                <c:pt idx="398">
                  <c:v>502.29836523325667</c:v>
                </c:pt>
                <c:pt idx="399">
                  <c:v>502.29836523325667</c:v>
                </c:pt>
                <c:pt idx="400">
                  <c:v>502.29836523325667</c:v>
                </c:pt>
                <c:pt idx="401">
                  <c:v>502.29836523325667</c:v>
                </c:pt>
                <c:pt idx="402">
                  <c:v>502.29836523325667</c:v>
                </c:pt>
                <c:pt idx="403">
                  <c:v>502.29836523325667</c:v>
                </c:pt>
                <c:pt idx="404">
                  <c:v>502.29836523325667</c:v>
                </c:pt>
                <c:pt idx="405">
                  <c:v>502.29836523325667</c:v>
                </c:pt>
                <c:pt idx="406">
                  <c:v>502.29836523325667</c:v>
                </c:pt>
                <c:pt idx="407">
                  <c:v>502.29836523325667</c:v>
                </c:pt>
                <c:pt idx="408">
                  <c:v>502.29836523325667</c:v>
                </c:pt>
                <c:pt idx="409">
                  <c:v>502.29836523325667</c:v>
                </c:pt>
                <c:pt idx="410">
                  <c:v>502.29836523325667</c:v>
                </c:pt>
                <c:pt idx="411">
                  <c:v>502.29836523325667</c:v>
                </c:pt>
                <c:pt idx="412">
                  <c:v>502.29836523325667</c:v>
                </c:pt>
                <c:pt idx="413">
                  <c:v>502.29836523325667</c:v>
                </c:pt>
                <c:pt idx="414">
                  <c:v>502.29836523325667</c:v>
                </c:pt>
                <c:pt idx="415">
                  <c:v>502.29836523325667</c:v>
                </c:pt>
                <c:pt idx="416">
                  <c:v>502.29836523325667</c:v>
                </c:pt>
                <c:pt idx="417">
                  <c:v>502.29836523325667</c:v>
                </c:pt>
                <c:pt idx="418">
                  <c:v>502.29836523325667</c:v>
                </c:pt>
                <c:pt idx="419">
                  <c:v>502.29836523325667</c:v>
                </c:pt>
                <c:pt idx="420">
                  <c:v>502.29836523325667</c:v>
                </c:pt>
                <c:pt idx="421">
                  <c:v>502.29836523325667</c:v>
                </c:pt>
                <c:pt idx="422">
                  <c:v>502.29836523325667</c:v>
                </c:pt>
                <c:pt idx="423">
                  <c:v>502.29836523325667</c:v>
                </c:pt>
                <c:pt idx="424">
                  <c:v>502.29836523325667</c:v>
                </c:pt>
                <c:pt idx="425">
                  <c:v>502.29836523325667</c:v>
                </c:pt>
                <c:pt idx="426">
                  <c:v>502.29836523325667</c:v>
                </c:pt>
                <c:pt idx="427">
                  <c:v>502.29836523325667</c:v>
                </c:pt>
                <c:pt idx="428">
                  <c:v>502.29836523325667</c:v>
                </c:pt>
                <c:pt idx="429">
                  <c:v>502.29836523325667</c:v>
                </c:pt>
                <c:pt idx="430">
                  <c:v>502.29836523325667</c:v>
                </c:pt>
                <c:pt idx="431">
                  <c:v>502.29836523325667</c:v>
                </c:pt>
                <c:pt idx="432">
                  <c:v>502.29836523325667</c:v>
                </c:pt>
                <c:pt idx="433">
                  <c:v>502.29836523325667</c:v>
                </c:pt>
                <c:pt idx="434">
                  <c:v>502.29836523325667</c:v>
                </c:pt>
                <c:pt idx="435">
                  <c:v>502.29836523325667</c:v>
                </c:pt>
                <c:pt idx="436">
                  <c:v>502.29836523325667</c:v>
                </c:pt>
                <c:pt idx="437">
                  <c:v>502.29836523325667</c:v>
                </c:pt>
                <c:pt idx="438">
                  <c:v>502.29836523325667</c:v>
                </c:pt>
                <c:pt idx="439">
                  <c:v>502.29836523325667</c:v>
                </c:pt>
                <c:pt idx="440">
                  <c:v>502.29836523325667</c:v>
                </c:pt>
                <c:pt idx="441">
                  <c:v>502.29836523325667</c:v>
                </c:pt>
                <c:pt idx="442">
                  <c:v>502.29836523325667</c:v>
                </c:pt>
                <c:pt idx="443">
                  <c:v>502.29836523325667</c:v>
                </c:pt>
                <c:pt idx="444">
                  <c:v>502.29836523325667</c:v>
                </c:pt>
                <c:pt idx="445">
                  <c:v>502.29836523325667</c:v>
                </c:pt>
                <c:pt idx="446">
                  <c:v>502.29836523325667</c:v>
                </c:pt>
                <c:pt idx="447">
                  <c:v>502.29836523325667</c:v>
                </c:pt>
                <c:pt idx="448">
                  <c:v>502.29836523325667</c:v>
                </c:pt>
                <c:pt idx="449">
                  <c:v>502.29836523325667</c:v>
                </c:pt>
                <c:pt idx="450">
                  <c:v>502.29836523325667</c:v>
                </c:pt>
                <c:pt idx="451">
                  <c:v>502.29836523325667</c:v>
                </c:pt>
                <c:pt idx="452">
                  <c:v>502.29836523325667</c:v>
                </c:pt>
                <c:pt idx="453">
                  <c:v>502.29836523325667</c:v>
                </c:pt>
                <c:pt idx="454">
                  <c:v>502.29836523325667</c:v>
                </c:pt>
                <c:pt idx="455">
                  <c:v>502.29836523325667</c:v>
                </c:pt>
                <c:pt idx="456">
                  <c:v>502.29836523325667</c:v>
                </c:pt>
                <c:pt idx="457">
                  <c:v>502.29836523325667</c:v>
                </c:pt>
                <c:pt idx="458">
                  <c:v>502.29836523325667</c:v>
                </c:pt>
                <c:pt idx="459">
                  <c:v>502.29836523325667</c:v>
                </c:pt>
                <c:pt idx="460">
                  <c:v>502.29836523325667</c:v>
                </c:pt>
                <c:pt idx="461">
                  <c:v>502.29836523325667</c:v>
                </c:pt>
                <c:pt idx="462">
                  <c:v>502.29836523325667</c:v>
                </c:pt>
                <c:pt idx="463">
                  <c:v>502.29836523325667</c:v>
                </c:pt>
                <c:pt idx="464">
                  <c:v>502.29836523325667</c:v>
                </c:pt>
                <c:pt idx="465">
                  <c:v>502.29836523325667</c:v>
                </c:pt>
                <c:pt idx="466">
                  <c:v>502.29836523325667</c:v>
                </c:pt>
                <c:pt idx="467">
                  <c:v>502.29836523325667</c:v>
                </c:pt>
                <c:pt idx="468">
                  <c:v>502.29836523325667</c:v>
                </c:pt>
                <c:pt idx="469">
                  <c:v>502.29836523325667</c:v>
                </c:pt>
                <c:pt idx="470">
                  <c:v>502.29836523325667</c:v>
                </c:pt>
                <c:pt idx="471">
                  <c:v>502.29836523325667</c:v>
                </c:pt>
                <c:pt idx="472">
                  <c:v>502.29836523325667</c:v>
                </c:pt>
                <c:pt idx="473">
                  <c:v>502.29836523325667</c:v>
                </c:pt>
                <c:pt idx="474">
                  <c:v>502.29836523325667</c:v>
                </c:pt>
                <c:pt idx="475">
                  <c:v>502.29836523325667</c:v>
                </c:pt>
                <c:pt idx="476">
                  <c:v>502.29836523325667</c:v>
                </c:pt>
                <c:pt idx="477">
                  <c:v>502.29836523325667</c:v>
                </c:pt>
                <c:pt idx="478">
                  <c:v>502.29836523325667</c:v>
                </c:pt>
                <c:pt idx="479">
                  <c:v>502.29836523325667</c:v>
                </c:pt>
                <c:pt idx="480">
                  <c:v>502.29836523325667</c:v>
                </c:pt>
                <c:pt idx="481">
                  <c:v>502.29836523325667</c:v>
                </c:pt>
                <c:pt idx="482">
                  <c:v>502.29836523325667</c:v>
                </c:pt>
                <c:pt idx="483">
                  <c:v>502.29836523325667</c:v>
                </c:pt>
                <c:pt idx="484">
                  <c:v>502.29836523325667</c:v>
                </c:pt>
                <c:pt idx="485">
                  <c:v>502.29836523325667</c:v>
                </c:pt>
                <c:pt idx="486">
                  <c:v>502.29836523325667</c:v>
                </c:pt>
                <c:pt idx="487">
                  <c:v>502.29836523325667</c:v>
                </c:pt>
                <c:pt idx="488">
                  <c:v>502.29836523325667</c:v>
                </c:pt>
                <c:pt idx="489">
                  <c:v>502.29836523325667</c:v>
                </c:pt>
                <c:pt idx="490">
                  <c:v>502.29836523325667</c:v>
                </c:pt>
                <c:pt idx="491">
                  <c:v>502.29836523325667</c:v>
                </c:pt>
                <c:pt idx="492">
                  <c:v>502.29836523325667</c:v>
                </c:pt>
                <c:pt idx="493">
                  <c:v>502.29836523325667</c:v>
                </c:pt>
                <c:pt idx="494">
                  <c:v>502.29836523325667</c:v>
                </c:pt>
                <c:pt idx="495">
                  <c:v>502.29836523325667</c:v>
                </c:pt>
                <c:pt idx="496">
                  <c:v>502.29836523325667</c:v>
                </c:pt>
                <c:pt idx="497">
                  <c:v>502.29836523325667</c:v>
                </c:pt>
                <c:pt idx="498">
                  <c:v>502.29836523325667</c:v>
                </c:pt>
                <c:pt idx="499">
                  <c:v>502.29836523325667</c:v>
                </c:pt>
                <c:pt idx="500">
                  <c:v>502.29836523325667</c:v>
                </c:pt>
                <c:pt idx="501">
                  <c:v>502.29836523325667</c:v>
                </c:pt>
                <c:pt idx="502">
                  <c:v>502.29836523325667</c:v>
                </c:pt>
                <c:pt idx="503">
                  <c:v>502.29836523325667</c:v>
                </c:pt>
                <c:pt idx="504">
                  <c:v>502.29836523325667</c:v>
                </c:pt>
                <c:pt idx="505">
                  <c:v>502.29836523325667</c:v>
                </c:pt>
                <c:pt idx="506">
                  <c:v>502.29836523325667</c:v>
                </c:pt>
                <c:pt idx="507">
                  <c:v>502.29836523325667</c:v>
                </c:pt>
                <c:pt idx="508">
                  <c:v>502.29836523325667</c:v>
                </c:pt>
                <c:pt idx="509">
                  <c:v>502.29836523325667</c:v>
                </c:pt>
                <c:pt idx="510">
                  <c:v>502.29836523325667</c:v>
                </c:pt>
                <c:pt idx="511">
                  <c:v>502.29836523325667</c:v>
                </c:pt>
                <c:pt idx="512">
                  <c:v>502.29836523325667</c:v>
                </c:pt>
                <c:pt idx="513">
                  <c:v>502.29836523325667</c:v>
                </c:pt>
                <c:pt idx="514">
                  <c:v>502.29836523325667</c:v>
                </c:pt>
                <c:pt idx="515">
                  <c:v>502.29836523325667</c:v>
                </c:pt>
                <c:pt idx="516">
                  <c:v>502.29836523325667</c:v>
                </c:pt>
                <c:pt idx="517">
                  <c:v>502.29836523325667</c:v>
                </c:pt>
                <c:pt idx="518">
                  <c:v>502.29836523325667</c:v>
                </c:pt>
                <c:pt idx="519">
                  <c:v>502.29836523325667</c:v>
                </c:pt>
                <c:pt idx="520">
                  <c:v>502.29836523325667</c:v>
                </c:pt>
                <c:pt idx="521">
                  <c:v>502.29836523325667</c:v>
                </c:pt>
                <c:pt idx="522">
                  <c:v>502.29836523325667</c:v>
                </c:pt>
                <c:pt idx="523">
                  <c:v>502.29836523325667</c:v>
                </c:pt>
                <c:pt idx="524">
                  <c:v>502.29836523325667</c:v>
                </c:pt>
                <c:pt idx="525">
                  <c:v>502.29836523325667</c:v>
                </c:pt>
                <c:pt idx="526">
                  <c:v>502.29836523325667</c:v>
                </c:pt>
                <c:pt idx="527">
                  <c:v>502.29836523325667</c:v>
                </c:pt>
                <c:pt idx="528">
                  <c:v>502.29836523325667</c:v>
                </c:pt>
                <c:pt idx="529">
                  <c:v>502.29836523325667</c:v>
                </c:pt>
                <c:pt idx="530">
                  <c:v>502.29836523325667</c:v>
                </c:pt>
                <c:pt idx="531">
                  <c:v>502.29836523325667</c:v>
                </c:pt>
                <c:pt idx="532">
                  <c:v>502.29836523325667</c:v>
                </c:pt>
                <c:pt idx="533">
                  <c:v>502.29836523325667</c:v>
                </c:pt>
                <c:pt idx="534">
                  <c:v>502.29836523325667</c:v>
                </c:pt>
                <c:pt idx="535">
                  <c:v>502.29836523325667</c:v>
                </c:pt>
                <c:pt idx="536">
                  <c:v>502.29836523325667</c:v>
                </c:pt>
                <c:pt idx="537">
                  <c:v>502.29836523325667</c:v>
                </c:pt>
                <c:pt idx="538">
                  <c:v>502.29836523325667</c:v>
                </c:pt>
                <c:pt idx="539">
                  <c:v>502.29836523325667</c:v>
                </c:pt>
                <c:pt idx="540">
                  <c:v>502.29836523325667</c:v>
                </c:pt>
                <c:pt idx="541">
                  <c:v>502.29836523325667</c:v>
                </c:pt>
                <c:pt idx="542">
                  <c:v>502.29836523325667</c:v>
                </c:pt>
                <c:pt idx="543">
                  <c:v>502.29836523325667</c:v>
                </c:pt>
                <c:pt idx="544">
                  <c:v>502.29836523325667</c:v>
                </c:pt>
                <c:pt idx="545">
                  <c:v>502.29836523325667</c:v>
                </c:pt>
                <c:pt idx="546">
                  <c:v>502.29836523325667</c:v>
                </c:pt>
                <c:pt idx="547">
                  <c:v>502.29836523325667</c:v>
                </c:pt>
                <c:pt idx="548">
                  <c:v>502.29836523325667</c:v>
                </c:pt>
                <c:pt idx="549">
                  <c:v>502.29836523325667</c:v>
                </c:pt>
                <c:pt idx="550">
                  <c:v>502.29836523325667</c:v>
                </c:pt>
                <c:pt idx="551">
                  <c:v>502.29836523325667</c:v>
                </c:pt>
                <c:pt idx="552">
                  <c:v>502.29836523325667</c:v>
                </c:pt>
                <c:pt idx="553">
                  <c:v>502.29836523325667</c:v>
                </c:pt>
                <c:pt idx="554">
                  <c:v>502.29836523325667</c:v>
                </c:pt>
                <c:pt idx="555">
                  <c:v>502.29836523325667</c:v>
                </c:pt>
                <c:pt idx="556">
                  <c:v>502.29836523325667</c:v>
                </c:pt>
                <c:pt idx="557">
                  <c:v>502.29836523325667</c:v>
                </c:pt>
                <c:pt idx="558">
                  <c:v>502.29836523325667</c:v>
                </c:pt>
                <c:pt idx="559">
                  <c:v>502.29836523325667</c:v>
                </c:pt>
                <c:pt idx="560">
                  <c:v>502.29836523325667</c:v>
                </c:pt>
                <c:pt idx="561">
                  <c:v>502.29836523325667</c:v>
                </c:pt>
                <c:pt idx="562">
                  <c:v>502.29836523325667</c:v>
                </c:pt>
                <c:pt idx="563">
                  <c:v>502.29836523325667</c:v>
                </c:pt>
                <c:pt idx="564">
                  <c:v>502.29836523325667</c:v>
                </c:pt>
                <c:pt idx="565">
                  <c:v>502.29836523325667</c:v>
                </c:pt>
                <c:pt idx="566">
                  <c:v>502.29836523325667</c:v>
                </c:pt>
                <c:pt idx="567">
                  <c:v>502.29836523325667</c:v>
                </c:pt>
                <c:pt idx="568">
                  <c:v>502.29836523325667</c:v>
                </c:pt>
                <c:pt idx="569">
                  <c:v>502.29836523325667</c:v>
                </c:pt>
                <c:pt idx="570">
                  <c:v>502.29836523325667</c:v>
                </c:pt>
                <c:pt idx="571">
                  <c:v>502.29836523325667</c:v>
                </c:pt>
                <c:pt idx="572">
                  <c:v>502.29836523325667</c:v>
                </c:pt>
                <c:pt idx="573">
                  <c:v>502.29836523325667</c:v>
                </c:pt>
                <c:pt idx="574">
                  <c:v>502.29836523325667</c:v>
                </c:pt>
                <c:pt idx="575">
                  <c:v>502.29836523325667</c:v>
                </c:pt>
                <c:pt idx="576">
                  <c:v>502.29836523325667</c:v>
                </c:pt>
                <c:pt idx="577">
                  <c:v>502.29836523325667</c:v>
                </c:pt>
                <c:pt idx="578">
                  <c:v>502.29836523325667</c:v>
                </c:pt>
                <c:pt idx="579">
                  <c:v>502.29836523325667</c:v>
                </c:pt>
                <c:pt idx="580">
                  <c:v>502.29836523325667</c:v>
                </c:pt>
                <c:pt idx="581">
                  <c:v>502.29836523325667</c:v>
                </c:pt>
                <c:pt idx="582">
                  <c:v>502.29836523325667</c:v>
                </c:pt>
                <c:pt idx="583">
                  <c:v>502.29836523325667</c:v>
                </c:pt>
                <c:pt idx="584">
                  <c:v>502.29836523325667</c:v>
                </c:pt>
                <c:pt idx="585">
                  <c:v>502.29836523325667</c:v>
                </c:pt>
                <c:pt idx="586">
                  <c:v>502.29836523325667</c:v>
                </c:pt>
                <c:pt idx="587">
                  <c:v>502.29836523325667</c:v>
                </c:pt>
                <c:pt idx="588">
                  <c:v>502.29836523325667</c:v>
                </c:pt>
                <c:pt idx="589">
                  <c:v>502.29836523325667</c:v>
                </c:pt>
                <c:pt idx="590">
                  <c:v>502.29836523325667</c:v>
                </c:pt>
                <c:pt idx="591">
                  <c:v>502.29836523325667</c:v>
                </c:pt>
                <c:pt idx="592">
                  <c:v>502.29836523325667</c:v>
                </c:pt>
                <c:pt idx="593">
                  <c:v>502.29836523325667</c:v>
                </c:pt>
                <c:pt idx="594">
                  <c:v>502.29836523325667</c:v>
                </c:pt>
                <c:pt idx="595">
                  <c:v>502.29836523325667</c:v>
                </c:pt>
                <c:pt idx="596">
                  <c:v>502.29836523325667</c:v>
                </c:pt>
                <c:pt idx="597">
                  <c:v>502.29836523325667</c:v>
                </c:pt>
                <c:pt idx="598">
                  <c:v>502.29836523325667</c:v>
                </c:pt>
                <c:pt idx="599">
                  <c:v>502.29836523325667</c:v>
                </c:pt>
                <c:pt idx="600">
                  <c:v>502.29836523325667</c:v>
                </c:pt>
                <c:pt idx="601">
                  <c:v>502.29836523325667</c:v>
                </c:pt>
                <c:pt idx="602">
                  <c:v>502.29836523325667</c:v>
                </c:pt>
                <c:pt idx="603">
                  <c:v>502.29836523325667</c:v>
                </c:pt>
                <c:pt idx="604">
                  <c:v>502.29836523325667</c:v>
                </c:pt>
                <c:pt idx="605">
                  <c:v>502.29836523325667</c:v>
                </c:pt>
                <c:pt idx="606">
                  <c:v>502.29836523325667</c:v>
                </c:pt>
                <c:pt idx="607">
                  <c:v>502.29836523325667</c:v>
                </c:pt>
                <c:pt idx="608">
                  <c:v>502.29836523325667</c:v>
                </c:pt>
                <c:pt idx="609">
                  <c:v>502.29836523325667</c:v>
                </c:pt>
                <c:pt idx="610">
                  <c:v>502.29836523325667</c:v>
                </c:pt>
                <c:pt idx="611">
                  <c:v>502.29836523325667</c:v>
                </c:pt>
                <c:pt idx="612">
                  <c:v>502.29836523325667</c:v>
                </c:pt>
                <c:pt idx="613">
                  <c:v>502.29836523325667</c:v>
                </c:pt>
                <c:pt idx="614">
                  <c:v>502.29836523325667</c:v>
                </c:pt>
                <c:pt idx="615">
                  <c:v>502.29836523325667</c:v>
                </c:pt>
                <c:pt idx="616">
                  <c:v>502.29836523325667</c:v>
                </c:pt>
                <c:pt idx="617">
                  <c:v>502.29836523325667</c:v>
                </c:pt>
                <c:pt idx="618">
                  <c:v>502.29836523325667</c:v>
                </c:pt>
                <c:pt idx="619">
                  <c:v>502.29836523325667</c:v>
                </c:pt>
                <c:pt idx="620">
                  <c:v>502.29836523325667</c:v>
                </c:pt>
                <c:pt idx="621">
                  <c:v>502.29836523325667</c:v>
                </c:pt>
                <c:pt idx="622">
                  <c:v>502.29836523325667</c:v>
                </c:pt>
                <c:pt idx="623">
                  <c:v>502.29836523325667</c:v>
                </c:pt>
                <c:pt idx="624">
                  <c:v>502.29836523325667</c:v>
                </c:pt>
                <c:pt idx="625">
                  <c:v>502.29836523325667</c:v>
                </c:pt>
                <c:pt idx="626">
                  <c:v>502.29836523325667</c:v>
                </c:pt>
                <c:pt idx="627">
                  <c:v>502.29836523325667</c:v>
                </c:pt>
                <c:pt idx="628">
                  <c:v>502.29836523325667</c:v>
                </c:pt>
                <c:pt idx="629">
                  <c:v>502.29836523325667</c:v>
                </c:pt>
                <c:pt idx="630">
                  <c:v>502.29836523325667</c:v>
                </c:pt>
                <c:pt idx="631">
                  <c:v>502.29836523325667</c:v>
                </c:pt>
                <c:pt idx="632">
                  <c:v>502.29836523325667</c:v>
                </c:pt>
                <c:pt idx="633">
                  <c:v>502.29836523325667</c:v>
                </c:pt>
                <c:pt idx="634">
                  <c:v>502.29836523325667</c:v>
                </c:pt>
                <c:pt idx="635">
                  <c:v>502.29836523325667</c:v>
                </c:pt>
                <c:pt idx="636">
                  <c:v>502.29836523325667</c:v>
                </c:pt>
                <c:pt idx="637">
                  <c:v>502.29836523325667</c:v>
                </c:pt>
                <c:pt idx="638">
                  <c:v>502.29836523325667</c:v>
                </c:pt>
                <c:pt idx="639">
                  <c:v>502.29836523325667</c:v>
                </c:pt>
                <c:pt idx="640">
                  <c:v>502.29836523325667</c:v>
                </c:pt>
                <c:pt idx="641">
                  <c:v>502.29836523325667</c:v>
                </c:pt>
                <c:pt idx="642">
                  <c:v>502.29836523325667</c:v>
                </c:pt>
                <c:pt idx="643">
                  <c:v>502.29836523325667</c:v>
                </c:pt>
                <c:pt idx="644">
                  <c:v>502.29836523325667</c:v>
                </c:pt>
                <c:pt idx="645">
                  <c:v>502.29836523325667</c:v>
                </c:pt>
                <c:pt idx="646">
                  <c:v>502.29836523325667</c:v>
                </c:pt>
                <c:pt idx="647">
                  <c:v>502.29836523325667</c:v>
                </c:pt>
                <c:pt idx="648">
                  <c:v>502.29836523325667</c:v>
                </c:pt>
                <c:pt idx="649">
                  <c:v>502.29836523325667</c:v>
                </c:pt>
                <c:pt idx="650">
                  <c:v>502.29836523325667</c:v>
                </c:pt>
                <c:pt idx="651">
                  <c:v>502.29836523325667</c:v>
                </c:pt>
                <c:pt idx="652">
                  <c:v>502.29836523325667</c:v>
                </c:pt>
                <c:pt idx="653">
                  <c:v>502.29836523325667</c:v>
                </c:pt>
                <c:pt idx="654">
                  <c:v>502.29836523325667</c:v>
                </c:pt>
                <c:pt idx="655">
                  <c:v>502.29836523325667</c:v>
                </c:pt>
                <c:pt idx="656">
                  <c:v>502.29836523325667</c:v>
                </c:pt>
                <c:pt idx="657">
                  <c:v>502.29836523325667</c:v>
                </c:pt>
                <c:pt idx="658">
                  <c:v>502.29836523325667</c:v>
                </c:pt>
                <c:pt idx="659">
                  <c:v>502.29836523325667</c:v>
                </c:pt>
                <c:pt idx="660">
                  <c:v>502.29836523325667</c:v>
                </c:pt>
                <c:pt idx="661">
                  <c:v>502.29836523325667</c:v>
                </c:pt>
                <c:pt idx="662">
                  <c:v>502.29836523325667</c:v>
                </c:pt>
                <c:pt idx="663">
                  <c:v>502.29836523325667</c:v>
                </c:pt>
                <c:pt idx="664">
                  <c:v>502.29836523325667</c:v>
                </c:pt>
                <c:pt idx="665">
                  <c:v>502.29836523325667</c:v>
                </c:pt>
                <c:pt idx="666">
                  <c:v>502.29836523325667</c:v>
                </c:pt>
                <c:pt idx="667">
                  <c:v>502.29836523325667</c:v>
                </c:pt>
                <c:pt idx="668">
                  <c:v>502.29836523325667</c:v>
                </c:pt>
                <c:pt idx="669">
                  <c:v>502.29836523325667</c:v>
                </c:pt>
                <c:pt idx="670">
                  <c:v>502.29836523325667</c:v>
                </c:pt>
                <c:pt idx="671">
                  <c:v>502.29836523325667</c:v>
                </c:pt>
                <c:pt idx="672">
                  <c:v>502.29836523325667</c:v>
                </c:pt>
                <c:pt idx="673">
                  <c:v>502.29836523325667</c:v>
                </c:pt>
                <c:pt idx="674">
                  <c:v>502.29836523325667</c:v>
                </c:pt>
                <c:pt idx="675">
                  <c:v>502.29836523325667</c:v>
                </c:pt>
                <c:pt idx="676">
                  <c:v>502.29836523325667</c:v>
                </c:pt>
                <c:pt idx="677">
                  <c:v>502.29836523325667</c:v>
                </c:pt>
                <c:pt idx="678">
                  <c:v>502.29836523325667</c:v>
                </c:pt>
                <c:pt idx="679">
                  <c:v>502.29836523325667</c:v>
                </c:pt>
                <c:pt idx="680">
                  <c:v>502.29836523325667</c:v>
                </c:pt>
                <c:pt idx="681">
                  <c:v>502.29836523325667</c:v>
                </c:pt>
                <c:pt idx="682">
                  <c:v>502.29836523325667</c:v>
                </c:pt>
                <c:pt idx="683">
                  <c:v>502.29836523325667</c:v>
                </c:pt>
                <c:pt idx="684">
                  <c:v>502.29836523325667</c:v>
                </c:pt>
                <c:pt idx="685">
                  <c:v>502.29836523325667</c:v>
                </c:pt>
                <c:pt idx="686">
                  <c:v>502.29836523325667</c:v>
                </c:pt>
                <c:pt idx="687">
                  <c:v>502.29836523325667</c:v>
                </c:pt>
                <c:pt idx="688">
                  <c:v>502.29836523325667</c:v>
                </c:pt>
                <c:pt idx="689">
                  <c:v>502.29836523325667</c:v>
                </c:pt>
                <c:pt idx="690">
                  <c:v>502.29836523325667</c:v>
                </c:pt>
                <c:pt idx="691">
                  <c:v>502.29836523325667</c:v>
                </c:pt>
                <c:pt idx="692">
                  <c:v>502.29836523325667</c:v>
                </c:pt>
                <c:pt idx="693">
                  <c:v>502.29836523325667</c:v>
                </c:pt>
                <c:pt idx="694">
                  <c:v>502.29836523325667</c:v>
                </c:pt>
                <c:pt idx="695">
                  <c:v>502.29836523325667</c:v>
                </c:pt>
                <c:pt idx="696">
                  <c:v>502.29836523325667</c:v>
                </c:pt>
                <c:pt idx="697">
                  <c:v>502.29836523325667</c:v>
                </c:pt>
                <c:pt idx="698">
                  <c:v>502.29836523325667</c:v>
                </c:pt>
                <c:pt idx="699">
                  <c:v>502.29836523325667</c:v>
                </c:pt>
                <c:pt idx="700">
                  <c:v>502.29836523325667</c:v>
                </c:pt>
                <c:pt idx="701">
                  <c:v>502.29836523325667</c:v>
                </c:pt>
                <c:pt idx="702">
                  <c:v>502.29836523325667</c:v>
                </c:pt>
                <c:pt idx="703">
                  <c:v>502.29836523325667</c:v>
                </c:pt>
                <c:pt idx="704">
                  <c:v>502.29836523325667</c:v>
                </c:pt>
                <c:pt idx="705">
                  <c:v>502.29836523325667</c:v>
                </c:pt>
                <c:pt idx="706">
                  <c:v>502.29836523325667</c:v>
                </c:pt>
                <c:pt idx="707">
                  <c:v>502.29836523325667</c:v>
                </c:pt>
                <c:pt idx="708">
                  <c:v>502.29836523325667</c:v>
                </c:pt>
                <c:pt idx="709">
                  <c:v>502.29836523325667</c:v>
                </c:pt>
                <c:pt idx="710">
                  <c:v>502.29836523325667</c:v>
                </c:pt>
                <c:pt idx="711">
                  <c:v>502.29836523325667</c:v>
                </c:pt>
                <c:pt idx="712">
                  <c:v>502.29836523325667</c:v>
                </c:pt>
                <c:pt idx="713">
                  <c:v>502.29836523325667</c:v>
                </c:pt>
                <c:pt idx="714">
                  <c:v>502.29836523325667</c:v>
                </c:pt>
                <c:pt idx="715">
                  <c:v>502.29836523325667</c:v>
                </c:pt>
                <c:pt idx="716">
                  <c:v>502.29836523325667</c:v>
                </c:pt>
                <c:pt idx="717">
                  <c:v>502.29836523325667</c:v>
                </c:pt>
                <c:pt idx="718">
                  <c:v>502.29836523325667</c:v>
                </c:pt>
                <c:pt idx="719">
                  <c:v>502.29836523325667</c:v>
                </c:pt>
                <c:pt idx="720">
                  <c:v>502.29836523325667</c:v>
                </c:pt>
                <c:pt idx="721">
                  <c:v>502.29836523325667</c:v>
                </c:pt>
                <c:pt idx="722">
                  <c:v>502.29836523325667</c:v>
                </c:pt>
                <c:pt idx="723">
                  <c:v>502.29836523325667</c:v>
                </c:pt>
                <c:pt idx="724">
                  <c:v>502.29836523325667</c:v>
                </c:pt>
                <c:pt idx="725">
                  <c:v>502.29836523325667</c:v>
                </c:pt>
                <c:pt idx="726">
                  <c:v>502.29836523325667</c:v>
                </c:pt>
                <c:pt idx="727">
                  <c:v>502.29836523325667</c:v>
                </c:pt>
                <c:pt idx="728">
                  <c:v>502.29836523325667</c:v>
                </c:pt>
                <c:pt idx="729">
                  <c:v>502.29836523325667</c:v>
                </c:pt>
                <c:pt idx="730">
                  <c:v>502.29836523325667</c:v>
                </c:pt>
                <c:pt idx="731">
                  <c:v>502.29836523325667</c:v>
                </c:pt>
                <c:pt idx="732">
                  <c:v>502.29836523325667</c:v>
                </c:pt>
                <c:pt idx="733">
                  <c:v>502.29836523325667</c:v>
                </c:pt>
                <c:pt idx="734">
                  <c:v>502.29836523325667</c:v>
                </c:pt>
                <c:pt idx="735">
                  <c:v>502.29836523325667</c:v>
                </c:pt>
                <c:pt idx="736">
                  <c:v>502.29836523325667</c:v>
                </c:pt>
                <c:pt idx="737">
                  <c:v>502.29836523325667</c:v>
                </c:pt>
                <c:pt idx="738">
                  <c:v>502.29836523325667</c:v>
                </c:pt>
                <c:pt idx="739">
                  <c:v>502.29836523325667</c:v>
                </c:pt>
                <c:pt idx="740">
                  <c:v>502.29836523325667</c:v>
                </c:pt>
                <c:pt idx="741">
                  <c:v>502.29836523325667</c:v>
                </c:pt>
                <c:pt idx="742">
                  <c:v>502.29836523325667</c:v>
                </c:pt>
                <c:pt idx="743">
                  <c:v>502.29836523325667</c:v>
                </c:pt>
                <c:pt idx="744">
                  <c:v>502.29836523325667</c:v>
                </c:pt>
                <c:pt idx="745">
                  <c:v>502.29836523325667</c:v>
                </c:pt>
                <c:pt idx="746">
                  <c:v>502.29836523325667</c:v>
                </c:pt>
                <c:pt idx="747">
                  <c:v>502.29836523325667</c:v>
                </c:pt>
                <c:pt idx="748">
                  <c:v>502.29836523325667</c:v>
                </c:pt>
                <c:pt idx="749">
                  <c:v>502.29836523325667</c:v>
                </c:pt>
                <c:pt idx="750">
                  <c:v>502.29836523325667</c:v>
                </c:pt>
                <c:pt idx="751">
                  <c:v>502.29836523325667</c:v>
                </c:pt>
                <c:pt idx="752">
                  <c:v>502.29836523325667</c:v>
                </c:pt>
                <c:pt idx="753">
                  <c:v>502.29836523325667</c:v>
                </c:pt>
                <c:pt idx="754">
                  <c:v>502.29836523325667</c:v>
                </c:pt>
                <c:pt idx="755">
                  <c:v>502.29836523325667</c:v>
                </c:pt>
                <c:pt idx="756">
                  <c:v>502.29836523325667</c:v>
                </c:pt>
                <c:pt idx="757">
                  <c:v>502.29836523325667</c:v>
                </c:pt>
                <c:pt idx="758">
                  <c:v>502.29836523325667</c:v>
                </c:pt>
                <c:pt idx="759">
                  <c:v>502.29836523325667</c:v>
                </c:pt>
                <c:pt idx="760">
                  <c:v>502.29836523325667</c:v>
                </c:pt>
                <c:pt idx="761">
                  <c:v>502.29836523325667</c:v>
                </c:pt>
                <c:pt idx="762">
                  <c:v>502.29836523325667</c:v>
                </c:pt>
                <c:pt idx="763">
                  <c:v>502.29836523325667</c:v>
                </c:pt>
                <c:pt idx="764">
                  <c:v>502.29836523325667</c:v>
                </c:pt>
                <c:pt idx="765">
                  <c:v>502.29836523325667</c:v>
                </c:pt>
                <c:pt idx="766">
                  <c:v>502.29836523325667</c:v>
                </c:pt>
                <c:pt idx="767">
                  <c:v>502.29836523325667</c:v>
                </c:pt>
                <c:pt idx="768">
                  <c:v>502.29836523325667</c:v>
                </c:pt>
                <c:pt idx="769">
                  <c:v>502.29836523325667</c:v>
                </c:pt>
                <c:pt idx="770">
                  <c:v>502.29836523325667</c:v>
                </c:pt>
                <c:pt idx="771">
                  <c:v>502.29836523325667</c:v>
                </c:pt>
                <c:pt idx="772">
                  <c:v>502.29836523325667</c:v>
                </c:pt>
                <c:pt idx="773">
                  <c:v>502.29836523325667</c:v>
                </c:pt>
                <c:pt idx="774">
                  <c:v>502.29836523325667</c:v>
                </c:pt>
                <c:pt idx="775">
                  <c:v>502.29836523325667</c:v>
                </c:pt>
                <c:pt idx="776">
                  <c:v>502.29836523325667</c:v>
                </c:pt>
                <c:pt idx="777">
                  <c:v>502.29836523325667</c:v>
                </c:pt>
                <c:pt idx="778">
                  <c:v>502.29836523325667</c:v>
                </c:pt>
                <c:pt idx="779">
                  <c:v>502.29836523325667</c:v>
                </c:pt>
                <c:pt idx="780">
                  <c:v>502.29836523325667</c:v>
                </c:pt>
                <c:pt idx="781">
                  <c:v>502.29836523325667</c:v>
                </c:pt>
                <c:pt idx="782">
                  <c:v>502.29836523325667</c:v>
                </c:pt>
                <c:pt idx="783">
                  <c:v>502.29836523325667</c:v>
                </c:pt>
                <c:pt idx="784">
                  <c:v>502.29836523325667</c:v>
                </c:pt>
                <c:pt idx="785">
                  <c:v>502.29836523325667</c:v>
                </c:pt>
                <c:pt idx="786">
                  <c:v>502.29836523325667</c:v>
                </c:pt>
                <c:pt idx="787">
                  <c:v>502.29836523325667</c:v>
                </c:pt>
                <c:pt idx="788">
                  <c:v>502.29836523325667</c:v>
                </c:pt>
                <c:pt idx="789">
                  <c:v>502.29836523325667</c:v>
                </c:pt>
                <c:pt idx="790">
                  <c:v>502.29836523325667</c:v>
                </c:pt>
                <c:pt idx="791">
                  <c:v>502.29836523325667</c:v>
                </c:pt>
                <c:pt idx="792">
                  <c:v>502.29836523325667</c:v>
                </c:pt>
                <c:pt idx="793">
                  <c:v>502.29836523325667</c:v>
                </c:pt>
                <c:pt idx="794">
                  <c:v>502.29836523325667</c:v>
                </c:pt>
                <c:pt idx="795">
                  <c:v>502.29836523325667</c:v>
                </c:pt>
                <c:pt idx="796">
                  <c:v>502.29836523325667</c:v>
                </c:pt>
                <c:pt idx="797">
                  <c:v>502.29836523325667</c:v>
                </c:pt>
                <c:pt idx="798">
                  <c:v>502.29836523325667</c:v>
                </c:pt>
                <c:pt idx="799">
                  <c:v>502.29836523325667</c:v>
                </c:pt>
                <c:pt idx="800">
                  <c:v>502.29836523325667</c:v>
                </c:pt>
                <c:pt idx="801">
                  <c:v>502.29836523325667</c:v>
                </c:pt>
                <c:pt idx="802">
                  <c:v>502.29836523325667</c:v>
                </c:pt>
                <c:pt idx="803">
                  <c:v>502.29836523325667</c:v>
                </c:pt>
                <c:pt idx="804">
                  <c:v>502.29836523325667</c:v>
                </c:pt>
                <c:pt idx="805">
                  <c:v>502.29836523325667</c:v>
                </c:pt>
                <c:pt idx="806">
                  <c:v>502.29836523325667</c:v>
                </c:pt>
                <c:pt idx="807">
                  <c:v>502.29836523325667</c:v>
                </c:pt>
                <c:pt idx="808">
                  <c:v>502.29836523325667</c:v>
                </c:pt>
                <c:pt idx="809">
                  <c:v>502.29836523325667</c:v>
                </c:pt>
                <c:pt idx="810">
                  <c:v>502.29836523325667</c:v>
                </c:pt>
                <c:pt idx="811">
                  <c:v>502.29836523325667</c:v>
                </c:pt>
                <c:pt idx="812">
                  <c:v>502.29836523325667</c:v>
                </c:pt>
                <c:pt idx="813">
                  <c:v>502.29836523325667</c:v>
                </c:pt>
                <c:pt idx="814">
                  <c:v>502.29836523325667</c:v>
                </c:pt>
                <c:pt idx="815">
                  <c:v>502.29836523325667</c:v>
                </c:pt>
                <c:pt idx="816">
                  <c:v>502.29836523325667</c:v>
                </c:pt>
                <c:pt idx="817">
                  <c:v>502.29836523325667</c:v>
                </c:pt>
                <c:pt idx="818">
                  <c:v>502.29836523325667</c:v>
                </c:pt>
                <c:pt idx="819">
                  <c:v>502.29836523325667</c:v>
                </c:pt>
                <c:pt idx="820">
                  <c:v>502.29836523325667</c:v>
                </c:pt>
                <c:pt idx="821">
                  <c:v>502.29836523325667</c:v>
                </c:pt>
                <c:pt idx="822">
                  <c:v>502.29836523325667</c:v>
                </c:pt>
                <c:pt idx="823">
                  <c:v>502.29836523325667</c:v>
                </c:pt>
                <c:pt idx="824">
                  <c:v>502.29836523325667</c:v>
                </c:pt>
                <c:pt idx="825">
                  <c:v>502.29836523325667</c:v>
                </c:pt>
                <c:pt idx="826">
                  <c:v>502.29836523325667</c:v>
                </c:pt>
                <c:pt idx="827">
                  <c:v>502.29836523325667</c:v>
                </c:pt>
                <c:pt idx="828">
                  <c:v>502.29836523325667</c:v>
                </c:pt>
                <c:pt idx="829">
                  <c:v>502.29836523325667</c:v>
                </c:pt>
                <c:pt idx="830">
                  <c:v>502.29836523325667</c:v>
                </c:pt>
                <c:pt idx="831">
                  <c:v>502.29836523325667</c:v>
                </c:pt>
                <c:pt idx="832">
                  <c:v>502.29836523325667</c:v>
                </c:pt>
                <c:pt idx="833">
                  <c:v>502.29836523325667</c:v>
                </c:pt>
                <c:pt idx="834">
                  <c:v>502.29836523325667</c:v>
                </c:pt>
                <c:pt idx="835">
                  <c:v>502.29836523325667</c:v>
                </c:pt>
                <c:pt idx="836">
                  <c:v>502.29836523325667</c:v>
                </c:pt>
                <c:pt idx="837">
                  <c:v>502.29836523325667</c:v>
                </c:pt>
                <c:pt idx="838">
                  <c:v>502.29836523325667</c:v>
                </c:pt>
                <c:pt idx="839">
                  <c:v>502.29836523325667</c:v>
                </c:pt>
                <c:pt idx="840">
                  <c:v>502.29836523325667</c:v>
                </c:pt>
                <c:pt idx="841">
                  <c:v>502.29836523325667</c:v>
                </c:pt>
                <c:pt idx="842">
                  <c:v>502.29836523325667</c:v>
                </c:pt>
                <c:pt idx="843">
                  <c:v>502.29836523325667</c:v>
                </c:pt>
                <c:pt idx="844">
                  <c:v>502.29836523325667</c:v>
                </c:pt>
                <c:pt idx="845">
                  <c:v>502.29836523325667</c:v>
                </c:pt>
                <c:pt idx="846">
                  <c:v>502.29836523325667</c:v>
                </c:pt>
                <c:pt idx="847">
                  <c:v>502.29836523325667</c:v>
                </c:pt>
                <c:pt idx="848">
                  <c:v>502.29836523325667</c:v>
                </c:pt>
                <c:pt idx="849">
                  <c:v>502.29836523325667</c:v>
                </c:pt>
                <c:pt idx="850">
                  <c:v>502.29836523325667</c:v>
                </c:pt>
                <c:pt idx="851">
                  <c:v>502.29836523325667</c:v>
                </c:pt>
                <c:pt idx="852">
                  <c:v>502.29836523325667</c:v>
                </c:pt>
                <c:pt idx="853">
                  <c:v>502.29836523325667</c:v>
                </c:pt>
                <c:pt idx="854">
                  <c:v>502.29836523325667</c:v>
                </c:pt>
                <c:pt idx="855">
                  <c:v>502.29836523325667</c:v>
                </c:pt>
                <c:pt idx="856">
                  <c:v>502.29836523325667</c:v>
                </c:pt>
                <c:pt idx="857">
                  <c:v>502.29836523325667</c:v>
                </c:pt>
                <c:pt idx="858">
                  <c:v>502.29836523325667</c:v>
                </c:pt>
                <c:pt idx="859">
                  <c:v>502.29836523325667</c:v>
                </c:pt>
                <c:pt idx="860">
                  <c:v>502.29836523325667</c:v>
                </c:pt>
                <c:pt idx="861">
                  <c:v>502.29836523325667</c:v>
                </c:pt>
                <c:pt idx="862">
                  <c:v>502.29836523325667</c:v>
                </c:pt>
                <c:pt idx="863">
                  <c:v>502.29836523325667</c:v>
                </c:pt>
                <c:pt idx="864">
                  <c:v>502.29836523325667</c:v>
                </c:pt>
                <c:pt idx="865">
                  <c:v>502.29836523325667</c:v>
                </c:pt>
                <c:pt idx="866">
                  <c:v>502.29836523325667</c:v>
                </c:pt>
                <c:pt idx="867">
                  <c:v>502.29836523325667</c:v>
                </c:pt>
                <c:pt idx="868">
                  <c:v>502.29836523325667</c:v>
                </c:pt>
                <c:pt idx="869">
                  <c:v>502.29836523325667</c:v>
                </c:pt>
                <c:pt idx="870">
                  <c:v>502.29836523325667</c:v>
                </c:pt>
                <c:pt idx="871">
                  <c:v>502.29836523325667</c:v>
                </c:pt>
                <c:pt idx="872">
                  <c:v>502.29836523325667</c:v>
                </c:pt>
                <c:pt idx="873">
                  <c:v>502.29836523325667</c:v>
                </c:pt>
                <c:pt idx="874">
                  <c:v>502.29836523325667</c:v>
                </c:pt>
                <c:pt idx="875">
                  <c:v>502.29836523325667</c:v>
                </c:pt>
                <c:pt idx="876">
                  <c:v>502.29836523325667</c:v>
                </c:pt>
                <c:pt idx="877">
                  <c:v>502.29836523325667</c:v>
                </c:pt>
                <c:pt idx="878">
                  <c:v>502.29836523325667</c:v>
                </c:pt>
                <c:pt idx="879">
                  <c:v>502.29836523325667</c:v>
                </c:pt>
                <c:pt idx="880">
                  <c:v>502.29836523325667</c:v>
                </c:pt>
                <c:pt idx="881">
                  <c:v>502.29836523325667</c:v>
                </c:pt>
                <c:pt idx="882">
                  <c:v>502.29836523325667</c:v>
                </c:pt>
                <c:pt idx="883">
                  <c:v>502.29836523325667</c:v>
                </c:pt>
                <c:pt idx="884">
                  <c:v>502.29836523325667</c:v>
                </c:pt>
                <c:pt idx="885">
                  <c:v>502.29836523325667</c:v>
                </c:pt>
                <c:pt idx="886">
                  <c:v>502.29836523325667</c:v>
                </c:pt>
                <c:pt idx="887">
                  <c:v>502.29836523325667</c:v>
                </c:pt>
                <c:pt idx="888">
                  <c:v>502.29836523325667</c:v>
                </c:pt>
                <c:pt idx="889">
                  <c:v>502.29836523325667</c:v>
                </c:pt>
                <c:pt idx="890">
                  <c:v>502.29836523325667</c:v>
                </c:pt>
                <c:pt idx="891">
                  <c:v>502.29836523325667</c:v>
                </c:pt>
                <c:pt idx="892">
                  <c:v>502.29836523325667</c:v>
                </c:pt>
                <c:pt idx="893">
                  <c:v>502.29836523325667</c:v>
                </c:pt>
                <c:pt idx="894">
                  <c:v>502.29836523325667</c:v>
                </c:pt>
                <c:pt idx="895">
                  <c:v>502.29836523325667</c:v>
                </c:pt>
                <c:pt idx="896">
                  <c:v>502.29836523325667</c:v>
                </c:pt>
                <c:pt idx="897">
                  <c:v>502.29836523325667</c:v>
                </c:pt>
                <c:pt idx="898">
                  <c:v>502.29836523325667</c:v>
                </c:pt>
                <c:pt idx="899">
                  <c:v>502.29836523325667</c:v>
                </c:pt>
                <c:pt idx="900">
                  <c:v>502.29836523325667</c:v>
                </c:pt>
                <c:pt idx="901">
                  <c:v>502.29836523325667</c:v>
                </c:pt>
                <c:pt idx="902">
                  <c:v>502.29836523325667</c:v>
                </c:pt>
                <c:pt idx="903">
                  <c:v>502.29836523325667</c:v>
                </c:pt>
                <c:pt idx="904">
                  <c:v>502.29836523325667</c:v>
                </c:pt>
                <c:pt idx="905">
                  <c:v>502.29836523325667</c:v>
                </c:pt>
                <c:pt idx="906">
                  <c:v>502.29836523325667</c:v>
                </c:pt>
                <c:pt idx="907">
                  <c:v>502.29836523325667</c:v>
                </c:pt>
                <c:pt idx="908">
                  <c:v>502.29836523325667</c:v>
                </c:pt>
                <c:pt idx="909">
                  <c:v>502.29836523325667</c:v>
                </c:pt>
                <c:pt idx="910">
                  <c:v>502.29836523325667</c:v>
                </c:pt>
                <c:pt idx="911">
                  <c:v>502.29836523325667</c:v>
                </c:pt>
                <c:pt idx="912">
                  <c:v>502.29836523325667</c:v>
                </c:pt>
                <c:pt idx="913">
                  <c:v>502.29836523325667</c:v>
                </c:pt>
                <c:pt idx="914">
                  <c:v>502.29836523325667</c:v>
                </c:pt>
                <c:pt idx="915">
                  <c:v>502.29836523325667</c:v>
                </c:pt>
                <c:pt idx="916">
                  <c:v>502.29836523325667</c:v>
                </c:pt>
                <c:pt idx="917">
                  <c:v>502.29836523325667</c:v>
                </c:pt>
                <c:pt idx="918">
                  <c:v>502.29836523325667</c:v>
                </c:pt>
                <c:pt idx="919">
                  <c:v>502.29836523325667</c:v>
                </c:pt>
                <c:pt idx="920">
                  <c:v>502.29836523325667</c:v>
                </c:pt>
                <c:pt idx="921">
                  <c:v>502.29836523325667</c:v>
                </c:pt>
                <c:pt idx="922">
                  <c:v>502.29836523325667</c:v>
                </c:pt>
                <c:pt idx="923">
                  <c:v>502.29836523325667</c:v>
                </c:pt>
                <c:pt idx="924">
                  <c:v>502.29836523325667</c:v>
                </c:pt>
                <c:pt idx="925">
                  <c:v>502.29836523325667</c:v>
                </c:pt>
                <c:pt idx="926">
                  <c:v>502.29836523325667</c:v>
                </c:pt>
                <c:pt idx="927">
                  <c:v>502.29836523325667</c:v>
                </c:pt>
                <c:pt idx="928">
                  <c:v>502.29836523325667</c:v>
                </c:pt>
                <c:pt idx="929">
                  <c:v>502.29836523325667</c:v>
                </c:pt>
                <c:pt idx="930">
                  <c:v>502.29836523325667</c:v>
                </c:pt>
                <c:pt idx="931">
                  <c:v>502.29836523325667</c:v>
                </c:pt>
                <c:pt idx="932">
                  <c:v>502.29836523325667</c:v>
                </c:pt>
                <c:pt idx="933">
                  <c:v>502.29836523325667</c:v>
                </c:pt>
                <c:pt idx="934">
                  <c:v>502.29836523325667</c:v>
                </c:pt>
                <c:pt idx="935">
                  <c:v>502.29836523325667</c:v>
                </c:pt>
                <c:pt idx="936">
                  <c:v>502.29836523325667</c:v>
                </c:pt>
                <c:pt idx="937">
                  <c:v>502.29836523325667</c:v>
                </c:pt>
                <c:pt idx="938">
                  <c:v>502.29836523325667</c:v>
                </c:pt>
                <c:pt idx="939">
                  <c:v>502.29836523325667</c:v>
                </c:pt>
                <c:pt idx="940">
                  <c:v>502.29836523325667</c:v>
                </c:pt>
                <c:pt idx="941">
                  <c:v>502.29836523325667</c:v>
                </c:pt>
                <c:pt idx="942">
                  <c:v>502.29836523325667</c:v>
                </c:pt>
                <c:pt idx="943">
                  <c:v>502.29836523325667</c:v>
                </c:pt>
                <c:pt idx="944">
                  <c:v>502.29836523325667</c:v>
                </c:pt>
                <c:pt idx="945">
                  <c:v>502.29836523325667</c:v>
                </c:pt>
                <c:pt idx="946">
                  <c:v>502.29836523325667</c:v>
                </c:pt>
                <c:pt idx="947">
                  <c:v>502.29836523325667</c:v>
                </c:pt>
                <c:pt idx="948">
                  <c:v>502.29836523325667</c:v>
                </c:pt>
                <c:pt idx="949">
                  <c:v>502.29836523325667</c:v>
                </c:pt>
                <c:pt idx="950">
                  <c:v>502.29836523325667</c:v>
                </c:pt>
                <c:pt idx="951">
                  <c:v>502.29836523325667</c:v>
                </c:pt>
                <c:pt idx="952">
                  <c:v>502.29836523325667</c:v>
                </c:pt>
                <c:pt idx="953">
                  <c:v>502.29836523325667</c:v>
                </c:pt>
                <c:pt idx="954">
                  <c:v>502.29836523325667</c:v>
                </c:pt>
                <c:pt idx="955">
                  <c:v>502.29836523325667</c:v>
                </c:pt>
                <c:pt idx="956">
                  <c:v>502.29836523325667</c:v>
                </c:pt>
                <c:pt idx="957">
                  <c:v>502.29836523325667</c:v>
                </c:pt>
                <c:pt idx="958">
                  <c:v>502.29836523325667</c:v>
                </c:pt>
                <c:pt idx="959">
                  <c:v>502.29836523325667</c:v>
                </c:pt>
                <c:pt idx="960">
                  <c:v>502.29836523325667</c:v>
                </c:pt>
                <c:pt idx="961">
                  <c:v>502.29836523325667</c:v>
                </c:pt>
                <c:pt idx="962">
                  <c:v>502.29836523325667</c:v>
                </c:pt>
                <c:pt idx="963">
                  <c:v>502.29836523325667</c:v>
                </c:pt>
                <c:pt idx="964">
                  <c:v>502.29836523325667</c:v>
                </c:pt>
                <c:pt idx="965">
                  <c:v>502.29836523325667</c:v>
                </c:pt>
                <c:pt idx="966">
                  <c:v>502.29836523325667</c:v>
                </c:pt>
                <c:pt idx="967">
                  <c:v>502.29836523325667</c:v>
                </c:pt>
                <c:pt idx="968">
                  <c:v>502.29836523325667</c:v>
                </c:pt>
                <c:pt idx="969">
                  <c:v>502.29836523325667</c:v>
                </c:pt>
                <c:pt idx="970">
                  <c:v>502.29836523325667</c:v>
                </c:pt>
                <c:pt idx="971">
                  <c:v>502.29836523325667</c:v>
                </c:pt>
                <c:pt idx="972">
                  <c:v>502.29836523325667</c:v>
                </c:pt>
                <c:pt idx="973">
                  <c:v>502.29836523325667</c:v>
                </c:pt>
                <c:pt idx="974">
                  <c:v>502.29836523325667</c:v>
                </c:pt>
                <c:pt idx="975">
                  <c:v>502.29836523325667</c:v>
                </c:pt>
                <c:pt idx="976">
                  <c:v>502.29836523325667</c:v>
                </c:pt>
                <c:pt idx="977">
                  <c:v>502.29836523325667</c:v>
                </c:pt>
                <c:pt idx="978">
                  <c:v>502.29836523325667</c:v>
                </c:pt>
                <c:pt idx="979">
                  <c:v>502.29836523325667</c:v>
                </c:pt>
                <c:pt idx="980">
                  <c:v>502.29836523325667</c:v>
                </c:pt>
                <c:pt idx="981">
                  <c:v>502.29836523325667</c:v>
                </c:pt>
                <c:pt idx="982">
                  <c:v>502.29836523325667</c:v>
                </c:pt>
                <c:pt idx="983">
                  <c:v>502.29836523325667</c:v>
                </c:pt>
                <c:pt idx="984">
                  <c:v>502.29836523325667</c:v>
                </c:pt>
                <c:pt idx="985">
                  <c:v>502.29836523325673</c:v>
                </c:pt>
                <c:pt idx="986">
                  <c:v>502.29836523326458</c:v>
                </c:pt>
                <c:pt idx="987">
                  <c:v>502.29836523444015</c:v>
                </c:pt>
                <c:pt idx="988">
                  <c:v>502.29836534919565</c:v>
                </c:pt>
                <c:pt idx="989">
                  <c:v>502.29837266272796</c:v>
                </c:pt>
                <c:pt idx="990">
                  <c:v>502.29867665507493</c:v>
                </c:pt>
                <c:pt idx="991">
                  <c:v>502.30690414988266</c:v>
                </c:pt>
                <c:pt idx="992">
                  <c:v>502.45151598043981</c:v>
                </c:pt>
                <c:pt idx="993">
                  <c:v>504.09515835562587</c:v>
                </c:pt>
                <c:pt idx="994">
                  <c:v>516.08758340207442</c:v>
                </c:pt>
                <c:pt idx="995">
                  <c:v>571.52031359842942</c:v>
                </c:pt>
                <c:pt idx="996">
                  <c:v>729.60421103466706</c:v>
                </c:pt>
                <c:pt idx="997">
                  <c:v>990.54583420120116</c:v>
                </c:pt>
                <c:pt idx="998">
                  <c:v>1188.3108287225064</c:v>
                </c:pt>
                <c:pt idx="999">
                  <c:v>1132.8005869467663</c:v>
                </c:pt>
                <c:pt idx="1000">
                  <c:v>881.35477616492085</c:v>
                </c:pt>
                <c:pt idx="1001">
                  <c:v>651.3661099375679</c:v>
                </c:pt>
                <c:pt idx="1002">
                  <c:v>540.64490008235293</c:v>
                </c:pt>
                <c:pt idx="1003">
                  <c:v>508.75091227887185</c:v>
                </c:pt>
                <c:pt idx="1004">
                  <c:v>503.00859495657687</c:v>
                </c:pt>
                <c:pt idx="1005">
                  <c:v>502.34950151162838</c:v>
                </c:pt>
                <c:pt idx="1006">
                  <c:v>502.30077359655928</c:v>
                </c:pt>
                <c:pt idx="1007">
                  <c:v>502.29843942874447</c:v>
                </c:pt>
                <c:pt idx="1008">
                  <c:v>502.29836672844397</c:v>
                </c:pt>
                <c:pt idx="1009">
                  <c:v>502.29836525296622</c:v>
                </c:pt>
                <c:pt idx="1010">
                  <c:v>502.29836523342664</c:v>
                </c:pt>
                <c:pt idx="1011">
                  <c:v>502.29836523325764</c:v>
                </c:pt>
                <c:pt idx="1012">
                  <c:v>502.29836523325667</c:v>
                </c:pt>
                <c:pt idx="1013">
                  <c:v>502.29836523325667</c:v>
                </c:pt>
                <c:pt idx="1014">
                  <c:v>502.29836523325667</c:v>
                </c:pt>
                <c:pt idx="1015">
                  <c:v>502.29836523325667</c:v>
                </c:pt>
                <c:pt idx="1016">
                  <c:v>502.29836523325667</c:v>
                </c:pt>
                <c:pt idx="1017">
                  <c:v>502.29836523325667</c:v>
                </c:pt>
                <c:pt idx="1018">
                  <c:v>502.29836523325667</c:v>
                </c:pt>
                <c:pt idx="1019">
                  <c:v>502.29836523325667</c:v>
                </c:pt>
                <c:pt idx="1020">
                  <c:v>502.29836523325667</c:v>
                </c:pt>
                <c:pt idx="1021">
                  <c:v>502.29836523325667</c:v>
                </c:pt>
                <c:pt idx="1022">
                  <c:v>502.29836523325667</c:v>
                </c:pt>
                <c:pt idx="1023">
                  <c:v>502.29836523325667</c:v>
                </c:pt>
                <c:pt idx="1024">
                  <c:v>502.29836523325667</c:v>
                </c:pt>
                <c:pt idx="1025">
                  <c:v>502.29836523325667</c:v>
                </c:pt>
                <c:pt idx="1026">
                  <c:v>502.29836523325667</c:v>
                </c:pt>
                <c:pt idx="1027">
                  <c:v>502.29836523325667</c:v>
                </c:pt>
                <c:pt idx="1028">
                  <c:v>502.29836523325667</c:v>
                </c:pt>
                <c:pt idx="1029">
                  <c:v>502.29836523325667</c:v>
                </c:pt>
                <c:pt idx="1030">
                  <c:v>502.29836523325667</c:v>
                </c:pt>
                <c:pt idx="1031">
                  <c:v>502.29836523325667</c:v>
                </c:pt>
                <c:pt idx="1032">
                  <c:v>502.29836523325667</c:v>
                </c:pt>
                <c:pt idx="1033">
                  <c:v>502.29836523325667</c:v>
                </c:pt>
                <c:pt idx="1034">
                  <c:v>502.29836523325667</c:v>
                </c:pt>
                <c:pt idx="1035">
                  <c:v>502.29836523325667</c:v>
                </c:pt>
                <c:pt idx="1036">
                  <c:v>502.29836523325667</c:v>
                </c:pt>
                <c:pt idx="1037">
                  <c:v>502.29836523325667</c:v>
                </c:pt>
                <c:pt idx="1038">
                  <c:v>502.29836523325667</c:v>
                </c:pt>
                <c:pt idx="1039">
                  <c:v>502.29836523325667</c:v>
                </c:pt>
                <c:pt idx="1040">
                  <c:v>502.29836523325667</c:v>
                </c:pt>
                <c:pt idx="1041">
                  <c:v>502.29836523325667</c:v>
                </c:pt>
                <c:pt idx="1042">
                  <c:v>502.29836523325667</c:v>
                </c:pt>
                <c:pt idx="1043">
                  <c:v>502.29836523325667</c:v>
                </c:pt>
                <c:pt idx="1044">
                  <c:v>502.29836523325667</c:v>
                </c:pt>
                <c:pt idx="1045">
                  <c:v>502.29836523325667</c:v>
                </c:pt>
                <c:pt idx="1046">
                  <c:v>502.29836523325667</c:v>
                </c:pt>
                <c:pt idx="1047">
                  <c:v>502.29836523325667</c:v>
                </c:pt>
                <c:pt idx="1048">
                  <c:v>502.29836523325667</c:v>
                </c:pt>
                <c:pt idx="1049">
                  <c:v>502.29836523325667</c:v>
                </c:pt>
                <c:pt idx="1050">
                  <c:v>502.29836523325667</c:v>
                </c:pt>
                <c:pt idx="1051">
                  <c:v>502.29836523325667</c:v>
                </c:pt>
                <c:pt idx="1052">
                  <c:v>502.29836523325667</c:v>
                </c:pt>
                <c:pt idx="1053">
                  <c:v>502.29836523325667</c:v>
                </c:pt>
                <c:pt idx="1054">
                  <c:v>502.29836523325667</c:v>
                </c:pt>
                <c:pt idx="1055">
                  <c:v>502.29836523325667</c:v>
                </c:pt>
                <c:pt idx="1056">
                  <c:v>502.29836523325667</c:v>
                </c:pt>
                <c:pt idx="1057">
                  <c:v>502.29836523325667</c:v>
                </c:pt>
                <c:pt idx="1058">
                  <c:v>502.29836523325667</c:v>
                </c:pt>
                <c:pt idx="1059">
                  <c:v>502.29836523325667</c:v>
                </c:pt>
                <c:pt idx="1060">
                  <c:v>502.29836523325667</c:v>
                </c:pt>
                <c:pt idx="1061">
                  <c:v>502.29836523325667</c:v>
                </c:pt>
                <c:pt idx="1062">
                  <c:v>502.29836523325667</c:v>
                </c:pt>
                <c:pt idx="1063">
                  <c:v>502.29836523325667</c:v>
                </c:pt>
                <c:pt idx="1064">
                  <c:v>502.29836523325667</c:v>
                </c:pt>
                <c:pt idx="1065">
                  <c:v>502.29836523325667</c:v>
                </c:pt>
                <c:pt idx="1066">
                  <c:v>502.29836523325667</c:v>
                </c:pt>
                <c:pt idx="1067">
                  <c:v>502.29836523325667</c:v>
                </c:pt>
                <c:pt idx="1068">
                  <c:v>502.29836523325667</c:v>
                </c:pt>
                <c:pt idx="1069">
                  <c:v>502.29836523325667</c:v>
                </c:pt>
                <c:pt idx="1070">
                  <c:v>502.29836523325667</c:v>
                </c:pt>
                <c:pt idx="1071">
                  <c:v>502.29836523325667</c:v>
                </c:pt>
                <c:pt idx="1072">
                  <c:v>502.29836523325667</c:v>
                </c:pt>
                <c:pt idx="1073">
                  <c:v>502.29836523325667</c:v>
                </c:pt>
                <c:pt idx="1074">
                  <c:v>502.29836523325667</c:v>
                </c:pt>
                <c:pt idx="1075">
                  <c:v>502.29836523325667</c:v>
                </c:pt>
                <c:pt idx="1076">
                  <c:v>502.29836523325667</c:v>
                </c:pt>
                <c:pt idx="1077">
                  <c:v>502.29836523325667</c:v>
                </c:pt>
                <c:pt idx="1078">
                  <c:v>502.29836523325667</c:v>
                </c:pt>
                <c:pt idx="1079">
                  <c:v>502.29836523325667</c:v>
                </c:pt>
                <c:pt idx="1080">
                  <c:v>502.29836523325667</c:v>
                </c:pt>
                <c:pt idx="1081">
                  <c:v>502.29836523325667</c:v>
                </c:pt>
                <c:pt idx="1082">
                  <c:v>502.29836523325667</c:v>
                </c:pt>
                <c:pt idx="1083">
                  <c:v>502.29836523325667</c:v>
                </c:pt>
                <c:pt idx="1084">
                  <c:v>502.29836523325667</c:v>
                </c:pt>
                <c:pt idx="1085">
                  <c:v>502.29836523325667</c:v>
                </c:pt>
                <c:pt idx="1086">
                  <c:v>502.29836523325667</c:v>
                </c:pt>
                <c:pt idx="1087">
                  <c:v>502.29836523325667</c:v>
                </c:pt>
                <c:pt idx="1088">
                  <c:v>502.29836523325667</c:v>
                </c:pt>
                <c:pt idx="1089">
                  <c:v>502.29836523325667</c:v>
                </c:pt>
                <c:pt idx="1090">
                  <c:v>502.29836523325667</c:v>
                </c:pt>
                <c:pt idx="1091">
                  <c:v>502.29836523325667</c:v>
                </c:pt>
                <c:pt idx="1092">
                  <c:v>502.29836523325667</c:v>
                </c:pt>
                <c:pt idx="1093">
                  <c:v>502.29836523325667</c:v>
                </c:pt>
                <c:pt idx="1094">
                  <c:v>502.29836523325667</c:v>
                </c:pt>
                <c:pt idx="1095">
                  <c:v>502.29836523325667</c:v>
                </c:pt>
                <c:pt idx="1096">
                  <c:v>502.29836523325667</c:v>
                </c:pt>
                <c:pt idx="1097">
                  <c:v>502.29836523325667</c:v>
                </c:pt>
                <c:pt idx="1098">
                  <c:v>502.29836523325667</c:v>
                </c:pt>
                <c:pt idx="1099">
                  <c:v>502.29836523325667</c:v>
                </c:pt>
                <c:pt idx="1100">
                  <c:v>502.29836523325667</c:v>
                </c:pt>
                <c:pt idx="1101">
                  <c:v>502.29836523325667</c:v>
                </c:pt>
                <c:pt idx="1102">
                  <c:v>502.29836523325667</c:v>
                </c:pt>
                <c:pt idx="1103">
                  <c:v>502.29836523325667</c:v>
                </c:pt>
                <c:pt idx="1104">
                  <c:v>502.29836523325667</c:v>
                </c:pt>
                <c:pt idx="1105">
                  <c:v>502.29836523325667</c:v>
                </c:pt>
                <c:pt idx="1106">
                  <c:v>502.29836523325667</c:v>
                </c:pt>
                <c:pt idx="1107">
                  <c:v>502.29836523325667</c:v>
                </c:pt>
                <c:pt idx="1108">
                  <c:v>502.29836523325667</c:v>
                </c:pt>
                <c:pt idx="1109">
                  <c:v>502.29836523325667</c:v>
                </c:pt>
                <c:pt idx="1110">
                  <c:v>502.29836523325667</c:v>
                </c:pt>
                <c:pt idx="1111">
                  <c:v>502.29836523325667</c:v>
                </c:pt>
                <c:pt idx="1112">
                  <c:v>502.29836523325667</c:v>
                </c:pt>
                <c:pt idx="1113">
                  <c:v>502.29836523325667</c:v>
                </c:pt>
                <c:pt idx="1114">
                  <c:v>502.29836523325667</c:v>
                </c:pt>
                <c:pt idx="1115">
                  <c:v>502.29836523325667</c:v>
                </c:pt>
                <c:pt idx="1116">
                  <c:v>502.29836523325667</c:v>
                </c:pt>
                <c:pt idx="1117">
                  <c:v>502.29836523325667</c:v>
                </c:pt>
                <c:pt idx="1118">
                  <c:v>502.29836523325667</c:v>
                </c:pt>
                <c:pt idx="1119">
                  <c:v>502.29836523325667</c:v>
                </c:pt>
                <c:pt idx="1120">
                  <c:v>502.29836523325667</c:v>
                </c:pt>
                <c:pt idx="1121">
                  <c:v>502.29836523325667</c:v>
                </c:pt>
                <c:pt idx="1122">
                  <c:v>502.29836523325667</c:v>
                </c:pt>
                <c:pt idx="1123">
                  <c:v>502.29836523325667</c:v>
                </c:pt>
                <c:pt idx="1124">
                  <c:v>502.29836523325667</c:v>
                </c:pt>
                <c:pt idx="1125">
                  <c:v>502.29836523325667</c:v>
                </c:pt>
                <c:pt idx="1126">
                  <c:v>502.29836523325667</c:v>
                </c:pt>
                <c:pt idx="1127">
                  <c:v>502.29836523325667</c:v>
                </c:pt>
                <c:pt idx="1128">
                  <c:v>502.29836523325667</c:v>
                </c:pt>
                <c:pt idx="1129">
                  <c:v>502.29836523325667</c:v>
                </c:pt>
                <c:pt idx="1130">
                  <c:v>502.29836523325667</c:v>
                </c:pt>
                <c:pt idx="1131">
                  <c:v>502.29836523325667</c:v>
                </c:pt>
                <c:pt idx="1132">
                  <c:v>502.29836523325667</c:v>
                </c:pt>
                <c:pt idx="1133">
                  <c:v>502.29836523325667</c:v>
                </c:pt>
                <c:pt idx="1134">
                  <c:v>502.29836523325667</c:v>
                </c:pt>
                <c:pt idx="1135">
                  <c:v>502.29836523325667</c:v>
                </c:pt>
                <c:pt idx="1136">
                  <c:v>502.29836523325667</c:v>
                </c:pt>
                <c:pt idx="1137">
                  <c:v>502.29836523325667</c:v>
                </c:pt>
                <c:pt idx="1138">
                  <c:v>502.29836523325667</c:v>
                </c:pt>
                <c:pt idx="1139">
                  <c:v>502.29836523325667</c:v>
                </c:pt>
                <c:pt idx="1140">
                  <c:v>502.29836523325667</c:v>
                </c:pt>
                <c:pt idx="1141">
                  <c:v>502.29836523325667</c:v>
                </c:pt>
                <c:pt idx="1142">
                  <c:v>502.29836523325667</c:v>
                </c:pt>
                <c:pt idx="1143">
                  <c:v>502.29836523325667</c:v>
                </c:pt>
                <c:pt idx="1144">
                  <c:v>502.29836523325667</c:v>
                </c:pt>
                <c:pt idx="1145">
                  <c:v>502.29836523325667</c:v>
                </c:pt>
                <c:pt idx="1146">
                  <c:v>502.29836523325667</c:v>
                </c:pt>
                <c:pt idx="1147">
                  <c:v>502.29836523325667</c:v>
                </c:pt>
                <c:pt idx="1148">
                  <c:v>502.29836523325667</c:v>
                </c:pt>
                <c:pt idx="1149">
                  <c:v>502.29836523325667</c:v>
                </c:pt>
                <c:pt idx="1150">
                  <c:v>502.29836523325667</c:v>
                </c:pt>
                <c:pt idx="1151">
                  <c:v>502.29836523325667</c:v>
                </c:pt>
                <c:pt idx="1152">
                  <c:v>502.29836523325667</c:v>
                </c:pt>
                <c:pt idx="1153">
                  <c:v>502.29836523325667</c:v>
                </c:pt>
                <c:pt idx="1154">
                  <c:v>502.29836523325667</c:v>
                </c:pt>
                <c:pt idx="1155">
                  <c:v>502.29836523325667</c:v>
                </c:pt>
                <c:pt idx="1156">
                  <c:v>502.29836523325667</c:v>
                </c:pt>
                <c:pt idx="1157">
                  <c:v>502.29836523325667</c:v>
                </c:pt>
                <c:pt idx="1158">
                  <c:v>502.29836523325667</c:v>
                </c:pt>
                <c:pt idx="1159">
                  <c:v>502.29836523325667</c:v>
                </c:pt>
                <c:pt idx="1160">
                  <c:v>502.29836523325667</c:v>
                </c:pt>
                <c:pt idx="1161">
                  <c:v>502.29836523325667</c:v>
                </c:pt>
                <c:pt idx="1162">
                  <c:v>502.29836523325667</c:v>
                </c:pt>
                <c:pt idx="1163">
                  <c:v>502.29836523325667</c:v>
                </c:pt>
                <c:pt idx="1164">
                  <c:v>502.29836523325667</c:v>
                </c:pt>
                <c:pt idx="1165">
                  <c:v>502.29836523325667</c:v>
                </c:pt>
                <c:pt idx="1166">
                  <c:v>502.29836523325667</c:v>
                </c:pt>
                <c:pt idx="1167">
                  <c:v>502.29836523325667</c:v>
                </c:pt>
                <c:pt idx="1168">
                  <c:v>502.29836523325667</c:v>
                </c:pt>
                <c:pt idx="1169">
                  <c:v>502.29836523325667</c:v>
                </c:pt>
                <c:pt idx="1170">
                  <c:v>502.29836523325667</c:v>
                </c:pt>
                <c:pt idx="1171">
                  <c:v>502.29836523325667</c:v>
                </c:pt>
                <c:pt idx="1172">
                  <c:v>502.29836523325667</c:v>
                </c:pt>
                <c:pt idx="1173">
                  <c:v>502.29836523325667</c:v>
                </c:pt>
                <c:pt idx="1174">
                  <c:v>502.29836523325667</c:v>
                </c:pt>
                <c:pt idx="1175">
                  <c:v>502.29836523325667</c:v>
                </c:pt>
                <c:pt idx="1176">
                  <c:v>502.29836523325667</c:v>
                </c:pt>
                <c:pt idx="1177">
                  <c:v>502.29836523325667</c:v>
                </c:pt>
                <c:pt idx="1178">
                  <c:v>502.29836523325667</c:v>
                </c:pt>
                <c:pt idx="1179">
                  <c:v>502.29836523325667</c:v>
                </c:pt>
                <c:pt idx="1180">
                  <c:v>502.29836523325667</c:v>
                </c:pt>
                <c:pt idx="1181">
                  <c:v>502.29836523325667</c:v>
                </c:pt>
                <c:pt idx="1182">
                  <c:v>502.29836523325667</c:v>
                </c:pt>
                <c:pt idx="1183">
                  <c:v>502.29836523325667</c:v>
                </c:pt>
                <c:pt idx="1184">
                  <c:v>502.29836523325667</c:v>
                </c:pt>
                <c:pt idx="1185">
                  <c:v>502.29836523325667</c:v>
                </c:pt>
                <c:pt idx="1186">
                  <c:v>502.29836523325667</c:v>
                </c:pt>
                <c:pt idx="1187">
                  <c:v>502.29836523325667</c:v>
                </c:pt>
                <c:pt idx="1188">
                  <c:v>502.29836523325667</c:v>
                </c:pt>
                <c:pt idx="1189">
                  <c:v>502.29836523325667</c:v>
                </c:pt>
                <c:pt idx="1190">
                  <c:v>502.29836523325667</c:v>
                </c:pt>
                <c:pt idx="1191">
                  <c:v>502.29836523325667</c:v>
                </c:pt>
                <c:pt idx="1192">
                  <c:v>502.29836523325667</c:v>
                </c:pt>
                <c:pt idx="1193">
                  <c:v>502.29836523325667</c:v>
                </c:pt>
                <c:pt idx="1194">
                  <c:v>502.29836523325667</c:v>
                </c:pt>
                <c:pt idx="1195">
                  <c:v>502.29836523325667</c:v>
                </c:pt>
                <c:pt idx="1196">
                  <c:v>502.29836523325667</c:v>
                </c:pt>
                <c:pt idx="1197">
                  <c:v>502.29836523325667</c:v>
                </c:pt>
                <c:pt idx="1198">
                  <c:v>502.29836523325667</c:v>
                </c:pt>
                <c:pt idx="1199">
                  <c:v>502.29836523325667</c:v>
                </c:pt>
                <c:pt idx="1200">
                  <c:v>502.29836523325667</c:v>
                </c:pt>
                <c:pt idx="1201">
                  <c:v>502.29836523325667</c:v>
                </c:pt>
                <c:pt idx="1202">
                  <c:v>502.29836523325667</c:v>
                </c:pt>
                <c:pt idx="1203">
                  <c:v>502.29836523325667</c:v>
                </c:pt>
                <c:pt idx="1204">
                  <c:v>502.29836523325667</c:v>
                </c:pt>
                <c:pt idx="1205">
                  <c:v>502.29836523325667</c:v>
                </c:pt>
                <c:pt idx="1206">
                  <c:v>502.29836523325667</c:v>
                </c:pt>
                <c:pt idx="1207">
                  <c:v>502.29836523325667</c:v>
                </c:pt>
                <c:pt idx="1208">
                  <c:v>502.29836523325667</c:v>
                </c:pt>
                <c:pt idx="1209">
                  <c:v>502.29836523325667</c:v>
                </c:pt>
                <c:pt idx="1210">
                  <c:v>502.29836523325667</c:v>
                </c:pt>
                <c:pt idx="1211">
                  <c:v>502.29836523325667</c:v>
                </c:pt>
                <c:pt idx="1212">
                  <c:v>502.29836523325667</c:v>
                </c:pt>
                <c:pt idx="1213">
                  <c:v>502.29836523325667</c:v>
                </c:pt>
                <c:pt idx="1214">
                  <c:v>502.29836523325667</c:v>
                </c:pt>
                <c:pt idx="1215">
                  <c:v>502.29836523325667</c:v>
                </c:pt>
                <c:pt idx="1216">
                  <c:v>502.29836523325667</c:v>
                </c:pt>
                <c:pt idx="1217">
                  <c:v>502.29836523325667</c:v>
                </c:pt>
                <c:pt idx="1218">
                  <c:v>502.29836523325667</c:v>
                </c:pt>
                <c:pt idx="1219">
                  <c:v>502.29836523325667</c:v>
                </c:pt>
                <c:pt idx="1220">
                  <c:v>502.29836523325667</c:v>
                </c:pt>
                <c:pt idx="1221">
                  <c:v>502.29836523325667</c:v>
                </c:pt>
                <c:pt idx="1222">
                  <c:v>502.29836523325667</c:v>
                </c:pt>
                <c:pt idx="1223">
                  <c:v>502.29836523325667</c:v>
                </c:pt>
                <c:pt idx="1224">
                  <c:v>502.29836523325667</c:v>
                </c:pt>
                <c:pt idx="1225">
                  <c:v>502.29836523325667</c:v>
                </c:pt>
                <c:pt idx="1226">
                  <c:v>502.29836523325667</c:v>
                </c:pt>
                <c:pt idx="1227">
                  <c:v>502.29836523325667</c:v>
                </c:pt>
                <c:pt idx="1228">
                  <c:v>502.29836523325667</c:v>
                </c:pt>
                <c:pt idx="1229">
                  <c:v>502.29836523325667</c:v>
                </c:pt>
                <c:pt idx="1230">
                  <c:v>502.29836523325667</c:v>
                </c:pt>
                <c:pt idx="1231">
                  <c:v>502.29836523325667</c:v>
                </c:pt>
                <c:pt idx="1232">
                  <c:v>502.29836523325667</c:v>
                </c:pt>
                <c:pt idx="1233">
                  <c:v>502.29836523325667</c:v>
                </c:pt>
                <c:pt idx="1234">
                  <c:v>502.29836523325667</c:v>
                </c:pt>
                <c:pt idx="1235">
                  <c:v>502.29836523325667</c:v>
                </c:pt>
                <c:pt idx="1236">
                  <c:v>502.29836523325667</c:v>
                </c:pt>
                <c:pt idx="1237">
                  <c:v>502.29836523325667</c:v>
                </c:pt>
                <c:pt idx="1238">
                  <c:v>502.29836523325667</c:v>
                </c:pt>
                <c:pt idx="1239">
                  <c:v>502.29836523325667</c:v>
                </c:pt>
                <c:pt idx="1240">
                  <c:v>502.29836523325667</c:v>
                </c:pt>
                <c:pt idx="1241">
                  <c:v>502.29836523325667</c:v>
                </c:pt>
                <c:pt idx="1242">
                  <c:v>502.29836523325667</c:v>
                </c:pt>
                <c:pt idx="1243">
                  <c:v>502.29836523325667</c:v>
                </c:pt>
                <c:pt idx="1244">
                  <c:v>502.29836523325667</c:v>
                </c:pt>
                <c:pt idx="1245">
                  <c:v>502.29836523325667</c:v>
                </c:pt>
                <c:pt idx="1246">
                  <c:v>502.29836523325667</c:v>
                </c:pt>
                <c:pt idx="1247">
                  <c:v>502.29836523325667</c:v>
                </c:pt>
                <c:pt idx="1248">
                  <c:v>502.29836523325667</c:v>
                </c:pt>
                <c:pt idx="1249">
                  <c:v>502.29836523325667</c:v>
                </c:pt>
                <c:pt idx="1250">
                  <c:v>502.29836523325667</c:v>
                </c:pt>
                <c:pt idx="1251">
                  <c:v>502.29836523325667</c:v>
                </c:pt>
                <c:pt idx="1252">
                  <c:v>502.29836523325667</c:v>
                </c:pt>
                <c:pt idx="1253">
                  <c:v>502.29836523325667</c:v>
                </c:pt>
                <c:pt idx="1254">
                  <c:v>502.29836523325667</c:v>
                </c:pt>
                <c:pt idx="1255">
                  <c:v>502.29836523325667</c:v>
                </c:pt>
                <c:pt idx="1256">
                  <c:v>502.29836523325667</c:v>
                </c:pt>
                <c:pt idx="1257">
                  <c:v>502.29836523325667</c:v>
                </c:pt>
                <c:pt idx="1258">
                  <c:v>502.29836523325667</c:v>
                </c:pt>
                <c:pt idx="1259">
                  <c:v>502.29836523325667</c:v>
                </c:pt>
                <c:pt idx="1260">
                  <c:v>502.29836523325667</c:v>
                </c:pt>
                <c:pt idx="1261">
                  <c:v>502.29836523325667</c:v>
                </c:pt>
                <c:pt idx="1262">
                  <c:v>502.29836523325667</c:v>
                </c:pt>
                <c:pt idx="1263">
                  <c:v>502.29836523325667</c:v>
                </c:pt>
                <c:pt idx="1264">
                  <c:v>502.29836523325667</c:v>
                </c:pt>
                <c:pt idx="1265">
                  <c:v>502.29836523325667</c:v>
                </c:pt>
                <c:pt idx="1266">
                  <c:v>502.29836523325667</c:v>
                </c:pt>
                <c:pt idx="1267">
                  <c:v>502.29836523325667</c:v>
                </c:pt>
                <c:pt idx="1268">
                  <c:v>502.29836523325667</c:v>
                </c:pt>
                <c:pt idx="1269">
                  <c:v>502.29836523325667</c:v>
                </c:pt>
                <c:pt idx="1270">
                  <c:v>502.29836523325667</c:v>
                </c:pt>
                <c:pt idx="1271">
                  <c:v>502.29836523325667</c:v>
                </c:pt>
                <c:pt idx="1272">
                  <c:v>502.29836523325667</c:v>
                </c:pt>
                <c:pt idx="1273">
                  <c:v>502.29836523325667</c:v>
                </c:pt>
                <c:pt idx="1274">
                  <c:v>502.29836523325667</c:v>
                </c:pt>
                <c:pt idx="1275">
                  <c:v>502.29836523325667</c:v>
                </c:pt>
                <c:pt idx="1276">
                  <c:v>502.29836523325667</c:v>
                </c:pt>
                <c:pt idx="1277">
                  <c:v>502.29836523325667</c:v>
                </c:pt>
                <c:pt idx="1278">
                  <c:v>502.29836523325667</c:v>
                </c:pt>
                <c:pt idx="1279">
                  <c:v>502.29836523325667</c:v>
                </c:pt>
                <c:pt idx="1280">
                  <c:v>502.29836523325667</c:v>
                </c:pt>
                <c:pt idx="1281">
                  <c:v>502.29836523325667</c:v>
                </c:pt>
                <c:pt idx="1282">
                  <c:v>502.29836523325667</c:v>
                </c:pt>
                <c:pt idx="1283">
                  <c:v>502.29836523325667</c:v>
                </c:pt>
                <c:pt idx="1284">
                  <c:v>502.29836523325667</c:v>
                </c:pt>
                <c:pt idx="1285">
                  <c:v>502.29836523325667</c:v>
                </c:pt>
                <c:pt idx="1286">
                  <c:v>502.29836523325667</c:v>
                </c:pt>
                <c:pt idx="1287">
                  <c:v>502.29836523325667</c:v>
                </c:pt>
                <c:pt idx="1288">
                  <c:v>502.29836523325667</c:v>
                </c:pt>
                <c:pt idx="1289">
                  <c:v>502.29836523325667</c:v>
                </c:pt>
                <c:pt idx="1290">
                  <c:v>502.29836523325667</c:v>
                </c:pt>
                <c:pt idx="1291">
                  <c:v>502.29836523325667</c:v>
                </c:pt>
                <c:pt idx="1292">
                  <c:v>502.29836523325667</c:v>
                </c:pt>
                <c:pt idx="1293">
                  <c:v>502.29836523325667</c:v>
                </c:pt>
                <c:pt idx="1294">
                  <c:v>502.29836523325667</c:v>
                </c:pt>
                <c:pt idx="1295">
                  <c:v>502.29836523325667</c:v>
                </c:pt>
                <c:pt idx="1296">
                  <c:v>502.29836523325667</c:v>
                </c:pt>
                <c:pt idx="1297">
                  <c:v>502.29836523325667</c:v>
                </c:pt>
                <c:pt idx="1298">
                  <c:v>502.29836523325667</c:v>
                </c:pt>
                <c:pt idx="1299">
                  <c:v>502.29836523325667</c:v>
                </c:pt>
                <c:pt idx="1300">
                  <c:v>502.29836523325667</c:v>
                </c:pt>
                <c:pt idx="1301">
                  <c:v>502.29836523325667</c:v>
                </c:pt>
                <c:pt idx="1302">
                  <c:v>502.29836523325667</c:v>
                </c:pt>
                <c:pt idx="1303">
                  <c:v>502.29836523325667</c:v>
                </c:pt>
                <c:pt idx="1304">
                  <c:v>502.29836523325667</c:v>
                </c:pt>
                <c:pt idx="1305">
                  <c:v>502.29836523325667</c:v>
                </c:pt>
                <c:pt idx="1306">
                  <c:v>502.29836523325667</c:v>
                </c:pt>
                <c:pt idx="1307">
                  <c:v>502.29836523325667</c:v>
                </c:pt>
                <c:pt idx="1308">
                  <c:v>502.29836523325667</c:v>
                </c:pt>
                <c:pt idx="1309">
                  <c:v>502.29836523325667</c:v>
                </c:pt>
                <c:pt idx="1310">
                  <c:v>502.29836523325667</c:v>
                </c:pt>
                <c:pt idx="1311">
                  <c:v>502.29836523325667</c:v>
                </c:pt>
                <c:pt idx="1312">
                  <c:v>502.29836523325667</c:v>
                </c:pt>
                <c:pt idx="1313">
                  <c:v>502.29836523325667</c:v>
                </c:pt>
                <c:pt idx="1314">
                  <c:v>502.29836523325667</c:v>
                </c:pt>
                <c:pt idx="1315">
                  <c:v>502.29836523325667</c:v>
                </c:pt>
                <c:pt idx="1316">
                  <c:v>502.29836523325667</c:v>
                </c:pt>
                <c:pt idx="1317">
                  <c:v>502.29836523325667</c:v>
                </c:pt>
                <c:pt idx="1318">
                  <c:v>502.29836523325667</c:v>
                </c:pt>
                <c:pt idx="1319">
                  <c:v>502.29836523325667</c:v>
                </c:pt>
                <c:pt idx="1320">
                  <c:v>502.29836523325667</c:v>
                </c:pt>
                <c:pt idx="1321">
                  <c:v>502.29836523325667</c:v>
                </c:pt>
                <c:pt idx="1322">
                  <c:v>502.29836523325667</c:v>
                </c:pt>
                <c:pt idx="1323">
                  <c:v>502.29836523325667</c:v>
                </c:pt>
                <c:pt idx="1324">
                  <c:v>502.29836523325667</c:v>
                </c:pt>
                <c:pt idx="1325">
                  <c:v>502.29836523325667</c:v>
                </c:pt>
                <c:pt idx="1326">
                  <c:v>502.29836523325667</c:v>
                </c:pt>
                <c:pt idx="1327">
                  <c:v>502.29836523325667</c:v>
                </c:pt>
                <c:pt idx="1328">
                  <c:v>502.29836523325667</c:v>
                </c:pt>
                <c:pt idx="1329">
                  <c:v>502.29836523325667</c:v>
                </c:pt>
                <c:pt idx="1330">
                  <c:v>502.29836523325667</c:v>
                </c:pt>
                <c:pt idx="1331">
                  <c:v>502.29836523325667</c:v>
                </c:pt>
                <c:pt idx="1332">
                  <c:v>502.29836523325667</c:v>
                </c:pt>
                <c:pt idx="1333">
                  <c:v>502.29836523325667</c:v>
                </c:pt>
                <c:pt idx="1334">
                  <c:v>502.29836523325667</c:v>
                </c:pt>
                <c:pt idx="1335">
                  <c:v>502.29836523325667</c:v>
                </c:pt>
                <c:pt idx="1336">
                  <c:v>502.29836523325667</c:v>
                </c:pt>
                <c:pt idx="1337">
                  <c:v>502.29836523325667</c:v>
                </c:pt>
                <c:pt idx="1338">
                  <c:v>502.29836523325667</c:v>
                </c:pt>
                <c:pt idx="1339">
                  <c:v>502.29836523325667</c:v>
                </c:pt>
                <c:pt idx="1340">
                  <c:v>502.29836523325667</c:v>
                </c:pt>
                <c:pt idx="1341">
                  <c:v>502.29836523325667</c:v>
                </c:pt>
                <c:pt idx="1342">
                  <c:v>502.29836523325667</c:v>
                </c:pt>
                <c:pt idx="1343">
                  <c:v>502.29836523325667</c:v>
                </c:pt>
                <c:pt idx="1344">
                  <c:v>502.29836523325667</c:v>
                </c:pt>
                <c:pt idx="1345">
                  <c:v>502.29836523325667</c:v>
                </c:pt>
                <c:pt idx="1346">
                  <c:v>502.29836523325667</c:v>
                </c:pt>
                <c:pt idx="1347">
                  <c:v>502.29836523325667</c:v>
                </c:pt>
                <c:pt idx="1348">
                  <c:v>502.29836523325667</c:v>
                </c:pt>
                <c:pt idx="1349">
                  <c:v>502.29836523325667</c:v>
                </c:pt>
                <c:pt idx="1350">
                  <c:v>502.29836523325667</c:v>
                </c:pt>
                <c:pt idx="1351">
                  <c:v>502.29836523325667</c:v>
                </c:pt>
                <c:pt idx="1352">
                  <c:v>502.29836523325667</c:v>
                </c:pt>
                <c:pt idx="1353">
                  <c:v>502.29836523325667</c:v>
                </c:pt>
                <c:pt idx="1354">
                  <c:v>502.29836523325667</c:v>
                </c:pt>
                <c:pt idx="1355">
                  <c:v>502.29836523325667</c:v>
                </c:pt>
                <c:pt idx="1356">
                  <c:v>502.29836523325667</c:v>
                </c:pt>
                <c:pt idx="1357">
                  <c:v>502.29836523325667</c:v>
                </c:pt>
                <c:pt idx="1358">
                  <c:v>502.29836523325667</c:v>
                </c:pt>
                <c:pt idx="1359">
                  <c:v>502.29836523325667</c:v>
                </c:pt>
                <c:pt idx="1360">
                  <c:v>502.29836523325667</c:v>
                </c:pt>
                <c:pt idx="1361">
                  <c:v>502.29836523325667</c:v>
                </c:pt>
                <c:pt idx="1362">
                  <c:v>502.29836523325667</c:v>
                </c:pt>
                <c:pt idx="1363">
                  <c:v>502.29836523325667</c:v>
                </c:pt>
                <c:pt idx="1364">
                  <c:v>502.29836523325667</c:v>
                </c:pt>
                <c:pt idx="1365">
                  <c:v>502.29836523325667</c:v>
                </c:pt>
                <c:pt idx="1366">
                  <c:v>502.29836523325667</c:v>
                </c:pt>
                <c:pt idx="1367">
                  <c:v>502.29836523325667</c:v>
                </c:pt>
                <c:pt idx="1368">
                  <c:v>502.29836523325667</c:v>
                </c:pt>
                <c:pt idx="1369">
                  <c:v>502.29836523325667</c:v>
                </c:pt>
                <c:pt idx="1370">
                  <c:v>502.29836523325667</c:v>
                </c:pt>
                <c:pt idx="1371">
                  <c:v>502.29836523325667</c:v>
                </c:pt>
                <c:pt idx="1372">
                  <c:v>502.29836523325667</c:v>
                </c:pt>
                <c:pt idx="1373">
                  <c:v>502.29836523325667</c:v>
                </c:pt>
                <c:pt idx="1374">
                  <c:v>502.29836523325667</c:v>
                </c:pt>
                <c:pt idx="1375">
                  <c:v>502.29836523325667</c:v>
                </c:pt>
                <c:pt idx="1376">
                  <c:v>502.29836523325667</c:v>
                </c:pt>
                <c:pt idx="1377">
                  <c:v>502.29836523325667</c:v>
                </c:pt>
                <c:pt idx="1378">
                  <c:v>502.29836523325667</c:v>
                </c:pt>
                <c:pt idx="1379">
                  <c:v>502.29836523325667</c:v>
                </c:pt>
                <c:pt idx="1380">
                  <c:v>502.29836523325667</c:v>
                </c:pt>
                <c:pt idx="1381">
                  <c:v>502.29836523325667</c:v>
                </c:pt>
                <c:pt idx="1382">
                  <c:v>502.29836523325667</c:v>
                </c:pt>
                <c:pt idx="1383">
                  <c:v>502.29836523325667</c:v>
                </c:pt>
                <c:pt idx="1384">
                  <c:v>502.29836523325667</c:v>
                </c:pt>
                <c:pt idx="1385">
                  <c:v>502.29836523325667</c:v>
                </c:pt>
                <c:pt idx="1386">
                  <c:v>502.29836523325667</c:v>
                </c:pt>
                <c:pt idx="1387">
                  <c:v>502.29836523325667</c:v>
                </c:pt>
                <c:pt idx="1388">
                  <c:v>502.29836523325667</c:v>
                </c:pt>
                <c:pt idx="1389">
                  <c:v>502.29836523325667</c:v>
                </c:pt>
                <c:pt idx="1390">
                  <c:v>502.29836523325667</c:v>
                </c:pt>
                <c:pt idx="1391">
                  <c:v>502.29836523325667</c:v>
                </c:pt>
                <c:pt idx="1392">
                  <c:v>502.29836523325667</c:v>
                </c:pt>
                <c:pt idx="1393">
                  <c:v>502.29836523325667</c:v>
                </c:pt>
                <c:pt idx="1394">
                  <c:v>502.29836523325667</c:v>
                </c:pt>
                <c:pt idx="1395">
                  <c:v>502.29836523325667</c:v>
                </c:pt>
                <c:pt idx="1396">
                  <c:v>502.29836523325667</c:v>
                </c:pt>
                <c:pt idx="1397">
                  <c:v>502.29836523325667</c:v>
                </c:pt>
                <c:pt idx="1398">
                  <c:v>502.29836523325667</c:v>
                </c:pt>
                <c:pt idx="1399">
                  <c:v>502.29836523325667</c:v>
                </c:pt>
                <c:pt idx="1400">
                  <c:v>502.29836523325667</c:v>
                </c:pt>
                <c:pt idx="1401">
                  <c:v>502.29836523325667</c:v>
                </c:pt>
                <c:pt idx="1402">
                  <c:v>502.29836523325667</c:v>
                </c:pt>
                <c:pt idx="1403">
                  <c:v>502.29836523325667</c:v>
                </c:pt>
                <c:pt idx="1404">
                  <c:v>502.29836523325667</c:v>
                </c:pt>
                <c:pt idx="1405">
                  <c:v>502.29836523325667</c:v>
                </c:pt>
                <c:pt idx="1406">
                  <c:v>502.29836523325667</c:v>
                </c:pt>
                <c:pt idx="1407">
                  <c:v>502.29836523325667</c:v>
                </c:pt>
                <c:pt idx="1408">
                  <c:v>502.29836523325667</c:v>
                </c:pt>
                <c:pt idx="1409">
                  <c:v>502.29836523325667</c:v>
                </c:pt>
                <c:pt idx="1410">
                  <c:v>502.29836523325667</c:v>
                </c:pt>
                <c:pt idx="1411">
                  <c:v>502.29836523325667</c:v>
                </c:pt>
                <c:pt idx="1412">
                  <c:v>502.29836523325667</c:v>
                </c:pt>
                <c:pt idx="1413">
                  <c:v>502.29836523325667</c:v>
                </c:pt>
                <c:pt idx="1414">
                  <c:v>502.29836523325667</c:v>
                </c:pt>
                <c:pt idx="1415">
                  <c:v>502.29836523325667</c:v>
                </c:pt>
                <c:pt idx="1416">
                  <c:v>502.29836523325667</c:v>
                </c:pt>
                <c:pt idx="1417">
                  <c:v>502.29836523325667</c:v>
                </c:pt>
                <c:pt idx="1418">
                  <c:v>502.29836523325667</c:v>
                </c:pt>
                <c:pt idx="1419">
                  <c:v>502.29836523325667</c:v>
                </c:pt>
                <c:pt idx="1420">
                  <c:v>502.29836523325667</c:v>
                </c:pt>
                <c:pt idx="1421">
                  <c:v>502.29836523325667</c:v>
                </c:pt>
                <c:pt idx="1422">
                  <c:v>502.29836523325667</c:v>
                </c:pt>
                <c:pt idx="1423">
                  <c:v>502.29836523325667</c:v>
                </c:pt>
                <c:pt idx="1424">
                  <c:v>502.29836523325667</c:v>
                </c:pt>
                <c:pt idx="1425">
                  <c:v>502.29836523325667</c:v>
                </c:pt>
                <c:pt idx="1426">
                  <c:v>502.29836523325667</c:v>
                </c:pt>
                <c:pt idx="1427">
                  <c:v>502.29836523325667</c:v>
                </c:pt>
                <c:pt idx="1428">
                  <c:v>502.29836523325667</c:v>
                </c:pt>
                <c:pt idx="1429">
                  <c:v>502.29836523325667</c:v>
                </c:pt>
                <c:pt idx="1430">
                  <c:v>502.29836523325667</c:v>
                </c:pt>
                <c:pt idx="1431">
                  <c:v>502.29836523325667</c:v>
                </c:pt>
                <c:pt idx="1432">
                  <c:v>502.29836523325667</c:v>
                </c:pt>
                <c:pt idx="1433">
                  <c:v>502.29836523325667</c:v>
                </c:pt>
                <c:pt idx="1434">
                  <c:v>502.29836523325667</c:v>
                </c:pt>
                <c:pt idx="1435">
                  <c:v>502.29836523325667</c:v>
                </c:pt>
                <c:pt idx="1436">
                  <c:v>502.29836523325667</c:v>
                </c:pt>
                <c:pt idx="1437">
                  <c:v>502.29836523325667</c:v>
                </c:pt>
                <c:pt idx="1438">
                  <c:v>502.29836523325667</c:v>
                </c:pt>
                <c:pt idx="1439">
                  <c:v>502.29836523325667</c:v>
                </c:pt>
                <c:pt idx="1440">
                  <c:v>502.29836523325667</c:v>
                </c:pt>
                <c:pt idx="1441">
                  <c:v>502.29836523325667</c:v>
                </c:pt>
                <c:pt idx="1442">
                  <c:v>502.29836523325667</c:v>
                </c:pt>
                <c:pt idx="1443">
                  <c:v>502.29836523325667</c:v>
                </c:pt>
                <c:pt idx="1444">
                  <c:v>502.29836523325667</c:v>
                </c:pt>
                <c:pt idx="1445">
                  <c:v>502.29836523325667</c:v>
                </c:pt>
                <c:pt idx="1446">
                  <c:v>502.29836523325667</c:v>
                </c:pt>
                <c:pt idx="1447">
                  <c:v>502.29836523325667</c:v>
                </c:pt>
                <c:pt idx="1448">
                  <c:v>502.29836523325667</c:v>
                </c:pt>
                <c:pt idx="1449">
                  <c:v>502.29836523325667</c:v>
                </c:pt>
                <c:pt idx="1450">
                  <c:v>502.29836523325667</c:v>
                </c:pt>
                <c:pt idx="1451">
                  <c:v>502.29836523325667</c:v>
                </c:pt>
                <c:pt idx="1452">
                  <c:v>502.29836523325667</c:v>
                </c:pt>
                <c:pt idx="1453">
                  <c:v>502.29836523325667</c:v>
                </c:pt>
                <c:pt idx="1454">
                  <c:v>502.29836523325667</c:v>
                </c:pt>
                <c:pt idx="1455">
                  <c:v>502.29836523325667</c:v>
                </c:pt>
                <c:pt idx="1456">
                  <c:v>502.29836523325667</c:v>
                </c:pt>
                <c:pt idx="1457">
                  <c:v>502.29836523325667</c:v>
                </c:pt>
                <c:pt idx="1458">
                  <c:v>502.29836523325667</c:v>
                </c:pt>
                <c:pt idx="1459">
                  <c:v>502.29836523325667</c:v>
                </c:pt>
                <c:pt idx="1460">
                  <c:v>502.29836523325667</c:v>
                </c:pt>
                <c:pt idx="1461">
                  <c:v>502.29836523325667</c:v>
                </c:pt>
                <c:pt idx="1462">
                  <c:v>502.29836523325667</c:v>
                </c:pt>
                <c:pt idx="1463">
                  <c:v>502.29836523325667</c:v>
                </c:pt>
                <c:pt idx="1464">
                  <c:v>502.29836523325667</c:v>
                </c:pt>
                <c:pt idx="1465">
                  <c:v>502.29836523325667</c:v>
                </c:pt>
                <c:pt idx="1466">
                  <c:v>502.29836523325667</c:v>
                </c:pt>
                <c:pt idx="1467">
                  <c:v>502.29836523325667</c:v>
                </c:pt>
                <c:pt idx="1468">
                  <c:v>502.29836523325667</c:v>
                </c:pt>
                <c:pt idx="1469">
                  <c:v>502.29836523325667</c:v>
                </c:pt>
                <c:pt idx="1470">
                  <c:v>502.29836523325667</c:v>
                </c:pt>
                <c:pt idx="1471">
                  <c:v>502.29836523325667</c:v>
                </c:pt>
                <c:pt idx="1472">
                  <c:v>502.29836523325667</c:v>
                </c:pt>
                <c:pt idx="1473">
                  <c:v>502.29836523325667</c:v>
                </c:pt>
                <c:pt idx="1474">
                  <c:v>502.29836523325667</c:v>
                </c:pt>
                <c:pt idx="1475">
                  <c:v>502.29836523325667</c:v>
                </c:pt>
                <c:pt idx="1476">
                  <c:v>502.29836523325667</c:v>
                </c:pt>
                <c:pt idx="1477">
                  <c:v>502.29836523325667</c:v>
                </c:pt>
                <c:pt idx="1478">
                  <c:v>502.29836523325667</c:v>
                </c:pt>
                <c:pt idx="1479">
                  <c:v>502.29836523325667</c:v>
                </c:pt>
                <c:pt idx="1480">
                  <c:v>502.29836523325667</c:v>
                </c:pt>
                <c:pt idx="1481">
                  <c:v>502.29836523325667</c:v>
                </c:pt>
                <c:pt idx="1482">
                  <c:v>502.29836523325667</c:v>
                </c:pt>
                <c:pt idx="1483">
                  <c:v>502.29836523325667</c:v>
                </c:pt>
                <c:pt idx="1484">
                  <c:v>502.29836523325667</c:v>
                </c:pt>
                <c:pt idx="1485">
                  <c:v>502.29836523325667</c:v>
                </c:pt>
                <c:pt idx="1486">
                  <c:v>502.29836523325667</c:v>
                </c:pt>
                <c:pt idx="1487">
                  <c:v>502.29836523325667</c:v>
                </c:pt>
                <c:pt idx="1488">
                  <c:v>502.29836523325667</c:v>
                </c:pt>
                <c:pt idx="1489">
                  <c:v>502.29836523325667</c:v>
                </c:pt>
                <c:pt idx="1490">
                  <c:v>502.29836523325667</c:v>
                </c:pt>
                <c:pt idx="1491">
                  <c:v>502.29836523325667</c:v>
                </c:pt>
                <c:pt idx="1492">
                  <c:v>502.29836523325667</c:v>
                </c:pt>
                <c:pt idx="1493">
                  <c:v>502.29836523325667</c:v>
                </c:pt>
                <c:pt idx="1494">
                  <c:v>502.29836523325667</c:v>
                </c:pt>
                <c:pt idx="1495">
                  <c:v>502.29836523325667</c:v>
                </c:pt>
                <c:pt idx="1496">
                  <c:v>502.29836523325667</c:v>
                </c:pt>
                <c:pt idx="1497">
                  <c:v>502.29836523325667</c:v>
                </c:pt>
                <c:pt idx="1498">
                  <c:v>502.29836523325667</c:v>
                </c:pt>
                <c:pt idx="1499">
                  <c:v>502.29836523325667</c:v>
                </c:pt>
                <c:pt idx="1500">
                  <c:v>502.29836523325667</c:v>
                </c:pt>
                <c:pt idx="1501">
                  <c:v>502.29836523325667</c:v>
                </c:pt>
                <c:pt idx="1502">
                  <c:v>502.29836523325667</c:v>
                </c:pt>
                <c:pt idx="1503">
                  <c:v>502.29836523325667</c:v>
                </c:pt>
                <c:pt idx="1504">
                  <c:v>502.29836523325667</c:v>
                </c:pt>
                <c:pt idx="1505">
                  <c:v>502.29836523325667</c:v>
                </c:pt>
                <c:pt idx="1506">
                  <c:v>502.29836523325667</c:v>
                </c:pt>
                <c:pt idx="1507">
                  <c:v>502.29836523325667</c:v>
                </c:pt>
                <c:pt idx="1508">
                  <c:v>502.29836523325667</c:v>
                </c:pt>
                <c:pt idx="1509">
                  <c:v>502.29836523325667</c:v>
                </c:pt>
                <c:pt idx="1510">
                  <c:v>502.29836523325667</c:v>
                </c:pt>
                <c:pt idx="1511">
                  <c:v>502.29836523325667</c:v>
                </c:pt>
                <c:pt idx="1512">
                  <c:v>502.29836523325667</c:v>
                </c:pt>
                <c:pt idx="1513">
                  <c:v>502.29836523325667</c:v>
                </c:pt>
                <c:pt idx="1514">
                  <c:v>502.29836523325667</c:v>
                </c:pt>
                <c:pt idx="1515">
                  <c:v>502.29836523325667</c:v>
                </c:pt>
                <c:pt idx="1516">
                  <c:v>502.29836523325667</c:v>
                </c:pt>
                <c:pt idx="1517">
                  <c:v>502.29836523325667</c:v>
                </c:pt>
                <c:pt idx="1518">
                  <c:v>502.29836523325667</c:v>
                </c:pt>
                <c:pt idx="1519">
                  <c:v>502.29836523325667</c:v>
                </c:pt>
                <c:pt idx="1520">
                  <c:v>502.29836523325667</c:v>
                </c:pt>
                <c:pt idx="1521">
                  <c:v>502.29836523325667</c:v>
                </c:pt>
                <c:pt idx="1522">
                  <c:v>502.29836523325667</c:v>
                </c:pt>
                <c:pt idx="1523">
                  <c:v>502.29836523325667</c:v>
                </c:pt>
                <c:pt idx="1524">
                  <c:v>502.29836523325667</c:v>
                </c:pt>
                <c:pt idx="1525">
                  <c:v>502.29836523325667</c:v>
                </c:pt>
                <c:pt idx="1526">
                  <c:v>502.29836523325667</c:v>
                </c:pt>
                <c:pt idx="1527">
                  <c:v>502.29836523325667</c:v>
                </c:pt>
                <c:pt idx="1528">
                  <c:v>502.29836523325667</c:v>
                </c:pt>
                <c:pt idx="1529">
                  <c:v>502.29836523325667</c:v>
                </c:pt>
                <c:pt idx="1530">
                  <c:v>502.29836523325667</c:v>
                </c:pt>
                <c:pt idx="1531">
                  <c:v>502.29836523325667</c:v>
                </c:pt>
                <c:pt idx="1532">
                  <c:v>502.29836523325667</c:v>
                </c:pt>
                <c:pt idx="1533">
                  <c:v>502.29836523325667</c:v>
                </c:pt>
                <c:pt idx="1534">
                  <c:v>502.29836523325667</c:v>
                </c:pt>
                <c:pt idx="1535">
                  <c:v>502.29836523325667</c:v>
                </c:pt>
                <c:pt idx="1536">
                  <c:v>502.29836523325667</c:v>
                </c:pt>
                <c:pt idx="1537">
                  <c:v>502.29836523325667</c:v>
                </c:pt>
                <c:pt idx="1538">
                  <c:v>502.29836523325667</c:v>
                </c:pt>
                <c:pt idx="1539">
                  <c:v>502.29836523325667</c:v>
                </c:pt>
                <c:pt idx="1540">
                  <c:v>502.29836523325667</c:v>
                </c:pt>
                <c:pt idx="1541">
                  <c:v>502.29836523325667</c:v>
                </c:pt>
                <c:pt idx="1542">
                  <c:v>502.29836523325667</c:v>
                </c:pt>
                <c:pt idx="1543">
                  <c:v>502.29836523325667</c:v>
                </c:pt>
                <c:pt idx="1544">
                  <c:v>502.29836523325667</c:v>
                </c:pt>
                <c:pt idx="1545">
                  <c:v>502.29836523325667</c:v>
                </c:pt>
                <c:pt idx="1546">
                  <c:v>502.29836523325667</c:v>
                </c:pt>
                <c:pt idx="1547">
                  <c:v>502.29836523325667</c:v>
                </c:pt>
                <c:pt idx="1548">
                  <c:v>502.29836523325667</c:v>
                </c:pt>
                <c:pt idx="1549">
                  <c:v>502.29836523325667</c:v>
                </c:pt>
                <c:pt idx="1550">
                  <c:v>502.29836523325667</c:v>
                </c:pt>
                <c:pt idx="1551">
                  <c:v>502.29836523325667</c:v>
                </c:pt>
                <c:pt idx="1552">
                  <c:v>502.29836523325667</c:v>
                </c:pt>
                <c:pt idx="1553">
                  <c:v>502.29836523325667</c:v>
                </c:pt>
                <c:pt idx="1554">
                  <c:v>502.29836523325667</c:v>
                </c:pt>
                <c:pt idx="1555">
                  <c:v>502.29836523325667</c:v>
                </c:pt>
                <c:pt idx="1556">
                  <c:v>502.29836523325667</c:v>
                </c:pt>
                <c:pt idx="1557">
                  <c:v>502.29836523325667</c:v>
                </c:pt>
                <c:pt idx="1558">
                  <c:v>502.29836523325667</c:v>
                </c:pt>
                <c:pt idx="1559">
                  <c:v>502.29836523325667</c:v>
                </c:pt>
                <c:pt idx="1560">
                  <c:v>502.29836523325667</c:v>
                </c:pt>
                <c:pt idx="1561">
                  <c:v>502.29836523325667</c:v>
                </c:pt>
                <c:pt idx="1562">
                  <c:v>502.29836523325667</c:v>
                </c:pt>
                <c:pt idx="1563">
                  <c:v>502.29836523325667</c:v>
                </c:pt>
                <c:pt idx="1564">
                  <c:v>502.29836523325667</c:v>
                </c:pt>
                <c:pt idx="1565">
                  <c:v>502.29836523325667</c:v>
                </c:pt>
                <c:pt idx="1566">
                  <c:v>502.29836523325667</c:v>
                </c:pt>
                <c:pt idx="1567">
                  <c:v>502.29836523325667</c:v>
                </c:pt>
                <c:pt idx="1568">
                  <c:v>502.29836523325667</c:v>
                </c:pt>
                <c:pt idx="1569">
                  <c:v>502.29836523325667</c:v>
                </c:pt>
                <c:pt idx="1570">
                  <c:v>502.29836523325667</c:v>
                </c:pt>
                <c:pt idx="1571">
                  <c:v>502.29836523325667</c:v>
                </c:pt>
                <c:pt idx="1572">
                  <c:v>502.29836523325667</c:v>
                </c:pt>
                <c:pt idx="1573">
                  <c:v>502.29836523325667</c:v>
                </c:pt>
                <c:pt idx="1574">
                  <c:v>502.29836523325667</c:v>
                </c:pt>
                <c:pt idx="1575">
                  <c:v>502.29836523325667</c:v>
                </c:pt>
                <c:pt idx="1576">
                  <c:v>502.29836523325667</c:v>
                </c:pt>
                <c:pt idx="1577">
                  <c:v>502.29836523325667</c:v>
                </c:pt>
                <c:pt idx="1578">
                  <c:v>502.29836523325667</c:v>
                </c:pt>
                <c:pt idx="1579">
                  <c:v>502.29836523325667</c:v>
                </c:pt>
                <c:pt idx="1580">
                  <c:v>502.29836523325667</c:v>
                </c:pt>
                <c:pt idx="1581">
                  <c:v>502.29836523325667</c:v>
                </c:pt>
                <c:pt idx="1582">
                  <c:v>502.29836523325667</c:v>
                </c:pt>
                <c:pt idx="1583">
                  <c:v>502.29836523325667</c:v>
                </c:pt>
                <c:pt idx="1584">
                  <c:v>502.29836523325667</c:v>
                </c:pt>
                <c:pt idx="1585">
                  <c:v>502.29836523325667</c:v>
                </c:pt>
                <c:pt idx="1586">
                  <c:v>502.29836523325667</c:v>
                </c:pt>
                <c:pt idx="1587">
                  <c:v>502.29836523325667</c:v>
                </c:pt>
                <c:pt idx="1588">
                  <c:v>502.29836523325667</c:v>
                </c:pt>
                <c:pt idx="1589">
                  <c:v>502.29836523325667</c:v>
                </c:pt>
                <c:pt idx="1590">
                  <c:v>502.29836523325667</c:v>
                </c:pt>
                <c:pt idx="1591">
                  <c:v>502.29836523325667</c:v>
                </c:pt>
                <c:pt idx="1592">
                  <c:v>502.29836523325667</c:v>
                </c:pt>
                <c:pt idx="1593">
                  <c:v>502.29836523325667</c:v>
                </c:pt>
                <c:pt idx="1594">
                  <c:v>502.29836523325667</c:v>
                </c:pt>
                <c:pt idx="1595">
                  <c:v>502.29836523325667</c:v>
                </c:pt>
                <c:pt idx="1596">
                  <c:v>502.29836523325667</c:v>
                </c:pt>
                <c:pt idx="1597">
                  <c:v>502.29836523325667</c:v>
                </c:pt>
                <c:pt idx="1598">
                  <c:v>502.29836523325667</c:v>
                </c:pt>
                <c:pt idx="1599">
                  <c:v>502.29836523325667</c:v>
                </c:pt>
                <c:pt idx="1600">
                  <c:v>502.29836523325667</c:v>
                </c:pt>
                <c:pt idx="1601">
                  <c:v>502.29836523325667</c:v>
                </c:pt>
                <c:pt idx="1602">
                  <c:v>502.29836523325667</c:v>
                </c:pt>
                <c:pt idx="1603">
                  <c:v>502.29836523325667</c:v>
                </c:pt>
                <c:pt idx="1604">
                  <c:v>502.29836523325667</c:v>
                </c:pt>
                <c:pt idx="1605">
                  <c:v>502.29836523325667</c:v>
                </c:pt>
                <c:pt idx="1606">
                  <c:v>502.29836523325667</c:v>
                </c:pt>
                <c:pt idx="1607">
                  <c:v>502.29836523325667</c:v>
                </c:pt>
                <c:pt idx="1608">
                  <c:v>502.29836523325667</c:v>
                </c:pt>
                <c:pt idx="1609">
                  <c:v>502.29836523325667</c:v>
                </c:pt>
                <c:pt idx="1610">
                  <c:v>502.29836523325667</c:v>
                </c:pt>
                <c:pt idx="1611">
                  <c:v>502.29836523325667</c:v>
                </c:pt>
                <c:pt idx="1612">
                  <c:v>502.29836523325667</c:v>
                </c:pt>
                <c:pt idx="1613">
                  <c:v>502.29836523325667</c:v>
                </c:pt>
                <c:pt idx="1614">
                  <c:v>502.29836523325667</c:v>
                </c:pt>
                <c:pt idx="1615">
                  <c:v>502.29836523325667</c:v>
                </c:pt>
                <c:pt idx="1616">
                  <c:v>502.29836523325667</c:v>
                </c:pt>
                <c:pt idx="1617">
                  <c:v>502.29836523325667</c:v>
                </c:pt>
                <c:pt idx="1618">
                  <c:v>502.29836523325667</c:v>
                </c:pt>
                <c:pt idx="1619">
                  <c:v>502.29836523325667</c:v>
                </c:pt>
                <c:pt idx="1620">
                  <c:v>502.29836523325667</c:v>
                </c:pt>
                <c:pt idx="1621">
                  <c:v>502.29836523325667</c:v>
                </c:pt>
                <c:pt idx="1622">
                  <c:v>502.29836523325667</c:v>
                </c:pt>
                <c:pt idx="1623">
                  <c:v>502.29836523325667</c:v>
                </c:pt>
                <c:pt idx="1624">
                  <c:v>502.29836523325667</c:v>
                </c:pt>
                <c:pt idx="1625">
                  <c:v>502.29836523325667</c:v>
                </c:pt>
                <c:pt idx="1626">
                  <c:v>502.29836523325667</c:v>
                </c:pt>
                <c:pt idx="1627">
                  <c:v>502.29836523325667</c:v>
                </c:pt>
                <c:pt idx="1628">
                  <c:v>502.29836523325667</c:v>
                </c:pt>
                <c:pt idx="1629">
                  <c:v>502.29836523325667</c:v>
                </c:pt>
                <c:pt idx="1630">
                  <c:v>502.29836523325667</c:v>
                </c:pt>
                <c:pt idx="1631">
                  <c:v>502.29836523325667</c:v>
                </c:pt>
                <c:pt idx="1632">
                  <c:v>502.29836523325667</c:v>
                </c:pt>
                <c:pt idx="1633">
                  <c:v>502.29836523325667</c:v>
                </c:pt>
                <c:pt idx="1634">
                  <c:v>502.29836523325667</c:v>
                </c:pt>
                <c:pt idx="1635">
                  <c:v>502.29836523325667</c:v>
                </c:pt>
                <c:pt idx="1636">
                  <c:v>502.29836523325667</c:v>
                </c:pt>
                <c:pt idx="1637">
                  <c:v>502.29836523325667</c:v>
                </c:pt>
                <c:pt idx="1638">
                  <c:v>502.29836523325667</c:v>
                </c:pt>
                <c:pt idx="1639">
                  <c:v>502.29836523325667</c:v>
                </c:pt>
                <c:pt idx="1640">
                  <c:v>502.29836523325667</c:v>
                </c:pt>
                <c:pt idx="1641">
                  <c:v>502.29836523325667</c:v>
                </c:pt>
                <c:pt idx="1642">
                  <c:v>502.29836523325667</c:v>
                </c:pt>
                <c:pt idx="1643">
                  <c:v>502.29836523325667</c:v>
                </c:pt>
                <c:pt idx="1644">
                  <c:v>502.29836523325667</c:v>
                </c:pt>
                <c:pt idx="1645">
                  <c:v>502.29836523325667</c:v>
                </c:pt>
                <c:pt idx="1646">
                  <c:v>502.29836523325667</c:v>
                </c:pt>
                <c:pt idx="1647">
                  <c:v>502.29836523325667</c:v>
                </c:pt>
                <c:pt idx="1648">
                  <c:v>502.29836523325667</c:v>
                </c:pt>
                <c:pt idx="1649">
                  <c:v>502.29836523325667</c:v>
                </c:pt>
                <c:pt idx="1650">
                  <c:v>502.29836523325667</c:v>
                </c:pt>
                <c:pt idx="1651">
                  <c:v>502.29836523325667</c:v>
                </c:pt>
                <c:pt idx="1652">
                  <c:v>502.29836523325667</c:v>
                </c:pt>
                <c:pt idx="1653">
                  <c:v>502.29836523325667</c:v>
                </c:pt>
                <c:pt idx="1654">
                  <c:v>502.29836523325667</c:v>
                </c:pt>
                <c:pt idx="1655">
                  <c:v>502.29836523325667</c:v>
                </c:pt>
                <c:pt idx="1656">
                  <c:v>502.29836523325667</c:v>
                </c:pt>
                <c:pt idx="1657">
                  <c:v>502.29836523325667</c:v>
                </c:pt>
                <c:pt idx="1658">
                  <c:v>502.29836523325667</c:v>
                </c:pt>
                <c:pt idx="1659">
                  <c:v>502.29836523325667</c:v>
                </c:pt>
                <c:pt idx="1660">
                  <c:v>502.29836523325667</c:v>
                </c:pt>
                <c:pt idx="1661">
                  <c:v>502.29836523325667</c:v>
                </c:pt>
                <c:pt idx="1662">
                  <c:v>502.29836523325667</c:v>
                </c:pt>
                <c:pt idx="1663">
                  <c:v>502.29836523325667</c:v>
                </c:pt>
                <c:pt idx="1664">
                  <c:v>502.29836523325667</c:v>
                </c:pt>
                <c:pt idx="1665">
                  <c:v>502.29836523325667</c:v>
                </c:pt>
                <c:pt idx="1666">
                  <c:v>502.29836523325667</c:v>
                </c:pt>
                <c:pt idx="1667">
                  <c:v>502.29836523325667</c:v>
                </c:pt>
                <c:pt idx="1668">
                  <c:v>502.29836523325667</c:v>
                </c:pt>
                <c:pt idx="1669">
                  <c:v>502.29836523325667</c:v>
                </c:pt>
                <c:pt idx="1670">
                  <c:v>502.29836523325667</c:v>
                </c:pt>
                <c:pt idx="1671">
                  <c:v>502.29836523325667</c:v>
                </c:pt>
                <c:pt idx="1672">
                  <c:v>502.29836523325667</c:v>
                </c:pt>
                <c:pt idx="1673">
                  <c:v>502.29836523325667</c:v>
                </c:pt>
                <c:pt idx="1674">
                  <c:v>502.29836523325667</c:v>
                </c:pt>
                <c:pt idx="1675">
                  <c:v>502.29836523325667</c:v>
                </c:pt>
                <c:pt idx="1676">
                  <c:v>502.29836523325667</c:v>
                </c:pt>
                <c:pt idx="1677">
                  <c:v>502.29836523325667</c:v>
                </c:pt>
                <c:pt idx="1678">
                  <c:v>502.29836523325667</c:v>
                </c:pt>
                <c:pt idx="1679">
                  <c:v>502.29836523325667</c:v>
                </c:pt>
                <c:pt idx="1680">
                  <c:v>502.29836523325667</c:v>
                </c:pt>
                <c:pt idx="1681">
                  <c:v>502.29836523325667</c:v>
                </c:pt>
                <c:pt idx="1682">
                  <c:v>502.29836523325667</c:v>
                </c:pt>
                <c:pt idx="1683">
                  <c:v>502.29836523325667</c:v>
                </c:pt>
                <c:pt idx="1684">
                  <c:v>502.29836523325667</c:v>
                </c:pt>
                <c:pt idx="1685">
                  <c:v>502.29836523325667</c:v>
                </c:pt>
                <c:pt idx="1686">
                  <c:v>502.29836523325667</c:v>
                </c:pt>
                <c:pt idx="1687">
                  <c:v>502.29836523325667</c:v>
                </c:pt>
                <c:pt idx="1688">
                  <c:v>502.29836523325667</c:v>
                </c:pt>
                <c:pt idx="1689">
                  <c:v>502.29836523325667</c:v>
                </c:pt>
                <c:pt idx="1690">
                  <c:v>502.29836523325667</c:v>
                </c:pt>
                <c:pt idx="1691">
                  <c:v>502.29836523325667</c:v>
                </c:pt>
                <c:pt idx="1692">
                  <c:v>502.29836523325667</c:v>
                </c:pt>
                <c:pt idx="1693">
                  <c:v>502.29836523325667</c:v>
                </c:pt>
                <c:pt idx="1694">
                  <c:v>502.29836523325667</c:v>
                </c:pt>
                <c:pt idx="1695">
                  <c:v>502.29836523325667</c:v>
                </c:pt>
                <c:pt idx="1696">
                  <c:v>502.29836523325667</c:v>
                </c:pt>
                <c:pt idx="1697">
                  <c:v>502.29836523325667</c:v>
                </c:pt>
                <c:pt idx="1698">
                  <c:v>502.29836523325667</c:v>
                </c:pt>
                <c:pt idx="1699">
                  <c:v>502.29836523325667</c:v>
                </c:pt>
                <c:pt idx="1700">
                  <c:v>502.29836523325667</c:v>
                </c:pt>
                <c:pt idx="1701">
                  <c:v>502.29836523325667</c:v>
                </c:pt>
                <c:pt idx="1702">
                  <c:v>502.29836523325667</c:v>
                </c:pt>
                <c:pt idx="1703">
                  <c:v>502.29836523325667</c:v>
                </c:pt>
                <c:pt idx="1704">
                  <c:v>502.29836523325667</c:v>
                </c:pt>
                <c:pt idx="1705">
                  <c:v>502.29836523325667</c:v>
                </c:pt>
                <c:pt idx="1706">
                  <c:v>502.29836523325667</c:v>
                </c:pt>
                <c:pt idx="1707">
                  <c:v>502.29836523325667</c:v>
                </c:pt>
                <c:pt idx="1708">
                  <c:v>502.29836523325667</c:v>
                </c:pt>
                <c:pt idx="1709">
                  <c:v>502.29836523325667</c:v>
                </c:pt>
                <c:pt idx="1710">
                  <c:v>502.29836523325667</c:v>
                </c:pt>
                <c:pt idx="1711">
                  <c:v>502.29836523325667</c:v>
                </c:pt>
                <c:pt idx="1712">
                  <c:v>502.29836523325667</c:v>
                </c:pt>
                <c:pt idx="1713">
                  <c:v>502.29836523325667</c:v>
                </c:pt>
                <c:pt idx="1714">
                  <c:v>502.29836523325667</c:v>
                </c:pt>
                <c:pt idx="1715">
                  <c:v>502.29836523325667</c:v>
                </c:pt>
                <c:pt idx="1716">
                  <c:v>502.29836523325667</c:v>
                </c:pt>
                <c:pt idx="1717">
                  <c:v>502.29836523325667</c:v>
                </c:pt>
                <c:pt idx="1718">
                  <c:v>502.29836523325667</c:v>
                </c:pt>
                <c:pt idx="1719">
                  <c:v>502.29836523325667</c:v>
                </c:pt>
                <c:pt idx="1720">
                  <c:v>502.29836523325667</c:v>
                </c:pt>
                <c:pt idx="1721">
                  <c:v>502.29836523325667</c:v>
                </c:pt>
                <c:pt idx="1722">
                  <c:v>502.29836523325667</c:v>
                </c:pt>
                <c:pt idx="1723">
                  <c:v>502.29836523325667</c:v>
                </c:pt>
                <c:pt idx="1724">
                  <c:v>502.29836523325667</c:v>
                </c:pt>
                <c:pt idx="1725">
                  <c:v>502.29836523325667</c:v>
                </c:pt>
                <c:pt idx="1726">
                  <c:v>502.29836523325667</c:v>
                </c:pt>
                <c:pt idx="1727">
                  <c:v>502.29836523325667</c:v>
                </c:pt>
                <c:pt idx="1728">
                  <c:v>502.29836523325667</c:v>
                </c:pt>
                <c:pt idx="1729">
                  <c:v>502.29836523325667</c:v>
                </c:pt>
                <c:pt idx="1730">
                  <c:v>502.29836523325667</c:v>
                </c:pt>
                <c:pt idx="1731">
                  <c:v>502.29836523325667</c:v>
                </c:pt>
                <c:pt idx="1732">
                  <c:v>502.29836523325667</c:v>
                </c:pt>
                <c:pt idx="1733">
                  <c:v>502.29836523325667</c:v>
                </c:pt>
                <c:pt idx="1734">
                  <c:v>502.29836523325667</c:v>
                </c:pt>
                <c:pt idx="1735">
                  <c:v>502.29836523325667</c:v>
                </c:pt>
                <c:pt idx="1736">
                  <c:v>502.29836523325667</c:v>
                </c:pt>
                <c:pt idx="1737">
                  <c:v>502.29836523325667</c:v>
                </c:pt>
                <c:pt idx="1738">
                  <c:v>502.29836523325667</c:v>
                </c:pt>
                <c:pt idx="1739">
                  <c:v>502.29836523325667</c:v>
                </c:pt>
                <c:pt idx="1740">
                  <c:v>502.29836523325667</c:v>
                </c:pt>
                <c:pt idx="1741">
                  <c:v>502.29836523325667</c:v>
                </c:pt>
                <c:pt idx="1742">
                  <c:v>502.29836523325667</c:v>
                </c:pt>
                <c:pt idx="1743">
                  <c:v>502.29836523325667</c:v>
                </c:pt>
                <c:pt idx="1744">
                  <c:v>502.29836523325667</c:v>
                </c:pt>
                <c:pt idx="1745">
                  <c:v>502.29836523325667</c:v>
                </c:pt>
                <c:pt idx="1746">
                  <c:v>502.29836523325667</c:v>
                </c:pt>
                <c:pt idx="1747">
                  <c:v>502.29836523325667</c:v>
                </c:pt>
                <c:pt idx="1748">
                  <c:v>502.29836523325667</c:v>
                </c:pt>
                <c:pt idx="1749">
                  <c:v>502.29836523325667</c:v>
                </c:pt>
                <c:pt idx="1750">
                  <c:v>502.29836523325667</c:v>
                </c:pt>
                <c:pt idx="1751">
                  <c:v>502.29836523325667</c:v>
                </c:pt>
                <c:pt idx="1752">
                  <c:v>502.29836523325667</c:v>
                </c:pt>
                <c:pt idx="1753">
                  <c:v>502.29836523325667</c:v>
                </c:pt>
                <c:pt idx="1754">
                  <c:v>502.29836523325667</c:v>
                </c:pt>
                <c:pt idx="1755">
                  <c:v>502.29836523325667</c:v>
                </c:pt>
                <c:pt idx="1756">
                  <c:v>502.29836523325667</c:v>
                </c:pt>
                <c:pt idx="1757">
                  <c:v>502.29836523325667</c:v>
                </c:pt>
                <c:pt idx="1758">
                  <c:v>502.29836523325667</c:v>
                </c:pt>
                <c:pt idx="1759">
                  <c:v>502.29836523325667</c:v>
                </c:pt>
                <c:pt idx="1760">
                  <c:v>502.29836523325667</c:v>
                </c:pt>
                <c:pt idx="1761">
                  <c:v>502.29836523325667</c:v>
                </c:pt>
                <c:pt idx="1762">
                  <c:v>502.29836523325667</c:v>
                </c:pt>
                <c:pt idx="1763">
                  <c:v>502.29836523325667</c:v>
                </c:pt>
                <c:pt idx="1764">
                  <c:v>502.29836523325667</c:v>
                </c:pt>
                <c:pt idx="1765">
                  <c:v>502.29836523325667</c:v>
                </c:pt>
                <c:pt idx="1766">
                  <c:v>502.29836523325667</c:v>
                </c:pt>
                <c:pt idx="1767">
                  <c:v>502.29836523325667</c:v>
                </c:pt>
                <c:pt idx="1768">
                  <c:v>502.29836523325667</c:v>
                </c:pt>
                <c:pt idx="1769">
                  <c:v>502.29836523325667</c:v>
                </c:pt>
                <c:pt idx="1770">
                  <c:v>502.29836523325667</c:v>
                </c:pt>
                <c:pt idx="1771">
                  <c:v>502.29836523325667</c:v>
                </c:pt>
                <c:pt idx="1772">
                  <c:v>502.29836523325667</c:v>
                </c:pt>
                <c:pt idx="1773">
                  <c:v>502.29836523325667</c:v>
                </c:pt>
                <c:pt idx="1774">
                  <c:v>502.29836523325667</c:v>
                </c:pt>
                <c:pt idx="1775">
                  <c:v>502.29836523325667</c:v>
                </c:pt>
                <c:pt idx="1776">
                  <c:v>502.29836523325667</c:v>
                </c:pt>
                <c:pt idx="1777">
                  <c:v>502.29836523325667</c:v>
                </c:pt>
                <c:pt idx="1778">
                  <c:v>502.29836523325667</c:v>
                </c:pt>
                <c:pt idx="1779">
                  <c:v>502.29836523325667</c:v>
                </c:pt>
                <c:pt idx="1780">
                  <c:v>502.29836523325667</c:v>
                </c:pt>
                <c:pt idx="1781">
                  <c:v>502.29836523325667</c:v>
                </c:pt>
                <c:pt idx="1782">
                  <c:v>502.29836523325667</c:v>
                </c:pt>
                <c:pt idx="1783">
                  <c:v>502.29836523325667</c:v>
                </c:pt>
                <c:pt idx="1784">
                  <c:v>502.29836523325667</c:v>
                </c:pt>
                <c:pt idx="1785">
                  <c:v>502.29836523325667</c:v>
                </c:pt>
                <c:pt idx="1786">
                  <c:v>502.29836523325667</c:v>
                </c:pt>
                <c:pt idx="1787">
                  <c:v>502.29836523325667</c:v>
                </c:pt>
                <c:pt idx="1788">
                  <c:v>502.29836523325667</c:v>
                </c:pt>
                <c:pt idx="1789">
                  <c:v>502.29836523325667</c:v>
                </c:pt>
                <c:pt idx="1790">
                  <c:v>502.29836523325667</c:v>
                </c:pt>
                <c:pt idx="1791">
                  <c:v>502.29836523325667</c:v>
                </c:pt>
                <c:pt idx="1792">
                  <c:v>502.29836523325667</c:v>
                </c:pt>
                <c:pt idx="1793">
                  <c:v>502.29836523325667</c:v>
                </c:pt>
                <c:pt idx="1794">
                  <c:v>502.29836523325667</c:v>
                </c:pt>
                <c:pt idx="1795">
                  <c:v>502.29836523325667</c:v>
                </c:pt>
                <c:pt idx="1796">
                  <c:v>502.29836523325667</c:v>
                </c:pt>
                <c:pt idx="1797">
                  <c:v>502.29836523325667</c:v>
                </c:pt>
                <c:pt idx="1798">
                  <c:v>502.29836523325667</c:v>
                </c:pt>
                <c:pt idx="1799">
                  <c:v>502.29836523325667</c:v>
                </c:pt>
                <c:pt idx="1800">
                  <c:v>502.29836523325667</c:v>
                </c:pt>
                <c:pt idx="1801">
                  <c:v>502.29836523325667</c:v>
                </c:pt>
                <c:pt idx="1802">
                  <c:v>502.29836523325667</c:v>
                </c:pt>
                <c:pt idx="1803">
                  <c:v>502.29836523325667</c:v>
                </c:pt>
                <c:pt idx="1804">
                  <c:v>502.29836523325667</c:v>
                </c:pt>
                <c:pt idx="1805">
                  <c:v>502.29836523325667</c:v>
                </c:pt>
                <c:pt idx="1806">
                  <c:v>502.29836523325667</c:v>
                </c:pt>
                <c:pt idx="1807">
                  <c:v>502.29836523325667</c:v>
                </c:pt>
                <c:pt idx="1808">
                  <c:v>502.29836523325667</c:v>
                </c:pt>
                <c:pt idx="1809">
                  <c:v>502.29836523325667</c:v>
                </c:pt>
                <c:pt idx="1810">
                  <c:v>502.29836523325667</c:v>
                </c:pt>
                <c:pt idx="1811">
                  <c:v>502.29836523325667</c:v>
                </c:pt>
                <c:pt idx="1812">
                  <c:v>502.29836523325667</c:v>
                </c:pt>
                <c:pt idx="1813">
                  <c:v>502.29836523325667</c:v>
                </c:pt>
                <c:pt idx="1814">
                  <c:v>502.29836523325667</c:v>
                </c:pt>
                <c:pt idx="1815">
                  <c:v>502.29836523325667</c:v>
                </c:pt>
                <c:pt idx="1816">
                  <c:v>502.29836523325667</c:v>
                </c:pt>
                <c:pt idx="1817">
                  <c:v>502.29836523325667</c:v>
                </c:pt>
                <c:pt idx="1818">
                  <c:v>502.29836523325667</c:v>
                </c:pt>
                <c:pt idx="1819">
                  <c:v>502.29836523325667</c:v>
                </c:pt>
                <c:pt idx="1820">
                  <c:v>502.29836523325667</c:v>
                </c:pt>
                <c:pt idx="1821">
                  <c:v>502.29836523325667</c:v>
                </c:pt>
                <c:pt idx="1822">
                  <c:v>502.29836523325667</c:v>
                </c:pt>
                <c:pt idx="1823">
                  <c:v>502.29836523325667</c:v>
                </c:pt>
                <c:pt idx="1824">
                  <c:v>502.29836523325667</c:v>
                </c:pt>
                <c:pt idx="1825">
                  <c:v>502.29836523325667</c:v>
                </c:pt>
                <c:pt idx="1826">
                  <c:v>502.29836523325667</c:v>
                </c:pt>
                <c:pt idx="1827">
                  <c:v>502.29836523325667</c:v>
                </c:pt>
                <c:pt idx="1828">
                  <c:v>502.29836523325667</c:v>
                </c:pt>
                <c:pt idx="1829">
                  <c:v>502.29836523325667</c:v>
                </c:pt>
                <c:pt idx="1830">
                  <c:v>502.29836523325667</c:v>
                </c:pt>
                <c:pt idx="1831">
                  <c:v>502.29836523325667</c:v>
                </c:pt>
                <c:pt idx="1832">
                  <c:v>502.29836523325667</c:v>
                </c:pt>
                <c:pt idx="1833">
                  <c:v>502.29836523325667</c:v>
                </c:pt>
                <c:pt idx="1834">
                  <c:v>502.29836523325667</c:v>
                </c:pt>
                <c:pt idx="1835">
                  <c:v>502.29836523325667</c:v>
                </c:pt>
                <c:pt idx="1836">
                  <c:v>502.29836523325667</c:v>
                </c:pt>
                <c:pt idx="1837">
                  <c:v>502.29836523325667</c:v>
                </c:pt>
                <c:pt idx="1838">
                  <c:v>502.29836523325667</c:v>
                </c:pt>
                <c:pt idx="1839">
                  <c:v>502.29836523325667</c:v>
                </c:pt>
                <c:pt idx="1840">
                  <c:v>502.29836523325667</c:v>
                </c:pt>
                <c:pt idx="1841">
                  <c:v>502.29836523325667</c:v>
                </c:pt>
                <c:pt idx="1842">
                  <c:v>502.29836523325667</c:v>
                </c:pt>
                <c:pt idx="1843">
                  <c:v>502.29836523325667</c:v>
                </c:pt>
                <c:pt idx="1844">
                  <c:v>502.29836523325667</c:v>
                </c:pt>
                <c:pt idx="1845">
                  <c:v>502.29836523325667</c:v>
                </c:pt>
                <c:pt idx="1846">
                  <c:v>502.29836523325667</c:v>
                </c:pt>
                <c:pt idx="1847">
                  <c:v>502.29836523325667</c:v>
                </c:pt>
                <c:pt idx="1848">
                  <c:v>502.29836523325667</c:v>
                </c:pt>
                <c:pt idx="1849">
                  <c:v>502.29836523325667</c:v>
                </c:pt>
                <c:pt idx="1850">
                  <c:v>502.29836523325667</c:v>
                </c:pt>
                <c:pt idx="1851">
                  <c:v>502.29836523325667</c:v>
                </c:pt>
                <c:pt idx="1852">
                  <c:v>502.29836523325667</c:v>
                </c:pt>
                <c:pt idx="1853">
                  <c:v>502.29836523325667</c:v>
                </c:pt>
                <c:pt idx="1854">
                  <c:v>502.29836523325667</c:v>
                </c:pt>
                <c:pt idx="1855">
                  <c:v>502.29836523325667</c:v>
                </c:pt>
                <c:pt idx="1856">
                  <c:v>502.29836523325667</c:v>
                </c:pt>
                <c:pt idx="1857">
                  <c:v>502.29836523325667</c:v>
                </c:pt>
                <c:pt idx="1858">
                  <c:v>502.29836523325667</c:v>
                </c:pt>
                <c:pt idx="1859">
                  <c:v>502.29836523325667</c:v>
                </c:pt>
                <c:pt idx="1860">
                  <c:v>502.29836523325667</c:v>
                </c:pt>
                <c:pt idx="1861">
                  <c:v>502.29836523325667</c:v>
                </c:pt>
                <c:pt idx="1862">
                  <c:v>502.29836523325667</c:v>
                </c:pt>
                <c:pt idx="1863">
                  <c:v>502.29836523325667</c:v>
                </c:pt>
                <c:pt idx="1864">
                  <c:v>502.29836523325667</c:v>
                </c:pt>
                <c:pt idx="1865">
                  <c:v>502.29836523325667</c:v>
                </c:pt>
                <c:pt idx="1866">
                  <c:v>502.29836523325667</c:v>
                </c:pt>
                <c:pt idx="1867">
                  <c:v>502.29836523325667</c:v>
                </c:pt>
                <c:pt idx="1868">
                  <c:v>502.29836523325667</c:v>
                </c:pt>
                <c:pt idx="1869">
                  <c:v>502.29836523325667</c:v>
                </c:pt>
                <c:pt idx="1870">
                  <c:v>502.29836523325667</c:v>
                </c:pt>
                <c:pt idx="1871">
                  <c:v>502.29836523325667</c:v>
                </c:pt>
                <c:pt idx="1872">
                  <c:v>502.29836523325667</c:v>
                </c:pt>
                <c:pt idx="1873">
                  <c:v>502.29836523325667</c:v>
                </c:pt>
                <c:pt idx="1874">
                  <c:v>502.29836523325667</c:v>
                </c:pt>
                <c:pt idx="1875">
                  <c:v>502.29836523325667</c:v>
                </c:pt>
                <c:pt idx="1876">
                  <c:v>502.29836523325667</c:v>
                </c:pt>
                <c:pt idx="1877">
                  <c:v>502.29836523325667</c:v>
                </c:pt>
                <c:pt idx="1878">
                  <c:v>502.29836523325667</c:v>
                </c:pt>
                <c:pt idx="1879">
                  <c:v>502.29836523325667</c:v>
                </c:pt>
                <c:pt idx="1880">
                  <c:v>502.29836523325667</c:v>
                </c:pt>
                <c:pt idx="1881">
                  <c:v>502.29836523325667</c:v>
                </c:pt>
                <c:pt idx="1882">
                  <c:v>502.29836523325667</c:v>
                </c:pt>
                <c:pt idx="1883">
                  <c:v>502.29836523325667</c:v>
                </c:pt>
                <c:pt idx="1884">
                  <c:v>502.29836523325667</c:v>
                </c:pt>
                <c:pt idx="1885">
                  <c:v>502.29836523325667</c:v>
                </c:pt>
                <c:pt idx="1886">
                  <c:v>502.29836523325667</c:v>
                </c:pt>
                <c:pt idx="1887">
                  <c:v>502.29836523325667</c:v>
                </c:pt>
                <c:pt idx="1888">
                  <c:v>502.29836523325667</c:v>
                </c:pt>
                <c:pt idx="1889">
                  <c:v>502.29836523325667</c:v>
                </c:pt>
                <c:pt idx="1890">
                  <c:v>502.29836523325667</c:v>
                </c:pt>
                <c:pt idx="1891">
                  <c:v>502.29836523325667</c:v>
                </c:pt>
                <c:pt idx="1892">
                  <c:v>502.29836523325667</c:v>
                </c:pt>
                <c:pt idx="1893">
                  <c:v>502.29836523325667</c:v>
                </c:pt>
                <c:pt idx="1894">
                  <c:v>502.29836523325667</c:v>
                </c:pt>
                <c:pt idx="1895">
                  <c:v>502.29836523325667</c:v>
                </c:pt>
                <c:pt idx="1896">
                  <c:v>502.29836523325667</c:v>
                </c:pt>
                <c:pt idx="1897">
                  <c:v>502.29836523325667</c:v>
                </c:pt>
                <c:pt idx="1898">
                  <c:v>502.29836523325667</c:v>
                </c:pt>
                <c:pt idx="1899">
                  <c:v>502.29836523325667</c:v>
                </c:pt>
                <c:pt idx="1900">
                  <c:v>502.29836523325667</c:v>
                </c:pt>
                <c:pt idx="1901">
                  <c:v>502.29836523325667</c:v>
                </c:pt>
                <c:pt idx="1902">
                  <c:v>502.29836523325667</c:v>
                </c:pt>
                <c:pt idx="1903">
                  <c:v>502.29836523325667</c:v>
                </c:pt>
                <c:pt idx="1904">
                  <c:v>502.29836523325667</c:v>
                </c:pt>
                <c:pt idx="1905">
                  <c:v>502.29836523325667</c:v>
                </c:pt>
                <c:pt idx="1906">
                  <c:v>502.29836523325667</c:v>
                </c:pt>
                <c:pt idx="1907">
                  <c:v>502.29836523325667</c:v>
                </c:pt>
                <c:pt idx="1908">
                  <c:v>502.29836523325667</c:v>
                </c:pt>
                <c:pt idx="1909">
                  <c:v>502.29836523325667</c:v>
                </c:pt>
                <c:pt idx="1910">
                  <c:v>502.29836523325667</c:v>
                </c:pt>
                <c:pt idx="1911">
                  <c:v>502.29836523325667</c:v>
                </c:pt>
                <c:pt idx="1912">
                  <c:v>502.29836523325667</c:v>
                </c:pt>
                <c:pt idx="1913">
                  <c:v>502.29836523325667</c:v>
                </c:pt>
                <c:pt idx="1914">
                  <c:v>502.29836523325667</c:v>
                </c:pt>
                <c:pt idx="1915">
                  <c:v>502.29836523325667</c:v>
                </c:pt>
                <c:pt idx="1916">
                  <c:v>502.29836523325667</c:v>
                </c:pt>
                <c:pt idx="1917">
                  <c:v>502.29836523325667</c:v>
                </c:pt>
                <c:pt idx="1918">
                  <c:v>502.29836523325667</c:v>
                </c:pt>
                <c:pt idx="1919">
                  <c:v>502.29836523325667</c:v>
                </c:pt>
                <c:pt idx="1920">
                  <c:v>502.29836523325667</c:v>
                </c:pt>
                <c:pt idx="1921">
                  <c:v>502.29836523325667</c:v>
                </c:pt>
                <c:pt idx="1922">
                  <c:v>502.29836523325667</c:v>
                </c:pt>
                <c:pt idx="1923">
                  <c:v>502.29836523325667</c:v>
                </c:pt>
                <c:pt idx="1924">
                  <c:v>502.29836523325667</c:v>
                </c:pt>
                <c:pt idx="1925">
                  <c:v>502.29836523325667</c:v>
                </c:pt>
                <c:pt idx="1926">
                  <c:v>502.29836523325667</c:v>
                </c:pt>
                <c:pt idx="1927">
                  <c:v>502.29836523325667</c:v>
                </c:pt>
                <c:pt idx="1928">
                  <c:v>502.29836523325667</c:v>
                </c:pt>
                <c:pt idx="1929">
                  <c:v>502.29836523325667</c:v>
                </c:pt>
                <c:pt idx="1930">
                  <c:v>502.29836523325667</c:v>
                </c:pt>
                <c:pt idx="1931">
                  <c:v>502.29836523325667</c:v>
                </c:pt>
                <c:pt idx="1932">
                  <c:v>502.29836523325667</c:v>
                </c:pt>
                <c:pt idx="1933">
                  <c:v>502.29836523325667</c:v>
                </c:pt>
                <c:pt idx="1934">
                  <c:v>502.29836523325667</c:v>
                </c:pt>
                <c:pt idx="1935">
                  <c:v>502.29836523325667</c:v>
                </c:pt>
                <c:pt idx="1936">
                  <c:v>502.29836523325667</c:v>
                </c:pt>
                <c:pt idx="1937">
                  <c:v>502.29836523325667</c:v>
                </c:pt>
                <c:pt idx="1938">
                  <c:v>502.29836523325667</c:v>
                </c:pt>
                <c:pt idx="1939">
                  <c:v>502.29836523325667</c:v>
                </c:pt>
                <c:pt idx="1940">
                  <c:v>502.29836523325667</c:v>
                </c:pt>
                <c:pt idx="1941">
                  <c:v>502.29836523325667</c:v>
                </c:pt>
                <c:pt idx="1942">
                  <c:v>502.29836523325667</c:v>
                </c:pt>
                <c:pt idx="1943">
                  <c:v>502.29836523325667</c:v>
                </c:pt>
                <c:pt idx="1944">
                  <c:v>502.29836523325667</c:v>
                </c:pt>
                <c:pt idx="1945">
                  <c:v>502.29836523325667</c:v>
                </c:pt>
                <c:pt idx="1946">
                  <c:v>502.29836523325667</c:v>
                </c:pt>
                <c:pt idx="1947">
                  <c:v>502.29836523325667</c:v>
                </c:pt>
                <c:pt idx="1948">
                  <c:v>502.29836523325667</c:v>
                </c:pt>
                <c:pt idx="1949">
                  <c:v>502.29836523325667</c:v>
                </c:pt>
                <c:pt idx="1950">
                  <c:v>502.29836523325667</c:v>
                </c:pt>
                <c:pt idx="1951">
                  <c:v>502.29836523325667</c:v>
                </c:pt>
                <c:pt idx="1952">
                  <c:v>502.29836523325667</c:v>
                </c:pt>
                <c:pt idx="1953">
                  <c:v>502.29836523325667</c:v>
                </c:pt>
                <c:pt idx="1954">
                  <c:v>502.29836523325667</c:v>
                </c:pt>
                <c:pt idx="1955">
                  <c:v>502.29836523325667</c:v>
                </c:pt>
                <c:pt idx="1956">
                  <c:v>502.29836523325667</c:v>
                </c:pt>
                <c:pt idx="1957">
                  <c:v>502.29836523325667</c:v>
                </c:pt>
                <c:pt idx="1958">
                  <c:v>502.29836523325667</c:v>
                </c:pt>
                <c:pt idx="1959">
                  <c:v>502.29836523325667</c:v>
                </c:pt>
                <c:pt idx="1960">
                  <c:v>502.29836523325667</c:v>
                </c:pt>
                <c:pt idx="1961">
                  <c:v>502.29836523325667</c:v>
                </c:pt>
                <c:pt idx="1962">
                  <c:v>502.29836523325667</c:v>
                </c:pt>
                <c:pt idx="1963">
                  <c:v>502.29836523325667</c:v>
                </c:pt>
                <c:pt idx="1964">
                  <c:v>502.29836523325667</c:v>
                </c:pt>
                <c:pt idx="1965">
                  <c:v>502.29836523325667</c:v>
                </c:pt>
                <c:pt idx="1966">
                  <c:v>502.29836523325667</c:v>
                </c:pt>
                <c:pt idx="1967">
                  <c:v>502.29836523325667</c:v>
                </c:pt>
                <c:pt idx="1968">
                  <c:v>502.29836523325667</c:v>
                </c:pt>
                <c:pt idx="1969">
                  <c:v>502.29836523325667</c:v>
                </c:pt>
                <c:pt idx="1970">
                  <c:v>502.29836523325667</c:v>
                </c:pt>
                <c:pt idx="1971">
                  <c:v>502.29836523325667</c:v>
                </c:pt>
                <c:pt idx="1972">
                  <c:v>502.29836523325667</c:v>
                </c:pt>
                <c:pt idx="1973">
                  <c:v>502.29836523325667</c:v>
                </c:pt>
                <c:pt idx="1974">
                  <c:v>502.29836523325667</c:v>
                </c:pt>
                <c:pt idx="1975">
                  <c:v>502.29836523325667</c:v>
                </c:pt>
                <c:pt idx="1976">
                  <c:v>502.29836523325667</c:v>
                </c:pt>
                <c:pt idx="1977">
                  <c:v>502.29836523325667</c:v>
                </c:pt>
                <c:pt idx="1978">
                  <c:v>502.29836523325667</c:v>
                </c:pt>
                <c:pt idx="1979">
                  <c:v>502.29836523325667</c:v>
                </c:pt>
                <c:pt idx="1980">
                  <c:v>502.29836523325667</c:v>
                </c:pt>
                <c:pt idx="1981">
                  <c:v>502.29836523325667</c:v>
                </c:pt>
                <c:pt idx="1982">
                  <c:v>502.29836523325667</c:v>
                </c:pt>
                <c:pt idx="1983">
                  <c:v>502.29836523325667</c:v>
                </c:pt>
                <c:pt idx="1984">
                  <c:v>502.29836523325667</c:v>
                </c:pt>
                <c:pt idx="1985">
                  <c:v>502.29836523325667</c:v>
                </c:pt>
                <c:pt idx="1986">
                  <c:v>502.29836523325667</c:v>
                </c:pt>
                <c:pt idx="1987">
                  <c:v>502.29836523325667</c:v>
                </c:pt>
                <c:pt idx="1988">
                  <c:v>502.29836523325667</c:v>
                </c:pt>
                <c:pt idx="1989">
                  <c:v>502.29836523325667</c:v>
                </c:pt>
                <c:pt idx="1990">
                  <c:v>502.29836523325667</c:v>
                </c:pt>
                <c:pt idx="1991">
                  <c:v>502.29836523325667</c:v>
                </c:pt>
                <c:pt idx="1992">
                  <c:v>502.29836523325667</c:v>
                </c:pt>
                <c:pt idx="1993">
                  <c:v>502.29836523325667</c:v>
                </c:pt>
                <c:pt idx="1994">
                  <c:v>502.29836523325667</c:v>
                </c:pt>
                <c:pt idx="1995">
                  <c:v>502.29836523325667</c:v>
                </c:pt>
                <c:pt idx="1996">
                  <c:v>502.29836523325667</c:v>
                </c:pt>
                <c:pt idx="1997">
                  <c:v>502.29836523325667</c:v>
                </c:pt>
                <c:pt idx="1998">
                  <c:v>502.29836523325667</c:v>
                </c:pt>
                <c:pt idx="1999">
                  <c:v>502.29836523325667</c:v>
                </c:pt>
                <c:pt idx="2000">
                  <c:v>502.29836523325667</c:v>
                </c:pt>
                <c:pt idx="2001">
                  <c:v>502.29836523325667</c:v>
                </c:pt>
                <c:pt idx="2002">
                  <c:v>502.29836523325667</c:v>
                </c:pt>
                <c:pt idx="2003">
                  <c:v>502.29836523325667</c:v>
                </c:pt>
                <c:pt idx="2004">
                  <c:v>502.29836523325667</c:v>
                </c:pt>
                <c:pt idx="2005">
                  <c:v>502.29836523325667</c:v>
                </c:pt>
                <c:pt idx="2006">
                  <c:v>502.29836523325667</c:v>
                </c:pt>
                <c:pt idx="2007">
                  <c:v>502.29836523325667</c:v>
                </c:pt>
                <c:pt idx="2008">
                  <c:v>502.29836523325667</c:v>
                </c:pt>
                <c:pt idx="2009">
                  <c:v>502.29836523325667</c:v>
                </c:pt>
                <c:pt idx="2010">
                  <c:v>502.29836523325667</c:v>
                </c:pt>
                <c:pt idx="2011">
                  <c:v>502.29836523325667</c:v>
                </c:pt>
                <c:pt idx="2012">
                  <c:v>502.29836523325667</c:v>
                </c:pt>
                <c:pt idx="2013">
                  <c:v>502.29836523325667</c:v>
                </c:pt>
                <c:pt idx="2014">
                  <c:v>502.29836523325667</c:v>
                </c:pt>
                <c:pt idx="2015">
                  <c:v>502.29836523325667</c:v>
                </c:pt>
                <c:pt idx="2016">
                  <c:v>502.29836523325667</c:v>
                </c:pt>
                <c:pt idx="2017">
                  <c:v>502.29836523325667</c:v>
                </c:pt>
                <c:pt idx="2018">
                  <c:v>502.29836523325667</c:v>
                </c:pt>
                <c:pt idx="2019">
                  <c:v>502.29836523325667</c:v>
                </c:pt>
                <c:pt idx="2020">
                  <c:v>502.29836523325667</c:v>
                </c:pt>
                <c:pt idx="2021">
                  <c:v>502.29836523325667</c:v>
                </c:pt>
                <c:pt idx="2022">
                  <c:v>502.29836523325667</c:v>
                </c:pt>
                <c:pt idx="2023">
                  <c:v>502.29836523325667</c:v>
                </c:pt>
                <c:pt idx="2024">
                  <c:v>502.29836523325667</c:v>
                </c:pt>
                <c:pt idx="2025">
                  <c:v>502.29836523325667</c:v>
                </c:pt>
                <c:pt idx="2026">
                  <c:v>502.29836523325667</c:v>
                </c:pt>
                <c:pt idx="2027">
                  <c:v>502.29836523325667</c:v>
                </c:pt>
                <c:pt idx="2028">
                  <c:v>502.29836523325667</c:v>
                </c:pt>
                <c:pt idx="2029">
                  <c:v>502.29836523325667</c:v>
                </c:pt>
                <c:pt idx="2030">
                  <c:v>502.29836523325667</c:v>
                </c:pt>
                <c:pt idx="2031">
                  <c:v>502.29836523325667</c:v>
                </c:pt>
                <c:pt idx="2032">
                  <c:v>502.29836523325667</c:v>
                </c:pt>
                <c:pt idx="2033">
                  <c:v>502.29836523325667</c:v>
                </c:pt>
                <c:pt idx="2034">
                  <c:v>502.29836523325667</c:v>
                </c:pt>
                <c:pt idx="2035">
                  <c:v>502.29836523325667</c:v>
                </c:pt>
                <c:pt idx="2036">
                  <c:v>502.29836523325667</c:v>
                </c:pt>
                <c:pt idx="2037">
                  <c:v>502.29836523325667</c:v>
                </c:pt>
                <c:pt idx="2038">
                  <c:v>502.29836523325667</c:v>
                </c:pt>
                <c:pt idx="2039">
                  <c:v>502.29836523325667</c:v>
                </c:pt>
                <c:pt idx="2040">
                  <c:v>502.29836523325667</c:v>
                </c:pt>
                <c:pt idx="2041">
                  <c:v>502.29836523325667</c:v>
                </c:pt>
                <c:pt idx="2042">
                  <c:v>502.29836523325667</c:v>
                </c:pt>
                <c:pt idx="2043">
                  <c:v>502.29836523325667</c:v>
                </c:pt>
                <c:pt idx="2044">
                  <c:v>502.29836523325667</c:v>
                </c:pt>
                <c:pt idx="2045">
                  <c:v>502.29836523325667</c:v>
                </c:pt>
                <c:pt idx="2046">
                  <c:v>502.29836523325667</c:v>
                </c:pt>
                <c:pt idx="2047">
                  <c:v>502.29836523325667</c:v>
                </c:pt>
                <c:pt idx="2048">
                  <c:v>502.29836523325667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24-4E4B-B9AD-603981BAE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18450"/>
        <c:axId val="34410786"/>
      </c:scatterChart>
      <c:valAx>
        <c:axId val="29518450"/>
        <c:scaling>
          <c:orientation val="minMax"/>
          <c:max val="656.7"/>
          <c:min val="655.9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t-EE" dirty="0"/>
                  <a:t>Wavelength (nm)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34410786"/>
        <c:crosses val="autoZero"/>
        <c:crossBetween val="midCat"/>
        <c:majorUnit val="0.2"/>
      </c:valAx>
      <c:valAx>
        <c:axId val="34410786"/>
        <c:scaling>
          <c:orientation val="minMax"/>
          <c:max val="8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t-EE" dirty="0"/>
                  <a:t>Intensity (a.u.)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tx1"/>
                </a:solidFill>
                <a:latin typeface="Calibri"/>
              </a:defRPr>
            </a:pPr>
            <a:endParaRPr lang="en-US"/>
          </a:p>
        </c:txPr>
        <c:crossAx val="29518450"/>
        <c:crosses val="autoZero"/>
        <c:crossBetween val="midCat"/>
        <c:dispUnits>
          <c:builtInUnit val="thousands"/>
        </c:dispUnits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  <a:round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87493849221766"/>
          <c:y val="8.2652353669243853E-2"/>
          <c:w val="0.67548722799580829"/>
          <c:h val="0.6610318650658958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yVal>
            <c:numRef>
              <c:f>data!$B$2:$GS$2</c:f>
              <c:numCache>
                <c:formatCode>General</c:formatCode>
                <c:ptCount val="200"/>
                <c:pt idx="0">
                  <c:v>3436.9857722439251</c:v>
                </c:pt>
                <c:pt idx="1">
                  <c:v>4512.3622607596408</c:v>
                </c:pt>
                <c:pt idx="2">
                  <c:v>3719.3471553537056</c:v>
                </c:pt>
                <c:pt idx="3">
                  <c:v>4535.6553931423659</c:v>
                </c:pt>
                <c:pt idx="4">
                  <c:v>5999.5139928859471</c:v>
                </c:pt>
                <c:pt idx="5">
                  <c:v>4518.8924935260538</c:v>
                </c:pt>
                <c:pt idx="6">
                  <c:v>5476.0350378604371</c:v>
                </c:pt>
                <c:pt idx="7">
                  <c:v>4471.1865038436745</c:v>
                </c:pt>
                <c:pt idx="8">
                  <c:v>4604.9921446700055</c:v>
                </c:pt>
                <c:pt idx="9">
                  <c:v>5442.7717261649323</c:v>
                </c:pt>
                <c:pt idx="10">
                  <c:v>4205.9845035832404</c:v>
                </c:pt>
                <c:pt idx="11">
                  <c:v>4292.7887644465427</c:v>
                </c:pt>
                <c:pt idx="12">
                  <c:v>3992.14160343921</c:v>
                </c:pt>
                <c:pt idx="13">
                  <c:v>4105.2107661716173</c:v>
                </c:pt>
                <c:pt idx="14">
                  <c:v>5294.3827269481126</c:v>
                </c:pt>
                <c:pt idx="15">
                  <c:v>4329.1885641301551</c:v>
                </c:pt>
                <c:pt idx="16">
                  <c:v>4882.272792454658</c:v>
                </c:pt>
                <c:pt idx="17">
                  <c:v>3528.445171466617</c:v>
                </c:pt>
                <c:pt idx="18">
                  <c:v>4342.8310415905171</c:v>
                </c:pt>
                <c:pt idx="19">
                  <c:v>4396.4258496200773</c:v>
                </c:pt>
                <c:pt idx="20">
                  <c:v>3992.2909863407426</c:v>
                </c:pt>
                <c:pt idx="21">
                  <c:v>4181.5826898828527</c:v>
                </c:pt>
                <c:pt idx="22">
                  <c:v>3704.7374203221698</c:v>
                </c:pt>
                <c:pt idx="23">
                  <c:v>4255.1299991800597</c:v>
                </c:pt>
                <c:pt idx="24">
                  <c:v>4315.29318816867</c:v>
                </c:pt>
                <c:pt idx="25">
                  <c:v>5718.1348186039368</c:v>
                </c:pt>
                <c:pt idx="26">
                  <c:v>4103.8175082758198</c:v>
                </c:pt>
                <c:pt idx="27">
                  <c:v>3823.8430250658471</c:v>
                </c:pt>
                <c:pt idx="28">
                  <c:v>3228.8055313121736</c:v>
                </c:pt>
                <c:pt idx="29">
                  <c:v>3974.9569367547388</c:v>
                </c:pt>
                <c:pt idx="30">
                  <c:v>4479.1710283015855</c:v>
                </c:pt>
                <c:pt idx="31">
                  <c:v>4173.1248920867038</c:v>
                </c:pt>
                <c:pt idx="32">
                  <c:v>3352.7819583901905</c:v>
                </c:pt>
                <c:pt idx="33">
                  <c:v>4959.5968853950508</c:v>
                </c:pt>
                <c:pt idx="34">
                  <c:v>4575.6969104683903</c:v>
                </c:pt>
                <c:pt idx="35">
                  <c:v>4353.8119312181725</c:v>
                </c:pt>
                <c:pt idx="36">
                  <c:v>4547.4938706588646</c:v>
                </c:pt>
                <c:pt idx="37">
                  <c:v>4374.777621835995</c:v>
                </c:pt>
                <c:pt idx="38">
                  <c:v>4641.5656541143208</c:v>
                </c:pt>
                <c:pt idx="39">
                  <c:v>3852.8042464329919</c:v>
                </c:pt>
                <c:pt idx="40">
                  <c:v>3162.1627987078487</c:v>
                </c:pt>
                <c:pt idx="41">
                  <c:v>4738.045599756867</c:v>
                </c:pt>
                <c:pt idx="42">
                  <c:v>5230.5123562261915</c:v>
                </c:pt>
                <c:pt idx="43">
                  <c:v>4678.3890800426352</c:v>
                </c:pt>
                <c:pt idx="44">
                  <c:v>3999.0091529761098</c:v>
                </c:pt>
                <c:pt idx="45">
                  <c:v>5066.5249484852784</c:v>
                </c:pt>
                <c:pt idx="46">
                  <c:v>3796.3249705371586</c:v>
                </c:pt>
                <c:pt idx="47">
                  <c:v>4948.958960456097</c:v>
                </c:pt>
                <c:pt idx="48">
                  <c:v>4146.6412344487171</c:v>
                </c:pt>
                <c:pt idx="49">
                  <c:v>4202.0052263715852</c:v>
                </c:pt>
                <c:pt idx="50">
                  <c:v>4878.847012762134</c:v>
                </c:pt>
                <c:pt idx="51">
                  <c:v>4128.2022561692893</c:v>
                </c:pt>
                <c:pt idx="52">
                  <c:v>5302.1597870052765</c:v>
                </c:pt>
                <c:pt idx="53">
                  <c:v>4845.6595707660053</c:v>
                </c:pt>
                <c:pt idx="54">
                  <c:v>3952.0593314134853</c:v>
                </c:pt>
                <c:pt idx="55">
                  <c:v>4870.9677797589657</c:v>
                </c:pt>
                <c:pt idx="56">
                  <c:v>4033.0539858663433</c:v>
                </c:pt>
                <c:pt idx="57">
                  <c:v>4706.9010046195081</c:v>
                </c:pt>
                <c:pt idx="58">
                  <c:v>5451.2101130637639</c:v>
                </c:pt>
                <c:pt idx="59">
                  <c:v>5049.0773409019521</c:v>
                </c:pt>
                <c:pt idx="60">
                  <c:v>4825.5553145751282</c:v>
                </c:pt>
                <c:pt idx="61">
                  <c:v>4238.4023167156547</c:v>
                </c:pt>
                <c:pt idx="62">
                  <c:v>3580.7413601245607</c:v>
                </c:pt>
                <c:pt idx="63">
                  <c:v>4463.6580716559283</c:v>
                </c:pt>
                <c:pt idx="64">
                  <c:v>4416.8287308337049</c:v>
                </c:pt>
                <c:pt idx="65">
                  <c:v>4854.6400859677924</c:v>
                </c:pt>
                <c:pt idx="66">
                  <c:v>5446.5915040944319</c:v>
                </c:pt>
                <c:pt idx="67">
                  <c:v>3720.2683083228185</c:v>
                </c:pt>
                <c:pt idx="68">
                  <c:v>5030.6428635747607</c:v>
                </c:pt>
                <c:pt idx="69">
                  <c:v>4933.7240000816964</c:v>
                </c:pt>
                <c:pt idx="70">
                  <c:v>4169.5804518902551</c:v>
                </c:pt>
                <c:pt idx="71">
                  <c:v>3302.0606833494289</c:v>
                </c:pt>
                <c:pt idx="72">
                  <c:v>4665.6044527853883</c:v>
                </c:pt>
                <c:pt idx="73">
                  <c:v>4079.6481798151967</c:v>
                </c:pt>
                <c:pt idx="74">
                  <c:v>4257.0648886561212</c:v>
                </c:pt>
                <c:pt idx="75">
                  <c:v>4361.3569242838012</c:v>
                </c:pt>
                <c:pt idx="76">
                  <c:v>4049.5494140325259</c:v>
                </c:pt>
                <c:pt idx="77">
                  <c:v>5194.2329666971909</c:v>
                </c:pt>
                <c:pt idx="78">
                  <c:v>4773.9115760592331</c:v>
                </c:pt>
                <c:pt idx="79">
                  <c:v>5160.9385692963242</c:v>
                </c:pt>
                <c:pt idx="80">
                  <c:v>4426.4541988653455</c:v>
                </c:pt>
                <c:pt idx="81">
                  <c:v>5129.2653872433593</c:v>
                </c:pt>
                <c:pt idx="82">
                  <c:v>5217.1099382901002</c:v>
                </c:pt>
                <c:pt idx="83">
                  <c:v>3945.0819886966001</c:v>
                </c:pt>
                <c:pt idx="84">
                  <c:v>4278.7365324771736</c:v>
                </c:pt>
                <c:pt idx="85">
                  <c:v>3705.1294777787552</c:v>
                </c:pt>
                <c:pt idx="86">
                  <c:v>5085.2550808271726</c:v>
                </c:pt>
                <c:pt idx="87">
                  <c:v>3984.6816810174791</c:v>
                </c:pt>
                <c:pt idx="88">
                  <c:v>5161.1506855545749</c:v>
                </c:pt>
                <c:pt idx="89">
                  <c:v>4871.601819960415</c:v>
                </c:pt>
                <c:pt idx="90">
                  <c:v>3650.352424109386</c:v>
                </c:pt>
                <c:pt idx="91">
                  <c:v>4733.0564302183166</c:v>
                </c:pt>
                <c:pt idx="92">
                  <c:v>4393.8311414762438</c:v>
                </c:pt>
                <c:pt idx="93">
                  <c:v>5314.4095920098052</c:v>
                </c:pt>
                <c:pt idx="94">
                  <c:v>5803.1610524914113</c:v>
                </c:pt>
                <c:pt idx="95">
                  <c:v>3898.2620777066363</c:v>
                </c:pt>
                <c:pt idx="96">
                  <c:v>4765.5680616894269</c:v>
                </c:pt>
                <c:pt idx="97">
                  <c:v>4371.2821628484389</c:v>
                </c:pt>
                <c:pt idx="98">
                  <c:v>4564.8684715987029</c:v>
                </c:pt>
                <c:pt idx="99">
                  <c:v>4052.3314508151384</c:v>
                </c:pt>
                <c:pt idx="100">
                  <c:v>3449.5871616076151</c:v>
                </c:pt>
                <c:pt idx="101">
                  <c:v>4499.5850861164154</c:v>
                </c:pt>
                <c:pt idx="102">
                  <c:v>5430.6199793589221</c:v>
                </c:pt>
                <c:pt idx="103">
                  <c:v>3359.1692222785218</c:v>
                </c:pt>
                <c:pt idx="104">
                  <c:v>4191.3346926159802</c:v>
                </c:pt>
                <c:pt idx="105">
                  <c:v>3795.6631750730589</c:v>
                </c:pt>
                <c:pt idx="106">
                  <c:v>4223.0212333325644</c:v>
                </c:pt>
                <c:pt idx="107">
                  <c:v>4855.3113685658309</c:v>
                </c:pt>
                <c:pt idx="108">
                  <c:v>4737.5988864800784</c:v>
                </c:pt>
                <c:pt idx="109">
                  <c:v>3857.7474275328773</c:v>
                </c:pt>
                <c:pt idx="110">
                  <c:v>3879.1129586418592</c:v>
                </c:pt>
                <c:pt idx="111">
                  <c:v>4565.7264986069422</c:v>
                </c:pt>
                <c:pt idx="112">
                  <c:v>5262.9082112780443</c:v>
                </c:pt>
                <c:pt idx="113">
                  <c:v>3280.7217531704559</c:v>
                </c:pt>
                <c:pt idx="114">
                  <c:v>5430.4095081229643</c:v>
                </c:pt>
                <c:pt idx="115">
                  <c:v>3690.1141627064517</c:v>
                </c:pt>
                <c:pt idx="116">
                  <c:v>3517.9309653692217</c:v>
                </c:pt>
                <c:pt idx="117">
                  <c:v>4248.9645933606225</c:v>
                </c:pt>
                <c:pt idx="118">
                  <c:v>4515.1397405168973</c:v>
                </c:pt>
                <c:pt idx="119">
                  <c:v>4102.017016392193</c:v>
                </c:pt>
                <c:pt idx="120">
                  <c:v>4382.8158621062603</c:v>
                </c:pt>
                <c:pt idx="121">
                  <c:v>5060.577933886022</c:v>
                </c:pt>
                <c:pt idx="122">
                  <c:v>5320.7748623632833</c:v>
                </c:pt>
                <c:pt idx="123">
                  <c:v>5262.2692319420212</c:v>
                </c:pt>
                <c:pt idx="124">
                  <c:v>4373.2500984914595</c:v>
                </c:pt>
                <c:pt idx="125">
                  <c:v>4242.1088045874094</c:v>
                </c:pt>
                <c:pt idx="126">
                  <c:v>4527.191491537872</c:v>
                </c:pt>
                <c:pt idx="127">
                  <c:v>4426.1646778314016</c:v>
                </c:pt>
                <c:pt idx="128">
                  <c:v>4196.2869315177377</c:v>
                </c:pt>
                <c:pt idx="129">
                  <c:v>4247.1064068501655</c:v>
                </c:pt>
                <c:pt idx="130">
                  <c:v>4610.0931442937481</c:v>
                </c:pt>
                <c:pt idx="131">
                  <c:v>5776.8534150925552</c:v>
                </c:pt>
                <c:pt idx="132">
                  <c:v>4546.0426335109978</c:v>
                </c:pt>
                <c:pt idx="133">
                  <c:v>4714.1738763177264</c:v>
                </c:pt>
                <c:pt idx="134">
                  <c:v>4398.0446676090651</c:v>
                </c:pt>
                <c:pt idx="135">
                  <c:v>4579.9231395579309</c:v>
                </c:pt>
                <c:pt idx="136">
                  <c:v>3636.8366878381225</c:v>
                </c:pt>
                <c:pt idx="137">
                  <c:v>3614.6356508823933</c:v>
                </c:pt>
                <c:pt idx="138">
                  <c:v>5096.6669629501612</c:v>
                </c:pt>
                <c:pt idx="139">
                  <c:v>4216.1353827383764</c:v>
                </c:pt>
                <c:pt idx="140">
                  <c:v>4357.7843630896741</c:v>
                </c:pt>
                <c:pt idx="141">
                  <c:v>5332.9630454056933</c:v>
                </c:pt>
                <c:pt idx="142">
                  <c:v>5484.4296133488351</c:v>
                </c:pt>
                <c:pt idx="143">
                  <c:v>5249.3365239309906</c:v>
                </c:pt>
                <c:pt idx="144">
                  <c:v>3982.651829812688</c:v>
                </c:pt>
                <c:pt idx="145">
                  <c:v>4427.9732227107879</c:v>
                </c:pt>
                <c:pt idx="146">
                  <c:v>4997.5688492477539</c:v>
                </c:pt>
                <c:pt idx="147">
                  <c:v>4637.1427356158929</c:v>
                </c:pt>
                <c:pt idx="148">
                  <c:v>4336.6089013856872</c:v>
                </c:pt>
                <c:pt idx="149">
                  <c:v>3573.8133822003124</c:v>
                </c:pt>
                <c:pt idx="150">
                  <c:v>4250.6864870012605</c:v>
                </c:pt>
                <c:pt idx="151">
                  <c:v>4719.5366688751046</c:v>
                </c:pt>
                <c:pt idx="152">
                  <c:v>4733.4935195171465</c:v>
                </c:pt>
                <c:pt idx="153">
                  <c:v>4436.2913743167692</c:v>
                </c:pt>
                <c:pt idx="154">
                  <c:v>4535.838252965943</c:v>
                </c:pt>
                <c:pt idx="155">
                  <c:v>4469.0790602346588</c:v>
                </c:pt>
                <c:pt idx="156">
                  <c:v>3859.6605299631033</c:v>
                </c:pt>
                <c:pt idx="157">
                  <c:v>3318.0466998123466</c:v>
                </c:pt>
                <c:pt idx="158">
                  <c:v>4274.5578005962316</c:v>
                </c:pt>
                <c:pt idx="159">
                  <c:v>4342.5941926580299</c:v>
                </c:pt>
                <c:pt idx="160">
                  <c:v>4216.8144348037395</c:v>
                </c:pt>
                <c:pt idx="161">
                  <c:v>2791.5311015622301</c:v>
                </c:pt>
                <c:pt idx="162">
                  <c:v>3502.8053562114274</c:v>
                </c:pt>
                <c:pt idx="163">
                  <c:v>3275.6587742957795</c:v>
                </c:pt>
                <c:pt idx="164">
                  <c:v>3715.9624680674183</c:v>
                </c:pt>
                <c:pt idx="165">
                  <c:v>3783.6617812583149</c:v>
                </c:pt>
                <c:pt idx="166">
                  <c:v>2941.1503403187107</c:v>
                </c:pt>
                <c:pt idx="167">
                  <c:v>2952.830280692308</c:v>
                </c:pt>
                <c:pt idx="168">
                  <c:v>3353.3628905310288</c:v>
                </c:pt>
                <c:pt idx="169">
                  <c:v>3531.9544233802612</c:v>
                </c:pt>
                <c:pt idx="170">
                  <c:v>2823.8372596552449</c:v>
                </c:pt>
                <c:pt idx="171">
                  <c:v>2486.6415967019948</c:v>
                </c:pt>
                <c:pt idx="172">
                  <c:v>1346.4054665573042</c:v>
                </c:pt>
                <c:pt idx="173">
                  <c:v>3067.1318068224155</c:v>
                </c:pt>
                <c:pt idx="174">
                  <c:v>3135.7671227968399</c:v>
                </c:pt>
                <c:pt idx="175">
                  <c:v>1738.2119107953524</c:v>
                </c:pt>
                <c:pt idx="176">
                  <c:v>1891.003403645532</c:v>
                </c:pt>
                <c:pt idx="177">
                  <c:v>2266.2782771550933</c:v>
                </c:pt>
                <c:pt idx="178">
                  <c:v>2210.5797377009808</c:v>
                </c:pt>
                <c:pt idx="179">
                  <c:v>2192.3259871152395</c:v>
                </c:pt>
                <c:pt idx="180">
                  <c:v>3163.8213463355255</c:v>
                </c:pt>
                <c:pt idx="181">
                  <c:v>1858.3052694306352</c:v>
                </c:pt>
                <c:pt idx="182">
                  <c:v>1962.2853482496491</c:v>
                </c:pt>
                <c:pt idx="183">
                  <c:v>2062.6682294107845</c:v>
                </c:pt>
                <c:pt idx="184">
                  <c:v>1453.3824719205961</c:v>
                </c:pt>
                <c:pt idx="185">
                  <c:v>1314.2682822059321</c:v>
                </c:pt>
                <c:pt idx="186">
                  <c:v>3086.2167377516175</c:v>
                </c:pt>
                <c:pt idx="187">
                  <c:v>2934.7948055154461</c:v>
                </c:pt>
                <c:pt idx="188">
                  <c:v>2784.3820378604469</c:v>
                </c:pt>
                <c:pt idx="189">
                  <c:v>1082.3369420251295</c:v>
                </c:pt>
                <c:pt idx="190">
                  <c:v>1993.9656251127708</c:v>
                </c:pt>
                <c:pt idx="191">
                  <c:v>1717.6346178618824</c:v>
                </c:pt>
                <c:pt idx="192">
                  <c:v>1079.8766702534322</c:v>
                </c:pt>
                <c:pt idx="193">
                  <c:v>1825.3330490896287</c:v>
                </c:pt>
                <c:pt idx="194">
                  <c:v>2383.2684108196759</c:v>
                </c:pt>
                <c:pt idx="195">
                  <c:v>1914.2851440178781</c:v>
                </c:pt>
                <c:pt idx="196">
                  <c:v>1439.9208197366561</c:v>
                </c:pt>
                <c:pt idx="197">
                  <c:v>1708.0100988777224</c:v>
                </c:pt>
                <c:pt idx="198">
                  <c:v>1705.7758275871502</c:v>
                </c:pt>
                <c:pt idx="199">
                  <c:v>-39.05553735038599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37-4F27-837B-BDB55D41302C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yVal>
            <c:numRef>
              <c:f>data!$B$3:$GS$3</c:f>
              <c:numCache>
                <c:formatCode>General</c:formatCode>
                <c:ptCount val="200"/>
                <c:pt idx="0">
                  <c:v>13.977181430908249</c:v>
                </c:pt>
                <c:pt idx="1">
                  <c:v>264.76395830201983</c:v>
                </c:pt>
                <c:pt idx="2">
                  <c:v>627.75957912772128</c:v>
                </c:pt>
                <c:pt idx="3">
                  <c:v>875.75089379486212</c:v>
                </c:pt>
                <c:pt idx="4">
                  <c:v>2127.8705015333712</c:v>
                </c:pt>
                <c:pt idx="5">
                  <c:v>1228.9121509598695</c:v>
                </c:pt>
                <c:pt idx="6">
                  <c:v>2047.4980774025905</c:v>
                </c:pt>
                <c:pt idx="7">
                  <c:v>2995.3844085237479</c:v>
                </c:pt>
                <c:pt idx="8">
                  <c:v>2521.5911310143956</c:v>
                </c:pt>
                <c:pt idx="9">
                  <c:v>3283.0357367955094</c:v>
                </c:pt>
                <c:pt idx="10">
                  <c:v>3281.0396999713112</c:v>
                </c:pt>
                <c:pt idx="11">
                  <c:v>1697.1852403030182</c:v>
                </c:pt>
                <c:pt idx="12">
                  <c:v>2302.6261700913606</c:v>
                </c:pt>
                <c:pt idx="13">
                  <c:v>3474.7039381121403</c:v>
                </c:pt>
                <c:pt idx="14">
                  <c:v>2141.9641534625912</c:v>
                </c:pt>
                <c:pt idx="15">
                  <c:v>2664.6950965260125</c:v>
                </c:pt>
                <c:pt idx="16">
                  <c:v>1863.8854375643928</c:v>
                </c:pt>
                <c:pt idx="17">
                  <c:v>2171.6037372515707</c:v>
                </c:pt>
                <c:pt idx="18">
                  <c:v>2403.0813554771503</c:v>
                </c:pt>
                <c:pt idx="19">
                  <c:v>2038.4914057019528</c:v>
                </c:pt>
                <c:pt idx="20">
                  <c:v>2442.4213655309418</c:v>
                </c:pt>
                <c:pt idx="21">
                  <c:v>3107.8253008667602</c:v>
                </c:pt>
                <c:pt idx="22">
                  <c:v>1756.010012318781</c:v>
                </c:pt>
                <c:pt idx="23">
                  <c:v>2174.1016639668023</c:v>
                </c:pt>
                <c:pt idx="24">
                  <c:v>2725.6709988498756</c:v>
                </c:pt>
                <c:pt idx="25">
                  <c:v>2211.4148977435766</c:v>
                </c:pt>
                <c:pt idx="26">
                  <c:v>1288.1186258288335</c:v>
                </c:pt>
                <c:pt idx="27">
                  <c:v>1612.8661669141748</c:v>
                </c:pt>
                <c:pt idx="28">
                  <c:v>1135.1128092862862</c:v>
                </c:pt>
                <c:pt idx="29">
                  <c:v>1870.5101481330307</c:v>
                </c:pt>
                <c:pt idx="30">
                  <c:v>1681.4271297020605</c:v>
                </c:pt>
                <c:pt idx="31">
                  <c:v>1354.4440070879484</c:v>
                </c:pt>
                <c:pt idx="32">
                  <c:v>2089.4887127984057</c:v>
                </c:pt>
                <c:pt idx="33">
                  <c:v>2107.4256259169683</c:v>
                </c:pt>
                <c:pt idx="34">
                  <c:v>2016.9956240907479</c:v>
                </c:pt>
                <c:pt idx="35">
                  <c:v>1337.719564353976</c:v>
                </c:pt>
                <c:pt idx="36">
                  <c:v>1855.3170119901056</c:v>
                </c:pt>
                <c:pt idx="37">
                  <c:v>1644.9636188953036</c:v>
                </c:pt>
                <c:pt idx="38">
                  <c:v>1614.6594187465043</c:v>
                </c:pt>
                <c:pt idx="39">
                  <c:v>757.0016414699636</c:v>
                </c:pt>
                <c:pt idx="40">
                  <c:v>1017.8982290550329</c:v>
                </c:pt>
                <c:pt idx="41">
                  <c:v>1849.2023650513379</c:v>
                </c:pt>
                <c:pt idx="42">
                  <c:v>1737.8179601593786</c:v>
                </c:pt>
                <c:pt idx="43">
                  <c:v>1282.0779821569438</c:v>
                </c:pt>
                <c:pt idx="44">
                  <c:v>2237.5858088392069</c:v>
                </c:pt>
                <c:pt idx="45">
                  <c:v>2246.4829396301006</c:v>
                </c:pt>
                <c:pt idx="46">
                  <c:v>1579.7627591089945</c:v>
                </c:pt>
                <c:pt idx="47">
                  <c:v>744.25034285362096</c:v>
                </c:pt>
                <c:pt idx="48">
                  <c:v>836.84844525557924</c:v>
                </c:pt>
                <c:pt idx="49">
                  <c:v>938.2973098751911</c:v>
                </c:pt>
                <c:pt idx="50">
                  <c:v>1111.0448324131414</c:v>
                </c:pt>
                <c:pt idx="51">
                  <c:v>1272.8183765073775</c:v>
                </c:pt>
                <c:pt idx="52">
                  <c:v>1140.2018978715664</c:v>
                </c:pt>
                <c:pt idx="53">
                  <c:v>1196.087554043359</c:v>
                </c:pt>
                <c:pt idx="54">
                  <c:v>689.92718241282182</c:v>
                </c:pt>
                <c:pt idx="55">
                  <c:v>1196.0263185785122</c:v>
                </c:pt>
                <c:pt idx="56">
                  <c:v>1317.5338053704602</c:v>
                </c:pt>
                <c:pt idx="57">
                  <c:v>1614.2256497189342</c:v>
                </c:pt>
                <c:pt idx="58">
                  <c:v>1724.8853700074089</c:v>
                </c:pt>
                <c:pt idx="59">
                  <c:v>2448.6958644162987</c:v>
                </c:pt>
                <c:pt idx="60">
                  <c:v>591.11181755573432</c:v>
                </c:pt>
                <c:pt idx="61">
                  <c:v>1388.6746773074001</c:v>
                </c:pt>
                <c:pt idx="62">
                  <c:v>446.66581296040317</c:v>
                </c:pt>
                <c:pt idx="63">
                  <c:v>265.17438526827817</c:v>
                </c:pt>
                <c:pt idx="64">
                  <c:v>1036.87552773938</c:v>
                </c:pt>
                <c:pt idx="65">
                  <c:v>1651.2916844007307</c:v>
                </c:pt>
                <c:pt idx="66">
                  <c:v>762.23012447901476</c:v>
                </c:pt>
                <c:pt idx="67">
                  <c:v>256.33770015229351</c:v>
                </c:pt>
                <c:pt idx="68">
                  <c:v>54.133341338771309</c:v>
                </c:pt>
                <c:pt idx="69">
                  <c:v>434.50501643494255</c:v>
                </c:pt>
                <c:pt idx="70">
                  <c:v>700.25087802787152</c:v>
                </c:pt>
                <c:pt idx="71">
                  <c:v>1227.964605039452</c:v>
                </c:pt>
                <c:pt idx="72">
                  <c:v>494.71059580091719</c:v>
                </c:pt>
                <c:pt idx="73">
                  <c:v>-1015.3154017590396</c:v>
                </c:pt>
                <c:pt idx="74">
                  <c:v>531.2028192822919</c:v>
                </c:pt>
                <c:pt idx="75">
                  <c:v>1459.8042185813936</c:v>
                </c:pt>
                <c:pt idx="76">
                  <c:v>1158.1080617533232</c:v>
                </c:pt>
                <c:pt idx="77">
                  <c:v>390.19520053173358</c:v>
                </c:pt>
                <c:pt idx="78">
                  <c:v>1023.6255854927628</c:v>
                </c:pt>
                <c:pt idx="79">
                  <c:v>766.88050105544926</c:v>
                </c:pt>
                <c:pt idx="80">
                  <c:v>-100.96365124179266</c:v>
                </c:pt>
                <c:pt idx="81">
                  <c:v>880.10341494635247</c:v>
                </c:pt>
                <c:pt idx="82">
                  <c:v>-414.14006807782829</c:v>
                </c:pt>
                <c:pt idx="83">
                  <c:v>1322.2634263367129</c:v>
                </c:pt>
                <c:pt idx="84">
                  <c:v>448.3218455951976</c:v>
                </c:pt>
                <c:pt idx="85">
                  <c:v>212.21427916760499</c:v>
                </c:pt>
                <c:pt idx="86">
                  <c:v>318.65800593737566</c:v>
                </c:pt>
                <c:pt idx="87">
                  <c:v>167.90324654780801</c:v>
                </c:pt>
                <c:pt idx="88">
                  <c:v>259.20031226223148</c:v>
                </c:pt>
                <c:pt idx="89">
                  <c:v>765.291238328021</c:v>
                </c:pt>
                <c:pt idx="90">
                  <c:v>120.20576761510469</c:v>
                </c:pt>
                <c:pt idx="91">
                  <c:v>636.7105778478209</c:v>
                </c:pt>
                <c:pt idx="92">
                  <c:v>-273.37192974025328</c:v>
                </c:pt>
                <c:pt idx="93">
                  <c:v>259.43595385933571</c:v>
                </c:pt>
                <c:pt idx="94">
                  <c:v>700.67725003492365</c:v>
                </c:pt>
                <c:pt idx="95">
                  <c:v>557.80546173488506</c:v>
                </c:pt>
                <c:pt idx="96">
                  <c:v>1043.6480906653776</c:v>
                </c:pt>
                <c:pt idx="97">
                  <c:v>330.00966912594231</c:v>
                </c:pt>
                <c:pt idx="98">
                  <c:v>464.64899180375488</c:v>
                </c:pt>
                <c:pt idx="99">
                  <c:v>46.580429018992767</c:v>
                </c:pt>
                <c:pt idx="100">
                  <c:v>135.61923436121404</c:v>
                </c:pt>
                <c:pt idx="101">
                  <c:v>887.57971477902549</c:v>
                </c:pt>
                <c:pt idx="102">
                  <c:v>-70.226492979219955</c:v>
                </c:pt>
                <c:pt idx="103">
                  <c:v>261.28104086046528</c:v>
                </c:pt>
                <c:pt idx="104">
                  <c:v>900.89088522637064</c:v>
                </c:pt>
                <c:pt idx="105">
                  <c:v>151.25856968532423</c:v>
                </c:pt>
                <c:pt idx="106">
                  <c:v>170.26791994685667</c:v>
                </c:pt>
                <c:pt idx="107">
                  <c:v>74.874497335265033</c:v>
                </c:pt>
                <c:pt idx="108">
                  <c:v>-394.39628160265829</c:v>
                </c:pt>
                <c:pt idx="109">
                  <c:v>45.244185913921804</c:v>
                </c:pt>
                <c:pt idx="110">
                  <c:v>784.69641443571447</c:v>
                </c:pt>
                <c:pt idx="111">
                  <c:v>1109.7849551020013</c:v>
                </c:pt>
                <c:pt idx="112">
                  <c:v>380.41911238634907</c:v>
                </c:pt>
                <c:pt idx="113">
                  <c:v>135.47230591629747</c:v>
                </c:pt>
                <c:pt idx="114">
                  <c:v>996.27746101647313</c:v>
                </c:pt>
                <c:pt idx="115">
                  <c:v>-44.70639459590295</c:v>
                </c:pt>
                <c:pt idx="116">
                  <c:v>391.02804123780015</c:v>
                </c:pt>
                <c:pt idx="117">
                  <c:v>455.65223979984745</c:v>
                </c:pt>
                <c:pt idx="118">
                  <c:v>998.23616905305823</c:v>
                </c:pt>
                <c:pt idx="119">
                  <c:v>-8.8287765581573208</c:v>
                </c:pt>
                <c:pt idx="120">
                  <c:v>-230.7829197110544</c:v>
                </c:pt>
                <c:pt idx="121">
                  <c:v>121.54930972893411</c:v>
                </c:pt>
                <c:pt idx="122">
                  <c:v>650.42324286830149</c:v>
                </c:pt>
                <c:pt idx="123">
                  <c:v>680.59456904622743</c:v>
                </c:pt>
                <c:pt idx="124">
                  <c:v>742.93300272918964</c:v>
                </c:pt>
                <c:pt idx="125">
                  <c:v>-61.26685304125877</c:v>
                </c:pt>
                <c:pt idx="126">
                  <c:v>113.59626100698758</c:v>
                </c:pt>
                <c:pt idx="127">
                  <c:v>521.07684670653884</c:v>
                </c:pt>
                <c:pt idx="128">
                  <c:v>838.8615495273674</c:v>
                </c:pt>
                <c:pt idx="129">
                  <c:v>881.2119024766746</c:v>
                </c:pt>
                <c:pt idx="130">
                  <c:v>1546.2333021593629</c:v>
                </c:pt>
                <c:pt idx="131">
                  <c:v>1115.1344043508757</c:v>
                </c:pt>
                <c:pt idx="132">
                  <c:v>1009.8679879282541</c:v>
                </c:pt>
                <c:pt idx="133">
                  <c:v>675.75663583009259</c:v>
                </c:pt>
                <c:pt idx="134">
                  <c:v>1023.497688883557</c:v>
                </c:pt>
                <c:pt idx="135">
                  <c:v>641.23357963310355</c:v>
                </c:pt>
                <c:pt idx="136">
                  <c:v>19.785678716193306</c:v>
                </c:pt>
                <c:pt idx="137">
                  <c:v>113.20601815760241</c:v>
                </c:pt>
                <c:pt idx="138">
                  <c:v>1048.9693576360519</c:v>
                </c:pt>
                <c:pt idx="139">
                  <c:v>950.65020511170098</c:v>
                </c:pt>
                <c:pt idx="140">
                  <c:v>-20.913095805200907</c:v>
                </c:pt>
                <c:pt idx="141">
                  <c:v>2022.052300970742</c:v>
                </c:pt>
                <c:pt idx="142">
                  <c:v>100.01368828147045</c:v>
                </c:pt>
                <c:pt idx="143">
                  <c:v>1187.429568743044</c:v>
                </c:pt>
                <c:pt idx="144">
                  <c:v>1121.9148722806906</c:v>
                </c:pt>
                <c:pt idx="145">
                  <c:v>535.83343536371876</c:v>
                </c:pt>
                <c:pt idx="146">
                  <c:v>1611.3677499225275</c:v>
                </c:pt>
                <c:pt idx="147">
                  <c:v>980.7068025014828</c:v>
                </c:pt>
                <c:pt idx="148">
                  <c:v>2262.3453364938873</c:v>
                </c:pt>
                <c:pt idx="149">
                  <c:v>2312.6777102794695</c:v>
                </c:pt>
                <c:pt idx="150">
                  <c:v>1906.3632259754511</c:v>
                </c:pt>
                <c:pt idx="151">
                  <c:v>1154.9005956364485</c:v>
                </c:pt>
                <c:pt idx="152">
                  <c:v>1732.1087974976056</c:v>
                </c:pt>
                <c:pt idx="153">
                  <c:v>2233.6573772887596</c:v>
                </c:pt>
                <c:pt idx="154">
                  <c:v>1870.0107717257665</c:v>
                </c:pt>
                <c:pt idx="155">
                  <c:v>2358.4785638196681</c:v>
                </c:pt>
                <c:pt idx="156">
                  <c:v>2055.4140205362901</c:v>
                </c:pt>
                <c:pt idx="157">
                  <c:v>1783.539439535077</c:v>
                </c:pt>
                <c:pt idx="158">
                  <c:v>1439.7250503108694</c:v>
                </c:pt>
                <c:pt idx="159">
                  <c:v>1788.0974257546873</c:v>
                </c:pt>
                <c:pt idx="160">
                  <c:v>528.35753508169489</c:v>
                </c:pt>
                <c:pt idx="161">
                  <c:v>1491.6001289994331</c:v>
                </c:pt>
                <c:pt idx="162">
                  <c:v>1967.3350169962853</c:v>
                </c:pt>
                <c:pt idx="163">
                  <c:v>1861.538097857891</c:v>
                </c:pt>
                <c:pt idx="164">
                  <c:v>1104.6536487284825</c:v>
                </c:pt>
                <c:pt idx="165">
                  <c:v>2934.5455820257944</c:v>
                </c:pt>
                <c:pt idx="166">
                  <c:v>2663.1459929865018</c:v>
                </c:pt>
                <c:pt idx="167">
                  <c:v>2124.9253610866772</c:v>
                </c:pt>
                <c:pt idx="168">
                  <c:v>2002.5286415046382</c:v>
                </c:pt>
                <c:pt idx="169">
                  <c:v>1546.9050490916138</c:v>
                </c:pt>
                <c:pt idx="170">
                  <c:v>1223.7077631137092</c:v>
                </c:pt>
                <c:pt idx="171">
                  <c:v>2984.1392619267463</c:v>
                </c:pt>
                <c:pt idx="172">
                  <c:v>1781.2285242255468</c:v>
                </c:pt>
                <c:pt idx="173">
                  <c:v>1766.3422940529472</c:v>
                </c:pt>
                <c:pt idx="174">
                  <c:v>1710.0009356707278</c:v>
                </c:pt>
                <c:pt idx="175">
                  <c:v>1195.2451130617958</c:v>
                </c:pt>
                <c:pt idx="176">
                  <c:v>1429.6300471399384</c:v>
                </c:pt>
                <c:pt idx="177">
                  <c:v>1607.8389666904793</c:v>
                </c:pt>
                <c:pt idx="178">
                  <c:v>1360.1877586422404</c:v>
                </c:pt>
                <c:pt idx="179">
                  <c:v>2560.3701879894361</c:v>
                </c:pt>
                <c:pt idx="180">
                  <c:v>1785.8261823504079</c:v>
                </c:pt>
                <c:pt idx="181">
                  <c:v>2004.1706687933536</c:v>
                </c:pt>
                <c:pt idx="182">
                  <c:v>1107.3382139138694</c:v>
                </c:pt>
                <c:pt idx="183">
                  <c:v>2272.6419023667418</c:v>
                </c:pt>
                <c:pt idx="184">
                  <c:v>1040.8216526022998</c:v>
                </c:pt>
                <c:pt idx="185">
                  <c:v>2007.1809230107831</c:v>
                </c:pt>
                <c:pt idx="186">
                  <c:v>1445.1293230350054</c:v>
                </c:pt>
                <c:pt idx="187">
                  <c:v>905.63951941226742</c:v>
                </c:pt>
                <c:pt idx="188">
                  <c:v>323.10905106671407</c:v>
                </c:pt>
                <c:pt idx="189">
                  <c:v>1599.8223424427817</c:v>
                </c:pt>
                <c:pt idx="190">
                  <c:v>890.5423218188389</c:v>
                </c:pt>
                <c:pt idx="191">
                  <c:v>663.46658686551325</c:v>
                </c:pt>
                <c:pt idx="192">
                  <c:v>1372.1309700873589</c:v>
                </c:pt>
                <c:pt idx="193">
                  <c:v>836.47536365807514</c:v>
                </c:pt>
                <c:pt idx="194">
                  <c:v>654.39772805632981</c:v>
                </c:pt>
                <c:pt idx="195">
                  <c:v>1264.2002923659675</c:v>
                </c:pt>
                <c:pt idx="196">
                  <c:v>1211.9386380608371</c:v>
                </c:pt>
                <c:pt idx="197">
                  <c:v>1949.8346856916387</c:v>
                </c:pt>
                <c:pt idx="198">
                  <c:v>1782.858304946513</c:v>
                </c:pt>
                <c:pt idx="199">
                  <c:v>-8.0324931829167685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37-4F27-837B-BDB55D413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229976"/>
        <c:axId val="438230304"/>
      </c:scatterChart>
      <c:scatterChart>
        <c:scatterStyle val="lineMarker"/>
        <c:varyColors val="0"/>
        <c:ser>
          <c:idx val="6"/>
          <c:order val="2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yVal>
            <c:numRef>
              <c:f>data!$B$23:$GS$23</c:f>
              <c:numCache>
                <c:formatCode>General</c:formatCode>
                <c:ptCount val="200"/>
                <c:pt idx="0">
                  <c:v>2649.9024285768687</c:v>
                </c:pt>
                <c:pt idx="1">
                  <c:v>-444.48245234325248</c:v>
                </c:pt>
                <c:pt idx="2">
                  <c:v>858.8287272841286</c:v>
                </c:pt>
                <c:pt idx="3">
                  <c:v>-571.5766522504382</c:v>
                </c:pt>
                <c:pt idx="4">
                  <c:v>48.328284975868414</c:v>
                </c:pt>
                <c:pt idx="5">
                  <c:v>-192.26236846180672</c:v>
                </c:pt>
                <c:pt idx="6">
                  <c:v>91.259141967199582</c:v>
                </c:pt>
                <c:pt idx="7">
                  <c:v>-435.80137806497515</c:v>
                </c:pt>
                <c:pt idx="8">
                  <c:v>64.677926337759089</c:v>
                </c:pt>
                <c:pt idx="9">
                  <c:v>-499.60218209322778</c:v>
                </c:pt>
                <c:pt idx="10">
                  <c:v>-20.074891028411969</c:v>
                </c:pt>
                <c:pt idx="11">
                  <c:v>598.09889428750807</c:v>
                </c:pt>
                <c:pt idx="12">
                  <c:v>-163.23795035625278</c:v>
                </c:pt>
                <c:pt idx="13">
                  <c:v>-865.07303544583544</c:v>
                </c:pt>
                <c:pt idx="14">
                  <c:v>98.19237470552828</c:v>
                </c:pt>
                <c:pt idx="15">
                  <c:v>-7.7681235384876253</c:v>
                </c:pt>
                <c:pt idx="16">
                  <c:v>29.296791831679901</c:v>
                </c:pt>
                <c:pt idx="17">
                  <c:v>84.260714136613259</c:v>
                </c:pt>
                <c:pt idx="18">
                  <c:v>-241.28707277545914</c:v>
                </c:pt>
                <c:pt idx="19">
                  <c:v>389.15080723576551</c:v>
                </c:pt>
                <c:pt idx="20">
                  <c:v>-380.86505559367566</c:v>
                </c:pt>
                <c:pt idx="21">
                  <c:v>-725.72227036133472</c:v>
                </c:pt>
                <c:pt idx="22">
                  <c:v>374.01176881394883</c:v>
                </c:pt>
                <c:pt idx="23">
                  <c:v>-243.09800572424578</c:v>
                </c:pt>
                <c:pt idx="24">
                  <c:v>-21.487908839271192</c:v>
                </c:pt>
                <c:pt idx="25">
                  <c:v>188.94471233677584</c:v>
                </c:pt>
                <c:pt idx="26">
                  <c:v>519.96515174267836</c:v>
                </c:pt>
                <c:pt idx="27">
                  <c:v>574.41765940544587</c:v>
                </c:pt>
                <c:pt idx="28">
                  <c:v>10.099000535098275</c:v>
                </c:pt>
                <c:pt idx="29">
                  <c:v>-407.93765816409905</c:v>
                </c:pt>
                <c:pt idx="30">
                  <c:v>501.70566984802076</c:v>
                </c:pt>
                <c:pt idx="31">
                  <c:v>-218.62327749446692</c:v>
                </c:pt>
                <c:pt idx="32">
                  <c:v>-624.41262477828968</c:v>
                </c:pt>
                <c:pt idx="33">
                  <c:v>-143.74214209175403</c:v>
                </c:pt>
                <c:pt idx="34">
                  <c:v>-86.267701201561351</c:v>
                </c:pt>
                <c:pt idx="35">
                  <c:v>553.00200212750599</c:v>
                </c:pt>
                <c:pt idx="36">
                  <c:v>-386.56053131745227</c:v>
                </c:pt>
                <c:pt idx="37">
                  <c:v>-591.27241090100006</c:v>
                </c:pt>
                <c:pt idx="38">
                  <c:v>575.96355612493176</c:v>
                </c:pt>
                <c:pt idx="39">
                  <c:v>-147.92146134632713</c:v>
                </c:pt>
                <c:pt idx="40">
                  <c:v>-93.40550764626029</c:v>
                </c:pt>
                <c:pt idx="41">
                  <c:v>183.14925020219465</c:v>
                </c:pt>
                <c:pt idx="42">
                  <c:v>653.90931489247328</c:v>
                </c:pt>
                <c:pt idx="43">
                  <c:v>-325.00205400089078</c:v>
                </c:pt>
                <c:pt idx="44">
                  <c:v>87.019020168505094</c:v>
                </c:pt>
                <c:pt idx="45">
                  <c:v>-512.9786223342378</c:v>
                </c:pt>
                <c:pt idx="46">
                  <c:v>-436.56386650955005</c:v>
                </c:pt>
                <c:pt idx="47">
                  <c:v>-125.86223302564346</c:v>
                </c:pt>
                <c:pt idx="48">
                  <c:v>-1.5713326197315267</c:v>
                </c:pt>
                <c:pt idx="49">
                  <c:v>52.287698918771142</c:v>
                </c:pt>
                <c:pt idx="50">
                  <c:v>1060.4594121289383</c:v>
                </c:pt>
                <c:pt idx="51">
                  <c:v>-425.75491172864196</c:v>
                </c:pt>
                <c:pt idx="52">
                  <c:v>-281.47084487651512</c:v>
                </c:pt>
                <c:pt idx="53">
                  <c:v>-556.68938347787093</c:v>
                </c:pt>
                <c:pt idx="54">
                  <c:v>184.36261561789217</c:v>
                </c:pt>
                <c:pt idx="55">
                  <c:v>-912.698858446396</c:v>
                </c:pt>
                <c:pt idx="56">
                  <c:v>47.41407282094216</c:v>
                </c:pt>
                <c:pt idx="57">
                  <c:v>-37.055853356996288</c:v>
                </c:pt>
                <c:pt idx="58">
                  <c:v>-64.803725529480062</c:v>
                </c:pt>
                <c:pt idx="59">
                  <c:v>-87.547904289598719</c:v>
                </c:pt>
                <c:pt idx="60">
                  <c:v>-678.82845839026766</c:v>
                </c:pt>
                <c:pt idx="61">
                  <c:v>187.85479282404117</c:v>
                </c:pt>
                <c:pt idx="62">
                  <c:v>-289.31189209643514</c:v>
                </c:pt>
                <c:pt idx="63">
                  <c:v>-99.228221869300441</c:v>
                </c:pt>
                <c:pt idx="64">
                  <c:v>360.72383514118246</c:v>
                </c:pt>
                <c:pt idx="65">
                  <c:v>-273.96933846812414</c:v>
                </c:pt>
                <c:pt idx="66">
                  <c:v>-32.365649179285157</c:v>
                </c:pt>
                <c:pt idx="67">
                  <c:v>739.09127048521771</c:v>
                </c:pt>
                <c:pt idx="68">
                  <c:v>-270.75944411405277</c:v>
                </c:pt>
                <c:pt idx="69">
                  <c:v>198.42689139143187</c:v>
                </c:pt>
                <c:pt idx="70">
                  <c:v>262.156374346039</c:v>
                </c:pt>
                <c:pt idx="71">
                  <c:v>-18.789688952423479</c:v>
                </c:pt>
                <c:pt idx="72">
                  <c:v>-281.42696373994852</c:v>
                </c:pt>
                <c:pt idx="73">
                  <c:v>-822.18997287301545</c:v>
                </c:pt>
                <c:pt idx="74">
                  <c:v>174.3476902227616</c:v>
                </c:pt>
                <c:pt idx="75">
                  <c:v>14.156952183913864</c:v>
                </c:pt>
                <c:pt idx="76">
                  <c:v>37.192803123300614</c:v>
                </c:pt>
                <c:pt idx="77">
                  <c:v>-265.57641072634897</c:v>
                </c:pt>
                <c:pt idx="78">
                  <c:v>114.90384080451331</c:v>
                </c:pt>
                <c:pt idx="79">
                  <c:v>282.67655239502267</c:v>
                </c:pt>
                <c:pt idx="80">
                  <c:v>-94.668123503124505</c:v>
                </c:pt>
                <c:pt idx="81">
                  <c:v>628.60615031748023</c:v>
                </c:pt>
                <c:pt idx="82">
                  <c:v>591.45459843556478</c:v>
                </c:pt>
                <c:pt idx="83">
                  <c:v>-73.56937361646618</c:v>
                </c:pt>
                <c:pt idx="84">
                  <c:v>64.577401129389443</c:v>
                </c:pt>
                <c:pt idx="85">
                  <c:v>130.49476701174422</c:v>
                </c:pt>
                <c:pt idx="86">
                  <c:v>-290.17731722511985</c:v>
                </c:pt>
                <c:pt idx="87">
                  <c:v>77.970534283490025</c:v>
                </c:pt>
                <c:pt idx="88">
                  <c:v>-791.32345668615631</c:v>
                </c:pt>
                <c:pt idx="89">
                  <c:v>309.03250371112443</c:v>
                </c:pt>
                <c:pt idx="90">
                  <c:v>-594.75610277456212</c:v>
                </c:pt>
                <c:pt idx="91">
                  <c:v>149.94910852990566</c:v>
                </c:pt>
                <c:pt idx="92">
                  <c:v>-144.90099739202915</c:v>
                </c:pt>
                <c:pt idx="93">
                  <c:v>419.41436408254799</c:v>
                </c:pt>
                <c:pt idx="94">
                  <c:v>-204.7702112530198</c:v>
                </c:pt>
                <c:pt idx="95">
                  <c:v>-123.32438010045993</c:v>
                </c:pt>
                <c:pt idx="96">
                  <c:v>-509.96218552641545</c:v>
                </c:pt>
                <c:pt idx="97">
                  <c:v>-524.54370650817077</c:v>
                </c:pt>
                <c:pt idx="98">
                  <c:v>1333.3385460804921</c:v>
                </c:pt>
                <c:pt idx="99">
                  <c:v>234.15210183044127</c:v>
                </c:pt>
                <c:pt idx="100">
                  <c:v>1046.1608166273106</c:v>
                </c:pt>
                <c:pt idx="101">
                  <c:v>699.98899250299519</c:v>
                </c:pt>
                <c:pt idx="102">
                  <c:v>11.217794866749419</c:v>
                </c:pt>
                <c:pt idx="103">
                  <c:v>186.78401940852748</c:v>
                </c:pt>
                <c:pt idx="104">
                  <c:v>-551.17332263655885</c:v>
                </c:pt>
                <c:pt idx="105">
                  <c:v>-76.362163465311184</c:v>
                </c:pt>
                <c:pt idx="106">
                  <c:v>-576.2452276922437</c:v>
                </c:pt>
                <c:pt idx="107">
                  <c:v>785.54988019788368</c:v>
                </c:pt>
                <c:pt idx="108">
                  <c:v>-4.4478628877727955</c:v>
                </c:pt>
                <c:pt idx="109">
                  <c:v>136.95530410058669</c:v>
                </c:pt>
                <c:pt idx="110">
                  <c:v>-6.8724736123433461</c:v>
                </c:pt>
                <c:pt idx="111">
                  <c:v>5.9996134765097615</c:v>
                </c:pt>
                <c:pt idx="112">
                  <c:v>229.09929961507524</c:v>
                </c:pt>
                <c:pt idx="113">
                  <c:v>-108.88707150164703</c:v>
                </c:pt>
                <c:pt idx="114">
                  <c:v>-352.20765684240678</c:v>
                </c:pt>
                <c:pt idx="115">
                  <c:v>-552.7992234549215</c:v>
                </c:pt>
                <c:pt idx="116">
                  <c:v>839.29246595953805</c:v>
                </c:pt>
                <c:pt idx="117">
                  <c:v>-390.93982261849834</c:v>
                </c:pt>
                <c:pt idx="118">
                  <c:v>-263.15358619777078</c:v>
                </c:pt>
                <c:pt idx="119">
                  <c:v>409.77708510632482</c:v>
                </c:pt>
                <c:pt idx="120">
                  <c:v>152.89381213000104</c:v>
                </c:pt>
                <c:pt idx="121">
                  <c:v>109.86708980931117</c:v>
                </c:pt>
                <c:pt idx="122">
                  <c:v>293.61174357908396</c:v>
                </c:pt>
                <c:pt idx="123">
                  <c:v>-354.13116985373711</c:v>
                </c:pt>
                <c:pt idx="124">
                  <c:v>-379.84287471710491</c:v>
                </c:pt>
                <c:pt idx="125">
                  <c:v>-176.83868444357691</c:v>
                </c:pt>
                <c:pt idx="126">
                  <c:v>191.49919301836078</c:v>
                </c:pt>
                <c:pt idx="127">
                  <c:v>90.661557178231789</c:v>
                </c:pt>
                <c:pt idx="128">
                  <c:v>368.04240441574211</c:v>
                </c:pt>
                <c:pt idx="129">
                  <c:v>-514.8934798747473</c:v>
                </c:pt>
                <c:pt idx="130">
                  <c:v>-135.42899121556445</c:v>
                </c:pt>
                <c:pt idx="131">
                  <c:v>816.85067282599562</c:v>
                </c:pt>
                <c:pt idx="132">
                  <c:v>145.6868758946502</c:v>
                </c:pt>
                <c:pt idx="133">
                  <c:v>121.85621120670858</c:v>
                </c:pt>
                <c:pt idx="134">
                  <c:v>-282.31877717958133</c:v>
                </c:pt>
                <c:pt idx="135">
                  <c:v>-40.592857217298267</c:v>
                </c:pt>
                <c:pt idx="136">
                  <c:v>145.01403092963972</c:v>
                </c:pt>
                <c:pt idx="137">
                  <c:v>-60.542763839851524</c:v>
                </c:pt>
                <c:pt idx="138">
                  <c:v>-91.147053775156508</c:v>
                </c:pt>
                <c:pt idx="139">
                  <c:v>-33.877428391833519</c:v>
                </c:pt>
                <c:pt idx="140">
                  <c:v>-523.12253407398612</c:v>
                </c:pt>
                <c:pt idx="141">
                  <c:v>-546.27587639096009</c:v>
                </c:pt>
                <c:pt idx="142">
                  <c:v>394.4975759898411</c:v>
                </c:pt>
                <c:pt idx="143">
                  <c:v>-36.308638177977144</c:v>
                </c:pt>
                <c:pt idx="144">
                  <c:v>736.60800743978552</c:v>
                </c:pt>
                <c:pt idx="145">
                  <c:v>-651.01328002486844</c:v>
                </c:pt>
                <c:pt idx="146">
                  <c:v>1079.5614802605642</c:v>
                </c:pt>
                <c:pt idx="147">
                  <c:v>1221.2620678169203</c:v>
                </c:pt>
                <c:pt idx="148">
                  <c:v>634.27982705678994</c:v>
                </c:pt>
                <c:pt idx="149">
                  <c:v>739.48281308089668</c:v>
                </c:pt>
                <c:pt idx="150">
                  <c:v>677.66100016992402</c:v>
                </c:pt>
                <c:pt idx="151">
                  <c:v>641.55031629875555</c:v>
                </c:pt>
                <c:pt idx="152">
                  <c:v>980.4341982519212</c:v>
                </c:pt>
                <c:pt idx="153">
                  <c:v>1837.3647246600597</c:v>
                </c:pt>
                <c:pt idx="154">
                  <c:v>1458.4430164066755</c:v>
                </c:pt>
                <c:pt idx="155">
                  <c:v>1683.7172637643323</c:v>
                </c:pt>
                <c:pt idx="156">
                  <c:v>2015.0752498523229</c:v>
                </c:pt>
                <c:pt idx="157">
                  <c:v>1077.5167446714897</c:v>
                </c:pt>
                <c:pt idx="158">
                  <c:v>1745.1362227292341</c:v>
                </c:pt>
                <c:pt idx="159">
                  <c:v>1891.6444128084058</c:v>
                </c:pt>
                <c:pt idx="160">
                  <c:v>2974.4351588992208</c:v>
                </c:pt>
                <c:pt idx="161">
                  <c:v>2682.341036761783</c:v>
                </c:pt>
                <c:pt idx="162">
                  <c:v>3954.3474278676345</c:v>
                </c:pt>
                <c:pt idx="163">
                  <c:v>2741.4989798549195</c:v>
                </c:pt>
                <c:pt idx="164">
                  <c:v>3089.4913821942864</c:v>
                </c:pt>
                <c:pt idx="165">
                  <c:v>6510.1311189027674</c:v>
                </c:pt>
                <c:pt idx="166">
                  <c:v>4988.9744189085231</c:v>
                </c:pt>
                <c:pt idx="167">
                  <c:v>6918.8442424646892</c:v>
                </c:pt>
                <c:pt idx="168">
                  <c:v>8150.8109486908033</c:v>
                </c:pt>
                <c:pt idx="169">
                  <c:v>15565.559983085046</c:v>
                </c:pt>
                <c:pt idx="170">
                  <c:v>14829.529990629942</c:v>
                </c:pt>
                <c:pt idx="171">
                  <c:v>15608.358176652971</c:v>
                </c:pt>
                <c:pt idx="172">
                  <c:v>17489.775834320171</c:v>
                </c:pt>
                <c:pt idx="173">
                  <c:v>19197.995879233684</c:v>
                </c:pt>
                <c:pt idx="174">
                  <c:v>19596.248719581839</c:v>
                </c:pt>
                <c:pt idx="175">
                  <c:v>21713.869128573566</c:v>
                </c:pt>
                <c:pt idx="176">
                  <c:v>34881.769451228982</c:v>
                </c:pt>
                <c:pt idx="177">
                  <c:v>26311.129597839132</c:v>
                </c:pt>
                <c:pt idx="178">
                  <c:v>26382.822944906227</c:v>
                </c:pt>
                <c:pt idx="179">
                  <c:v>37727.859126167226</c:v>
                </c:pt>
                <c:pt idx="180">
                  <c:v>8464.4010594011634</c:v>
                </c:pt>
                <c:pt idx="181">
                  <c:v>40352.186040107124</c:v>
                </c:pt>
                <c:pt idx="182">
                  <c:v>30570.67703072105</c:v>
                </c:pt>
                <c:pt idx="183">
                  <c:v>49956.727790471268</c:v>
                </c:pt>
                <c:pt idx="184">
                  <c:v>18206.522995973479</c:v>
                </c:pt>
                <c:pt idx="185">
                  <c:v>32073.714556318206</c:v>
                </c:pt>
                <c:pt idx="186">
                  <c:v>20066.472778678097</c:v>
                </c:pt>
                <c:pt idx="187">
                  <c:v>41291.399610572575</c:v>
                </c:pt>
                <c:pt idx="188">
                  <c:v>74403.057038464874</c:v>
                </c:pt>
                <c:pt idx="189">
                  <c:v>62186.652268439793</c:v>
                </c:pt>
                <c:pt idx="190">
                  <c:v>51330.565963550915</c:v>
                </c:pt>
                <c:pt idx="191">
                  <c:v>38795.532314691707</c:v>
                </c:pt>
                <c:pt idx="192">
                  <c:v>98460.584428335555</c:v>
                </c:pt>
                <c:pt idx="193">
                  <c:v>45914.276465566065</c:v>
                </c:pt>
                <c:pt idx="194">
                  <c:v>38609.269548626624</c:v>
                </c:pt>
                <c:pt idx="195">
                  <c:v>85788.796808084895</c:v>
                </c:pt>
                <c:pt idx="196">
                  <c:v>71273.744614289113</c:v>
                </c:pt>
                <c:pt idx="197">
                  <c:v>78485.418996136796</c:v>
                </c:pt>
                <c:pt idx="198">
                  <c:v>40167.195580990789</c:v>
                </c:pt>
                <c:pt idx="199">
                  <c:v>64310.478474233569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37-4F27-837B-BDB55D413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211216"/>
        <c:axId val="438232272"/>
      </c:scatterChart>
      <c:valAx>
        <c:axId val="438229976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b="1" dirty="0">
                    <a:solidFill>
                      <a:schemeClr val="tx1"/>
                    </a:solidFill>
                  </a:rPr>
                  <a:t>Shot nr.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230304"/>
        <c:crosses val="autoZero"/>
        <c:crossBetween val="midCat"/>
        <c:majorUnit val="50"/>
      </c:valAx>
      <c:valAx>
        <c:axId val="438230304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229976"/>
        <c:crosses val="autoZero"/>
        <c:crossBetween val="midCat"/>
        <c:dispUnits>
          <c:builtInUnit val="thousands"/>
        </c:dispUnits>
      </c:valAx>
      <c:valAx>
        <c:axId val="438232272"/>
        <c:scaling>
          <c:orientation val="minMax"/>
          <c:max val="200000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11216"/>
        <c:crosses val="max"/>
        <c:crossBetween val="midCat"/>
      </c:valAx>
      <c:valAx>
        <c:axId val="35721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438232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11224120222"/>
          <c:y val="0.1587795398157309"/>
          <c:w val="0.73274560144421363"/>
          <c:h val="0.65425118895639423"/>
        </c:manualLayout>
      </c:layout>
      <c:scatterChart>
        <c:scatterStyle val="lineMarker"/>
        <c:varyColors val="0"/>
        <c:ser>
          <c:idx val="0"/>
          <c:order val="0"/>
          <c:tx>
            <c:v>360C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'40'!$L$9:$L$15</c:f>
              <c:numCache>
                <c:formatCode>General</c:formatCode>
                <c:ptCount val="7"/>
                <c:pt idx="0">
                  <c:v>-9</c:v>
                </c:pt>
                <c:pt idx="1">
                  <c:v>9</c:v>
                </c:pt>
                <c:pt idx="2">
                  <c:v>-6</c:v>
                </c:pt>
                <c:pt idx="3">
                  <c:v>6</c:v>
                </c:pt>
                <c:pt idx="4">
                  <c:v>-3</c:v>
                </c:pt>
                <c:pt idx="5">
                  <c:v>3</c:v>
                </c:pt>
                <c:pt idx="6">
                  <c:v>0</c:v>
                </c:pt>
              </c:numCache>
            </c:numRef>
          </c:xVal>
          <c:yVal>
            <c:numRef>
              <c:f>'40'!$Q$9:$Q$15</c:f>
              <c:numCache>
                <c:formatCode>General</c:formatCode>
                <c:ptCount val="7"/>
                <c:pt idx="0">
                  <c:v>3.1336827817109194</c:v>
                </c:pt>
                <c:pt idx="1">
                  <c:v>3.8763450997182209</c:v>
                </c:pt>
                <c:pt idx="2">
                  <c:v>1.5344693308839465</c:v>
                </c:pt>
                <c:pt idx="3">
                  <c:v>1.4975000239866505</c:v>
                </c:pt>
                <c:pt idx="4">
                  <c:v>1.2413303006274312</c:v>
                </c:pt>
                <c:pt idx="5">
                  <c:v>1.3345076684368555</c:v>
                </c:pt>
                <c:pt idx="6">
                  <c:v>1.0145773457704725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19-4E03-ABE5-CD7253B99C7C}"/>
            </c:ext>
          </c:extLst>
        </c:ser>
        <c:ser>
          <c:idx val="1"/>
          <c:order val="1"/>
          <c:tx>
            <c:v>200C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'[1]47'!$B$1045:$B$1051</c:f>
              <c:numCache>
                <c:formatCode>General</c:formatCode>
                <c:ptCount val="7"/>
                <c:pt idx="0">
                  <c:v>-9</c:v>
                </c:pt>
                <c:pt idx="1">
                  <c:v>-6</c:v>
                </c:pt>
                <c:pt idx="2">
                  <c:v>-3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  <c:pt idx="6">
                  <c:v>9</c:v>
                </c:pt>
              </c:numCache>
            </c:numRef>
          </c:xVal>
          <c:yVal>
            <c:numRef>
              <c:f>'[1]47'!$F$1045:$F$1051</c:f>
              <c:numCache>
                <c:formatCode>General</c:formatCode>
                <c:ptCount val="7"/>
                <c:pt idx="0">
                  <c:v>4.091266940037146</c:v>
                </c:pt>
                <c:pt idx="1">
                  <c:v>1.7714051833327638</c:v>
                </c:pt>
                <c:pt idx="2">
                  <c:v>1.4668596891323162</c:v>
                </c:pt>
                <c:pt idx="3">
                  <c:v>1.1845724859708273</c:v>
                </c:pt>
                <c:pt idx="4">
                  <c:v>1.3897200690424076</c:v>
                </c:pt>
                <c:pt idx="5">
                  <c:v>1.5570928445531993</c:v>
                </c:pt>
                <c:pt idx="6">
                  <c:v>3.4065384171078366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19-4E03-ABE5-CD7253B99C7C}"/>
            </c:ext>
          </c:extLst>
        </c:ser>
        <c:ser>
          <c:idx val="2"/>
          <c:order val="2"/>
          <c:tx>
            <c:v>410C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'[1]55'!$N$6:$N$12</c:f>
              <c:numCache>
                <c:formatCode>General</c:formatCode>
                <c:ptCount val="7"/>
                <c:pt idx="0">
                  <c:v>-9</c:v>
                </c:pt>
                <c:pt idx="1">
                  <c:v>-6</c:v>
                </c:pt>
                <c:pt idx="2">
                  <c:v>-3</c:v>
                </c:pt>
                <c:pt idx="3">
                  <c:v>0</c:v>
                </c:pt>
                <c:pt idx="4">
                  <c:v>3</c:v>
                </c:pt>
                <c:pt idx="5">
                  <c:v>6</c:v>
                </c:pt>
                <c:pt idx="6">
                  <c:v>9</c:v>
                </c:pt>
              </c:numCache>
            </c:numRef>
          </c:xVal>
          <c:yVal>
            <c:numRef>
              <c:f>'[1]55'!$R$6:$R$12</c:f>
              <c:numCache>
                <c:formatCode>General</c:formatCode>
                <c:ptCount val="7"/>
                <c:pt idx="0">
                  <c:v>0.97320278018595641</c:v>
                </c:pt>
                <c:pt idx="1">
                  <c:v>0.48596635593741283</c:v>
                </c:pt>
                <c:pt idx="2">
                  <c:v>0.3875342091145117</c:v>
                </c:pt>
                <c:pt idx="3">
                  <c:v>0.43769028631779477</c:v>
                </c:pt>
                <c:pt idx="4">
                  <c:v>0.4872292049136725</c:v>
                </c:pt>
                <c:pt idx="5">
                  <c:v>0.47783047722017596</c:v>
                </c:pt>
                <c:pt idx="6">
                  <c:v>0.70172756024479743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19-4E03-ABE5-CD7253B99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938696"/>
        <c:axId val="545939024"/>
      </c:scatterChart>
      <c:valAx>
        <c:axId val="545938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Position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39024"/>
        <c:crosses val="autoZero"/>
        <c:crossBetween val="midCat"/>
      </c:valAx>
      <c:valAx>
        <c:axId val="54593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D/W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938696"/>
        <c:crossesAt val="-30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479040309707851"/>
          <c:y val="1.9688702285842661E-2"/>
          <c:w val="0.62404958631607632"/>
          <c:h val="0.11057057512461896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61659815576048"/>
          <c:y val="7.9169519111759928E-2"/>
          <c:w val="0.57256495310044919"/>
          <c:h val="0.6012497109774177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'39'!$B$1029:$DQ$1029</c:f>
              <c:numCache>
                <c:formatCode>General</c:formatCode>
                <c:ptCount val="120"/>
                <c:pt idx="0">
                  <c:v>83.471095046912609</c:v>
                </c:pt>
                <c:pt idx="1">
                  <c:v>90.447099295687664</c:v>
                </c:pt>
                <c:pt idx="2">
                  <c:v>70.601421709131998</c:v>
                </c:pt>
                <c:pt idx="3">
                  <c:v>85.069370325870906</c:v>
                </c:pt>
                <c:pt idx="4">
                  <c:v>76.387697540329469</c:v>
                </c:pt>
                <c:pt idx="5">
                  <c:v>61.512670377618406</c:v>
                </c:pt>
                <c:pt idx="6">
                  <c:v>92.688158872716187</c:v>
                </c:pt>
                <c:pt idx="7">
                  <c:v>90.688033674713083</c:v>
                </c:pt>
                <c:pt idx="8">
                  <c:v>76.832171724183681</c:v>
                </c:pt>
                <c:pt idx="9">
                  <c:v>87.130179303311039</c:v>
                </c:pt>
                <c:pt idx="10">
                  <c:v>79.915338317391161</c:v>
                </c:pt>
                <c:pt idx="11">
                  <c:v>79.415953650368579</c:v>
                </c:pt>
                <c:pt idx="12">
                  <c:v>90.762800943167946</c:v>
                </c:pt>
                <c:pt idx="13">
                  <c:v>81.254564616222964</c:v>
                </c:pt>
                <c:pt idx="14">
                  <c:v>74.726392839143827</c:v>
                </c:pt>
                <c:pt idx="15">
                  <c:v>66.377488353700457</c:v>
                </c:pt>
                <c:pt idx="16">
                  <c:v>83.221731658556848</c:v>
                </c:pt>
                <c:pt idx="17">
                  <c:v>68.337503239796618</c:v>
                </c:pt>
                <c:pt idx="18">
                  <c:v>72.970598764112722</c:v>
                </c:pt>
                <c:pt idx="19">
                  <c:v>85.439190949031769</c:v>
                </c:pt>
                <c:pt idx="20">
                  <c:v>93.806976700740321</c:v>
                </c:pt>
                <c:pt idx="21">
                  <c:v>80.369460848331016</c:v>
                </c:pt>
                <c:pt idx="22">
                  <c:v>81.706694313866066</c:v>
                </c:pt>
                <c:pt idx="23">
                  <c:v>86.191204188763791</c:v>
                </c:pt>
                <c:pt idx="24">
                  <c:v>64.598259177315427</c:v>
                </c:pt>
                <c:pt idx="25">
                  <c:v>63.212579398594201</c:v>
                </c:pt>
                <c:pt idx="26">
                  <c:v>80.194299545892378</c:v>
                </c:pt>
                <c:pt idx="27">
                  <c:v>77.902827709745083</c:v>
                </c:pt>
                <c:pt idx="28">
                  <c:v>77.556313385491194</c:v>
                </c:pt>
                <c:pt idx="29">
                  <c:v>109.59718741754737</c:v>
                </c:pt>
                <c:pt idx="30">
                  <c:v>71.234730180887809</c:v>
                </c:pt>
                <c:pt idx="31">
                  <c:v>87.282301429641393</c:v>
                </c:pt>
                <c:pt idx="32">
                  <c:v>82.497672118238867</c:v>
                </c:pt>
                <c:pt idx="33">
                  <c:v>98.115554763197508</c:v>
                </c:pt>
                <c:pt idx="34">
                  <c:v>79.592653825363115</c:v>
                </c:pt>
                <c:pt idx="35">
                  <c:v>82.439073675077054</c:v>
                </c:pt>
                <c:pt idx="36">
                  <c:v>73.359075641159748</c:v>
                </c:pt>
                <c:pt idx="37">
                  <c:v>58.426150758799281</c:v>
                </c:pt>
                <c:pt idx="38">
                  <c:v>102.79741046654458</c:v>
                </c:pt>
                <c:pt idx="39">
                  <c:v>84.346738477801154</c:v>
                </c:pt>
                <c:pt idx="40">
                  <c:v>86.857049746648102</c:v>
                </c:pt>
                <c:pt idx="41">
                  <c:v>95.458854757724211</c:v>
                </c:pt>
                <c:pt idx="42">
                  <c:v>60.597232261190101</c:v>
                </c:pt>
                <c:pt idx="43">
                  <c:v>95.175639869773562</c:v>
                </c:pt>
                <c:pt idx="44">
                  <c:v>83.501223542344761</c:v>
                </c:pt>
                <c:pt idx="45">
                  <c:v>72.479198195203864</c:v>
                </c:pt>
                <c:pt idx="46">
                  <c:v>97.130880810983257</c:v>
                </c:pt>
                <c:pt idx="47">
                  <c:v>87.107273810954979</c:v>
                </c:pt>
                <c:pt idx="48">
                  <c:v>82.717399218840129</c:v>
                </c:pt>
                <c:pt idx="49">
                  <c:v>72.348298661448737</c:v>
                </c:pt>
                <c:pt idx="50">
                  <c:v>90.717954927451842</c:v>
                </c:pt>
                <c:pt idx="51">
                  <c:v>89.038369996882665</c:v>
                </c:pt>
                <c:pt idx="52">
                  <c:v>63.549055290823112</c:v>
                </c:pt>
                <c:pt idx="53">
                  <c:v>80.628875000809614</c:v>
                </c:pt>
                <c:pt idx="54">
                  <c:v>65.256617976060639</c:v>
                </c:pt>
                <c:pt idx="55">
                  <c:v>83.026875018447711</c:v>
                </c:pt>
                <c:pt idx="56">
                  <c:v>85.272330399324403</c:v>
                </c:pt>
                <c:pt idx="57">
                  <c:v>92.985643891752019</c:v>
                </c:pt>
                <c:pt idx="58">
                  <c:v>92.029317369383804</c:v>
                </c:pt>
                <c:pt idx="59">
                  <c:v>76.49220161605227</c:v>
                </c:pt>
                <c:pt idx="60">
                  <c:v>77.357085193509349</c:v>
                </c:pt>
                <c:pt idx="61">
                  <c:v>72.771394803776545</c:v>
                </c:pt>
                <c:pt idx="62">
                  <c:v>79.481207228026776</c:v>
                </c:pt>
                <c:pt idx="63">
                  <c:v>84.707134056497253</c:v>
                </c:pt>
                <c:pt idx="64">
                  <c:v>81.439659624233073</c:v>
                </c:pt>
                <c:pt idx="65">
                  <c:v>61.988898570930743</c:v>
                </c:pt>
                <c:pt idx="66">
                  <c:v>82.243874768311926</c:v>
                </c:pt>
                <c:pt idx="67">
                  <c:v>96.450684639536917</c:v>
                </c:pt>
                <c:pt idx="68">
                  <c:v>85.05872413209083</c:v>
                </c:pt>
                <c:pt idx="69">
                  <c:v>92.731667171462817</c:v>
                </c:pt>
                <c:pt idx="70">
                  <c:v>74.54456751193996</c:v>
                </c:pt>
                <c:pt idx="71">
                  <c:v>87.710185343631281</c:v>
                </c:pt>
                <c:pt idx="72">
                  <c:v>75.308210424047175</c:v>
                </c:pt>
                <c:pt idx="73">
                  <c:v>99.224014780857772</c:v>
                </c:pt>
                <c:pt idx="74">
                  <c:v>81.428448419693325</c:v>
                </c:pt>
                <c:pt idx="75">
                  <c:v>87.404573817815717</c:v>
                </c:pt>
                <c:pt idx="76">
                  <c:v>89.237324504969692</c:v>
                </c:pt>
                <c:pt idx="77">
                  <c:v>113.17619715766774</c:v>
                </c:pt>
                <c:pt idx="78">
                  <c:v>86.162394315352515</c:v>
                </c:pt>
                <c:pt idx="79">
                  <c:v>115.75448123395572</c:v>
                </c:pt>
                <c:pt idx="80">
                  <c:v>81.874792770458498</c:v>
                </c:pt>
                <c:pt idx="81">
                  <c:v>108.83668180970186</c:v>
                </c:pt>
                <c:pt idx="82">
                  <c:v>84.486286765780861</c:v>
                </c:pt>
                <c:pt idx="83">
                  <c:v>105.3138949993989</c:v>
                </c:pt>
                <c:pt idx="84">
                  <c:v>89.127944310129095</c:v>
                </c:pt>
                <c:pt idx="85">
                  <c:v>73.200224619359886</c:v>
                </c:pt>
                <c:pt idx="86">
                  <c:v>82.702029072578839</c:v>
                </c:pt>
                <c:pt idx="87">
                  <c:v>86.866481475022368</c:v>
                </c:pt>
                <c:pt idx="88">
                  <c:v>92.53481959656024</c:v>
                </c:pt>
                <c:pt idx="89">
                  <c:v>68.74132577454634</c:v>
                </c:pt>
                <c:pt idx="90">
                  <c:v>86.010707831665954</c:v>
                </c:pt>
                <c:pt idx="91">
                  <c:v>72.685076564871181</c:v>
                </c:pt>
                <c:pt idx="92">
                  <c:v>75.20429624000019</c:v>
                </c:pt>
                <c:pt idx="93">
                  <c:v>65.398835760043852</c:v>
                </c:pt>
                <c:pt idx="94">
                  <c:v>60.918386402460719</c:v>
                </c:pt>
                <c:pt idx="95">
                  <c:v>75.777730883371419</c:v>
                </c:pt>
                <c:pt idx="96">
                  <c:v>58.407532326697776</c:v>
                </c:pt>
                <c:pt idx="97">
                  <c:v>83.492409475347955</c:v>
                </c:pt>
                <c:pt idx="98">
                  <c:v>65.394839821879501</c:v>
                </c:pt>
                <c:pt idx="99">
                  <c:v>66.124500809844832</c:v>
                </c:pt>
                <c:pt idx="100">
                  <c:v>85.853956640222663</c:v>
                </c:pt>
                <c:pt idx="101">
                  <c:v>73.787058701369048</c:v>
                </c:pt>
                <c:pt idx="102">
                  <c:v>71.819823368634601</c:v>
                </c:pt>
                <c:pt idx="103">
                  <c:v>56.858828221573582</c:v>
                </c:pt>
                <c:pt idx="104">
                  <c:v>74.906550088726945</c:v>
                </c:pt>
                <c:pt idx="105">
                  <c:v>97.779763163070186</c:v>
                </c:pt>
                <c:pt idx="106">
                  <c:v>52.698921781860804</c:v>
                </c:pt>
                <c:pt idx="107">
                  <c:v>55.085942418656558</c:v>
                </c:pt>
                <c:pt idx="108">
                  <c:v>67.253148295882653</c:v>
                </c:pt>
                <c:pt idx="109">
                  <c:v>55.359128432704445</c:v>
                </c:pt>
                <c:pt idx="110">
                  <c:v>50.127085374165972</c:v>
                </c:pt>
                <c:pt idx="111">
                  <c:v>60.942090882397821</c:v>
                </c:pt>
                <c:pt idx="112">
                  <c:v>64.723237877032318</c:v>
                </c:pt>
                <c:pt idx="113">
                  <c:v>60.73053427389236</c:v>
                </c:pt>
                <c:pt idx="114">
                  <c:v>34.334879530882738</c:v>
                </c:pt>
                <c:pt idx="115">
                  <c:v>61.659092150152816</c:v>
                </c:pt>
                <c:pt idx="116">
                  <c:v>62.042841972695278</c:v>
                </c:pt>
                <c:pt idx="117">
                  <c:v>48.455732350659886</c:v>
                </c:pt>
                <c:pt idx="118">
                  <c:v>47.342230242031299</c:v>
                </c:pt>
                <c:pt idx="119">
                  <c:v>39.923002139016432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6B-42CD-ADA7-1E9D8A4E82B7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yVal>
            <c:numRef>
              <c:f>'39'!$B$1034:$DQ$1034</c:f>
              <c:numCache>
                <c:formatCode>General</c:formatCode>
                <c:ptCount val="120"/>
                <c:pt idx="0">
                  <c:v>-14.989863922288345</c:v>
                </c:pt>
                <c:pt idx="1">
                  <c:v>-1.2154021745977004</c:v>
                </c:pt>
                <c:pt idx="2">
                  <c:v>-3.1763627701997121</c:v>
                </c:pt>
                <c:pt idx="3">
                  <c:v>-23.237458282283185</c:v>
                </c:pt>
                <c:pt idx="4">
                  <c:v>-7.3298242229959465</c:v>
                </c:pt>
                <c:pt idx="5">
                  <c:v>-23.943233823795097</c:v>
                </c:pt>
                <c:pt idx="6">
                  <c:v>0.1413647314841863</c:v>
                </c:pt>
                <c:pt idx="7">
                  <c:v>-22.464739949955671</c:v>
                </c:pt>
                <c:pt idx="8">
                  <c:v>-23.2257016949772</c:v>
                </c:pt>
                <c:pt idx="9">
                  <c:v>-17.7777951492256</c:v>
                </c:pt>
                <c:pt idx="10">
                  <c:v>-21.932579590532225</c:v>
                </c:pt>
                <c:pt idx="11">
                  <c:v>-36.951195193078107</c:v>
                </c:pt>
                <c:pt idx="12">
                  <c:v>-36.183997665082209</c:v>
                </c:pt>
                <c:pt idx="13">
                  <c:v>-6.534162213878461</c:v>
                </c:pt>
                <c:pt idx="14">
                  <c:v>-8.7729404921744791</c:v>
                </c:pt>
                <c:pt idx="15">
                  <c:v>-16.234971791752582</c:v>
                </c:pt>
                <c:pt idx="16">
                  <c:v>-22.105477204828791</c:v>
                </c:pt>
                <c:pt idx="17">
                  <c:v>-23.07595016084969</c:v>
                </c:pt>
                <c:pt idx="18">
                  <c:v>2.8644049344804037</c:v>
                </c:pt>
                <c:pt idx="19">
                  <c:v>-29.04252349431184</c:v>
                </c:pt>
                <c:pt idx="20">
                  <c:v>-10.392336805881872</c:v>
                </c:pt>
                <c:pt idx="21">
                  <c:v>1.8183343770079821</c:v>
                </c:pt>
                <c:pt idx="22">
                  <c:v>-7.5998214913699869</c:v>
                </c:pt>
                <c:pt idx="23">
                  <c:v>-17.925968125907893</c:v>
                </c:pt>
                <c:pt idx="24">
                  <c:v>-27.127517817032665</c:v>
                </c:pt>
                <c:pt idx="25">
                  <c:v>-12.327449204482853</c:v>
                </c:pt>
                <c:pt idx="26">
                  <c:v>-10.301592351517025</c:v>
                </c:pt>
                <c:pt idx="27">
                  <c:v>-5.6584086578169703</c:v>
                </c:pt>
                <c:pt idx="28">
                  <c:v>0.49281318821226672</c:v>
                </c:pt>
                <c:pt idx="29">
                  <c:v>1.5134916701709464</c:v>
                </c:pt>
                <c:pt idx="30">
                  <c:v>-28.656634026231121</c:v>
                </c:pt>
                <c:pt idx="31">
                  <c:v>-11.610150046835345</c:v>
                </c:pt>
                <c:pt idx="32">
                  <c:v>-5.8600097984184698</c:v>
                </c:pt>
                <c:pt idx="33">
                  <c:v>-17.710410363603348</c:v>
                </c:pt>
                <c:pt idx="34">
                  <c:v>6.078519648744428</c:v>
                </c:pt>
                <c:pt idx="35">
                  <c:v>-20.970166738259433</c:v>
                </c:pt>
                <c:pt idx="36">
                  <c:v>-24.124793129800871</c:v>
                </c:pt>
                <c:pt idx="37">
                  <c:v>-26.580267259639491</c:v>
                </c:pt>
                <c:pt idx="38">
                  <c:v>-30.907451222438009</c:v>
                </c:pt>
                <c:pt idx="39">
                  <c:v>5.9659389698331662</c:v>
                </c:pt>
                <c:pt idx="40">
                  <c:v>-13.305428270396233</c:v>
                </c:pt>
                <c:pt idx="41">
                  <c:v>-19.802655044592758</c:v>
                </c:pt>
                <c:pt idx="42">
                  <c:v>-30.318475026064487</c:v>
                </c:pt>
                <c:pt idx="43">
                  <c:v>-2.2322144195686624</c:v>
                </c:pt>
                <c:pt idx="44">
                  <c:v>-13.119035415600846</c:v>
                </c:pt>
                <c:pt idx="45">
                  <c:v>-10.222293391678843</c:v>
                </c:pt>
                <c:pt idx="46">
                  <c:v>-11.721536880301491</c:v>
                </c:pt>
                <c:pt idx="47">
                  <c:v>-14.469761722954505</c:v>
                </c:pt>
                <c:pt idx="48">
                  <c:v>-10.988459144550047</c:v>
                </c:pt>
                <c:pt idx="49">
                  <c:v>-17.5050177422278</c:v>
                </c:pt>
                <c:pt idx="50">
                  <c:v>-20.827262703733012</c:v>
                </c:pt>
                <c:pt idx="51">
                  <c:v>-40.386353638616924</c:v>
                </c:pt>
                <c:pt idx="52">
                  <c:v>-45.493420224136116</c:v>
                </c:pt>
                <c:pt idx="53">
                  <c:v>-16.912871374201245</c:v>
                </c:pt>
                <c:pt idx="54">
                  <c:v>5.518344709320961</c:v>
                </c:pt>
                <c:pt idx="55">
                  <c:v>-3.5905621552246196</c:v>
                </c:pt>
                <c:pt idx="56">
                  <c:v>-19.063767308509359</c:v>
                </c:pt>
                <c:pt idx="57">
                  <c:v>-1.1253474203734759</c:v>
                </c:pt>
                <c:pt idx="58">
                  <c:v>-9.3299294399334158</c:v>
                </c:pt>
                <c:pt idx="59">
                  <c:v>-5.7667110821153802</c:v>
                </c:pt>
                <c:pt idx="60">
                  <c:v>-5.904598050173389</c:v>
                </c:pt>
                <c:pt idx="61">
                  <c:v>-35.570993179101073</c:v>
                </c:pt>
                <c:pt idx="62">
                  <c:v>-8.1314572395916205</c:v>
                </c:pt>
                <c:pt idx="63">
                  <c:v>-26.07124349601234</c:v>
                </c:pt>
                <c:pt idx="64">
                  <c:v>-32.079086573529601</c:v>
                </c:pt>
                <c:pt idx="65">
                  <c:v>-58.416654644419957</c:v>
                </c:pt>
                <c:pt idx="66">
                  <c:v>-33.87434774319911</c:v>
                </c:pt>
                <c:pt idx="67">
                  <c:v>-31.273058544050073</c:v>
                </c:pt>
                <c:pt idx="68">
                  <c:v>-5.1829252542644282</c:v>
                </c:pt>
                <c:pt idx="69">
                  <c:v>-5.6303965562710285</c:v>
                </c:pt>
                <c:pt idx="70">
                  <c:v>0.3989274672463009</c:v>
                </c:pt>
                <c:pt idx="71">
                  <c:v>-24.118653765446137</c:v>
                </c:pt>
                <c:pt idx="72">
                  <c:v>-37.388271028158933</c:v>
                </c:pt>
                <c:pt idx="73">
                  <c:v>-4.2876094979106938</c:v>
                </c:pt>
                <c:pt idx="74">
                  <c:v>-30.947363994732257</c:v>
                </c:pt>
                <c:pt idx="75">
                  <c:v>-5.270237903979802E-2</c:v>
                </c:pt>
                <c:pt idx="76">
                  <c:v>-40.948954358192594</c:v>
                </c:pt>
                <c:pt idx="77">
                  <c:v>-1.075557760686852</c:v>
                </c:pt>
                <c:pt idx="78">
                  <c:v>-17.636054072925855</c:v>
                </c:pt>
                <c:pt idx="79">
                  <c:v>-33.836188986789764</c:v>
                </c:pt>
                <c:pt idx="80">
                  <c:v>4.603524591749296</c:v>
                </c:pt>
                <c:pt idx="81">
                  <c:v>-34.391428477850582</c:v>
                </c:pt>
                <c:pt idx="82">
                  <c:v>35.842549072114522</c:v>
                </c:pt>
                <c:pt idx="83">
                  <c:v>-22.589526236187194</c:v>
                </c:pt>
                <c:pt idx="84">
                  <c:v>-9.7200918184228264</c:v>
                </c:pt>
                <c:pt idx="85">
                  <c:v>20.3918936686538</c:v>
                </c:pt>
                <c:pt idx="86">
                  <c:v>-20.675463913487317</c:v>
                </c:pt>
                <c:pt idx="87">
                  <c:v>-32.023689932597108</c:v>
                </c:pt>
                <c:pt idx="88">
                  <c:v>6.0696925505920571</c:v>
                </c:pt>
                <c:pt idx="89">
                  <c:v>22.832921338274065</c:v>
                </c:pt>
                <c:pt idx="90">
                  <c:v>-17.918500167897928</c:v>
                </c:pt>
                <c:pt idx="91">
                  <c:v>57.121604054166717</c:v>
                </c:pt>
                <c:pt idx="92">
                  <c:v>-3.4546949359413732</c:v>
                </c:pt>
                <c:pt idx="93">
                  <c:v>-15.020850329382657</c:v>
                </c:pt>
                <c:pt idx="94">
                  <c:v>27.222598382575619</c:v>
                </c:pt>
                <c:pt idx="95">
                  <c:v>-22.413341444304162</c:v>
                </c:pt>
                <c:pt idx="96">
                  <c:v>27.738272164945329</c:v>
                </c:pt>
                <c:pt idx="97">
                  <c:v>-5.5267414328709918</c:v>
                </c:pt>
                <c:pt idx="98">
                  <c:v>13.234230136728629</c:v>
                </c:pt>
                <c:pt idx="99">
                  <c:v>32.688213459277875</c:v>
                </c:pt>
                <c:pt idx="100">
                  <c:v>31.208017936161152</c:v>
                </c:pt>
                <c:pt idx="101">
                  <c:v>8.284165639116015</c:v>
                </c:pt>
                <c:pt idx="102">
                  <c:v>39.044027125283172</c:v>
                </c:pt>
                <c:pt idx="103">
                  <c:v>41.052952786593927</c:v>
                </c:pt>
                <c:pt idx="104">
                  <c:v>28.521805108322617</c:v>
                </c:pt>
                <c:pt idx="105">
                  <c:v>36.915615403538837</c:v>
                </c:pt>
                <c:pt idx="106">
                  <c:v>76.880638318621209</c:v>
                </c:pt>
                <c:pt idx="107">
                  <c:v>64.248317902892055</c:v>
                </c:pt>
                <c:pt idx="108">
                  <c:v>51.086069073060017</c:v>
                </c:pt>
                <c:pt idx="109">
                  <c:v>79.99788732909947</c:v>
                </c:pt>
                <c:pt idx="110">
                  <c:v>34.405056351188534</c:v>
                </c:pt>
                <c:pt idx="111">
                  <c:v>34.210346835039815</c:v>
                </c:pt>
                <c:pt idx="112">
                  <c:v>39.842100781443101</c:v>
                </c:pt>
                <c:pt idx="113">
                  <c:v>48.049310414101811</c:v>
                </c:pt>
                <c:pt idx="114">
                  <c:v>57.129121764159905</c:v>
                </c:pt>
                <c:pt idx="115">
                  <c:v>49.215389763742195</c:v>
                </c:pt>
                <c:pt idx="116">
                  <c:v>36.874015673857954</c:v>
                </c:pt>
                <c:pt idx="117">
                  <c:v>64.312226639655549</c:v>
                </c:pt>
                <c:pt idx="118">
                  <c:v>58.450933336058341</c:v>
                </c:pt>
                <c:pt idx="119">
                  <c:v>61.906193415808417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6B-42CD-ADA7-1E9D8A4E82B7}"/>
            </c:ext>
          </c:extLst>
        </c:ser>
        <c:ser>
          <c:idx val="2"/>
          <c:order val="2"/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yVal>
            <c:numRef>
              <c:f>'39'!$B$1028:$DQ$1028</c:f>
              <c:numCache>
                <c:formatCode>General</c:formatCode>
                <c:ptCount val="120"/>
                <c:pt idx="0">
                  <c:v>139.00935881079394</c:v>
                </c:pt>
                <c:pt idx="1">
                  <c:v>123.80595419373148</c:v>
                </c:pt>
                <c:pt idx="2">
                  <c:v>82.753079847617158</c:v>
                </c:pt>
                <c:pt idx="3">
                  <c:v>94.138507546462051</c:v>
                </c:pt>
                <c:pt idx="4">
                  <c:v>123.44412443189385</c:v>
                </c:pt>
                <c:pt idx="5">
                  <c:v>112.3178066582057</c:v>
                </c:pt>
                <c:pt idx="6">
                  <c:v>104.72367811807796</c:v>
                </c:pt>
                <c:pt idx="7">
                  <c:v>101.70132641277863</c:v>
                </c:pt>
                <c:pt idx="8">
                  <c:v>88.217996695927226</c:v>
                </c:pt>
                <c:pt idx="9">
                  <c:v>108.93944742171466</c:v>
                </c:pt>
                <c:pt idx="10">
                  <c:v>88.680484305616844</c:v>
                </c:pt>
                <c:pt idx="11">
                  <c:v>97.128891046494786</c:v>
                </c:pt>
                <c:pt idx="12">
                  <c:v>70.747161079167512</c:v>
                </c:pt>
                <c:pt idx="13">
                  <c:v>95.545104627164179</c:v>
                </c:pt>
                <c:pt idx="14">
                  <c:v>107.51409098606517</c:v>
                </c:pt>
                <c:pt idx="15">
                  <c:v>90.657266791354317</c:v>
                </c:pt>
                <c:pt idx="16">
                  <c:v>92.059819004910565</c:v>
                </c:pt>
                <c:pt idx="17">
                  <c:v>85.390682049557498</c:v>
                </c:pt>
                <c:pt idx="18">
                  <c:v>88.101845270651737</c:v>
                </c:pt>
                <c:pt idx="19">
                  <c:v>108.44728873618403</c:v>
                </c:pt>
                <c:pt idx="20">
                  <c:v>93.38944797566873</c:v>
                </c:pt>
                <c:pt idx="21">
                  <c:v>88.008393558414198</c:v>
                </c:pt>
                <c:pt idx="22">
                  <c:v>115.37807691237612</c:v>
                </c:pt>
                <c:pt idx="23">
                  <c:v>104.2033261396999</c:v>
                </c:pt>
                <c:pt idx="24">
                  <c:v>107.64655294320929</c:v>
                </c:pt>
                <c:pt idx="25">
                  <c:v>101.19994398084708</c:v>
                </c:pt>
                <c:pt idx="26">
                  <c:v>84.548443785438337</c:v>
                </c:pt>
                <c:pt idx="27">
                  <c:v>86.000362235827708</c:v>
                </c:pt>
                <c:pt idx="28">
                  <c:v>101.92807674679034</c:v>
                </c:pt>
                <c:pt idx="29">
                  <c:v>95.159713092158938</c:v>
                </c:pt>
                <c:pt idx="30">
                  <c:v>107.76887344610684</c:v>
                </c:pt>
                <c:pt idx="31">
                  <c:v>95.433735925700518</c:v>
                </c:pt>
                <c:pt idx="32">
                  <c:v>82.361058497737929</c:v>
                </c:pt>
                <c:pt idx="33">
                  <c:v>131.39213470482321</c:v>
                </c:pt>
                <c:pt idx="34">
                  <c:v>113.6773039239151</c:v>
                </c:pt>
                <c:pt idx="35">
                  <c:v>95.813071178957841</c:v>
                </c:pt>
                <c:pt idx="36">
                  <c:v>92.304573545513463</c:v>
                </c:pt>
                <c:pt idx="37">
                  <c:v>97.413698701108416</c:v>
                </c:pt>
                <c:pt idx="38">
                  <c:v>110.60956792340988</c:v>
                </c:pt>
                <c:pt idx="39">
                  <c:v>101.89857230617993</c:v>
                </c:pt>
                <c:pt idx="40">
                  <c:v>94.99244928597895</c:v>
                </c:pt>
                <c:pt idx="41">
                  <c:v>80.211105372886578</c:v>
                </c:pt>
                <c:pt idx="42">
                  <c:v>87.050757621586413</c:v>
                </c:pt>
                <c:pt idx="43">
                  <c:v>109.72440692440833</c:v>
                </c:pt>
                <c:pt idx="44">
                  <c:v>72.939873342552247</c:v>
                </c:pt>
                <c:pt idx="45">
                  <c:v>113.70087502148134</c:v>
                </c:pt>
                <c:pt idx="46">
                  <c:v>112.75455940572508</c:v>
                </c:pt>
                <c:pt idx="47">
                  <c:v>93.509248572368278</c:v>
                </c:pt>
                <c:pt idx="48">
                  <c:v>108.13111203916381</c:v>
                </c:pt>
                <c:pt idx="49">
                  <c:v>102.70454561544567</c:v>
                </c:pt>
                <c:pt idx="50">
                  <c:v>107.16950144108351</c:v>
                </c:pt>
                <c:pt idx="51">
                  <c:v>98.02793694500221</c:v>
                </c:pt>
                <c:pt idx="52">
                  <c:v>96.070529827405792</c:v>
                </c:pt>
                <c:pt idx="53">
                  <c:v>102.03178289177215</c:v>
                </c:pt>
                <c:pt idx="54">
                  <c:v>102.94328601218879</c:v>
                </c:pt>
                <c:pt idx="55">
                  <c:v>97.620079861703587</c:v>
                </c:pt>
                <c:pt idx="56">
                  <c:v>105.11609786062137</c:v>
                </c:pt>
                <c:pt idx="57">
                  <c:v>106.89530830114163</c:v>
                </c:pt>
                <c:pt idx="58">
                  <c:v>82.17457406522179</c:v>
                </c:pt>
                <c:pt idx="59">
                  <c:v>85.647685111249146</c:v>
                </c:pt>
                <c:pt idx="60">
                  <c:v>86.649473165673243</c:v>
                </c:pt>
                <c:pt idx="61">
                  <c:v>109.3855389756192</c:v>
                </c:pt>
                <c:pt idx="62">
                  <c:v>113.00995513090336</c:v>
                </c:pt>
                <c:pt idx="63">
                  <c:v>82.678335714893052</c:v>
                </c:pt>
                <c:pt idx="64">
                  <c:v>97.5191529135124</c:v>
                </c:pt>
                <c:pt idx="65">
                  <c:v>94.940407316384182</c:v>
                </c:pt>
                <c:pt idx="66">
                  <c:v>92.60177445520408</c:v>
                </c:pt>
                <c:pt idx="67">
                  <c:v>96.757543812510079</c:v>
                </c:pt>
                <c:pt idx="68">
                  <c:v>102.94453404849401</c:v>
                </c:pt>
                <c:pt idx="69">
                  <c:v>81.388020649484559</c:v>
                </c:pt>
                <c:pt idx="70">
                  <c:v>83.074395610022208</c:v>
                </c:pt>
                <c:pt idx="71">
                  <c:v>96.172653682727145</c:v>
                </c:pt>
                <c:pt idx="72">
                  <c:v>81.434785842279382</c:v>
                </c:pt>
                <c:pt idx="73">
                  <c:v>104.21570754307029</c:v>
                </c:pt>
                <c:pt idx="74">
                  <c:v>90.224487166765215</c:v>
                </c:pt>
                <c:pt idx="75">
                  <c:v>109.8055981408924</c:v>
                </c:pt>
                <c:pt idx="76">
                  <c:v>121.56954939281569</c:v>
                </c:pt>
                <c:pt idx="77">
                  <c:v>81.612022126245776</c:v>
                </c:pt>
                <c:pt idx="78">
                  <c:v>97.746707101436613</c:v>
                </c:pt>
                <c:pt idx="79">
                  <c:v>85.137621219527674</c:v>
                </c:pt>
                <c:pt idx="80">
                  <c:v>128.28351690380504</c:v>
                </c:pt>
                <c:pt idx="81">
                  <c:v>114.4769141926421</c:v>
                </c:pt>
                <c:pt idx="82">
                  <c:v>103.68210628688138</c:v>
                </c:pt>
                <c:pt idx="83">
                  <c:v>116.19580646811806</c:v>
                </c:pt>
                <c:pt idx="84">
                  <c:v>76.082758099916987</c:v>
                </c:pt>
                <c:pt idx="85">
                  <c:v>94.269389795549387</c:v>
                </c:pt>
                <c:pt idx="86">
                  <c:v>87.639491813125119</c:v>
                </c:pt>
                <c:pt idx="87">
                  <c:v>129.09871619843022</c:v>
                </c:pt>
                <c:pt idx="88">
                  <c:v>95.682722747792539</c:v>
                </c:pt>
                <c:pt idx="89">
                  <c:v>97.295215050314724</c:v>
                </c:pt>
                <c:pt idx="90">
                  <c:v>66.456590666276881</c:v>
                </c:pt>
                <c:pt idx="91">
                  <c:v>91.175142066639182</c:v>
                </c:pt>
                <c:pt idx="92">
                  <c:v>98.856863428297899</c:v>
                </c:pt>
                <c:pt idx="93">
                  <c:v>89.94125634468692</c:v>
                </c:pt>
                <c:pt idx="94">
                  <c:v>96.171933774578136</c:v>
                </c:pt>
                <c:pt idx="95">
                  <c:v>70.61504773228171</c:v>
                </c:pt>
                <c:pt idx="96">
                  <c:v>85.309581887476085</c:v>
                </c:pt>
                <c:pt idx="97">
                  <c:v>105.75307339026989</c:v>
                </c:pt>
                <c:pt idx="98">
                  <c:v>64.468324464375215</c:v>
                </c:pt>
                <c:pt idx="99">
                  <c:v>113.27713250924357</c:v>
                </c:pt>
                <c:pt idx="100">
                  <c:v>83.472006004941591</c:v>
                </c:pt>
                <c:pt idx="101">
                  <c:v>108.93381245417024</c:v>
                </c:pt>
                <c:pt idx="102">
                  <c:v>91.248209002416232</c:v>
                </c:pt>
                <c:pt idx="103">
                  <c:v>108.95337806692048</c:v>
                </c:pt>
                <c:pt idx="104">
                  <c:v>84.684100695343673</c:v>
                </c:pt>
                <c:pt idx="105">
                  <c:v>95.048448313317039</c:v>
                </c:pt>
                <c:pt idx="106">
                  <c:v>94.563237073958589</c:v>
                </c:pt>
                <c:pt idx="107">
                  <c:v>82.461064985627544</c:v>
                </c:pt>
                <c:pt idx="108">
                  <c:v>74.980098285146951</c:v>
                </c:pt>
                <c:pt idx="109">
                  <c:v>68.089288117260949</c:v>
                </c:pt>
                <c:pt idx="110">
                  <c:v>81.720168196538054</c:v>
                </c:pt>
                <c:pt idx="111">
                  <c:v>78.765450051455687</c:v>
                </c:pt>
                <c:pt idx="112">
                  <c:v>68.925026010251429</c:v>
                </c:pt>
                <c:pt idx="113">
                  <c:v>61.877533289801043</c:v>
                </c:pt>
                <c:pt idx="114">
                  <c:v>78.858278928912668</c:v>
                </c:pt>
                <c:pt idx="115">
                  <c:v>75.53020429128982</c:v>
                </c:pt>
                <c:pt idx="116">
                  <c:v>85.220259214132582</c:v>
                </c:pt>
                <c:pt idx="117">
                  <c:v>71.942513694368031</c:v>
                </c:pt>
                <c:pt idx="118">
                  <c:v>63.366042131214613</c:v>
                </c:pt>
                <c:pt idx="119">
                  <c:v>90.832716059983454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6B-42CD-ADA7-1E9D8A4E8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658296"/>
        <c:axId val="423656000"/>
      </c:scatterChart>
      <c:scatterChart>
        <c:scatterStyle val="lineMarker"/>
        <c:varyColors val="0"/>
        <c:ser>
          <c:idx val="3"/>
          <c:order val="3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yVal>
            <c:numRef>
              <c:f>'39'!$B$1031:$DQ$1031</c:f>
              <c:numCache>
                <c:formatCode>General</c:formatCode>
                <c:ptCount val="120"/>
                <c:pt idx="0">
                  <c:v>377.79299863095724</c:v>
                </c:pt>
                <c:pt idx="1">
                  <c:v>182.92606311336363</c:v>
                </c:pt>
                <c:pt idx="2">
                  <c:v>163.91446208291092</c:v>
                </c:pt>
                <c:pt idx="3">
                  <c:v>173.89710968517136</c:v>
                </c:pt>
                <c:pt idx="4">
                  <c:v>169.49475282274565</c:v>
                </c:pt>
                <c:pt idx="5">
                  <c:v>174.19496661678454</c:v>
                </c:pt>
                <c:pt idx="6">
                  <c:v>158.1306894469852</c:v>
                </c:pt>
                <c:pt idx="7">
                  <c:v>146.59479797038321</c:v>
                </c:pt>
                <c:pt idx="8">
                  <c:v>148.51018409699074</c:v>
                </c:pt>
                <c:pt idx="9">
                  <c:v>144.45391020936776</c:v>
                </c:pt>
                <c:pt idx="10">
                  <c:v>139.72787689194652</c:v>
                </c:pt>
                <c:pt idx="11">
                  <c:v>129.55482937989711</c:v>
                </c:pt>
                <c:pt idx="12">
                  <c:v>88.583459694806947</c:v>
                </c:pt>
                <c:pt idx="13">
                  <c:v>97.262438463510662</c:v>
                </c:pt>
                <c:pt idx="14">
                  <c:v>96.156188806241957</c:v>
                </c:pt>
                <c:pt idx="15">
                  <c:v>106.71542707322592</c:v>
                </c:pt>
                <c:pt idx="16">
                  <c:v>75.259355197682027</c:v>
                </c:pt>
                <c:pt idx="17">
                  <c:v>108.06067161297446</c:v>
                </c:pt>
                <c:pt idx="18">
                  <c:v>83.631444971373924</c:v>
                </c:pt>
                <c:pt idx="19">
                  <c:v>96.040323258408492</c:v>
                </c:pt>
                <c:pt idx="20">
                  <c:v>99.297226162476065</c:v>
                </c:pt>
                <c:pt idx="21">
                  <c:v>89.052170556082942</c:v>
                </c:pt>
                <c:pt idx="22">
                  <c:v>93.841603586094806</c:v>
                </c:pt>
                <c:pt idx="23">
                  <c:v>66.140601661996783</c:v>
                </c:pt>
                <c:pt idx="24">
                  <c:v>76.080853964016882</c:v>
                </c:pt>
                <c:pt idx="25">
                  <c:v>81.079038313412767</c:v>
                </c:pt>
                <c:pt idx="26">
                  <c:v>80.894405199913848</c:v>
                </c:pt>
                <c:pt idx="27">
                  <c:v>86.189786262607697</c:v>
                </c:pt>
                <c:pt idx="28">
                  <c:v>67.063478722572199</c:v>
                </c:pt>
                <c:pt idx="29">
                  <c:v>49.456704751635336</c:v>
                </c:pt>
                <c:pt idx="30">
                  <c:v>73.102684234841618</c:v>
                </c:pt>
                <c:pt idx="31">
                  <c:v>64.912268119127177</c:v>
                </c:pt>
                <c:pt idx="32">
                  <c:v>38.995359464704961</c:v>
                </c:pt>
                <c:pt idx="33">
                  <c:v>97.275417077840203</c:v>
                </c:pt>
                <c:pt idx="34">
                  <c:v>55.377017140555296</c:v>
                </c:pt>
                <c:pt idx="35">
                  <c:v>60.981972272535714</c:v>
                </c:pt>
                <c:pt idx="36">
                  <c:v>74.091765724776465</c:v>
                </c:pt>
                <c:pt idx="37">
                  <c:v>56.338545770548592</c:v>
                </c:pt>
                <c:pt idx="38">
                  <c:v>69.050179701330123</c:v>
                </c:pt>
                <c:pt idx="39">
                  <c:v>79.180879549236423</c:v>
                </c:pt>
                <c:pt idx="40">
                  <c:v>95.99342762196207</c:v>
                </c:pt>
                <c:pt idx="41">
                  <c:v>67.557520442524989</c:v>
                </c:pt>
                <c:pt idx="42">
                  <c:v>49.179342174125424</c:v>
                </c:pt>
                <c:pt idx="43">
                  <c:v>71.400372142663699</c:v>
                </c:pt>
                <c:pt idx="44">
                  <c:v>55.899401786910204</c:v>
                </c:pt>
                <c:pt idx="45">
                  <c:v>67.177008766607457</c:v>
                </c:pt>
                <c:pt idx="46">
                  <c:v>55.179585482802985</c:v>
                </c:pt>
                <c:pt idx="47">
                  <c:v>52.713900271399609</c:v>
                </c:pt>
                <c:pt idx="48">
                  <c:v>44.369072958175515</c:v>
                </c:pt>
                <c:pt idx="49">
                  <c:v>85.13449892723699</c:v>
                </c:pt>
                <c:pt idx="50">
                  <c:v>20.258881643218086</c:v>
                </c:pt>
                <c:pt idx="51">
                  <c:v>70.10146121068999</c:v>
                </c:pt>
                <c:pt idx="52">
                  <c:v>12.663396649723497</c:v>
                </c:pt>
                <c:pt idx="53">
                  <c:v>24.872298998521462</c:v>
                </c:pt>
                <c:pt idx="54">
                  <c:v>80.834947601554461</c:v>
                </c:pt>
                <c:pt idx="55">
                  <c:v>40.773018766587207</c:v>
                </c:pt>
                <c:pt idx="56">
                  <c:v>31.373003130369188</c:v>
                </c:pt>
                <c:pt idx="57">
                  <c:v>35.688186266003164</c:v>
                </c:pt>
                <c:pt idx="58">
                  <c:v>57.147030869155458</c:v>
                </c:pt>
                <c:pt idx="59">
                  <c:v>9.8196382451010678</c:v>
                </c:pt>
                <c:pt idx="60">
                  <c:v>54.147691982220778</c:v>
                </c:pt>
                <c:pt idx="61">
                  <c:v>47.418833307282618</c:v>
                </c:pt>
                <c:pt idx="62">
                  <c:v>29.885913008044334</c:v>
                </c:pt>
                <c:pt idx="63">
                  <c:v>25.454607457727978</c:v>
                </c:pt>
                <c:pt idx="64">
                  <c:v>19.617854470896429</c:v>
                </c:pt>
                <c:pt idx="65">
                  <c:v>11.311001563484485</c:v>
                </c:pt>
                <c:pt idx="66">
                  <c:v>39.000506728299086</c:v>
                </c:pt>
                <c:pt idx="67">
                  <c:v>77.721185159952668</c:v>
                </c:pt>
                <c:pt idx="68">
                  <c:v>24.533815997162542</c:v>
                </c:pt>
                <c:pt idx="69">
                  <c:v>55.067381937659192</c:v>
                </c:pt>
                <c:pt idx="70">
                  <c:v>27.91789826361255</c:v>
                </c:pt>
                <c:pt idx="71">
                  <c:v>27.356888248034686</c:v>
                </c:pt>
                <c:pt idx="72">
                  <c:v>51.665032527698393</c:v>
                </c:pt>
                <c:pt idx="73">
                  <c:v>43.926594798198892</c:v>
                </c:pt>
                <c:pt idx="74">
                  <c:v>70.954130893240219</c:v>
                </c:pt>
                <c:pt idx="75">
                  <c:v>37.77485976110561</c:v>
                </c:pt>
                <c:pt idx="76">
                  <c:v>21.301396499259855</c:v>
                </c:pt>
                <c:pt idx="77">
                  <c:v>-11.339571391386839</c:v>
                </c:pt>
                <c:pt idx="78">
                  <c:v>39.85760050547912</c:v>
                </c:pt>
                <c:pt idx="79">
                  <c:v>33.192809038354071</c:v>
                </c:pt>
                <c:pt idx="80">
                  <c:v>43.514270727981987</c:v>
                </c:pt>
                <c:pt idx="81">
                  <c:v>68.782625467229323</c:v>
                </c:pt>
                <c:pt idx="82">
                  <c:v>67.587361887669033</c:v>
                </c:pt>
                <c:pt idx="83">
                  <c:v>52.019913800269791</c:v>
                </c:pt>
                <c:pt idx="84">
                  <c:v>47.688232341844419</c:v>
                </c:pt>
                <c:pt idx="85">
                  <c:v>38.64326098779523</c:v>
                </c:pt>
                <c:pt idx="86">
                  <c:v>40.330140892855091</c:v>
                </c:pt>
                <c:pt idx="87">
                  <c:v>56.980103432231346</c:v>
                </c:pt>
                <c:pt idx="88">
                  <c:v>26.436011061281611</c:v>
                </c:pt>
                <c:pt idx="89">
                  <c:v>27.72437532623664</c:v>
                </c:pt>
                <c:pt idx="90">
                  <c:v>17.466016562153779</c:v>
                </c:pt>
                <c:pt idx="91">
                  <c:v>40.090195003349116</c:v>
                </c:pt>
                <c:pt idx="92">
                  <c:v>62.244273869309389</c:v>
                </c:pt>
                <c:pt idx="93">
                  <c:v>14.741218247320333</c:v>
                </c:pt>
                <c:pt idx="94">
                  <c:v>50.331933571697043</c:v>
                </c:pt>
                <c:pt idx="95">
                  <c:v>22.175023253908165</c:v>
                </c:pt>
                <c:pt idx="96">
                  <c:v>14.281541057402068</c:v>
                </c:pt>
                <c:pt idx="97">
                  <c:v>23.230222012614103</c:v>
                </c:pt>
                <c:pt idx="98">
                  <c:v>21.280901618063062</c:v>
                </c:pt>
                <c:pt idx="99">
                  <c:v>25.255299492256505</c:v>
                </c:pt>
                <c:pt idx="100">
                  <c:v>53.781876067315288</c:v>
                </c:pt>
                <c:pt idx="101">
                  <c:v>5.6117536984549146</c:v>
                </c:pt>
                <c:pt idx="102">
                  <c:v>28.916613259423826</c:v>
                </c:pt>
                <c:pt idx="103">
                  <c:v>4.9070604552552739</c:v>
                </c:pt>
                <c:pt idx="104">
                  <c:v>2.5754661139015305</c:v>
                </c:pt>
                <c:pt idx="105">
                  <c:v>74.31625886148673</c:v>
                </c:pt>
                <c:pt idx="106">
                  <c:v>44.898032153446202</c:v>
                </c:pt>
                <c:pt idx="107">
                  <c:v>67.123610881950682</c:v>
                </c:pt>
                <c:pt idx="108">
                  <c:v>9.4041144168601356</c:v>
                </c:pt>
                <c:pt idx="109">
                  <c:v>42.192654714407112</c:v>
                </c:pt>
                <c:pt idx="110">
                  <c:v>26.92087203744212</c:v>
                </c:pt>
                <c:pt idx="111">
                  <c:v>36.542604255676295</c:v>
                </c:pt>
                <c:pt idx="112">
                  <c:v>19.591139126725761</c:v>
                </c:pt>
                <c:pt idx="113">
                  <c:v>47.106803426008184</c:v>
                </c:pt>
                <c:pt idx="114">
                  <c:v>27.152040009211923</c:v>
                </c:pt>
                <c:pt idx="115">
                  <c:v>32.776292797029235</c:v>
                </c:pt>
                <c:pt idx="116">
                  <c:v>19.044094297791187</c:v>
                </c:pt>
                <c:pt idx="117">
                  <c:v>2.304997335177307</c:v>
                </c:pt>
                <c:pt idx="118">
                  <c:v>59.160573803256071</c:v>
                </c:pt>
                <c:pt idx="119">
                  <c:v>21.845127474801444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6B-42CD-ADA7-1E9D8A4E8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716848"/>
        <c:axId val="435715864"/>
      </c:scatterChart>
      <c:valAx>
        <c:axId val="423658296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chemeClr val="tx1"/>
                    </a:solidFill>
                  </a:rPr>
                  <a:t>Shot nr.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656000"/>
        <c:crosses val="autoZero"/>
        <c:crossBetween val="midCat"/>
        <c:majorUnit val="30"/>
      </c:valAx>
      <c:valAx>
        <c:axId val="423656000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chemeClr val="tx1"/>
                    </a:solidFill>
                  </a:rPr>
                  <a:t>Intensity (a.u.)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658296"/>
        <c:crosses val="autoZero"/>
        <c:crossBetween val="midCat"/>
        <c:majorUnit val="100"/>
      </c:valAx>
      <c:valAx>
        <c:axId val="435715864"/>
        <c:scaling>
          <c:orientation val="minMax"/>
          <c:max val="1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716848"/>
        <c:crosses val="max"/>
        <c:crossBetween val="midCat"/>
        <c:majorUnit val="250"/>
      </c:valAx>
      <c:valAx>
        <c:axId val="435716848"/>
        <c:scaling>
          <c:orientation val="minMax"/>
        </c:scaling>
        <c:delete val="1"/>
        <c:axPos val="b"/>
        <c:majorTickMark val="out"/>
        <c:minorTickMark val="none"/>
        <c:tickLblPos val="nextTo"/>
        <c:crossAx val="435715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4T19:42:09.687" idx="6">
    <p:pos x="10" y="10"/>
    <p:text>Ma ei tea, kas peab märkima, et C aliuseni jõudmise signaal on põhiliselt määratud H piirkonnas oleva ioonide signaali põhjal - või jälgisime ka 247.8 nm joont. Ioonid pole ju kõrgemal rõhul näha, aga madalal rõhul ollakse termodünaamilisest tasakaalust kaugel.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0.76195</cdr:x>
      <cdr:y>0.1218</cdr:y>
    </cdr:from>
    <cdr:to>
      <cdr:x>0.94345</cdr:x>
      <cdr:y>0.27443</cdr:y>
    </cdr:to>
    <cdr:sp macro="" textlink="">
      <cdr:nvSpPr>
        <cdr:cNvPr id="2" name="TextBox 55">
          <a:extLst xmlns:a="http://schemas.openxmlformats.org/drawingml/2006/main">
            <a:ext uri="{FF2B5EF4-FFF2-40B4-BE49-F238E27FC236}">
              <a16:creationId xmlns:a16="http://schemas.microsoft.com/office/drawing/2014/main" id="{8A32E379-35CA-472C-A7A5-0D9DF15B00CB}"/>
            </a:ext>
          </a:extLst>
        </cdr:cNvPr>
        <cdr:cNvSpPr txBox="1"/>
      </cdr:nvSpPr>
      <cdr:spPr>
        <a:xfrm xmlns:a="http://schemas.openxmlformats.org/drawingml/2006/main">
          <a:off x="1589444" y="208769"/>
          <a:ext cx="37863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Mo</a:t>
          </a:r>
        </a:p>
      </cdr:txBody>
    </cdr:sp>
  </cdr:relSizeAnchor>
  <cdr:relSizeAnchor xmlns:cdr="http://schemas.openxmlformats.org/drawingml/2006/chartDrawing">
    <cdr:from>
      <cdr:x>0.28084</cdr:x>
      <cdr:y>0.14305</cdr:y>
    </cdr:from>
    <cdr:to>
      <cdr:x>0.43469</cdr:x>
      <cdr:y>0.29568</cdr:y>
    </cdr:to>
    <cdr:sp macro="" textlink="">
      <cdr:nvSpPr>
        <cdr:cNvPr id="3" name="TextBox 56">
          <a:extLst xmlns:a="http://schemas.openxmlformats.org/drawingml/2006/main">
            <a:ext uri="{FF2B5EF4-FFF2-40B4-BE49-F238E27FC236}">
              <a16:creationId xmlns:a16="http://schemas.microsoft.com/office/drawing/2014/main" id="{F8DAB85B-78C4-46BD-A0FB-82B5853A7230}"/>
            </a:ext>
          </a:extLst>
        </cdr:cNvPr>
        <cdr:cNvSpPr txBox="1"/>
      </cdr:nvSpPr>
      <cdr:spPr>
        <a:xfrm xmlns:a="http://schemas.openxmlformats.org/drawingml/2006/main">
          <a:off x="585852" y="245192"/>
          <a:ext cx="32092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W</a:t>
          </a:r>
        </a:p>
      </cdr:txBody>
    </cdr:sp>
  </cdr:relSizeAnchor>
  <cdr:relSizeAnchor xmlns:cdr="http://schemas.openxmlformats.org/drawingml/2006/chartDrawing">
    <cdr:from>
      <cdr:x>0.6251</cdr:x>
      <cdr:y>0.37109</cdr:y>
    </cdr:from>
    <cdr:to>
      <cdr:x>0.77894</cdr:x>
      <cdr:y>0.52372</cdr:y>
    </cdr:to>
    <cdr:sp macro="" textlink="">
      <cdr:nvSpPr>
        <cdr:cNvPr id="4" name="TextBox 56">
          <a:extLst xmlns:a="http://schemas.openxmlformats.org/drawingml/2006/main">
            <a:ext uri="{FF2B5EF4-FFF2-40B4-BE49-F238E27FC236}">
              <a16:creationId xmlns:a16="http://schemas.microsoft.com/office/drawing/2014/main" id="{EF8397AC-6ADD-4487-A6A1-9F367FAAAC25}"/>
            </a:ext>
          </a:extLst>
        </cdr:cNvPr>
        <cdr:cNvSpPr txBox="1"/>
      </cdr:nvSpPr>
      <cdr:spPr>
        <a:xfrm xmlns:a="http://schemas.openxmlformats.org/drawingml/2006/main">
          <a:off x="1303973" y="636044"/>
          <a:ext cx="32092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Ta</a:t>
          </a:r>
        </a:p>
      </cdr:txBody>
    </cdr:sp>
  </cdr:relSizeAnchor>
  <cdr:relSizeAnchor xmlns:cdr="http://schemas.openxmlformats.org/drawingml/2006/chartDrawing">
    <cdr:from>
      <cdr:x>0.47457</cdr:x>
      <cdr:y>0.53293</cdr:y>
    </cdr:from>
    <cdr:to>
      <cdr:x>0.60459</cdr:x>
      <cdr:y>0.68556</cdr:y>
    </cdr:to>
    <cdr:sp macro="" textlink="">
      <cdr:nvSpPr>
        <cdr:cNvPr id="5" name="TextBox 56">
          <a:extLst xmlns:a="http://schemas.openxmlformats.org/drawingml/2006/main">
            <a:ext uri="{FF2B5EF4-FFF2-40B4-BE49-F238E27FC236}">
              <a16:creationId xmlns:a16="http://schemas.microsoft.com/office/drawing/2014/main" id="{2E210734-F99D-4948-BBC8-150436DF4701}"/>
            </a:ext>
          </a:extLst>
        </cdr:cNvPr>
        <cdr:cNvSpPr txBox="1"/>
      </cdr:nvSpPr>
      <cdr:spPr>
        <a:xfrm xmlns:a="http://schemas.openxmlformats.org/drawingml/2006/main">
          <a:off x="989977" y="913439"/>
          <a:ext cx="27122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0.21726</cdr:x>
      <cdr:y>0.60099</cdr:y>
    </cdr:from>
    <cdr:to>
      <cdr:x>0.50729</cdr:x>
      <cdr:y>0.75141</cdr:y>
    </cdr:to>
    <cdr:sp macro="" textlink="">
      <cdr:nvSpPr>
        <cdr:cNvPr id="2" name="TextBox 50">
          <a:extLst xmlns:a="http://schemas.openxmlformats.org/drawingml/2006/main">
            <a:ext uri="{FF2B5EF4-FFF2-40B4-BE49-F238E27FC236}">
              <a16:creationId xmlns:a16="http://schemas.microsoft.com/office/drawing/2014/main" id="{38B133A7-E180-460C-9445-C9E92A05699B}"/>
            </a:ext>
          </a:extLst>
        </cdr:cNvPr>
        <cdr:cNvSpPr txBox="1"/>
      </cdr:nvSpPr>
      <cdr:spPr>
        <a:xfrm xmlns:a="http://schemas.openxmlformats.org/drawingml/2006/main">
          <a:off x="420519" y="1045278"/>
          <a:ext cx="56137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b="1" dirty="0"/>
            <a:t>300 ns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0.27325</cdr:x>
      <cdr:y>0.40424</cdr:y>
    </cdr:from>
    <cdr:to>
      <cdr:x>0.41306</cdr:x>
      <cdr:y>0.5609</cdr:y>
    </cdr:to>
    <cdr:sp macro="" textlink="">
      <cdr:nvSpPr>
        <cdr:cNvPr id="2" name="TextBox 35">
          <a:extLst xmlns:a="http://schemas.openxmlformats.org/drawingml/2006/main">
            <a:ext uri="{FF2B5EF4-FFF2-40B4-BE49-F238E27FC236}">
              <a16:creationId xmlns:a16="http://schemas.microsoft.com/office/drawing/2014/main" id="{F895ABD6-E2F0-4F45-9337-F76AFC6DBED6}"/>
            </a:ext>
          </a:extLst>
        </cdr:cNvPr>
        <cdr:cNvSpPr txBox="1"/>
      </cdr:nvSpPr>
      <cdr:spPr>
        <a:xfrm xmlns:a="http://schemas.openxmlformats.org/drawingml/2006/main">
          <a:off x="514400" y="635348"/>
          <a:ext cx="26321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D</a:t>
          </a:r>
        </a:p>
      </cdr:txBody>
    </cdr:sp>
  </cdr:relSizeAnchor>
  <cdr:relSizeAnchor xmlns:cdr="http://schemas.openxmlformats.org/drawingml/2006/chartDrawing">
    <cdr:from>
      <cdr:x>0.45199</cdr:x>
      <cdr:y>0.19027</cdr:y>
    </cdr:from>
    <cdr:to>
      <cdr:x>0.59266</cdr:x>
      <cdr:y>0.34693</cdr:y>
    </cdr:to>
    <cdr:sp macro="" textlink="">
      <cdr:nvSpPr>
        <cdr:cNvPr id="3" name="TextBox 36">
          <a:extLst xmlns:a="http://schemas.openxmlformats.org/drawingml/2006/main">
            <a:ext uri="{FF2B5EF4-FFF2-40B4-BE49-F238E27FC236}">
              <a16:creationId xmlns:a16="http://schemas.microsoft.com/office/drawing/2014/main" id="{3E8DAC79-22ED-4F6B-ADBB-0E4DB4F4195B}"/>
            </a:ext>
          </a:extLst>
        </cdr:cNvPr>
        <cdr:cNvSpPr txBox="1"/>
      </cdr:nvSpPr>
      <cdr:spPr>
        <a:xfrm xmlns:a="http://schemas.openxmlformats.org/drawingml/2006/main">
          <a:off x="850903" y="299052"/>
          <a:ext cx="26481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H</a:t>
          </a:r>
        </a:p>
      </cdr:txBody>
    </cdr:sp>
  </cdr:relSizeAnchor>
  <cdr:relSizeAnchor xmlns:cdr="http://schemas.openxmlformats.org/drawingml/2006/chartDrawing">
    <cdr:from>
      <cdr:x>0.48868</cdr:x>
      <cdr:y>0.55233</cdr:y>
    </cdr:from>
    <cdr:to>
      <cdr:x>0.64723</cdr:x>
      <cdr:y>0.70899</cdr:y>
    </cdr:to>
    <cdr:sp macro="" textlink="">
      <cdr:nvSpPr>
        <cdr:cNvPr id="4" name="TextBox 35">
          <a:extLst xmlns:a="http://schemas.openxmlformats.org/drawingml/2006/main">
            <a:ext uri="{FF2B5EF4-FFF2-40B4-BE49-F238E27FC236}">
              <a16:creationId xmlns:a16="http://schemas.microsoft.com/office/drawing/2014/main" id="{ED38043B-A38E-472D-BC67-9868A938C988}"/>
            </a:ext>
          </a:extLst>
        </cdr:cNvPr>
        <cdr:cNvSpPr txBox="1"/>
      </cdr:nvSpPr>
      <cdr:spPr>
        <a:xfrm xmlns:a="http://schemas.openxmlformats.org/drawingml/2006/main">
          <a:off x="919964" y="868089"/>
          <a:ext cx="29848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W</a:t>
          </a:r>
        </a:p>
      </cdr:txBody>
    </cdr:sp>
  </cdr:relSizeAnchor>
  <cdr:relSizeAnchor xmlns:cdr="http://schemas.openxmlformats.org/drawingml/2006/chartDrawing">
    <cdr:from>
      <cdr:x>0.62373</cdr:x>
      <cdr:y>0.06255</cdr:y>
    </cdr:from>
    <cdr:to>
      <cdr:x>0.92363</cdr:x>
      <cdr:y>0.31713</cdr:y>
    </cdr:to>
    <cdr:sp macro="" textlink="">
      <cdr:nvSpPr>
        <cdr:cNvPr id="5" name="TextBox 35">
          <a:extLst xmlns:a="http://schemas.openxmlformats.org/drawingml/2006/main">
            <a:ext uri="{FF2B5EF4-FFF2-40B4-BE49-F238E27FC236}">
              <a16:creationId xmlns:a16="http://schemas.microsoft.com/office/drawing/2014/main" id="{ED38043B-A38E-472D-BC67-9868A938C988}"/>
            </a:ext>
          </a:extLst>
        </cdr:cNvPr>
        <cdr:cNvSpPr txBox="1"/>
      </cdr:nvSpPr>
      <cdr:spPr>
        <a:xfrm xmlns:a="http://schemas.openxmlformats.org/drawingml/2006/main">
          <a:off x="1174204" y="98313"/>
          <a:ext cx="56457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1300ns</a:t>
          </a:r>
        </a:p>
        <a:p xmlns:a="http://schemas.openxmlformats.org/drawingml/2006/main">
          <a:r>
            <a:rPr lang="et-EE" sz="1000" dirty="0"/>
            <a:t>10 Torr</a:t>
          </a:r>
        </a:p>
      </cdr:txBody>
    </cdr:sp>
  </cdr:relSizeAnchor>
  <cdr:relSizeAnchor xmlns:cdr="http://schemas.openxmlformats.org/drawingml/2006/chartDrawing">
    <cdr:from>
      <cdr:x>0.17115</cdr:x>
      <cdr:y>0.06298</cdr:y>
    </cdr:from>
    <cdr:to>
      <cdr:x>0.5</cdr:x>
      <cdr:y>0.21964</cdr:y>
    </cdr:to>
    <cdr:sp macro="" textlink="">
      <cdr:nvSpPr>
        <cdr:cNvPr id="6" name="TextBox 36">
          <a:extLst xmlns:a="http://schemas.openxmlformats.org/drawingml/2006/main">
            <a:ext uri="{FF2B5EF4-FFF2-40B4-BE49-F238E27FC236}">
              <a16:creationId xmlns:a16="http://schemas.microsoft.com/office/drawing/2014/main" id="{D7EBC3C7-E26C-4BBC-AD0E-025199B6A318}"/>
            </a:ext>
          </a:extLst>
        </cdr:cNvPr>
        <cdr:cNvSpPr txBox="1"/>
      </cdr:nvSpPr>
      <cdr:spPr>
        <a:xfrm xmlns:a="http://schemas.openxmlformats.org/drawingml/2006/main">
          <a:off x="322196" y="98991"/>
          <a:ext cx="61908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3rd shot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0.56691</cdr:x>
      <cdr:y>0.21494</cdr:y>
    </cdr:from>
    <cdr:to>
      <cdr:x>0.69272</cdr:x>
      <cdr:y>0.36569</cdr:y>
    </cdr:to>
    <cdr:sp macro="" textlink="">
      <cdr:nvSpPr>
        <cdr:cNvPr id="2" name="TextBox 35">
          <a:extLst xmlns:a="http://schemas.openxmlformats.org/drawingml/2006/main">
            <a:ext uri="{FF2B5EF4-FFF2-40B4-BE49-F238E27FC236}">
              <a16:creationId xmlns:a16="http://schemas.microsoft.com/office/drawing/2014/main" id="{767D3A5A-D85B-4CA1-A215-9C9A804F1BEC}"/>
            </a:ext>
          </a:extLst>
        </cdr:cNvPr>
        <cdr:cNvSpPr txBox="1"/>
      </cdr:nvSpPr>
      <cdr:spPr>
        <a:xfrm xmlns:a="http://schemas.openxmlformats.org/drawingml/2006/main">
          <a:off x="1344869" y="351049"/>
          <a:ext cx="29848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W</a:t>
          </a:r>
        </a:p>
      </cdr:txBody>
    </cdr:sp>
  </cdr:relSizeAnchor>
  <cdr:relSizeAnchor xmlns:cdr="http://schemas.openxmlformats.org/drawingml/2006/chartDrawing">
    <cdr:from>
      <cdr:x>0.54637</cdr:x>
      <cdr:y>0.53378</cdr:y>
    </cdr:from>
    <cdr:to>
      <cdr:x>0.69854</cdr:x>
      <cdr:y>0.68454</cdr:y>
    </cdr:to>
    <cdr:sp macro="" textlink="">
      <cdr:nvSpPr>
        <cdr:cNvPr id="3" name="TextBox 35">
          <a:extLst xmlns:a="http://schemas.openxmlformats.org/drawingml/2006/main">
            <a:ext uri="{FF2B5EF4-FFF2-40B4-BE49-F238E27FC236}">
              <a16:creationId xmlns:a16="http://schemas.microsoft.com/office/drawing/2014/main" id="{8CD50211-78C7-4A67-A096-6CBF9C486A4B}"/>
            </a:ext>
          </a:extLst>
        </cdr:cNvPr>
        <cdr:cNvSpPr txBox="1"/>
      </cdr:nvSpPr>
      <cdr:spPr>
        <a:xfrm xmlns:a="http://schemas.openxmlformats.org/drawingml/2006/main">
          <a:off x="1296144" y="871805"/>
          <a:ext cx="36099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Mo</a:t>
          </a:r>
        </a:p>
      </cdr:txBody>
    </cdr:sp>
  </cdr:relSizeAnchor>
  <cdr:relSizeAnchor xmlns:cdr="http://schemas.openxmlformats.org/drawingml/2006/chartDrawing">
    <cdr:from>
      <cdr:x>0.81955</cdr:x>
      <cdr:y>0.28509</cdr:y>
    </cdr:from>
    <cdr:to>
      <cdr:x>0.92645</cdr:x>
      <cdr:y>0.43585</cdr:y>
    </cdr:to>
    <cdr:sp macro="" textlink="">
      <cdr:nvSpPr>
        <cdr:cNvPr id="4" name="TextBox 35">
          <a:extLst xmlns:a="http://schemas.openxmlformats.org/drawingml/2006/main">
            <a:ext uri="{FF2B5EF4-FFF2-40B4-BE49-F238E27FC236}">
              <a16:creationId xmlns:a16="http://schemas.microsoft.com/office/drawing/2014/main" id="{DDBA1A69-F703-41C1-A08D-D169A97E68FD}"/>
            </a:ext>
          </a:extLst>
        </cdr:cNvPr>
        <cdr:cNvSpPr txBox="1"/>
      </cdr:nvSpPr>
      <cdr:spPr>
        <a:xfrm xmlns:a="http://schemas.openxmlformats.org/drawingml/2006/main">
          <a:off x="1944216" y="465632"/>
          <a:ext cx="25359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C</a:t>
          </a:r>
        </a:p>
      </cdr:txBody>
    </cdr:sp>
  </cdr:relSizeAnchor>
  <cdr:relSizeAnchor xmlns:cdr="http://schemas.openxmlformats.org/drawingml/2006/chartDrawing">
    <cdr:from>
      <cdr:x>0.22214</cdr:x>
      <cdr:y>0.06993</cdr:y>
    </cdr:from>
    <cdr:to>
      <cdr:x>0.5</cdr:x>
      <cdr:y>0.22376</cdr:y>
    </cdr:to>
    <cdr:sp macro="" textlink="">
      <cdr:nvSpPr>
        <cdr:cNvPr id="5" name="TextBox 35">
          <a:extLst xmlns:a="http://schemas.openxmlformats.org/drawingml/2006/main">
            <a:ext uri="{FF2B5EF4-FFF2-40B4-BE49-F238E27FC236}">
              <a16:creationId xmlns:a16="http://schemas.microsoft.com/office/drawing/2014/main" id="{EDF459C7-9422-4CB4-AE61-17980C3D1018}"/>
            </a:ext>
          </a:extLst>
        </cdr:cNvPr>
        <cdr:cNvSpPr txBox="1"/>
      </cdr:nvSpPr>
      <cdr:spPr>
        <a:xfrm xmlns:a="http://schemas.openxmlformats.org/drawingml/2006/main">
          <a:off x="526994" y="111919"/>
          <a:ext cx="65915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00" dirty="0"/>
            <a:t>15 J/cm</a:t>
          </a:r>
          <a:r>
            <a:rPr lang="et-EE" sz="1000" baseline="30000" dirty="0"/>
            <a:t>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0.37203</cdr:x>
      <cdr:y>0.07775</cdr:y>
    </cdr:from>
    <cdr:to>
      <cdr:x>0.62797</cdr:x>
      <cdr:y>0.21894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87D78520-B3A4-4794-82EE-8BE29FD56E9C}"/>
            </a:ext>
          </a:extLst>
        </cdr:cNvPr>
        <cdr:cNvSpPr txBox="1"/>
      </cdr:nvSpPr>
      <cdr:spPr>
        <a:xfrm xmlns:a="http://schemas.openxmlformats.org/drawingml/2006/main">
          <a:off x="928284" y="144059"/>
          <a:ext cx="63861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100" dirty="0"/>
            <a:t>0 mm</a:t>
          </a:r>
        </a:p>
      </cdr:txBody>
    </cdr:sp>
  </cdr:relSizeAnchor>
  <cdr:relSizeAnchor xmlns:cdr="http://schemas.openxmlformats.org/drawingml/2006/chartDrawing">
    <cdr:from>
      <cdr:x>0.26301</cdr:x>
      <cdr:y>0.43781</cdr:y>
    </cdr:from>
    <cdr:to>
      <cdr:x>0.34326</cdr:x>
      <cdr:y>0.43781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2B9D7A6C-A04E-4CB5-84D9-B78D3F86B7B7}"/>
            </a:ext>
          </a:extLst>
        </cdr:cNvPr>
        <cdr:cNvCxnSpPr/>
      </cdr:nvCxnSpPr>
      <cdr:spPr>
        <a:xfrm xmlns:a="http://schemas.openxmlformats.org/drawingml/2006/main">
          <a:off x="667367" y="811201"/>
          <a:ext cx="203627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0.33985</cdr:x>
      <cdr:y>0.08655</cdr:y>
    </cdr:from>
    <cdr:to>
      <cdr:x>0.55287</cdr:x>
      <cdr:y>0.22434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19E891F0-8809-4A1E-928A-D6D832D44FA6}"/>
            </a:ext>
          </a:extLst>
        </cdr:cNvPr>
        <cdr:cNvSpPr txBox="1"/>
      </cdr:nvSpPr>
      <cdr:spPr>
        <a:xfrm xmlns:a="http://schemas.openxmlformats.org/drawingml/2006/main">
          <a:off x="862335" y="159490"/>
          <a:ext cx="540533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1050" dirty="0"/>
            <a:t>-9 mm</a:t>
          </a:r>
        </a:p>
      </cdr:txBody>
    </cdr:sp>
  </cdr:relSizeAnchor>
  <cdr:relSizeAnchor xmlns:cdr="http://schemas.openxmlformats.org/drawingml/2006/chartDrawing">
    <cdr:from>
      <cdr:x>0.27266</cdr:x>
      <cdr:y>0.38264</cdr:y>
    </cdr:from>
    <cdr:to>
      <cdr:x>0.3529</cdr:x>
      <cdr:y>0.38264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2B9D7A6C-A04E-4CB5-84D9-B78D3F86B7B7}"/>
            </a:ext>
          </a:extLst>
        </cdr:cNvPr>
        <cdr:cNvCxnSpPr/>
      </cdr:nvCxnSpPr>
      <cdr:spPr>
        <a:xfrm xmlns:a="http://schemas.openxmlformats.org/drawingml/2006/main">
          <a:off x="766727" y="845879"/>
          <a:ext cx="225658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15/07/2021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15/07/2021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1838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52" tIns="46926" rIns="93852" bIns="4692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3852" tIns="46926" rIns="93852" bIns="4692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88712"/>
          </a:xfrm>
          <a:prstGeom prst="rect">
            <a:avLst/>
          </a:prstGeom>
        </p:spPr>
        <p:txBody>
          <a:bodyPr vert="horz" lIns="93852" tIns="46926" rIns="93852" bIns="4692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4" y="6551766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Indrek Jõgi, Peeter Paris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WP </a:t>
            </a: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PWIE SPX.2 Kick-off meeting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Video-conference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t-EE" sz="11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15/07/2021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9036496" cy="1440160"/>
          </a:xfrm>
        </p:spPr>
        <p:txBody>
          <a:bodyPr/>
          <a:lstStyle/>
          <a:p>
            <a:r>
              <a:rPr lang="en-GB" sz="3200" dirty="0"/>
              <a:t>SP</a:t>
            </a:r>
            <a:r>
              <a:rPr lang="et-EE" sz="3200" dirty="0"/>
              <a:t>-X.2</a:t>
            </a:r>
            <a:r>
              <a:rPr lang="en-GB" sz="3200" dirty="0"/>
              <a:t>: </a:t>
            </a:r>
            <a:r>
              <a:rPr lang="et-EE" sz="3200" dirty="0"/>
              <a:t>Optimization of laser-based surface analysis diagnostics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4608512" cy="936104"/>
          </a:xfrm>
        </p:spPr>
        <p:txBody>
          <a:bodyPr>
            <a:normAutofit/>
          </a:bodyPr>
          <a:lstStyle/>
          <a:p>
            <a:r>
              <a:rPr lang="et-EE" dirty="0"/>
              <a:t>Peeter Paris, Indrek Jõgi</a:t>
            </a:r>
          </a:p>
          <a:p>
            <a:r>
              <a:rPr lang="et-EE" dirty="0"/>
              <a:t>University of Tartu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4D920-C441-4849-BBB7-E6476115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94047"/>
            <a:ext cx="1296144" cy="12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00000000-0008-0000-0800-00001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7539"/>
              </p:ext>
            </p:extLst>
          </p:nvPr>
        </p:nvGraphicFramePr>
        <p:xfrm>
          <a:off x="319180" y="2704564"/>
          <a:ext cx="2086035" cy="171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Tasks and deliverables 2021-2022</a:t>
            </a:r>
            <a:endParaRPr lang="fi-FI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b="0" dirty="0"/>
              <a:t>1. </a:t>
            </a:r>
            <a:r>
              <a:rPr lang="en-US" sz="1800" b="0" dirty="0"/>
              <a:t>Comparison </a:t>
            </a:r>
            <a:r>
              <a:rPr lang="et-EE" sz="1800" b="0" dirty="0"/>
              <a:t>of </a:t>
            </a:r>
            <a:r>
              <a:rPr lang="en-US" sz="1800" b="0" dirty="0" err="1"/>
              <a:t>ps</a:t>
            </a:r>
            <a:r>
              <a:rPr lang="en-US" sz="1800" b="0" dirty="0"/>
              <a:t> vs. ns LIBS regarding absolute composition and D content in reference and ITER-relevant coatings which can include impurities</a:t>
            </a:r>
            <a:endParaRPr lang="et-EE" sz="18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1327DA-58D9-4349-A73F-0F5C6E75D67D}"/>
              </a:ext>
            </a:extLst>
          </p:cNvPr>
          <p:cNvSpPr/>
          <p:nvPr/>
        </p:nvSpPr>
        <p:spPr>
          <a:xfrm>
            <a:off x="2521690" y="5668460"/>
            <a:ext cx="4656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Plans: additional studies in different plume region and with laser at 1064 nm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3A47EA-2DFA-4860-810C-13B17DB85189}"/>
              </a:ext>
            </a:extLst>
          </p:cNvPr>
          <p:cNvSpPr/>
          <p:nvPr/>
        </p:nvSpPr>
        <p:spPr>
          <a:xfrm>
            <a:off x="212634" y="1671939"/>
            <a:ext cx="8679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cs typeface="Arial" panose="020B0604020202020204" pitchFamily="34" charset="0"/>
              </a:rPr>
              <a:t>Studies with W-Ta(5%)-D(5/10%) and W-N(5%)-D(0/5/10%) (by GDOAS)</a:t>
            </a:r>
          </a:p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cs typeface="Arial" panose="020B0604020202020204" pitchFamily="34" charset="0"/>
              </a:rPr>
              <a:t>Nd:YAG at 532 nm (7ns), LIBS in Ar at 1, 10 and 100 torr, delay time 300 or 1300 ns</a:t>
            </a:r>
          </a:p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cs typeface="Arial" panose="020B0604020202020204" pitchFamily="34" charset="0"/>
              </a:rPr>
              <a:t>Czerny-Turner spectrometer + iCCD: 410-430 nm and 645-665 nm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C956B99E-FF6E-49DC-A4A3-C4CF7FF3F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203693"/>
              </p:ext>
            </p:extLst>
          </p:nvPr>
        </p:nvGraphicFramePr>
        <p:xfrm>
          <a:off x="2452070" y="2773279"/>
          <a:ext cx="1882195" cy="158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A3152C43-308B-4C27-AD19-E13EEAF3463C}"/>
              </a:ext>
            </a:extLst>
          </p:cNvPr>
          <p:cNvSpPr txBox="1"/>
          <p:nvPr/>
        </p:nvSpPr>
        <p:spPr>
          <a:xfrm>
            <a:off x="2877200" y="3740497"/>
            <a:ext cx="1096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b="1" dirty="0"/>
              <a:t>10 torr, 1300 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95ABD6-E2F0-4F45-9337-F76AFC6DBED6}"/>
              </a:ext>
            </a:extLst>
          </p:cNvPr>
          <p:cNvSpPr txBox="1"/>
          <p:nvPr/>
        </p:nvSpPr>
        <p:spPr>
          <a:xfrm>
            <a:off x="3262385" y="2834633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8DAC79-22ED-4F6B-ADBB-0E4DB4F4195B}"/>
              </a:ext>
            </a:extLst>
          </p:cNvPr>
          <p:cNvSpPr txBox="1"/>
          <p:nvPr/>
        </p:nvSpPr>
        <p:spPr>
          <a:xfrm>
            <a:off x="3425587" y="2861869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H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0000000-0008-0000-0B00-00002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81620"/>
              </p:ext>
            </p:extLst>
          </p:nvPr>
        </p:nvGraphicFramePr>
        <p:xfrm>
          <a:off x="4355976" y="2768071"/>
          <a:ext cx="2027343" cy="158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98010F44-04B5-4863-99BD-036BCCB712A6}"/>
              </a:ext>
            </a:extLst>
          </p:cNvPr>
          <p:cNvSpPr txBox="1"/>
          <p:nvPr/>
        </p:nvSpPr>
        <p:spPr>
          <a:xfrm>
            <a:off x="4759395" y="3740497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b="1" dirty="0"/>
              <a:t>300 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7746DC-4EC0-4B56-845E-CB2C72C42601}"/>
              </a:ext>
            </a:extLst>
          </p:cNvPr>
          <p:cNvSpPr txBox="1"/>
          <p:nvPr/>
        </p:nvSpPr>
        <p:spPr>
          <a:xfrm>
            <a:off x="5545044" y="3176071"/>
            <a:ext cx="6527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100 torr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A07EEF-1078-4150-AAC8-B9CA91D58C54}"/>
              </a:ext>
            </a:extLst>
          </p:cNvPr>
          <p:cNvSpPr txBox="1"/>
          <p:nvPr/>
        </p:nvSpPr>
        <p:spPr>
          <a:xfrm>
            <a:off x="5458628" y="3656386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1 torr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960EDC-A35F-4274-820C-08F666D88DD7}"/>
              </a:ext>
            </a:extLst>
          </p:cNvPr>
          <p:cNvSpPr txBox="1"/>
          <p:nvPr/>
        </p:nvSpPr>
        <p:spPr>
          <a:xfrm>
            <a:off x="2836669" y="2600624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H isotope detection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40C2BA-2823-498E-BAD9-F98845F7ACF1}"/>
              </a:ext>
            </a:extLst>
          </p:cNvPr>
          <p:cNvSpPr txBox="1"/>
          <p:nvPr/>
        </p:nvSpPr>
        <p:spPr>
          <a:xfrm>
            <a:off x="4784024" y="2615201"/>
            <a:ext cx="14253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Saha-Boltzmann plots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496E7386-3F72-42F9-BD08-4D43A938B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124173"/>
              </p:ext>
            </p:extLst>
          </p:nvPr>
        </p:nvGraphicFramePr>
        <p:xfrm>
          <a:off x="6379802" y="2773279"/>
          <a:ext cx="2380022" cy="161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8EA9B3-D99A-4ADE-B612-C1CFBB95E88D}"/>
              </a:ext>
            </a:extLst>
          </p:cNvPr>
          <p:cNvCxnSpPr>
            <a:cxnSpLocks/>
          </p:cNvCxnSpPr>
          <p:nvPr/>
        </p:nvCxnSpPr>
        <p:spPr>
          <a:xfrm>
            <a:off x="7419996" y="3245761"/>
            <a:ext cx="29038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963D2F-0CE6-4103-B2C6-DF18948B8753}"/>
              </a:ext>
            </a:extLst>
          </p:cNvPr>
          <p:cNvCxnSpPr>
            <a:cxnSpLocks/>
          </p:cNvCxnSpPr>
          <p:nvPr/>
        </p:nvCxnSpPr>
        <p:spPr>
          <a:xfrm flipH="1">
            <a:off x="7556571" y="3728041"/>
            <a:ext cx="29641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F4D11F-7822-45A6-80F6-D6C4E05378E2}"/>
              </a:ext>
            </a:extLst>
          </p:cNvPr>
          <p:cNvSpPr txBox="1"/>
          <p:nvPr/>
        </p:nvSpPr>
        <p:spPr>
          <a:xfrm>
            <a:off x="6594255" y="2598080"/>
            <a:ext cx="2116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Electron density and temperature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E7E8C8-500A-4A42-AA2E-3A0DB2FEE9D3}"/>
              </a:ext>
            </a:extLst>
          </p:cNvPr>
          <p:cNvSpPr txBox="1"/>
          <p:nvPr/>
        </p:nvSpPr>
        <p:spPr>
          <a:xfrm>
            <a:off x="6893496" y="2845480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b="1" dirty="0"/>
              <a:t>300 ns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40E3F912-F79F-4FCB-85AC-1C7FFB4BB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94652"/>
              </p:ext>
            </p:extLst>
          </p:nvPr>
        </p:nvGraphicFramePr>
        <p:xfrm>
          <a:off x="457200" y="4769372"/>
          <a:ext cx="1935574" cy="173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4D41F2AE-460B-454F-8D9A-6152B1222DF4}"/>
              </a:ext>
            </a:extLst>
          </p:cNvPr>
          <p:cNvSpPr txBox="1"/>
          <p:nvPr/>
        </p:nvSpPr>
        <p:spPr>
          <a:xfrm>
            <a:off x="802529" y="4622619"/>
            <a:ext cx="1372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D/W ratio by CF-LIBS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8D3110-6F0C-4100-B2E9-5982042ADB15}"/>
              </a:ext>
            </a:extLst>
          </p:cNvPr>
          <p:cNvSpPr/>
          <p:nvPr/>
        </p:nvSpPr>
        <p:spPr>
          <a:xfrm>
            <a:off x="2521691" y="4746114"/>
            <a:ext cx="3746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cs typeface="Arial" panose="020B0604020202020204" pitchFamily="34" charset="0"/>
              </a:rPr>
              <a:t>Example with W-Ta(5%)-D(5%) coating</a:t>
            </a:r>
            <a:endParaRPr lang="et-EE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CD6B4-3677-438B-95B3-22627F15C1BE}"/>
              </a:ext>
            </a:extLst>
          </p:cNvPr>
          <p:cNvSpPr txBox="1"/>
          <p:nvPr/>
        </p:nvSpPr>
        <p:spPr>
          <a:xfrm>
            <a:off x="1124342" y="2600259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Depth profile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7B815-88C6-4ACB-BA30-8B4BE5D6018A}"/>
              </a:ext>
            </a:extLst>
          </p:cNvPr>
          <p:cNvGrpSpPr/>
          <p:nvPr/>
        </p:nvGrpSpPr>
        <p:grpSpPr>
          <a:xfrm>
            <a:off x="6494344" y="4788298"/>
            <a:ext cx="2192456" cy="1477110"/>
            <a:chOff x="6494344" y="4788298"/>
            <a:chExt cx="2192456" cy="147711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9D5EB96-8E60-4630-B941-0EACD36147A6}"/>
                </a:ext>
              </a:extLst>
            </p:cNvPr>
            <p:cNvSpPr/>
            <p:nvPr/>
          </p:nvSpPr>
          <p:spPr>
            <a:xfrm>
              <a:off x="7772798" y="5113572"/>
              <a:ext cx="754795" cy="10434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t-E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16DED5-6F42-49A1-8C97-7730415FA82D}"/>
                </a:ext>
              </a:extLst>
            </p:cNvPr>
            <p:cNvSpPr/>
            <p:nvPr/>
          </p:nvSpPr>
          <p:spPr>
            <a:xfrm>
              <a:off x="7870411" y="5265522"/>
              <a:ext cx="576064" cy="7920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t-EE"/>
            </a:p>
          </p:txBody>
        </p:sp>
        <p:sp>
          <p:nvSpPr>
            <p:cNvPr id="14" name="TextBox 42">
              <a:extLst>
                <a:ext uri="{FF2B5EF4-FFF2-40B4-BE49-F238E27FC236}">
                  <a16:creationId xmlns:a16="http://schemas.microsoft.com/office/drawing/2014/main" id="{E7BD17A8-D604-4D99-8A87-83D3548B0A9D}"/>
                </a:ext>
              </a:extLst>
            </p:cNvPr>
            <p:cNvSpPr txBox="1"/>
            <p:nvPr/>
          </p:nvSpPr>
          <p:spPr>
            <a:xfrm>
              <a:off x="7493041" y="5660762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t-EE" sz="1400" dirty="0"/>
                <a:t>45°</a:t>
              </a:r>
            </a:p>
          </p:txBody>
        </p:sp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863B9E68-4BEC-42CB-AE8C-AD0CDBC397B8}"/>
                </a:ext>
              </a:extLst>
            </p:cNvPr>
            <p:cNvSpPr txBox="1"/>
            <p:nvPr/>
          </p:nvSpPr>
          <p:spPr>
            <a:xfrm>
              <a:off x="8151076" y="4805795"/>
              <a:ext cx="535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t-EE" sz="1400" dirty="0"/>
                <a:t>laser</a:t>
              </a:r>
            </a:p>
          </p:txBody>
        </p:sp>
        <p:sp>
          <p:nvSpPr>
            <p:cNvPr id="24" name="TextBox 42">
              <a:extLst>
                <a:ext uri="{FF2B5EF4-FFF2-40B4-BE49-F238E27FC236}">
                  <a16:creationId xmlns:a16="http://schemas.microsoft.com/office/drawing/2014/main" id="{D98A6FCE-FB95-4129-B0BD-CD01E18C5887}"/>
                </a:ext>
              </a:extLst>
            </p:cNvPr>
            <p:cNvSpPr txBox="1"/>
            <p:nvPr/>
          </p:nvSpPr>
          <p:spPr>
            <a:xfrm>
              <a:off x="6494344" y="4788298"/>
              <a:ext cx="1230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t-EE" sz="1400" dirty="0"/>
                <a:t>collection of spectra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792299-AF17-4048-BB72-33CAB46E2848}"/>
                </a:ext>
              </a:extLst>
            </p:cNvPr>
            <p:cNvSpPr/>
            <p:nvPr/>
          </p:nvSpPr>
          <p:spPr>
            <a:xfrm>
              <a:off x="7944736" y="5442050"/>
              <a:ext cx="419719" cy="57711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t-EE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59A60A-CE28-4836-B840-C2EC9DFB8992}"/>
                </a:ext>
              </a:extLst>
            </p:cNvPr>
            <p:cNvCxnSpPr>
              <a:cxnSpLocks/>
            </p:cNvCxnSpPr>
            <p:nvPr/>
          </p:nvCxnSpPr>
          <p:spPr>
            <a:xfrm>
              <a:off x="8152470" y="4833474"/>
              <a:ext cx="0" cy="1152128"/>
            </a:xfrm>
            <a:prstGeom prst="line">
              <a:avLst/>
            </a:prstGeom>
            <a:ln w="76200">
              <a:solidFill>
                <a:srgbClr val="92D05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2A3946-9F6D-4267-ADC3-0E4106DB1A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7577" y="5095526"/>
              <a:ext cx="980391" cy="719124"/>
            </a:xfrm>
            <a:prstGeom prst="line">
              <a:avLst/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D6E0E9-A565-4ECF-925A-5A3EAC16BB8D}"/>
                </a:ext>
              </a:extLst>
            </p:cNvPr>
            <p:cNvSpPr/>
            <p:nvPr/>
          </p:nvSpPr>
          <p:spPr>
            <a:xfrm>
              <a:off x="7629301" y="5985602"/>
              <a:ext cx="1008112" cy="2258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t-EE"/>
            </a:p>
          </p:txBody>
        </p:sp>
        <p:sp>
          <p:nvSpPr>
            <p:cNvPr id="30" name="TextBox 42">
              <a:extLst>
                <a:ext uri="{FF2B5EF4-FFF2-40B4-BE49-F238E27FC236}">
                  <a16:creationId xmlns:a16="http://schemas.microsoft.com/office/drawing/2014/main" id="{1C8ED35C-512C-4050-B64D-C0C907C0127C}"/>
                </a:ext>
              </a:extLst>
            </p:cNvPr>
            <p:cNvSpPr txBox="1"/>
            <p:nvPr/>
          </p:nvSpPr>
          <p:spPr>
            <a:xfrm>
              <a:off x="7869943" y="5957631"/>
              <a:ext cx="732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t-EE" sz="1400" dirty="0"/>
                <a:t>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Tasks and deliverables 2021-2022</a:t>
            </a:r>
            <a:endParaRPr lang="fi-FI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873C0E2-6C9B-4A9A-AC57-40F1761349DA}"/>
              </a:ext>
            </a:extLst>
          </p:cNvPr>
          <p:cNvSpPr txBox="1">
            <a:spLocks/>
          </p:cNvSpPr>
          <p:nvPr/>
        </p:nvSpPr>
        <p:spPr>
          <a:xfrm>
            <a:off x="89756" y="1052736"/>
            <a:ext cx="8964488" cy="53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800" b="0" dirty="0"/>
              <a:t>2. </a:t>
            </a:r>
            <a:r>
              <a:rPr lang="en-US" sz="1800" b="0" dirty="0"/>
              <a:t>(CF-) LIBS (ns SP) on samples from different devices </a:t>
            </a:r>
            <a:endParaRPr lang="et-EE" sz="18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5D1D0F-6E9C-40B3-99A1-4830DAD7FFFA}"/>
              </a:ext>
            </a:extLst>
          </p:cNvPr>
          <p:cNvSpPr/>
          <p:nvPr/>
        </p:nvSpPr>
        <p:spPr>
          <a:xfrm>
            <a:off x="89756" y="1440762"/>
            <a:ext cx="880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with 3 WEST samples outside from the regions of strong erosion and deposition</a:t>
            </a:r>
          </a:p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LIBS in Ar at 1 or 10 torr, delay time 300 or 1300 ns, fluences 10-33 J/cm</a:t>
            </a:r>
            <a:r>
              <a:rPr lang="et-EE" sz="16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Czerny-Turner spectrometer + iCCD: 645-665 nm and Andor Mechelle spectrometer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6303A53-4032-4337-A6CE-F084144E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18" y="3888707"/>
            <a:ext cx="8367736" cy="51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b="0" dirty="0"/>
              <a:t>3. </a:t>
            </a:r>
            <a:r>
              <a:rPr lang="en-US" sz="1800" b="0" dirty="0"/>
              <a:t>(CF-)LIBS on Be containing coatings with different type of fuel content </a:t>
            </a:r>
            <a:endParaRPr lang="et-EE" sz="18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A1EB9-34D1-41A9-915F-A3A068629CCB}"/>
              </a:ext>
            </a:extLst>
          </p:cNvPr>
          <p:cNvSpPr/>
          <p:nvPr/>
        </p:nvSpPr>
        <p:spPr>
          <a:xfrm>
            <a:off x="210712" y="4313854"/>
            <a:ext cx="8441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measurements not possible in near future due to the COVID-19 restrictions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3E201-A2E7-49C2-A602-AB721AA9A3B0}"/>
              </a:ext>
            </a:extLst>
          </p:cNvPr>
          <p:cNvSpPr/>
          <p:nvPr/>
        </p:nvSpPr>
        <p:spPr>
          <a:xfrm>
            <a:off x="611560" y="4713974"/>
            <a:ext cx="6476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Plans: recycling the results of previous experiments?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3384CDA-F45F-4022-A84D-63767EE95324}"/>
              </a:ext>
            </a:extLst>
          </p:cNvPr>
          <p:cNvSpPr txBox="1">
            <a:spLocks/>
          </p:cNvSpPr>
          <p:nvPr/>
        </p:nvSpPr>
        <p:spPr>
          <a:xfrm>
            <a:off x="164704" y="5171283"/>
            <a:ext cx="8964488" cy="53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1800" b="0" dirty="0"/>
              <a:t>4. </a:t>
            </a:r>
            <a:r>
              <a:rPr lang="en-US" sz="1800" b="0" dirty="0"/>
              <a:t>CF-LIBS on produced reference samples before and after He loading </a:t>
            </a:r>
            <a:endParaRPr lang="et-EE" sz="1800" b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CBF6E4-CF02-445C-B463-86EC7DE9CFC7}"/>
              </a:ext>
            </a:extLst>
          </p:cNvPr>
          <p:cNvSpPr/>
          <p:nvPr/>
        </p:nvSpPr>
        <p:spPr>
          <a:xfrm>
            <a:off x="208998" y="5513977"/>
            <a:ext cx="875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with various samples doped or loaded by He</a:t>
            </a:r>
          </a:p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detectable during first shot at relatively short delay time (100-200 ns) in Ar at 1-2 Torr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B9DCB-4678-4BDA-B150-488B8AF6D797}"/>
              </a:ext>
            </a:extLst>
          </p:cNvPr>
          <p:cNvSpPr/>
          <p:nvPr/>
        </p:nvSpPr>
        <p:spPr>
          <a:xfrm>
            <a:off x="611560" y="6160318"/>
            <a:ext cx="6476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Plans: new samples?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DBCA6-8787-4557-B29F-993EEB6C3ECD}"/>
              </a:ext>
            </a:extLst>
          </p:cNvPr>
          <p:cNvSpPr txBox="1"/>
          <p:nvPr/>
        </p:nvSpPr>
        <p:spPr>
          <a:xfrm>
            <a:off x="6687050" y="2340872"/>
            <a:ext cx="184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Average ablation rate </a:t>
            </a:r>
          </a:p>
          <a:p>
            <a:r>
              <a:rPr lang="et-EE" sz="1400" dirty="0"/>
              <a:t>≈100 nm/shot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956B99E-FF6E-49DC-A4A3-C4CF7FF3F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288333"/>
              </p:ext>
            </p:extLst>
          </p:nvPr>
        </p:nvGraphicFramePr>
        <p:xfrm>
          <a:off x="2285681" y="2273360"/>
          <a:ext cx="1882552" cy="154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DB659A5-357C-4E78-ABB8-A517D4C67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44425"/>
              </p:ext>
            </p:extLst>
          </p:nvPr>
        </p:nvGraphicFramePr>
        <p:xfrm>
          <a:off x="4286729" y="2273359"/>
          <a:ext cx="2372298" cy="154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B3A7A9C-620C-4550-87AB-96C009DDC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87" y="2405078"/>
            <a:ext cx="1532041" cy="11357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2F7FA1-BFF2-4C45-A73E-0689EE69DBA5}"/>
              </a:ext>
            </a:extLst>
          </p:cNvPr>
          <p:cNvSpPr/>
          <p:nvPr/>
        </p:nvSpPr>
        <p:spPr>
          <a:xfrm>
            <a:off x="6620270" y="2954489"/>
            <a:ext cx="2484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Plans: compare samples, check CF-LIBS </a:t>
            </a:r>
          </a:p>
        </p:txBody>
      </p:sp>
    </p:spTree>
    <p:extLst>
      <p:ext uri="{BB962C8B-B14F-4D97-AF65-F5344CB8AC3E}">
        <p14:creationId xmlns:p14="http://schemas.microsoft.com/office/powerpoint/2010/main" val="22292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Tasks and deliverables 2021-2022</a:t>
            </a:r>
            <a:endParaRPr lang="fi-FI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800" b="0" dirty="0"/>
              <a:t>5. </a:t>
            </a:r>
            <a:r>
              <a:rPr lang="en-US" sz="1800" b="0" dirty="0"/>
              <a:t>Investigate erosion/deposition/fuel retention (including He) by in situ (CF)-LIBS and NRA/RBS in MAGNUM with subjects of interest: outgassing, recycling, and role of impurities (O, N), T</a:t>
            </a:r>
            <a:r>
              <a:rPr lang="en-US" sz="1800" b="0" baseline="-25000" dirty="0"/>
              <a:t>surface</a:t>
            </a:r>
            <a:r>
              <a:rPr lang="en-US" sz="1800" b="0" dirty="0"/>
              <a:t>, and implantation energy on retention </a:t>
            </a:r>
            <a:endParaRPr lang="et-EE" sz="18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DCA97-8E4A-4152-A163-56C9C4E674F7}"/>
              </a:ext>
            </a:extLst>
          </p:cNvPr>
          <p:cNvSpPr/>
          <p:nvPr/>
        </p:nvSpPr>
        <p:spPr>
          <a:xfrm>
            <a:off x="21492" y="198884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with W-Ta(5%) and W-O samples exposed to D</a:t>
            </a:r>
            <a:r>
              <a:rPr lang="et-EE" sz="16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et-EE" sz="16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D</a:t>
            </a:r>
            <a:r>
              <a:rPr lang="et-EE" sz="16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et-EE" sz="16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 plasma</a:t>
            </a:r>
          </a:p>
          <a:p>
            <a:pPr marL="400050" lvl="1" indent="0">
              <a:buNone/>
            </a:pPr>
            <a:r>
              <a:rPr lang="et-EE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</a:t>
            </a:r>
            <a:r>
              <a:rPr lang="et-E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ns-LIBS with Nd:YAG at 1064 nm (6ns) in Ar at 1, mbar, delay time 1300 ns</a:t>
            </a:r>
          </a:p>
          <a:p>
            <a:pPr marL="400050" lvl="1" indent="0">
              <a:buNone/>
            </a:pPr>
            <a:endParaRPr lang="et-E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A13C03-E327-45E3-8233-4A2EFCAA9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203073"/>
              </p:ext>
            </p:extLst>
          </p:nvPr>
        </p:nvGraphicFramePr>
        <p:xfrm>
          <a:off x="3257882" y="2771900"/>
          <a:ext cx="3049067" cy="281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C9D1089-89A0-4951-A1A8-35AC9B320A3F}"/>
              </a:ext>
            </a:extLst>
          </p:cNvPr>
          <p:cNvSpPr/>
          <p:nvPr/>
        </p:nvSpPr>
        <p:spPr>
          <a:xfrm>
            <a:off x="877676" y="6048919"/>
            <a:ext cx="7830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Plans: compare with </a:t>
            </a:r>
            <a:r>
              <a:rPr lang="et-E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</a:t>
            </a:r>
            <a:r>
              <a:rPr lang="et-E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NRA results and carry out </a:t>
            </a:r>
            <a:r>
              <a:rPr lang="et-EE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ex-situ</a:t>
            </a:r>
            <a:r>
              <a:rPr lang="et-E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LIBS and/or SIMS?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AB3E3-9D51-47AB-973F-B5DB54E0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81" y="3210807"/>
            <a:ext cx="1901295" cy="1907707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08B767E-4E87-45F1-9A25-430C40E95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752472"/>
              </p:ext>
            </p:extLst>
          </p:nvPr>
        </p:nvGraphicFramePr>
        <p:xfrm>
          <a:off x="552092" y="4230850"/>
          <a:ext cx="2520280" cy="176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24A588F-ED3B-4833-88D7-E72F1BB8D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86386"/>
              </p:ext>
            </p:extLst>
          </p:nvPr>
        </p:nvGraphicFramePr>
        <p:xfrm>
          <a:off x="647724" y="2617018"/>
          <a:ext cx="2484116" cy="173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25606B-D1D1-4E5D-938F-591A72A0000E}"/>
              </a:ext>
            </a:extLst>
          </p:cNvPr>
          <p:cNvSpPr txBox="1"/>
          <p:nvPr/>
        </p:nvSpPr>
        <p:spPr>
          <a:xfrm>
            <a:off x="7139864" y="334250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360°C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CD5857E7-2908-4AEA-BD7E-2840A89F931A}"/>
              </a:ext>
            </a:extLst>
          </p:cNvPr>
          <p:cNvSpPr txBox="1"/>
          <p:nvPr/>
        </p:nvSpPr>
        <p:spPr>
          <a:xfrm>
            <a:off x="7545628" y="4271857"/>
            <a:ext cx="540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1000" dirty="0">
                <a:solidFill>
                  <a:schemeClr val="bg1"/>
                </a:solidFill>
              </a:rPr>
              <a:t>-9 mm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D5857E7-2908-4AEA-BD7E-2840A89F931A}"/>
              </a:ext>
            </a:extLst>
          </p:cNvPr>
          <p:cNvSpPr txBox="1"/>
          <p:nvPr/>
        </p:nvSpPr>
        <p:spPr>
          <a:xfrm>
            <a:off x="7378543" y="3779049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1000" dirty="0">
                <a:solidFill>
                  <a:schemeClr val="bg1"/>
                </a:solidFill>
              </a:rPr>
              <a:t>0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58EB5-538B-4D07-BB0B-3DC2741467F1}"/>
              </a:ext>
            </a:extLst>
          </p:cNvPr>
          <p:cNvSpPr/>
          <p:nvPr/>
        </p:nvSpPr>
        <p:spPr>
          <a:xfrm>
            <a:off x="7019991" y="2853890"/>
            <a:ext cx="977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dirty="0">
                <a:latin typeface="Arial" panose="020B0604020202020204" pitchFamily="34" charset="0"/>
                <a:cs typeface="Arial" panose="020B0604020202020204" pitchFamily="34" charset="0"/>
              </a:rPr>
              <a:t>W-Ta(5%)</a:t>
            </a:r>
            <a:endParaRPr lang="et-EE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50B9DA-E09F-4DE2-887F-C02308E45F14}"/>
              </a:ext>
            </a:extLst>
          </p:cNvPr>
          <p:cNvCxnSpPr/>
          <p:nvPr/>
        </p:nvCxnSpPr>
        <p:spPr>
          <a:xfrm>
            <a:off x="7488000" y="3962072"/>
            <a:ext cx="0" cy="1153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4D68D2-969D-4EA0-9624-06208DF20ED0}"/>
              </a:ext>
            </a:extLst>
          </p:cNvPr>
          <p:cNvCxnSpPr>
            <a:cxnSpLocks/>
          </p:cNvCxnSpPr>
          <p:nvPr/>
        </p:nvCxnSpPr>
        <p:spPr>
          <a:xfrm flipV="1">
            <a:off x="7740352" y="4164660"/>
            <a:ext cx="0" cy="1121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9352</TotalTime>
  <Words>576</Words>
  <Application>Microsoft Office PowerPoint</Application>
  <PresentationFormat>On-screen Show (4:3)</PresentationFormat>
  <Paragraphs>88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Office Theme</vt:lpstr>
      <vt:lpstr>SP-X.2: Optimization of laser-based surface analysis diagnostics</vt:lpstr>
      <vt:lpstr>Tasks and deliverables 2021-2022</vt:lpstr>
      <vt:lpstr>Tasks and deliverables 2021-2022</vt:lpstr>
      <vt:lpstr>Tasks and deliverables 2021-2022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Hennie Meiden</cp:lastModifiedBy>
  <cp:revision>681</cp:revision>
  <cp:lastPrinted>2020-01-21T10:16:49Z</cp:lastPrinted>
  <dcterms:created xsi:type="dcterms:W3CDTF">2014-10-27T16:40:37Z</dcterms:created>
  <dcterms:modified xsi:type="dcterms:W3CDTF">2021-07-15T07:14:18Z</dcterms:modified>
</cp:coreProperties>
</file>