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866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35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15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60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8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37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11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53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70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77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82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6328-1E03-4FE8-847F-F0F8FE3F0287}" type="datetimeFigureOut">
              <a:rPr lang="de-DE" smtClean="0"/>
              <a:t>03.09.2021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BFA31-D1BC-4389-A312-039FC55344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58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.boerner@fz-juelich.d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56200" y="539462"/>
            <a:ext cx="9112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Status of Linux cluster at IEK-4 (FZJ)</a:t>
            </a:r>
            <a:endParaRPr lang="de-DE" sz="2400" u="sng" dirty="0"/>
          </a:p>
        </p:txBody>
      </p:sp>
      <p:sp>
        <p:nvSpPr>
          <p:cNvPr id="5" name="Textfeld 4"/>
          <p:cNvSpPr txBox="1"/>
          <p:nvPr/>
        </p:nvSpPr>
        <p:spPr>
          <a:xfrm>
            <a:off x="856200" y="1668565"/>
            <a:ext cx="102923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Roughly 30 machines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mostly in use as desktop pcs for people at IEK-4 but 5 machines can be used as working horses by everyone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Currently running CentOS 8.3 as operating system due to end of lifetime of CentOS 8:  December 31,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About to switch to CentOS 7.8 with end of lifetime in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the </a:t>
            </a:r>
            <a:r>
              <a:rPr lang="en-US" b="1" dirty="0" smtClean="0"/>
              <a:t>streamlining code camp </a:t>
            </a:r>
            <a:r>
              <a:rPr lang="en-US" b="1" dirty="0" smtClean="0"/>
              <a:t>event </a:t>
            </a:r>
            <a:r>
              <a:rPr lang="en-US" dirty="0" smtClean="0"/>
              <a:t>we </a:t>
            </a:r>
            <a:r>
              <a:rPr lang="en-US" dirty="0" smtClean="0"/>
              <a:t>are ready to </a:t>
            </a:r>
            <a:r>
              <a:rPr lang="en-US" dirty="0" smtClean="0"/>
              <a:t>provide access to the cluster for those </a:t>
            </a:r>
            <a:r>
              <a:rPr lang="en-US" dirty="0" smtClean="0"/>
              <a:t>participating, however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ym typeface="Wingdings" panose="05000000000000000000" pitchFamily="2" charset="2"/>
              </a:rPr>
              <a:t> Special FZJ login necessary (e-mail like w/o e-mail functionality)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      Mostly FZJ VPN is necessary, however some PC may function as gateways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      Please contact </a:t>
            </a:r>
            <a:r>
              <a:rPr lang="en-US" dirty="0" smtClean="0">
                <a:sym typeface="Wingdings" panose="05000000000000000000" pitchFamily="2" charset="2"/>
                <a:hlinkClick r:id="rId2"/>
              </a:rPr>
              <a:t>p.boerner@fz-juelich.de</a:t>
            </a:r>
            <a:r>
              <a:rPr lang="en-US" dirty="0" smtClean="0">
                <a:sym typeface="Wingdings" panose="05000000000000000000" pitchFamily="2" charset="2"/>
              </a:rPr>
              <a:t> for details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6429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Company>Forschungszentrum Jülich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Petra Boerner</dc:creator>
  <cp:lastModifiedBy>Borodin</cp:lastModifiedBy>
  <cp:revision>6</cp:revision>
  <dcterms:created xsi:type="dcterms:W3CDTF">2021-09-02T13:23:48Z</dcterms:created>
  <dcterms:modified xsi:type="dcterms:W3CDTF">2021-09-03T07:32:58Z</dcterms:modified>
</cp:coreProperties>
</file>