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420" r:id="rId6"/>
    <p:sldId id="424" r:id="rId7"/>
    <p:sldId id="421" r:id="rId8"/>
    <p:sldId id="422" r:id="rId9"/>
    <p:sldId id="423" r:id="rId10"/>
    <p:sldId id="425" r:id="rId11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40779-3EA3-458A-8083-1F4B530C34DC}" v="27" dt="2021-08-30T05:47:27.38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675" autoAdjust="0"/>
  </p:normalViewPr>
  <p:slideViewPr>
    <p:cSldViewPr showGuides="1">
      <p:cViewPr varScale="1">
        <p:scale>
          <a:sx n="78" d="100"/>
          <a:sy n="78" d="100"/>
        </p:scale>
        <p:origin x="165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ola Antti" userId="65992f85-13c6-4cb4-8e3e-57db52c3c016" providerId="ADAL" clId="{EF740779-3EA3-458A-8083-1F4B530C34DC}"/>
    <pc:docChg chg="undo custSel addSld delSld modSld sldOrd modMainMaster">
      <pc:chgData name="Hakola Antti" userId="65992f85-13c6-4cb4-8e3e-57db52c3c016" providerId="ADAL" clId="{EF740779-3EA3-458A-8083-1F4B530C34DC}" dt="2021-08-30T05:50:07.605" v="950" actId="20577"/>
      <pc:docMkLst>
        <pc:docMk/>
      </pc:docMkLst>
      <pc:sldChg chg="modSp mod">
        <pc:chgData name="Hakola Antti" userId="65992f85-13c6-4cb4-8e3e-57db52c3c016" providerId="ADAL" clId="{EF740779-3EA3-458A-8083-1F4B530C34DC}" dt="2021-08-30T05:01:59.707" v="45" actId="6549"/>
        <pc:sldMkLst>
          <pc:docMk/>
          <pc:sldMk cId="697402911" sldId="256"/>
        </pc:sldMkLst>
        <pc:spChg chg="mod">
          <ac:chgData name="Hakola Antti" userId="65992f85-13c6-4cb4-8e3e-57db52c3c016" providerId="ADAL" clId="{EF740779-3EA3-458A-8083-1F4B530C34DC}" dt="2021-08-30T05:01:59.707" v="45" actId="6549"/>
          <ac:spMkLst>
            <pc:docMk/>
            <pc:sldMk cId="697402911" sldId="256"/>
            <ac:spMk id="3" creationId="{00000000-0000-0000-0000-000000000000}"/>
          </ac:spMkLst>
        </pc:spChg>
        <pc:spChg chg="mod">
          <ac:chgData name="Hakola Antti" userId="65992f85-13c6-4cb4-8e3e-57db52c3c016" providerId="ADAL" clId="{EF740779-3EA3-458A-8083-1F4B530C34DC}" dt="2021-08-30T05:01:50.592" v="31" actId="6549"/>
          <ac:spMkLst>
            <pc:docMk/>
            <pc:sldMk cId="697402911" sldId="256"/>
            <ac:spMk id="5" creationId="{00000000-0000-0000-0000-000000000000}"/>
          </ac:spMkLst>
        </pc:spChg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1233536975" sldId="406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4076993161" sldId="407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848619917" sldId="408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3582769614" sldId="409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99092639" sldId="410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647653160" sldId="411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783211202" sldId="412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3800002182" sldId="413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180526980" sldId="414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386145272" sldId="415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3656395454" sldId="416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076100237" sldId="417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4078999379" sldId="418"/>
        </pc:sldMkLst>
      </pc:sldChg>
      <pc:sldChg chg="add del">
        <pc:chgData name="Hakola Antti" userId="65992f85-13c6-4cb4-8e3e-57db52c3c016" providerId="ADAL" clId="{EF740779-3EA3-458A-8083-1F4B530C34DC}" dt="2021-08-30T05:02:59.301" v="69" actId="47"/>
        <pc:sldMkLst>
          <pc:docMk/>
          <pc:sldMk cId="2694367944" sldId="419"/>
        </pc:sldMkLst>
      </pc:sldChg>
      <pc:sldChg chg="addSp delSp modSp new mod">
        <pc:chgData name="Hakola Antti" userId="65992f85-13c6-4cb4-8e3e-57db52c3c016" providerId="ADAL" clId="{EF740779-3EA3-458A-8083-1F4B530C34DC}" dt="2021-08-30T05:08:26.281" v="360" actId="948"/>
        <pc:sldMkLst>
          <pc:docMk/>
          <pc:sldMk cId="279469508" sldId="420"/>
        </pc:sldMkLst>
        <pc:spChg chg="del">
          <ac:chgData name="Hakola Antti" userId="65992f85-13c6-4cb4-8e3e-57db52c3c016" providerId="ADAL" clId="{EF740779-3EA3-458A-8083-1F4B530C34DC}" dt="2021-08-30T05:02:42.415" v="65" actId="478"/>
          <ac:spMkLst>
            <pc:docMk/>
            <pc:sldMk cId="279469508" sldId="420"/>
            <ac:spMk id="2" creationId="{21D2F71C-D12A-4146-9CAC-601874B6FEBB}"/>
          </ac:spMkLst>
        </pc:spChg>
        <pc:spChg chg="del">
          <ac:chgData name="Hakola Antti" userId="65992f85-13c6-4cb4-8e3e-57db52c3c016" providerId="ADAL" clId="{EF740779-3EA3-458A-8083-1F4B530C34DC}" dt="2021-08-30T05:02:41.018" v="64" actId="478"/>
          <ac:spMkLst>
            <pc:docMk/>
            <pc:sldMk cId="279469508" sldId="420"/>
            <ac:spMk id="3" creationId="{C687C5FC-8673-4692-880A-75D12EA86BD3}"/>
          </ac:spMkLst>
        </pc:spChg>
        <pc:spChg chg="add mod">
          <ac:chgData name="Hakola Antti" userId="65992f85-13c6-4cb4-8e3e-57db52c3c016" providerId="ADAL" clId="{EF740779-3EA3-458A-8083-1F4B530C34DC}" dt="2021-08-30T05:03:28.185" v="113" actId="20577"/>
          <ac:spMkLst>
            <pc:docMk/>
            <pc:sldMk cId="279469508" sldId="420"/>
            <ac:spMk id="5" creationId="{52C81AFD-1CEA-4104-B441-F6894EE39A1B}"/>
          </ac:spMkLst>
        </pc:spChg>
        <pc:spChg chg="add mod">
          <ac:chgData name="Hakola Antti" userId="65992f85-13c6-4cb4-8e3e-57db52c3c016" providerId="ADAL" clId="{EF740779-3EA3-458A-8083-1F4B530C34DC}" dt="2021-08-30T05:08:26.281" v="360" actId="948"/>
          <ac:spMkLst>
            <pc:docMk/>
            <pc:sldMk cId="279469508" sldId="420"/>
            <ac:spMk id="6" creationId="{4068247A-1F15-40AA-86A6-25974F1C7061}"/>
          </ac:spMkLst>
        </pc:spChg>
      </pc:sldChg>
      <pc:sldChg chg="addSp delSp modSp add mod">
        <pc:chgData name="Hakola Antti" userId="65992f85-13c6-4cb4-8e3e-57db52c3c016" providerId="ADAL" clId="{EF740779-3EA3-458A-8083-1F4B530C34DC}" dt="2021-08-30T05:10:18.851" v="408" actId="20577"/>
        <pc:sldMkLst>
          <pc:docMk/>
          <pc:sldMk cId="807541954" sldId="421"/>
        </pc:sldMkLst>
        <pc:spChg chg="mod">
          <ac:chgData name="Hakola Antti" userId="65992f85-13c6-4cb4-8e3e-57db52c3c016" providerId="ADAL" clId="{EF740779-3EA3-458A-8083-1F4B530C34DC}" dt="2021-08-30T05:09:00.939" v="390" actId="20577"/>
          <ac:spMkLst>
            <pc:docMk/>
            <pc:sldMk cId="807541954" sldId="421"/>
            <ac:spMk id="5" creationId="{52C81AFD-1CEA-4104-B441-F6894EE39A1B}"/>
          </ac:spMkLst>
        </pc:spChg>
        <pc:spChg chg="del">
          <ac:chgData name="Hakola Antti" userId="65992f85-13c6-4cb4-8e3e-57db52c3c016" providerId="ADAL" clId="{EF740779-3EA3-458A-8083-1F4B530C34DC}" dt="2021-08-30T05:09:05.275" v="391" actId="478"/>
          <ac:spMkLst>
            <pc:docMk/>
            <pc:sldMk cId="807541954" sldId="421"/>
            <ac:spMk id="6" creationId="{4068247A-1F15-40AA-86A6-25974F1C7061}"/>
          </ac:spMkLst>
        </pc:spChg>
        <pc:graphicFrameChg chg="add mod modGraphic">
          <ac:chgData name="Hakola Antti" userId="65992f85-13c6-4cb4-8e3e-57db52c3c016" providerId="ADAL" clId="{EF740779-3EA3-458A-8083-1F4B530C34DC}" dt="2021-08-30T05:10:18.851" v="408" actId="20577"/>
          <ac:graphicFrameMkLst>
            <pc:docMk/>
            <pc:sldMk cId="807541954" sldId="421"/>
            <ac:graphicFrameMk id="7" creationId="{50AC1681-D968-445F-8812-36BC21B23D92}"/>
          </ac:graphicFrameMkLst>
        </pc:graphicFrameChg>
      </pc:sldChg>
      <pc:sldChg chg="addSp delSp modSp new mod">
        <pc:chgData name="Hakola Antti" userId="65992f85-13c6-4cb4-8e3e-57db52c3c016" providerId="ADAL" clId="{EF740779-3EA3-458A-8083-1F4B530C34DC}" dt="2021-08-30T05:12:03.364" v="449" actId="20577"/>
        <pc:sldMkLst>
          <pc:docMk/>
          <pc:sldMk cId="3904677264" sldId="422"/>
        </pc:sldMkLst>
        <pc:spChg chg="del">
          <ac:chgData name="Hakola Antti" userId="65992f85-13c6-4cb4-8e3e-57db52c3c016" providerId="ADAL" clId="{EF740779-3EA3-458A-8083-1F4B530C34DC}" dt="2021-08-30T05:10:31.026" v="411" actId="478"/>
          <ac:spMkLst>
            <pc:docMk/>
            <pc:sldMk cId="3904677264" sldId="422"/>
            <ac:spMk id="2" creationId="{CC903B4B-0509-45C8-A370-F1272D453B7B}"/>
          </ac:spMkLst>
        </pc:spChg>
        <pc:spChg chg="del">
          <ac:chgData name="Hakola Antti" userId="65992f85-13c6-4cb4-8e3e-57db52c3c016" providerId="ADAL" clId="{EF740779-3EA3-458A-8083-1F4B530C34DC}" dt="2021-08-30T05:10:29.515" v="410" actId="478"/>
          <ac:spMkLst>
            <pc:docMk/>
            <pc:sldMk cId="3904677264" sldId="422"/>
            <ac:spMk id="3" creationId="{3E151B11-4A84-4097-B5F3-81C2A2516DCE}"/>
          </ac:spMkLst>
        </pc:spChg>
        <pc:spChg chg="add mod">
          <ac:chgData name="Hakola Antti" userId="65992f85-13c6-4cb4-8e3e-57db52c3c016" providerId="ADAL" clId="{EF740779-3EA3-458A-8083-1F4B530C34DC}" dt="2021-08-30T05:11:43.182" v="414" actId="1076"/>
          <ac:spMkLst>
            <pc:docMk/>
            <pc:sldMk cId="3904677264" sldId="422"/>
            <ac:spMk id="6" creationId="{7ADE471C-0D06-4503-84AB-5669E17F091B}"/>
          </ac:spMkLst>
        </pc:spChg>
        <pc:spChg chg="add mod">
          <ac:chgData name="Hakola Antti" userId="65992f85-13c6-4cb4-8e3e-57db52c3c016" providerId="ADAL" clId="{EF740779-3EA3-458A-8083-1F4B530C34DC}" dt="2021-08-30T05:12:03.364" v="449" actId="20577"/>
          <ac:spMkLst>
            <pc:docMk/>
            <pc:sldMk cId="3904677264" sldId="422"/>
            <ac:spMk id="9" creationId="{93BBF06B-D3BC-4103-981E-31DA5AC800CF}"/>
          </ac:spMkLst>
        </pc:spChg>
        <pc:picChg chg="add mod">
          <ac:chgData name="Hakola Antti" userId="65992f85-13c6-4cb4-8e3e-57db52c3c016" providerId="ADAL" clId="{EF740779-3EA3-458A-8083-1F4B530C34DC}" dt="2021-08-30T05:11:37.863" v="413" actId="14100"/>
          <ac:picMkLst>
            <pc:docMk/>
            <pc:sldMk cId="3904677264" sldId="422"/>
            <ac:picMk id="5" creationId="{7AC899EF-F3F3-4E89-8494-3F8084438995}"/>
          </ac:picMkLst>
        </pc:picChg>
        <pc:cxnChg chg="add mod">
          <ac:chgData name="Hakola Antti" userId="65992f85-13c6-4cb4-8e3e-57db52c3c016" providerId="ADAL" clId="{EF740779-3EA3-458A-8083-1F4B530C34DC}" dt="2021-08-30T05:11:46.850" v="415" actId="1076"/>
          <ac:cxnSpMkLst>
            <pc:docMk/>
            <pc:sldMk cId="3904677264" sldId="422"/>
            <ac:cxnSpMk id="7" creationId="{F72D0C6D-F126-4AE6-B0EF-82CDDD9C95C3}"/>
          </ac:cxnSpMkLst>
        </pc:cxnChg>
        <pc:cxnChg chg="add mod">
          <ac:chgData name="Hakola Antti" userId="65992f85-13c6-4cb4-8e3e-57db52c3c016" providerId="ADAL" clId="{EF740779-3EA3-458A-8083-1F4B530C34DC}" dt="2021-08-30T05:11:43.182" v="414" actId="1076"/>
          <ac:cxnSpMkLst>
            <pc:docMk/>
            <pc:sldMk cId="3904677264" sldId="422"/>
            <ac:cxnSpMk id="8" creationId="{AEDC1E49-28D8-4566-99B0-3935554281DD}"/>
          </ac:cxnSpMkLst>
        </pc:cxnChg>
      </pc:sldChg>
      <pc:sldChg chg="addSp delSp modSp new mod">
        <pc:chgData name="Hakola Antti" userId="65992f85-13c6-4cb4-8e3e-57db52c3c016" providerId="ADAL" clId="{EF740779-3EA3-458A-8083-1F4B530C34DC}" dt="2021-08-30T05:13:09.758" v="490" actId="14100"/>
        <pc:sldMkLst>
          <pc:docMk/>
          <pc:sldMk cId="1302136733" sldId="423"/>
        </pc:sldMkLst>
        <pc:spChg chg="del">
          <ac:chgData name="Hakola Antti" userId="65992f85-13c6-4cb4-8e3e-57db52c3c016" providerId="ADAL" clId="{EF740779-3EA3-458A-8083-1F4B530C34DC}" dt="2021-08-30T05:12:11.266" v="452" actId="478"/>
          <ac:spMkLst>
            <pc:docMk/>
            <pc:sldMk cId="1302136733" sldId="423"/>
            <ac:spMk id="2" creationId="{0AD127AC-58D9-4F08-A2CF-2613F19D6DF1}"/>
          </ac:spMkLst>
        </pc:spChg>
        <pc:spChg chg="del">
          <ac:chgData name="Hakola Antti" userId="65992f85-13c6-4cb4-8e3e-57db52c3c016" providerId="ADAL" clId="{EF740779-3EA3-458A-8083-1F4B530C34DC}" dt="2021-08-30T05:12:09.945" v="451" actId="478"/>
          <ac:spMkLst>
            <pc:docMk/>
            <pc:sldMk cId="1302136733" sldId="423"/>
            <ac:spMk id="3" creationId="{E69CDBAF-DEA4-469B-B0E9-C93BB012FB6E}"/>
          </ac:spMkLst>
        </pc:spChg>
        <pc:spChg chg="add mod">
          <ac:chgData name="Hakola Antti" userId="65992f85-13c6-4cb4-8e3e-57db52c3c016" providerId="ADAL" clId="{EF740779-3EA3-458A-8083-1F4B530C34DC}" dt="2021-08-30T05:12:47.490" v="485" actId="20577"/>
          <ac:spMkLst>
            <pc:docMk/>
            <pc:sldMk cId="1302136733" sldId="423"/>
            <ac:spMk id="6" creationId="{209CD11A-5C5B-4B08-B199-2CC72148B5E6}"/>
          </ac:spMkLst>
        </pc:spChg>
        <pc:graphicFrameChg chg="add mod modGraphic">
          <ac:chgData name="Hakola Antti" userId="65992f85-13c6-4cb4-8e3e-57db52c3c016" providerId="ADAL" clId="{EF740779-3EA3-458A-8083-1F4B530C34DC}" dt="2021-08-30T05:13:09.758" v="490" actId="14100"/>
          <ac:graphicFrameMkLst>
            <pc:docMk/>
            <pc:sldMk cId="1302136733" sldId="423"/>
            <ac:graphicFrameMk id="5" creationId="{5228042D-5AC3-47E0-BD96-F1E36CAF1351}"/>
          </ac:graphicFrameMkLst>
        </pc:graphicFrameChg>
      </pc:sldChg>
      <pc:sldChg chg="addSp delSp modSp new mod ord">
        <pc:chgData name="Hakola Antti" userId="65992f85-13c6-4cb4-8e3e-57db52c3c016" providerId="ADAL" clId="{EF740779-3EA3-458A-8083-1F4B530C34DC}" dt="2021-08-30T05:17:32.453" v="575"/>
        <pc:sldMkLst>
          <pc:docMk/>
          <pc:sldMk cId="1818750311" sldId="424"/>
        </pc:sldMkLst>
        <pc:spChg chg="del">
          <ac:chgData name="Hakola Antti" userId="65992f85-13c6-4cb4-8e3e-57db52c3c016" providerId="ADAL" clId="{EF740779-3EA3-458A-8083-1F4B530C34DC}" dt="2021-08-30T05:14:40.926" v="493" actId="478"/>
          <ac:spMkLst>
            <pc:docMk/>
            <pc:sldMk cId="1818750311" sldId="424"/>
            <ac:spMk id="2" creationId="{F5F40723-86DE-4153-902F-6F70BDEBEEB2}"/>
          </ac:spMkLst>
        </pc:spChg>
        <pc:spChg chg="del">
          <ac:chgData name="Hakola Antti" userId="65992f85-13c6-4cb4-8e3e-57db52c3c016" providerId="ADAL" clId="{EF740779-3EA3-458A-8083-1F4B530C34DC}" dt="2021-08-30T05:14:39.551" v="492" actId="478"/>
          <ac:spMkLst>
            <pc:docMk/>
            <pc:sldMk cId="1818750311" sldId="424"/>
            <ac:spMk id="3" creationId="{15050E0E-9C35-484B-9B4B-4D52D485F29B}"/>
          </ac:spMkLst>
        </pc:spChg>
        <pc:spChg chg="add mod">
          <ac:chgData name="Hakola Antti" userId="65992f85-13c6-4cb4-8e3e-57db52c3c016" providerId="ADAL" clId="{EF740779-3EA3-458A-8083-1F4B530C34DC}" dt="2021-08-30T05:15:29.438" v="536" actId="20577"/>
          <ac:spMkLst>
            <pc:docMk/>
            <pc:sldMk cId="1818750311" sldId="424"/>
            <ac:spMk id="5" creationId="{32678090-7B82-41D8-B4E2-57A4A162B332}"/>
          </ac:spMkLst>
        </pc:spChg>
        <pc:spChg chg="add mod">
          <ac:chgData name="Hakola Antti" userId="65992f85-13c6-4cb4-8e3e-57db52c3c016" providerId="ADAL" clId="{EF740779-3EA3-458A-8083-1F4B530C34DC}" dt="2021-08-30T05:16:22.540" v="547" actId="113"/>
          <ac:spMkLst>
            <pc:docMk/>
            <pc:sldMk cId="1818750311" sldId="424"/>
            <ac:spMk id="6" creationId="{EACEC5B0-7A16-42E8-B8C0-EED3E32A8F1D}"/>
          </ac:spMkLst>
        </pc:spChg>
        <pc:spChg chg="add mod">
          <ac:chgData name="Hakola Antti" userId="65992f85-13c6-4cb4-8e3e-57db52c3c016" providerId="ADAL" clId="{EF740779-3EA3-458A-8083-1F4B530C34DC}" dt="2021-08-30T05:16:45.241" v="549" actId="1076"/>
          <ac:spMkLst>
            <pc:docMk/>
            <pc:sldMk cId="1818750311" sldId="424"/>
            <ac:spMk id="8" creationId="{341A5D00-F8DB-477E-B89B-98E5AE0B5289}"/>
          </ac:spMkLst>
        </pc:spChg>
        <pc:picChg chg="add mod">
          <ac:chgData name="Hakola Antti" userId="65992f85-13c6-4cb4-8e3e-57db52c3c016" providerId="ADAL" clId="{EF740779-3EA3-458A-8083-1F4B530C34DC}" dt="2021-08-30T05:15:16.089" v="495"/>
          <ac:picMkLst>
            <pc:docMk/>
            <pc:sldMk cId="1818750311" sldId="424"/>
            <ac:picMk id="7" creationId="{582D0B7F-AAE5-4889-890F-80039867BC4E}"/>
          </ac:picMkLst>
        </pc:picChg>
        <pc:picChg chg="add mod">
          <ac:chgData name="Hakola Antti" userId="65992f85-13c6-4cb4-8e3e-57db52c3c016" providerId="ADAL" clId="{EF740779-3EA3-458A-8083-1F4B530C34DC}" dt="2021-08-30T05:15:16.089" v="495"/>
          <ac:picMkLst>
            <pc:docMk/>
            <pc:sldMk cId="1818750311" sldId="424"/>
            <ac:picMk id="9" creationId="{B95BDD52-A103-4913-BB3F-22F587E1A29D}"/>
          </ac:picMkLst>
        </pc:picChg>
      </pc:sldChg>
      <pc:sldChg chg="addSp delSp modSp new mod">
        <pc:chgData name="Hakola Antti" userId="65992f85-13c6-4cb4-8e3e-57db52c3c016" providerId="ADAL" clId="{EF740779-3EA3-458A-8083-1F4B530C34DC}" dt="2021-08-30T05:50:07.605" v="950" actId="20577"/>
        <pc:sldMkLst>
          <pc:docMk/>
          <pc:sldMk cId="2140281594" sldId="425"/>
        </pc:sldMkLst>
        <pc:spChg chg="del">
          <ac:chgData name="Hakola Antti" userId="65992f85-13c6-4cb4-8e3e-57db52c3c016" providerId="ADAL" clId="{EF740779-3EA3-458A-8083-1F4B530C34DC}" dt="2021-08-30T05:17:00.814" v="552" actId="478"/>
          <ac:spMkLst>
            <pc:docMk/>
            <pc:sldMk cId="2140281594" sldId="425"/>
            <ac:spMk id="2" creationId="{872A78BE-6DCD-4463-B396-E23651D22852}"/>
          </ac:spMkLst>
        </pc:spChg>
        <pc:spChg chg="del">
          <ac:chgData name="Hakola Antti" userId="65992f85-13c6-4cb4-8e3e-57db52c3c016" providerId="ADAL" clId="{EF740779-3EA3-458A-8083-1F4B530C34DC}" dt="2021-08-30T05:16:59.030" v="551" actId="478"/>
          <ac:spMkLst>
            <pc:docMk/>
            <pc:sldMk cId="2140281594" sldId="425"/>
            <ac:spMk id="3" creationId="{09FEB85A-5864-4BFF-9405-5AFAF7BA2ED9}"/>
          </ac:spMkLst>
        </pc:spChg>
        <pc:spChg chg="add mod">
          <ac:chgData name="Hakola Antti" userId="65992f85-13c6-4cb4-8e3e-57db52c3c016" providerId="ADAL" clId="{EF740779-3EA3-458A-8083-1F4B530C34DC}" dt="2021-08-30T05:47:19.365" v="757" actId="20577"/>
          <ac:spMkLst>
            <pc:docMk/>
            <pc:sldMk cId="2140281594" sldId="425"/>
            <ac:spMk id="5" creationId="{094DC6B2-F60B-4CED-9AB3-D50849F3322F}"/>
          </ac:spMkLst>
        </pc:spChg>
        <pc:spChg chg="add mod">
          <ac:chgData name="Hakola Antti" userId="65992f85-13c6-4cb4-8e3e-57db52c3c016" providerId="ADAL" clId="{EF740779-3EA3-458A-8083-1F4B530C34DC}" dt="2021-08-30T05:48:03.921" v="880" actId="113"/>
          <ac:spMkLst>
            <pc:docMk/>
            <pc:sldMk cId="2140281594" sldId="425"/>
            <ac:spMk id="7" creationId="{46F10596-DD85-4992-AE1E-ED52CAAA324C}"/>
          </ac:spMkLst>
        </pc:spChg>
        <pc:graphicFrameChg chg="add mod modGraphic">
          <ac:chgData name="Hakola Antti" userId="65992f85-13c6-4cb4-8e3e-57db52c3c016" providerId="ADAL" clId="{EF740779-3EA3-458A-8083-1F4B530C34DC}" dt="2021-08-30T05:50:07.605" v="950" actId="20577"/>
          <ac:graphicFrameMkLst>
            <pc:docMk/>
            <pc:sldMk cId="2140281594" sldId="425"/>
            <ac:graphicFrameMk id="6" creationId="{DD5A04BD-F7D7-4293-B455-07434CF49359}"/>
          </ac:graphicFrameMkLst>
        </pc:graphicFrameChg>
      </pc:sldChg>
      <pc:sldMasterChg chg="modSldLayout">
        <pc:chgData name="Hakola Antti" userId="65992f85-13c6-4cb4-8e3e-57db52c3c016" providerId="ADAL" clId="{EF740779-3EA3-458A-8083-1F4B530C34DC}" dt="2021-08-30T05:02:26.741" v="62" actId="6549"/>
        <pc:sldMasterMkLst>
          <pc:docMk/>
          <pc:sldMasterMk cId="886642047" sldId="2147483648"/>
        </pc:sldMasterMkLst>
        <pc:sldLayoutChg chg="modSp mod">
          <pc:chgData name="Hakola Antti" userId="65992f85-13c6-4cb4-8e3e-57db52c3c016" providerId="ADAL" clId="{EF740779-3EA3-458A-8083-1F4B530C34DC}" dt="2021-08-30T05:02:26.741" v="62" actId="6549"/>
          <pc:sldLayoutMkLst>
            <pc:docMk/>
            <pc:sldMasterMk cId="886642047" sldId="2147483648"/>
            <pc:sldLayoutMk cId="1996975160" sldId="2147483650"/>
          </pc:sldLayoutMkLst>
          <pc:spChg chg="mod">
            <ac:chgData name="Hakola Antti" userId="65992f85-13c6-4cb4-8e3e-57db52c3c016" providerId="ADAL" clId="{EF740779-3EA3-458A-8083-1F4B530C34DC}" dt="2021-08-30T05:02:26.741" v="62" actId="6549"/>
            <ac:spMkLst>
              <pc:docMk/>
              <pc:sldMasterMk cId="886642047" sldId="2147483648"/>
              <pc:sldLayoutMk cId="1996975160" sldId="2147483650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27/08/2021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27/08/2021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730" r="9897" b="21738"/>
          <a:stretch/>
        </p:blipFill>
        <p:spPr>
          <a:xfrm>
            <a:off x="395536" y="5860311"/>
            <a:ext cx="1368152" cy="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i-FI" dirty="0"/>
              <a:t>Antti Hakola </a:t>
            </a:r>
            <a:r>
              <a:rPr lang="en-GB" dirty="0"/>
              <a:t>| Thrust 2 meeting | VC | 30 August 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730" r="9897" b="21738"/>
          <a:stretch/>
        </p:blipFill>
        <p:spPr>
          <a:xfrm>
            <a:off x="611560" y="6309319"/>
            <a:ext cx="1018409" cy="5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27/08/2021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8496944" cy="1080120"/>
          </a:xfrm>
        </p:spPr>
        <p:txBody>
          <a:bodyPr>
            <a:normAutofit/>
          </a:bodyPr>
          <a:lstStyle/>
          <a:p>
            <a:r>
              <a:rPr lang="en-US" dirty="0"/>
              <a:t>Antti Hakola</a:t>
            </a:r>
          </a:p>
          <a:p>
            <a:r>
              <a:rPr lang="en-US" dirty="0"/>
              <a:t>On behalf of the WP TE TFL team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7936" y="2501280"/>
            <a:ext cx="84969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WP TE contribution to Thrust 2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B7E3F-58B6-4E11-BF5D-CC10009A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C81AFD-1CEA-4104-B441-F6894EE3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 err="1"/>
              <a:t>Interaction</a:t>
            </a:r>
            <a:r>
              <a:rPr lang="fi-FI" dirty="0"/>
              <a:t> of WP TE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Thrust</a:t>
            </a:r>
            <a:r>
              <a:rPr lang="fi-FI" dirty="0"/>
              <a:t> 2 </a:t>
            </a:r>
            <a:r>
              <a:rPr lang="fi-FI" dirty="0" err="1"/>
              <a:t>TSVVs</a:t>
            </a:r>
            <a:endParaRPr lang="fi-FI" dirty="0"/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4068247A-1F15-40AA-86A6-25974F1C7061}"/>
              </a:ext>
            </a:extLst>
          </p:cNvPr>
          <p:cNvSpPr txBox="1"/>
          <p:nvPr/>
        </p:nvSpPr>
        <p:spPr>
          <a:xfrm>
            <a:off x="8324" y="1052736"/>
            <a:ext cx="89976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All WPTE </a:t>
            </a:r>
            <a:r>
              <a:rPr lang="fr-FR" sz="2000" dirty="0" err="1"/>
              <a:t>research</a:t>
            </a:r>
            <a:r>
              <a:rPr lang="fr-FR" sz="2000" dirty="0"/>
              <a:t> topics have a </a:t>
            </a:r>
            <a:r>
              <a:rPr lang="fr-FR" sz="2000" b="1" dirty="0">
                <a:solidFill>
                  <a:srgbClr val="0000FF"/>
                </a:solidFill>
              </a:rPr>
              <a:t>direct relation </a:t>
            </a:r>
            <a:r>
              <a:rPr lang="fr-FR" sz="2000" b="1" dirty="0" err="1">
                <a:solidFill>
                  <a:srgbClr val="0000FF"/>
                </a:solidFill>
              </a:rPr>
              <a:t>with</a:t>
            </a:r>
            <a:r>
              <a:rPr lang="fr-FR" sz="2000" b="1" dirty="0">
                <a:solidFill>
                  <a:srgbClr val="0000FF"/>
                </a:solidFill>
              </a:rPr>
              <a:t> at least one TSVV</a:t>
            </a:r>
            <a:r>
              <a:rPr lang="fr-FR" sz="2000" b="1" dirty="0"/>
              <a:t> </a:t>
            </a:r>
            <a:r>
              <a:rPr lang="fr-FR" sz="2000" dirty="0"/>
              <a:t>(</a:t>
            </a:r>
            <a:r>
              <a:rPr lang="fr-FR" sz="2000" dirty="0" err="1"/>
              <a:t>see</a:t>
            </a:r>
            <a:r>
              <a:rPr lang="fr-FR" sz="2000" dirty="0"/>
              <a:t> WPTE wiki)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err="1"/>
              <a:t>Research</a:t>
            </a:r>
            <a:r>
              <a:rPr lang="fr-FR" dirty="0"/>
              <a:t> topics have a set of objectives and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</a:t>
            </a:r>
            <a:r>
              <a:rPr lang="fr-FR" dirty="0" err="1"/>
              <a:t>deliverables</a:t>
            </a:r>
            <a:r>
              <a:rPr lang="fr-FR" dirty="0"/>
              <a:t> have </a:t>
            </a:r>
            <a:r>
              <a:rPr lang="fr-FR" dirty="0" err="1"/>
              <a:t>often</a:t>
            </a:r>
            <a:r>
              <a:rPr lang="fr-FR" dirty="0"/>
              <a:t> a </a:t>
            </a:r>
            <a:r>
              <a:rPr lang="fr-FR" dirty="0" err="1"/>
              <a:t>clear</a:t>
            </a:r>
            <a:r>
              <a:rPr lang="fr-FR" dirty="0"/>
              <a:t> </a:t>
            </a:r>
            <a:r>
              <a:rPr lang="fr-FR" dirty="0" err="1"/>
              <a:t>connection</a:t>
            </a:r>
            <a:r>
              <a:rPr lang="fr-FR" dirty="0"/>
              <a:t> to </a:t>
            </a:r>
            <a:r>
              <a:rPr lang="fr-FR" dirty="0" err="1"/>
              <a:t>those</a:t>
            </a:r>
            <a:r>
              <a:rPr lang="fr-FR" dirty="0"/>
              <a:t> of the </a:t>
            </a:r>
            <a:r>
              <a:rPr lang="fr-FR" dirty="0" err="1"/>
              <a:t>TSVVs</a:t>
            </a:r>
            <a:endParaRPr lang="fr-FR" sz="200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Scientific </a:t>
            </a:r>
            <a:r>
              <a:rPr lang="fr-FR" sz="2000" dirty="0" err="1"/>
              <a:t>coordinators</a:t>
            </a:r>
            <a:r>
              <a:rPr lang="fr-FR" sz="2000" dirty="0"/>
              <a:t> have been </a:t>
            </a:r>
            <a:r>
              <a:rPr lang="fr-FR" sz="2000" dirty="0" err="1"/>
              <a:t>informed</a:t>
            </a:r>
            <a:r>
              <a:rPr lang="fr-FR" sz="2000" dirty="0"/>
              <a:t> about the relation of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Topics </a:t>
            </a:r>
            <a:r>
              <a:rPr lang="fr-FR" sz="2000" dirty="0" err="1"/>
              <a:t>with</a:t>
            </a:r>
            <a:r>
              <a:rPr lang="fr-FR" sz="2000" dirty="0"/>
              <a:t> the relevant </a:t>
            </a:r>
            <a:r>
              <a:rPr lang="fr-FR" sz="2000" dirty="0" err="1"/>
              <a:t>TSVVs</a:t>
            </a:r>
            <a:endParaRPr lang="fr-FR" sz="2000" dirty="0"/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part of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duties</a:t>
            </a:r>
            <a:r>
              <a:rPr lang="fr-FR" dirty="0"/>
              <a:t> </a:t>
            </a:r>
            <a:r>
              <a:rPr lang="fr-FR" b="1" dirty="0">
                <a:solidFill>
                  <a:srgbClr val="0000FF"/>
                </a:solidFill>
              </a:rPr>
              <a:t>to  </a:t>
            </a:r>
            <a:r>
              <a:rPr lang="fr-FR" b="1" dirty="0" err="1">
                <a:solidFill>
                  <a:srgbClr val="0000FF"/>
                </a:solidFill>
              </a:rPr>
              <a:t>establish</a:t>
            </a:r>
            <a:r>
              <a:rPr lang="fr-FR" b="1" dirty="0">
                <a:solidFill>
                  <a:srgbClr val="0000FF"/>
                </a:solidFill>
              </a:rPr>
              <a:t> the </a:t>
            </a:r>
            <a:r>
              <a:rPr lang="fr-FR" b="1" dirty="0" err="1">
                <a:solidFill>
                  <a:srgbClr val="0000FF"/>
                </a:solidFill>
              </a:rPr>
              <a:t>necessary</a:t>
            </a:r>
            <a:r>
              <a:rPr lang="fr-FR" b="1" dirty="0">
                <a:solidFill>
                  <a:srgbClr val="0000FF"/>
                </a:solidFill>
              </a:rPr>
              <a:t> interactions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the relevant Pis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err="1"/>
              <a:t>TFLs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help in </a:t>
            </a:r>
            <a:r>
              <a:rPr lang="fr-FR" dirty="0" err="1"/>
              <a:t>managing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relations but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strongly</a:t>
            </a:r>
            <a:r>
              <a:rPr lang="fr-FR" dirty="0"/>
              <a:t> encourage </a:t>
            </a:r>
            <a:r>
              <a:rPr lang="fr-FR" dirty="0" err="1"/>
              <a:t>organizing</a:t>
            </a:r>
            <a:r>
              <a:rPr lang="fr-FR" dirty="0"/>
              <a:t> meetings at the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sz="2000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dirty="0"/>
              <a:t>WP TE </a:t>
            </a:r>
            <a:r>
              <a:rPr lang="fr-FR" sz="2000" dirty="0" err="1"/>
              <a:t>TFLs</a:t>
            </a:r>
            <a:r>
              <a:rPr lang="fr-FR" sz="2000" dirty="0"/>
              <a:t> </a:t>
            </a:r>
            <a:r>
              <a:rPr lang="fr-FR" sz="2000" dirty="0" err="1"/>
              <a:t>expect</a:t>
            </a:r>
            <a:r>
              <a:rPr lang="fr-FR" sz="2000" dirty="0"/>
              <a:t> </a:t>
            </a:r>
            <a:r>
              <a:rPr lang="fr-FR" sz="2000" dirty="0" err="1"/>
              <a:t>working</a:t>
            </a:r>
            <a:r>
              <a:rPr lang="fr-FR" sz="2000" dirty="0"/>
              <a:t> meetings to </a:t>
            </a:r>
            <a:r>
              <a:rPr lang="fr-FR" sz="2000" dirty="0" err="1"/>
              <a:t>take</a:t>
            </a:r>
            <a:r>
              <a:rPr lang="fr-FR" sz="2000" dirty="0"/>
              <a:t> place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dirty="0" err="1"/>
              <a:t>SCs</a:t>
            </a:r>
            <a:r>
              <a:rPr lang="fr-FR" sz="2000" dirty="0"/>
              <a:t> and </a:t>
            </a:r>
            <a:r>
              <a:rPr lang="fr-FR" sz="2000" dirty="0" err="1"/>
              <a:t>PIs</a:t>
            </a:r>
            <a:r>
              <a:rPr lang="fr-FR" sz="2000" dirty="0"/>
              <a:t> to </a:t>
            </a:r>
            <a:r>
              <a:rPr lang="fr-FR" sz="2000" dirty="0" err="1"/>
              <a:t>define</a:t>
            </a:r>
            <a:r>
              <a:rPr lang="fr-FR" sz="2000" dirty="0"/>
              <a:t> / </a:t>
            </a:r>
            <a:r>
              <a:rPr lang="fr-FR" sz="2000" dirty="0" err="1"/>
              <a:t>identify</a:t>
            </a:r>
            <a:r>
              <a:rPr lang="fr-FR" sz="2000" dirty="0"/>
              <a:t>: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b="1" dirty="0" err="1">
                <a:solidFill>
                  <a:srgbClr val="0000FF"/>
                </a:solidFill>
              </a:rPr>
              <a:t>Specific</a:t>
            </a:r>
            <a:r>
              <a:rPr lang="fr-FR" b="1" dirty="0">
                <a:solidFill>
                  <a:srgbClr val="0000FF"/>
                </a:solidFill>
              </a:rPr>
              <a:t> model/code </a:t>
            </a:r>
            <a:r>
              <a:rPr lang="fr-FR" b="1" dirty="0" err="1">
                <a:solidFill>
                  <a:srgbClr val="0000FF"/>
                </a:solidFill>
              </a:rPr>
              <a:t>requests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Research</a:t>
            </a:r>
            <a:r>
              <a:rPr lang="fr-FR" dirty="0"/>
              <a:t> Topics have </a:t>
            </a:r>
            <a:r>
              <a:rPr lang="fr-FR" dirty="0" err="1"/>
              <a:t>towards</a:t>
            </a:r>
            <a:r>
              <a:rPr lang="fr-FR" dirty="0"/>
              <a:t> the </a:t>
            </a:r>
            <a:r>
              <a:rPr lang="fr-FR" dirty="0" err="1"/>
              <a:t>TSVVs</a:t>
            </a:r>
            <a:endParaRPr lang="fr-FR" dirty="0"/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0000FF"/>
                </a:solidFill>
              </a:rPr>
              <a:t>People </a:t>
            </a:r>
            <a:r>
              <a:rPr lang="fr-FR" b="1" dirty="0" err="1">
                <a:solidFill>
                  <a:srgbClr val="0000FF"/>
                </a:solidFill>
              </a:rPr>
              <a:t>involved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on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sides</a:t>
            </a:r>
            <a:r>
              <a:rPr lang="fr-FR" dirty="0"/>
              <a:t> at the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+ gaps if </a:t>
            </a:r>
            <a:r>
              <a:rPr lang="fr-FR" dirty="0" err="1"/>
              <a:t>any</a:t>
            </a:r>
            <a:endParaRPr lang="fr-FR" dirty="0"/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The </a:t>
            </a:r>
            <a:r>
              <a:rPr lang="fr-FR" b="1" dirty="0">
                <a:solidFill>
                  <a:srgbClr val="0000FF"/>
                </a:solidFill>
              </a:rPr>
              <a:t>validation actions </a:t>
            </a:r>
            <a:r>
              <a:rPr lang="fr-FR" b="1" dirty="0" err="1">
                <a:solidFill>
                  <a:srgbClr val="0000FF"/>
                </a:solidFill>
              </a:rPr>
              <a:t>required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/>
              <a:t>for the </a:t>
            </a:r>
            <a:r>
              <a:rPr lang="fr-FR" dirty="0" err="1"/>
              <a:t>models</a:t>
            </a:r>
            <a:r>
              <a:rPr lang="fr-FR" dirty="0"/>
              <a:t>/codes </a:t>
            </a:r>
            <a:r>
              <a:rPr lang="fr-FR" dirty="0" err="1"/>
              <a:t>developed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database</a:t>
            </a:r>
            <a:r>
              <a:rPr lang="fr-FR" dirty="0"/>
              <a:t>, data </a:t>
            </a:r>
            <a:r>
              <a:rPr lang="fr-FR" dirty="0" err="1"/>
              <a:t>mining</a:t>
            </a:r>
            <a:r>
              <a:rPr lang="fr-FR" dirty="0"/>
              <a:t>, </a:t>
            </a:r>
            <a:r>
              <a:rPr lang="fr-FR" dirty="0" err="1"/>
              <a:t>targeted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2794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58172-641B-4554-B5CC-C6CBF261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678090-7B82-41D8-B4E2-57A4A162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/>
              <a:t>WP TE </a:t>
            </a:r>
            <a:r>
              <a:rPr lang="fi-FI" dirty="0" err="1"/>
              <a:t>programme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EUROfusion</a:t>
            </a:r>
            <a:r>
              <a:rPr lang="fi-FI" dirty="0"/>
              <a:t> </a:t>
            </a:r>
            <a:r>
              <a:rPr lang="fi-FI" dirty="0" err="1"/>
              <a:t>devices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EC5B0-7A16-42E8-B8C0-EED3E32A8F1D}"/>
              </a:ext>
            </a:extLst>
          </p:cNvPr>
          <p:cNvSpPr txBox="1"/>
          <p:nvPr/>
        </p:nvSpPr>
        <p:spPr>
          <a:xfrm>
            <a:off x="128179" y="1018496"/>
            <a:ext cx="5130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Participation of </a:t>
            </a:r>
            <a:r>
              <a:rPr lang="en-GB" sz="2000" b="1" dirty="0">
                <a:solidFill>
                  <a:srgbClr val="0000FF"/>
                </a:solidFill>
                <a:ea typeface="Calibri" panose="020F0502020204030204" pitchFamily="34" charset="0"/>
                <a:cs typeface="CIDFont+F2"/>
              </a:rPr>
              <a:t>4 devices </a:t>
            </a: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in 2021: ASDEX Upgrade,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IDFont+F2"/>
              </a:rPr>
              <a:t> </a:t>
            </a:r>
            <a:r>
              <a:rPr lang="en-GB" sz="2000" dirty="0">
                <a:ea typeface="Calibri" panose="020F0502020204030204" pitchFamily="34" charset="0"/>
                <a:cs typeface="CIDFont+F2"/>
              </a:rPr>
              <a:t>MAST-U, TCV  </a:t>
            </a:r>
            <a:r>
              <a:rPr lang="en-GB" sz="2000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and WEST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</a:rPr>
              <a:t>The operational </a:t>
            </a:r>
            <a:r>
              <a:rPr lang="en-GB" sz="2000" b="1" dirty="0">
                <a:solidFill>
                  <a:srgbClr val="0000FF"/>
                </a:solidFill>
              </a:rPr>
              <a:t>budget</a:t>
            </a:r>
            <a:r>
              <a:rPr lang="en-GB" sz="2000" dirty="0">
                <a:solidFill>
                  <a:srgbClr val="000000"/>
                </a:solidFill>
              </a:rPr>
              <a:t> allocated to WP TE to all 4 devices is </a:t>
            </a:r>
            <a:r>
              <a:rPr lang="en-GB" sz="2000" b="1" dirty="0">
                <a:solidFill>
                  <a:srgbClr val="0000FF"/>
                </a:solidFill>
              </a:rPr>
              <a:t>pre-defined by EUROfusion until 2025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</a:rPr>
              <a:t>WP TE aims at </a:t>
            </a:r>
            <a:r>
              <a:rPr lang="en-GB" sz="2000" i="1" dirty="0">
                <a:solidFill>
                  <a:srgbClr val="000000"/>
                </a:solidFill>
              </a:rPr>
              <a:t>using at best </a:t>
            </a:r>
            <a:r>
              <a:rPr lang="en-GB" sz="2000" dirty="0">
                <a:solidFill>
                  <a:srgbClr val="000000"/>
                </a:solidFill>
              </a:rPr>
              <a:t>the allocated budget on each device for achieving the overarching scientific objectives using </a:t>
            </a:r>
            <a:r>
              <a:rPr lang="en-GB" sz="2000" b="1" dirty="0">
                <a:solidFill>
                  <a:srgbClr val="0000FF"/>
                </a:solidFill>
              </a:rPr>
              <a:t>the devices capabilities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endParaRPr lang="de-DE" sz="2000" b="1" dirty="0"/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582D0B7F-AAE5-4889-890F-80039867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56" y="1052736"/>
            <a:ext cx="3439244" cy="3911600"/>
          </a:xfrm>
          <a:prstGeom prst="rect">
            <a:avLst/>
          </a:prstGeom>
        </p:spPr>
      </p:pic>
      <p:sp>
        <p:nvSpPr>
          <p:cNvPr id="8" name="ZoneTexte 1">
            <a:extLst>
              <a:ext uri="{FF2B5EF4-FFF2-40B4-BE49-F238E27FC236}">
                <a16:creationId xmlns:a16="http://schemas.microsoft.com/office/drawing/2014/main" id="{341A5D00-F8DB-477E-B89B-98E5AE0B5289}"/>
              </a:ext>
            </a:extLst>
          </p:cNvPr>
          <p:cNvSpPr txBox="1"/>
          <p:nvPr/>
        </p:nvSpPr>
        <p:spPr>
          <a:xfrm>
            <a:off x="126100" y="403470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FF"/>
                </a:solidFill>
              </a:rPr>
              <a:t>JET </a:t>
            </a:r>
            <a:r>
              <a:rPr lang="fr-FR" sz="2000" b="1" dirty="0" err="1">
                <a:solidFill>
                  <a:srgbClr val="0000FF"/>
                </a:solidFill>
              </a:rPr>
              <a:t>integrated</a:t>
            </a:r>
            <a:r>
              <a:rPr lang="fr-FR" sz="2000" b="1" dirty="0">
                <a:solidFill>
                  <a:srgbClr val="0000FF"/>
                </a:solidFill>
              </a:rPr>
              <a:t> end of 2021 </a:t>
            </a:r>
            <a:r>
              <a:rPr lang="fr-FR" sz="2000" dirty="0" err="1"/>
              <a:t>with</a:t>
            </a:r>
            <a:r>
              <a:rPr lang="fr-FR" sz="2000" dirty="0"/>
              <a:t> a </a:t>
            </a:r>
            <a:r>
              <a:rPr lang="fr-FR" sz="2000" dirty="0" err="1"/>
              <a:t>pre-defined</a:t>
            </a:r>
            <a:r>
              <a:rPr lang="fr-FR" sz="2000" dirty="0"/>
              <a:t> programme and participation</a:t>
            </a:r>
          </a:p>
        </p:txBody>
      </p:sp>
      <p:pic>
        <p:nvPicPr>
          <p:cNvPr id="9" name="Picture 8" descr="CP05j-437-01.jpg">
            <a:extLst>
              <a:ext uri="{FF2B5EF4-FFF2-40B4-BE49-F238E27FC236}">
                <a16:creationId xmlns:a16="http://schemas.microsoft.com/office/drawing/2014/main" id="{B95BDD52-A103-4913-BB3F-22F587E1A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6" y="4964336"/>
            <a:ext cx="2333345" cy="15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B7E3F-58B6-4E11-BF5D-CC10009A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C81AFD-1CEA-4104-B441-F6894EE3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 err="1"/>
              <a:t>Overview</a:t>
            </a:r>
            <a:r>
              <a:rPr lang="fi-FI" dirty="0"/>
              <a:t> of WP TE </a:t>
            </a:r>
            <a:r>
              <a:rPr lang="fi-FI" dirty="0" err="1"/>
              <a:t>structure</a:t>
            </a:r>
            <a:endParaRPr lang="fi-FI" dirty="0"/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50AC1681-D968-445F-8812-36BC21B23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67914"/>
              </p:ext>
            </p:extLst>
          </p:nvPr>
        </p:nvGraphicFramePr>
        <p:xfrm>
          <a:off x="0" y="954216"/>
          <a:ext cx="9143999" cy="5283099"/>
        </p:xfrm>
        <a:graphic>
          <a:graphicData uri="http://schemas.openxmlformats.org/drawingml/2006/table">
            <a:tbl>
              <a:tblPr firstRow="1" bandRow="1"/>
              <a:tblGrid>
                <a:gridCol w="580067">
                  <a:extLst>
                    <a:ext uri="{9D8B030D-6E8A-4147-A177-3AD203B41FA5}">
                      <a16:colId xmlns:a16="http://schemas.microsoft.com/office/drawing/2014/main" val="3226865689"/>
                    </a:ext>
                  </a:extLst>
                </a:gridCol>
                <a:gridCol w="764637">
                  <a:extLst>
                    <a:ext uri="{9D8B030D-6E8A-4147-A177-3AD203B41FA5}">
                      <a16:colId xmlns:a16="http://schemas.microsoft.com/office/drawing/2014/main" val="61778794"/>
                    </a:ext>
                  </a:extLst>
                </a:gridCol>
                <a:gridCol w="4343137">
                  <a:extLst>
                    <a:ext uri="{9D8B030D-6E8A-4147-A177-3AD203B41FA5}">
                      <a16:colId xmlns:a16="http://schemas.microsoft.com/office/drawing/2014/main" val="1343167828"/>
                    </a:ext>
                  </a:extLst>
                </a:gridCol>
                <a:gridCol w="1101077">
                  <a:extLst>
                    <a:ext uri="{9D8B030D-6E8A-4147-A177-3AD203B41FA5}">
                      <a16:colId xmlns:a16="http://schemas.microsoft.com/office/drawing/2014/main" val="2874658898"/>
                    </a:ext>
                  </a:extLst>
                </a:gridCol>
                <a:gridCol w="1268121">
                  <a:extLst>
                    <a:ext uri="{9D8B030D-6E8A-4147-A177-3AD203B41FA5}">
                      <a16:colId xmlns:a16="http://schemas.microsoft.com/office/drawing/2014/main" val="744172375"/>
                    </a:ext>
                  </a:extLst>
                </a:gridCol>
                <a:gridCol w="1086960">
                  <a:extLst>
                    <a:ext uri="{9D8B030D-6E8A-4147-A177-3AD203B41FA5}">
                      <a16:colId xmlns:a16="http://schemas.microsoft.com/office/drawing/2014/main" val="3350029717"/>
                    </a:ext>
                  </a:extLst>
                </a:gridCol>
              </a:tblGrid>
              <a:tr h="317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dirty="0" err="1"/>
                        <a:t>TFLs</a:t>
                      </a:r>
                      <a:endParaRPr lang="fr-FR" sz="13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dirty="0" err="1"/>
                        <a:t>Title</a:t>
                      </a:r>
                      <a:r>
                        <a:rPr lang="fr-FR" sz="1300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dirty="0"/>
                        <a:t>SC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dirty="0"/>
                        <a:t>SC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dirty="0"/>
                        <a:t>SC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89881"/>
                  </a:ext>
                </a:extLst>
              </a:tr>
              <a:tr h="249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IBL scenarios towards low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collisinality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detachment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 Sauter,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T. </a:t>
                      </a:r>
                      <a:r>
                        <a:rPr lang="fr-FR" sz="1300" b="1" dirty="0" err="1"/>
                        <a:t>Puetterich</a:t>
                      </a:r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L. Piron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10007"/>
                  </a:ext>
                </a:extLst>
              </a:tr>
              <a:tr h="40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H-mode entry and pedestal dependence with impurities and isotopes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Dunne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L. </a:t>
                      </a:r>
                      <a:r>
                        <a:rPr lang="fr-FR" sz="1300" b="1" dirty="0" err="1"/>
                        <a:t>Frassinetti</a:t>
                      </a:r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28402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RF-assisted breakdown and current ramp-up optimization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Ricci,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T Wauters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92374"/>
                  </a:ext>
                </a:extLst>
              </a:tr>
              <a:tr h="31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EJ/MW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Disruption avoidance and control for ITER and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Felici,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Maraschek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O. Kudlacek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213"/>
                  </a:ext>
                </a:extLst>
              </a:tr>
              <a:tr h="220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Run-away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mitigation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sv-S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Sheikh,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sv-S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C. Reux, </a:t>
                      </a:r>
                      <a:endParaRPr lang="fr-FR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 Ficker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39465"/>
                  </a:ext>
                </a:extLst>
              </a:tr>
              <a:tr h="40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 mitigation and suppression in ITER/DEMO relevant condition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Suttrop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Ryan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12804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triangularity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scenarios as an alternative for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 Bolzonella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62792"/>
                  </a:ext>
                </a:extLst>
              </a:tr>
              <a:tr h="220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QH-mode and I-mode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Viezzer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A.Merle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69331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RT9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 of EDA and QCE performance towards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Faitsch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L. Gil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322035"/>
                  </a:ext>
                </a:extLst>
              </a:tr>
              <a:tr h="220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RT10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Fast-ion physics with dominant ICRF heating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Y. Kazakov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R.Bilato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9801"/>
                  </a:ext>
                </a:extLst>
              </a:tr>
              <a:tr h="40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RT11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of MHD activity on fast ion losses and transport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Vallar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M. Garcia-Munoz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70459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EJ/NV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the steady state scenario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Coda,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Piron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84011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X-point radiation and  control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Bernert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Wiesen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60291"/>
                  </a:ext>
                </a:extLst>
              </a:tr>
              <a:tr h="40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 of plasma detachment / impurity mix/ heat load patterns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 Février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Henderson</a:t>
                      </a:r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Jarvinen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74896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Extrapolation of SOL transport to ITER and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Brida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Harrer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48636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PFC damage evolution under tokamak conditions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Y. Corre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 Krieger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19942"/>
                  </a:ext>
                </a:extLst>
              </a:tr>
              <a:tr h="4073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migration and fuel retention mechanisms in tokamaks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T. </a:t>
                      </a:r>
                      <a:r>
                        <a:rPr lang="fr-FR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Loarer</a:t>
                      </a: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Likonen</a:t>
                      </a:r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59518"/>
                  </a:ext>
                </a:extLst>
              </a:tr>
              <a:tr h="21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300" b="1" dirty="0"/>
                        <a:t>RT18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MW/EJ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divertor configurations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Thornton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300" b="1" dirty="0"/>
                        <a:t>C. Theiler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sz="13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4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A116B-D05D-48D4-9EFB-F6B7D0E2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7AC899EF-F3F3-4E89-8494-3F8084438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37857"/>
            <a:ext cx="6912768" cy="5547283"/>
          </a:xfrm>
          <a:prstGeom prst="rect">
            <a:avLst/>
          </a:prstGeom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7ADE471C-0D06-4503-84AB-5669E17F091B}"/>
              </a:ext>
            </a:extLst>
          </p:cNvPr>
          <p:cNvSpPr txBox="1"/>
          <p:nvPr/>
        </p:nvSpPr>
        <p:spPr>
          <a:xfrm>
            <a:off x="4716016" y="6202355"/>
            <a:ext cx="77125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TSVVs</a:t>
            </a:r>
            <a:endParaRPr lang="fr-FR" b="1" dirty="0"/>
          </a:p>
        </p:txBody>
      </p:sp>
      <p:cxnSp>
        <p:nvCxnSpPr>
          <p:cNvPr id="7" name="Connecteur droit avec flèche 5">
            <a:extLst>
              <a:ext uri="{FF2B5EF4-FFF2-40B4-BE49-F238E27FC236}">
                <a16:creationId xmlns:a16="http://schemas.microsoft.com/office/drawing/2014/main" id="{F72D0C6D-F126-4AE6-B0EF-82CDDD9C95C3}"/>
              </a:ext>
            </a:extLst>
          </p:cNvPr>
          <p:cNvCxnSpPr/>
          <p:nvPr/>
        </p:nvCxnSpPr>
        <p:spPr>
          <a:xfrm flipV="1">
            <a:off x="5491263" y="5745519"/>
            <a:ext cx="496071" cy="6896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8">
            <a:extLst>
              <a:ext uri="{FF2B5EF4-FFF2-40B4-BE49-F238E27FC236}">
                <a16:creationId xmlns:a16="http://schemas.microsoft.com/office/drawing/2014/main" id="{AEDC1E49-28D8-4566-99B0-3935554281DD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4215953" y="5745519"/>
            <a:ext cx="500063" cy="641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3BBF06B-D3BC-4103-981E-31DA5AC80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/>
              <a:t>WP TE </a:t>
            </a:r>
            <a:r>
              <a:rPr lang="fi-FI" dirty="0" err="1"/>
              <a:t>programme</a:t>
            </a:r>
            <a:r>
              <a:rPr lang="fi-FI" dirty="0"/>
              <a:t> in a </a:t>
            </a:r>
            <a:r>
              <a:rPr lang="fi-FI" dirty="0" err="1"/>
              <a:t>nutshell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7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F04BC-817E-4E2F-84E2-3CB6DAA4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28042D-5AC3-47E0-BD96-F1E36CAF1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8871"/>
              </p:ext>
            </p:extLst>
          </p:nvPr>
        </p:nvGraphicFramePr>
        <p:xfrm>
          <a:off x="7147" y="880395"/>
          <a:ext cx="9108499" cy="5488010"/>
        </p:xfrm>
        <a:graphic>
          <a:graphicData uri="http://schemas.openxmlformats.org/drawingml/2006/table">
            <a:tbl>
              <a:tblPr firstRow="1" firstCol="1" bandRow="1"/>
              <a:tblGrid>
                <a:gridCol w="3260846">
                  <a:extLst>
                    <a:ext uri="{9D8B030D-6E8A-4147-A177-3AD203B41FA5}">
                      <a16:colId xmlns:a16="http://schemas.microsoft.com/office/drawing/2014/main" val="1424108357"/>
                    </a:ext>
                  </a:extLst>
                </a:gridCol>
                <a:gridCol w="247103">
                  <a:extLst>
                    <a:ext uri="{9D8B030D-6E8A-4147-A177-3AD203B41FA5}">
                      <a16:colId xmlns:a16="http://schemas.microsoft.com/office/drawing/2014/main" val="97058060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304841083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702850034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3164931034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2236148203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599839604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2685047970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1107913344"/>
                    </a:ext>
                  </a:extLst>
                </a:gridCol>
                <a:gridCol w="312504">
                  <a:extLst>
                    <a:ext uri="{9D8B030D-6E8A-4147-A177-3AD203B41FA5}">
                      <a16:colId xmlns:a16="http://schemas.microsoft.com/office/drawing/2014/main" val="3697280785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2385072861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3276602334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2106273754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3242971094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2494978647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4095077476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3126349177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3535067554"/>
                    </a:ext>
                  </a:extLst>
                </a:gridCol>
                <a:gridCol w="344502">
                  <a:extLst>
                    <a:ext uri="{9D8B030D-6E8A-4147-A177-3AD203B41FA5}">
                      <a16:colId xmlns:a16="http://schemas.microsoft.com/office/drawing/2014/main" val="578804140"/>
                    </a:ext>
                  </a:extLst>
                </a:gridCol>
              </a:tblGrid>
              <a:tr h="212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/ Research topic No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2651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01 Physics of the L-H Transition and Pedestals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311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03 Plasma Particle/Heat Exhaust: Fluid/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Gyrofluid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Edge Codes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4117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04 Plasma Particle/Heat Exhaust: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Gyrokinetic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/Kinetic Edge Codes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28756"/>
                  </a:ext>
                </a:extLst>
              </a:tr>
              <a:tr h="21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05 Neutral Gas Dynamics in the Edge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68078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06 Impurity Sources, Transport, and Screening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18446"/>
                  </a:ext>
                </a:extLst>
              </a:tr>
              <a:tr h="26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07 Plasma-Wall Interaction in DEMO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81540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08 Integrated Modelling of Transient MHD Events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56932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09 Dynamics of Runaway Electrons in Tokamak Disruptions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013124"/>
                  </a:ext>
                </a:extLst>
              </a:tr>
              <a:tr h="212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10 Physics of Burning Plasmas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1496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02 Physics Properties of Strongly Shaped Configurations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57852"/>
                  </a:ext>
                </a:extLst>
              </a:tr>
              <a:tr h="663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11 Validated Frameworks for the Reliable Prediction of Plasma Performance and Operational Limits in Tokamaks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51870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TSVV 14 Multi-Fidelity Systems Code for DEMO</a:t>
                      </a:r>
                      <a:endParaRPr lang="en-DE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DE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366" marR="403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5144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09CD11A-5C5B-4B08-B199-2CC72148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 err="1"/>
              <a:t>Linking</a:t>
            </a:r>
            <a:r>
              <a:rPr lang="fi-FI" dirty="0"/>
              <a:t> WP TE </a:t>
            </a:r>
            <a:r>
              <a:rPr lang="fi-FI" dirty="0" err="1"/>
              <a:t>RTs</a:t>
            </a:r>
            <a:r>
              <a:rPr lang="fi-FI" dirty="0"/>
              <a:t> and </a:t>
            </a:r>
            <a:r>
              <a:rPr lang="fi-FI" dirty="0" err="1"/>
              <a:t>TSVVs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13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14321-C00C-4FE5-B279-4F7E62BA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Antti Hakola </a:t>
            </a:r>
            <a:r>
              <a:rPr lang="en-GB"/>
              <a:t>| Thrust 2 meeting | VC | 30 August 2021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4DC6B2-F60B-4CED-9AB3-D50849F3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600"/>
            <a:ext cx="7776864" cy="457200"/>
          </a:xfrm>
        </p:spPr>
        <p:txBody>
          <a:bodyPr/>
          <a:lstStyle/>
          <a:p>
            <a:r>
              <a:rPr lang="fi-FI" dirty="0"/>
              <a:t>WP TE </a:t>
            </a:r>
            <a:r>
              <a:rPr lang="fi-FI" dirty="0" err="1"/>
              <a:t>priorities</a:t>
            </a:r>
            <a:r>
              <a:rPr lang="fi-FI" dirty="0"/>
              <a:t> for </a:t>
            </a:r>
            <a:r>
              <a:rPr lang="fi-FI" dirty="0" err="1"/>
              <a:t>Thrust</a:t>
            </a:r>
            <a:r>
              <a:rPr lang="fi-FI" dirty="0"/>
              <a:t> 2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DD5A04BD-F7D7-4293-B455-07434CF49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4719"/>
              </p:ext>
            </p:extLst>
          </p:nvPr>
        </p:nvGraphicFramePr>
        <p:xfrm>
          <a:off x="64008" y="1340768"/>
          <a:ext cx="9015984" cy="5015658"/>
        </p:xfrm>
        <a:graphic>
          <a:graphicData uri="http://schemas.openxmlformats.org/drawingml/2006/table">
            <a:tbl>
              <a:tblPr firstRow="1" firstCol="1" bandRow="1"/>
              <a:tblGrid>
                <a:gridCol w="7244296">
                  <a:extLst>
                    <a:ext uri="{9D8B030D-6E8A-4147-A177-3AD203B41FA5}">
                      <a16:colId xmlns:a16="http://schemas.microsoft.com/office/drawing/2014/main" val="552535159"/>
                    </a:ext>
                  </a:extLst>
                </a:gridCol>
                <a:gridCol w="1771688">
                  <a:extLst>
                    <a:ext uri="{9D8B030D-6E8A-4147-A177-3AD203B41FA5}">
                      <a16:colId xmlns:a16="http://schemas.microsoft.com/office/drawing/2014/main" val="384475155"/>
                    </a:ext>
                  </a:extLst>
                </a:gridCol>
              </a:tblGrid>
              <a:tr h="41746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442595" algn="l"/>
                          <a:tab pos="449580" algn="l"/>
                        </a:tabLs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the stability of X-point radiator using available analytical models and numerical methods in conjunction with experimental data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(RT13)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TSVV5, TSVV6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33995"/>
                  </a:ext>
                </a:extLst>
              </a:tr>
              <a:tr h="702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whether the parameter dependences related to detachment scale the same between (reduced) SOL models and experiment and determine the impact of divertor geometries (e.g. baffled vs. non-baffled and compact vs. conventional) on these trends (RT14)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TSVV5, TSVV6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981806"/>
                  </a:ext>
                </a:extLst>
              </a:tr>
              <a:tr h="702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filament dynamics dependence on separatrix and divertor condition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n_e,sep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collisionality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shearing,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alpha_t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recycling state) and how it impacts the near and far SOL transport (RT15)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TSVV5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386046"/>
                  </a:ext>
                </a:extLst>
              </a:tr>
              <a:tr h="492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Determine the role of plasma parameters and thermionic emission in melt dynamics on metallic plasma-facing components in view of ITER operation (RT16)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TSVV7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386032"/>
                  </a:ext>
                </a:extLst>
              </a:tr>
              <a:tr h="543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Quantify material migration pathways in the SOL and in the confined plasma in L and H-mode plasmas in multiple machines (RT17)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TSVV6, TSVV7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145414"/>
                  </a:ext>
                </a:extLst>
              </a:tr>
              <a:tr h="339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fuel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ammonia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formation in long-pulse conditions (RT17)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TSVV7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4948"/>
                  </a:ext>
                </a:extLst>
              </a:tr>
              <a:tr h="517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Quantify the effect of total flux expansion on detachment onset, radiative stability and SOL dissipative capability, comparing MAST-U and TCV through both experiment and modelling (RT18)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TSVV5, TSVV6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207524"/>
                  </a:ext>
                </a:extLst>
              </a:tr>
              <a:tr h="560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 the core transport properties of IBL scenarios with dominant electron heating (low nu*, low rotation) and He seeding (RT01)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TSVV6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90767"/>
                  </a:ext>
                </a:extLst>
              </a:tr>
              <a:tr h="691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predictive capabilities of pedestal performance with coupled SOL/pedestal integrated modelling (RT02)</a:t>
                      </a:r>
                      <a:endParaRPr lang="fr-FR" sz="14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TSVV6</a:t>
                      </a:r>
                    </a:p>
                  </a:txBody>
                  <a:tcPr marL="60866" marR="60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3957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F10596-DD85-4992-AE1E-ED52CAAA324C}"/>
              </a:ext>
            </a:extLst>
          </p:cNvPr>
          <p:cNvSpPr txBox="1"/>
          <p:nvPr/>
        </p:nvSpPr>
        <p:spPr>
          <a:xfrm>
            <a:off x="-5833" y="915523"/>
            <a:ext cx="663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NB! List is </a:t>
            </a:r>
            <a:r>
              <a:rPr lang="fi-FI" b="1" dirty="0" err="1"/>
              <a:t>not</a:t>
            </a:r>
            <a:r>
              <a:rPr lang="fi-FI" b="1" dirty="0"/>
              <a:t> – and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even</a:t>
            </a:r>
            <a:r>
              <a:rPr lang="fi-FI" b="1" dirty="0"/>
              <a:t> </a:t>
            </a:r>
            <a:r>
              <a:rPr lang="fi-FI" b="1" dirty="0" err="1"/>
              <a:t>meant</a:t>
            </a:r>
            <a:r>
              <a:rPr lang="fi-FI" b="1" dirty="0"/>
              <a:t> to </a:t>
            </a:r>
            <a:r>
              <a:rPr lang="fi-FI" b="1" dirty="0" err="1"/>
              <a:t>be</a:t>
            </a:r>
            <a:r>
              <a:rPr lang="fi-FI" b="1" dirty="0"/>
              <a:t> – </a:t>
            </a:r>
            <a:r>
              <a:rPr lang="fi-FI" b="1" dirty="0" err="1"/>
              <a:t>exhaustive</a:t>
            </a:r>
            <a:r>
              <a:rPr lang="fi-FI" b="1" dirty="0"/>
              <a:t>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 err="1"/>
              <a:t>complete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14028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D6C7BCD04A944BDEBCB3B61BEC5CF" ma:contentTypeVersion="10" ma:contentTypeDescription="Create a new document." ma:contentTypeScope="" ma:versionID="12bd3182a504424e1c2df83153ef6e28">
  <xsd:schema xmlns:xsd="http://www.w3.org/2001/XMLSchema" xmlns:xs="http://www.w3.org/2001/XMLSchema" xmlns:p="http://schemas.microsoft.com/office/2006/metadata/properties" xmlns:ns3="a7581780-e204-4b1b-ad56-f0a44b348806" targetNamespace="http://schemas.microsoft.com/office/2006/metadata/properties" ma:root="true" ma:fieldsID="3a4ed2a76c976ffc9b79a2ba7aa48740" ns3:_="">
    <xsd:import namespace="a7581780-e204-4b1b-ad56-f0a44b3488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81780-e204-4b1b-ad56-f0a44b348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B37CB1-1C7F-43C1-A4C0-73446AC03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63BFA7-A8AD-4435-B10D-608B3256601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a7581780-e204-4b1b-ad56-f0a44b348806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7CC8B3-BE09-41F7-8F96-3BE161308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581780-e204-4b1b-ad56-f0a44b348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</Template>
  <TotalTime>50447</TotalTime>
  <Words>1322</Words>
  <Application>Microsoft Office PowerPoint</Application>
  <PresentationFormat>On-screen Show (4:3)</PresentationFormat>
  <Paragraphs>393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Interaction of WP TE with Thrust 2 TSVVs</vt:lpstr>
      <vt:lpstr>WP TE programme in the EUROfusion devices</vt:lpstr>
      <vt:lpstr>Overview of WP TE structure</vt:lpstr>
      <vt:lpstr>WP TE programme in a nutshell</vt:lpstr>
      <vt:lpstr>Linking WP TE RTs and TSVVs</vt:lpstr>
      <vt:lpstr>WP TE priorities for Thrust 2</vt:lpstr>
    </vt:vector>
  </TitlesOfParts>
  <Company>VTT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Hakola Antti</dc:creator>
  <cp:lastModifiedBy>Hakola Antti</cp:lastModifiedBy>
  <cp:revision>268</cp:revision>
  <cp:lastPrinted>2020-11-09T07:22:05Z</cp:lastPrinted>
  <dcterms:created xsi:type="dcterms:W3CDTF">2019-10-27T05:46:52Z</dcterms:created>
  <dcterms:modified xsi:type="dcterms:W3CDTF">2021-08-30T05:50:18Z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0x0101006E5D6C7BCD04A944BDEBCB3B61BEC5CF</vt:lpwstr>
  </property>
</Properties>
</file>