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019-6A67-4D2D-B188-ED3A9E5DC526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895A-B7B2-4E2B-8CAF-5D653AC29A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993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019-6A67-4D2D-B188-ED3A9E5DC526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895A-B7B2-4E2B-8CAF-5D653AC29A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056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019-6A67-4D2D-B188-ED3A9E5DC526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895A-B7B2-4E2B-8CAF-5D653AC29A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679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019-6A67-4D2D-B188-ED3A9E5DC526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895A-B7B2-4E2B-8CAF-5D653AC29A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762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019-6A67-4D2D-B188-ED3A9E5DC526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895A-B7B2-4E2B-8CAF-5D653AC29A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01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019-6A67-4D2D-B188-ED3A9E5DC526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895A-B7B2-4E2B-8CAF-5D653AC29A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31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019-6A67-4D2D-B188-ED3A9E5DC526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895A-B7B2-4E2B-8CAF-5D653AC29A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734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019-6A67-4D2D-B188-ED3A9E5DC526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895A-B7B2-4E2B-8CAF-5D653AC29A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774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019-6A67-4D2D-B188-ED3A9E5DC526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895A-B7B2-4E2B-8CAF-5D653AC29A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81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019-6A67-4D2D-B188-ED3A9E5DC526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895A-B7B2-4E2B-8CAF-5D653AC29A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2876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019-6A67-4D2D-B188-ED3A9E5DC526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895A-B7B2-4E2B-8CAF-5D653AC29A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674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AD019-6A67-4D2D-B188-ED3A9E5DC526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2895A-B7B2-4E2B-8CAF-5D653AC29A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8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01361" y="1878227"/>
            <a:ext cx="99430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WP PWIE =&gt; </a:t>
            </a:r>
            <a:r>
              <a:rPr lang="de-DE" dirty="0" err="1" smtClean="0"/>
              <a:t>close</a:t>
            </a:r>
            <a:r>
              <a:rPr lang="de-DE" dirty="0" smtClean="0"/>
              <a:t> </a:t>
            </a:r>
            <a:r>
              <a:rPr lang="de-DE" dirty="0" err="1" smtClean="0"/>
              <a:t>collaboration</a:t>
            </a:r>
            <a:r>
              <a:rPr lang="de-DE" dirty="0" smtClean="0"/>
              <a:t> / </a:t>
            </a:r>
            <a:r>
              <a:rPr lang="de-DE" dirty="0" err="1" smtClean="0"/>
              <a:t>ensure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doublication</a:t>
            </a:r>
            <a:r>
              <a:rPr lang="de-DE" dirty="0" smtClean="0"/>
              <a:t> /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persons</a:t>
            </a:r>
            <a:r>
              <a:rPr lang="de-DE" dirty="0" smtClean="0"/>
              <a:t> </a:t>
            </a:r>
          </a:p>
          <a:p>
            <a:endParaRPr lang="de-DE" dirty="0" smtClean="0"/>
          </a:p>
          <a:p>
            <a:r>
              <a:rPr lang="de-DE" dirty="0" smtClean="0"/>
              <a:t>SP D =&gt; </a:t>
            </a:r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modelling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 / </a:t>
            </a:r>
            <a:r>
              <a:rPr lang="de-DE" dirty="0" err="1" smtClean="0"/>
              <a:t>yields</a:t>
            </a:r>
            <a:r>
              <a:rPr lang="de-DE" dirty="0" smtClean="0"/>
              <a:t> </a:t>
            </a:r>
          </a:p>
          <a:p>
            <a:endParaRPr lang="de-DE" dirty="0" smtClean="0"/>
          </a:p>
          <a:p>
            <a:r>
              <a:rPr lang="de-DE" dirty="0" smtClean="0"/>
              <a:t>SP ADC =&gt; DEMO </a:t>
            </a:r>
            <a:r>
              <a:rPr lang="de-DE" dirty="0" err="1" smtClean="0"/>
              <a:t>cases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TSVV5,6,7</a:t>
            </a:r>
          </a:p>
          <a:p>
            <a:endParaRPr lang="de-DE" dirty="0"/>
          </a:p>
          <a:p>
            <a:r>
              <a:rPr lang="de-DE" dirty="0" smtClean="0"/>
              <a:t>SP X =&gt; MAGNUM </a:t>
            </a:r>
            <a:r>
              <a:rPr lang="de-DE" dirty="0" err="1" smtClean="0"/>
              <a:t>facilties</a:t>
            </a:r>
            <a:r>
              <a:rPr lang="de-DE" dirty="0" smtClean="0"/>
              <a:t>: divertor </a:t>
            </a:r>
            <a:r>
              <a:rPr lang="de-DE" dirty="0" err="1" smtClean="0"/>
              <a:t>physics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diagnostics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err="1" smtClean="0"/>
              <a:t>Advise</a:t>
            </a:r>
            <a:r>
              <a:rPr lang="de-DE" dirty="0" smtClean="0"/>
              <a:t> TSVV </a:t>
            </a:r>
            <a:r>
              <a:rPr lang="de-DE" dirty="0" err="1" smtClean="0"/>
              <a:t>persons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in </a:t>
            </a:r>
            <a:r>
              <a:rPr lang="de-DE" dirty="0" err="1" smtClean="0"/>
              <a:t>mid</a:t>
            </a:r>
            <a:r>
              <a:rPr lang="de-DE" dirty="0" smtClean="0"/>
              <a:t>-term </a:t>
            </a:r>
            <a:r>
              <a:rPr lang="de-DE" dirty="0" err="1" smtClean="0"/>
              <a:t>meetings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 SP D, ADC, X!</a:t>
            </a:r>
          </a:p>
          <a:p>
            <a:endParaRPr lang="de-DE" dirty="0"/>
          </a:p>
          <a:p>
            <a:r>
              <a:rPr lang="de-DE" dirty="0" smtClean="0"/>
              <a:t>Clarify </a:t>
            </a:r>
            <a:r>
              <a:rPr lang="de-DE" dirty="0" err="1" smtClean="0"/>
              <a:t>validation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testing</a:t>
            </a:r>
            <a:r>
              <a:rPr lang="de-DE" dirty="0" smtClean="0"/>
              <a:t> in SP ADC </a:t>
            </a:r>
            <a:r>
              <a:rPr lang="de-DE" dirty="0" err="1" smtClean="0"/>
              <a:t>and</a:t>
            </a:r>
            <a:r>
              <a:rPr lang="de-DE" dirty="0" smtClean="0"/>
              <a:t> TSVV 5 =&gt;  </a:t>
            </a:r>
            <a:r>
              <a:rPr lang="de-DE" dirty="0" err="1" smtClean="0"/>
              <a:t>overlap</a:t>
            </a:r>
            <a:r>
              <a:rPr lang="de-DE" dirty="0" smtClean="0"/>
              <a:t> LEUVEN </a:t>
            </a:r>
            <a:r>
              <a:rPr lang="de-DE" smtClean="0"/>
              <a:t>team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47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Brezinsek</dc:creator>
  <cp:lastModifiedBy>Brezinsek</cp:lastModifiedBy>
  <cp:revision>3</cp:revision>
  <dcterms:created xsi:type="dcterms:W3CDTF">2021-08-30T10:28:26Z</dcterms:created>
  <dcterms:modified xsi:type="dcterms:W3CDTF">2021-08-30T13:11:22Z</dcterms:modified>
</cp:coreProperties>
</file>