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473" r:id="rId3"/>
    <p:sldId id="472" r:id="rId4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747"/>
    <a:srgbClr val="FE02BC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8" autoAdjust="0"/>
    <p:restoredTop sz="94628" autoAdjust="0"/>
  </p:normalViewPr>
  <p:slideViewPr>
    <p:cSldViewPr showGuides="1">
      <p:cViewPr varScale="1">
        <p:scale>
          <a:sx n="89" d="100"/>
          <a:sy n="89" d="100"/>
        </p:scale>
        <p:origin x="108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9" d="100"/>
          <a:sy n="79" d="100"/>
        </p:scale>
        <p:origin x="-3348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27.09.21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7317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27.09.21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49" tIns="47625" rIns="95249" bIns="4762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5249" tIns="47625" rIns="95249" bIns="47625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7317"/>
            <a:ext cx="2945659" cy="493633"/>
          </a:xfrm>
          <a:prstGeom prst="rect">
            <a:avLst/>
          </a:prstGeom>
        </p:spPr>
        <p:txBody>
          <a:bodyPr vert="horz" lIns="95249" tIns="47625" rIns="95249" bIns="47625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9456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Test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TEST 1</a:t>
            </a:r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4330824" cy="891216"/>
          </a:xfrm>
        </p:spPr>
        <p:txBody>
          <a:bodyPr>
            <a:noAutofit/>
          </a:bodyPr>
          <a:lstStyle>
            <a:lvl1pPr algn="l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J. Figueiredo | 36</a:t>
            </a:r>
            <a:r>
              <a:rPr lang="en-GB" baseline="30000" dirty="0" smtClean="0"/>
              <a:t>th</a:t>
            </a:r>
            <a:r>
              <a:rPr lang="en-GB" dirty="0" smtClean="0"/>
              <a:t> ITPA Diagnostics TG Meeting | 8-11 Apr 2019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6632"/>
            <a:ext cx="458197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99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27.09.21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err="1" smtClean="0"/>
              <a:t>PrIO</a:t>
            </a:r>
            <a:r>
              <a:rPr lang="en-GB" sz="3600" dirty="0" smtClean="0"/>
              <a:t> </a:t>
            </a:r>
            <a:r>
              <a:rPr lang="en-GB" sz="3600" dirty="0" smtClean="0"/>
              <a:t>2022 </a:t>
            </a:r>
            <a:r>
              <a:rPr lang="en-GB" sz="3600" dirty="0" smtClean="0"/>
              <a:t>Planning </a:t>
            </a:r>
            <a:r>
              <a:rPr lang="en-GB" sz="3600" dirty="0" smtClean="0"/>
              <a:t>meeting</a:t>
            </a:r>
            <a:br>
              <a:rPr lang="en-GB" sz="3600" dirty="0" smtClean="0"/>
            </a:br>
            <a:r>
              <a:rPr lang="en-GB" sz="3600" dirty="0" smtClean="0"/>
              <a:t>Discussions Summary 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8748464" cy="936104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+mj-lt"/>
              </a:rPr>
              <a:t>João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Figueiredo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EUROFusion</a:t>
            </a:r>
            <a:r>
              <a:rPr lang="en-US" dirty="0" smtClean="0">
                <a:latin typeface="+mj-lt"/>
              </a:rPr>
              <a:t> – Program Management Unit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692696"/>
          </a:xfrm>
        </p:spPr>
        <p:txBody>
          <a:bodyPr/>
          <a:lstStyle/>
          <a:p>
            <a:r>
              <a:rPr lang="de-DE" dirty="0" smtClean="0"/>
              <a:t>PrIO – </a:t>
            </a:r>
            <a:r>
              <a:rPr lang="en-GB" dirty="0"/>
              <a:t>Progress summary and status for 2021</a:t>
            </a:r>
            <a:endParaRPr lang="de-DE" dirty="0"/>
          </a:p>
        </p:txBody>
      </p:sp>
      <p:sp>
        <p:nvSpPr>
          <p:cNvPr id="5" name="Inhaltsplatzhalter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rmAutofit/>
          </a:bodyPr>
          <a:lstStyle/>
          <a:p>
            <a:pPr lvl="1">
              <a:lnSpc>
                <a:spcPct val="160000"/>
              </a:lnSpc>
              <a:buFontTx/>
              <a:buChar char="-"/>
            </a:pPr>
            <a:r>
              <a:rPr lang="en-GB" sz="2100" dirty="0" smtClean="0"/>
              <a:t>Work </a:t>
            </a:r>
            <a:r>
              <a:rPr lang="en-GB" sz="2100" dirty="0"/>
              <a:t>on a of flight simulator was discussed with the first milestone to likely be a reduced model. This should be a integrated effort across the </a:t>
            </a:r>
            <a:r>
              <a:rPr lang="en-GB" sz="2100" dirty="0" err="1"/>
              <a:t>EUROfusion</a:t>
            </a:r>
            <a:r>
              <a:rPr lang="en-GB" sz="2100" dirty="0"/>
              <a:t> programme.</a:t>
            </a:r>
          </a:p>
          <a:p>
            <a:pPr lvl="1">
              <a:lnSpc>
                <a:spcPct val="160000"/>
              </a:lnSpc>
              <a:buFontTx/>
              <a:buChar char="-"/>
            </a:pPr>
            <a:r>
              <a:rPr lang="en-GB" sz="2100" dirty="0" smtClean="0"/>
              <a:t>On </a:t>
            </a:r>
            <a:r>
              <a:rPr lang="en-GB" sz="2100" dirty="0"/>
              <a:t>IR synthetic diagnostic activities it was pointed there's already significant work done in this area and </a:t>
            </a:r>
            <a:r>
              <a:rPr lang="en-GB" sz="2100" dirty="0" smtClean="0"/>
              <a:t>that the way </a:t>
            </a:r>
            <a:r>
              <a:rPr lang="en-GB" sz="2100" dirty="0"/>
              <a:t>forward</a:t>
            </a:r>
            <a:r>
              <a:rPr lang="en-GB" sz="2100" dirty="0" smtClean="0"/>
              <a:t> should be through a </a:t>
            </a:r>
            <a:r>
              <a:rPr lang="en-GB" sz="2100" dirty="0"/>
              <a:t>coordinated </a:t>
            </a:r>
            <a:r>
              <a:rPr lang="en-GB" sz="2100" dirty="0" smtClean="0"/>
              <a:t>effort.</a:t>
            </a:r>
            <a:endParaRPr lang="en-GB" sz="2100" dirty="0"/>
          </a:p>
          <a:p>
            <a:pPr marL="457200" lvl="1" indent="0">
              <a:lnSpc>
                <a:spcPct val="160000"/>
              </a:lnSpc>
              <a:buNone/>
            </a:pPr>
            <a:endParaRPr lang="en-US" dirty="0" smtClean="0"/>
          </a:p>
          <a:p>
            <a:pPr lvl="1">
              <a:lnSpc>
                <a:spcPct val="160000"/>
              </a:lnSpc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515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692696"/>
          </a:xfrm>
        </p:spPr>
        <p:txBody>
          <a:bodyPr/>
          <a:lstStyle/>
          <a:p>
            <a:r>
              <a:rPr lang="de-DE" dirty="0" smtClean="0"/>
              <a:t>PrIO – </a:t>
            </a:r>
            <a:r>
              <a:rPr lang="en-GB" dirty="0"/>
              <a:t>2022 program goals &amp; strategy</a:t>
            </a:r>
            <a:endParaRPr lang="de-DE" dirty="0"/>
          </a:p>
        </p:txBody>
      </p:sp>
      <p:sp>
        <p:nvSpPr>
          <p:cNvPr id="5" name="Inhaltsplatzhalter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rmAutofit fontScale="70000" lnSpcReduction="20000"/>
          </a:bodyPr>
          <a:lstStyle/>
          <a:p>
            <a:pPr lvl="1">
              <a:lnSpc>
                <a:spcPct val="160000"/>
              </a:lnSpc>
              <a:buFontTx/>
              <a:buChar char="-"/>
            </a:pPr>
            <a:r>
              <a:rPr lang="en-GB" sz="2200" dirty="0" smtClean="0"/>
              <a:t>Ambitious </a:t>
            </a:r>
            <a:r>
              <a:rPr lang="en-GB" sz="2200" dirty="0"/>
              <a:t>planning. Coordination with other WPs/IO/F4E is important. For instance this already happens well in </a:t>
            </a:r>
            <a:r>
              <a:rPr lang="en-GB" sz="2200" dirty="0" err="1"/>
              <a:t>neutronics</a:t>
            </a:r>
            <a:r>
              <a:rPr lang="en-GB" sz="2200" dirty="0"/>
              <a:t> with representatives from the different stakeholders (including FTD) already regularly present in the sub-project meetings helping to define a strategy</a:t>
            </a:r>
            <a:r>
              <a:rPr lang="en-GB" sz="2200" dirty="0" smtClean="0"/>
              <a:t>.</a:t>
            </a:r>
            <a:endParaRPr lang="en-GB" sz="2200" dirty="0"/>
          </a:p>
          <a:p>
            <a:pPr lvl="1">
              <a:lnSpc>
                <a:spcPct val="160000"/>
              </a:lnSpc>
              <a:buFontTx/>
              <a:buChar char="-"/>
            </a:pPr>
            <a:r>
              <a:rPr lang="en-GB" sz="2200" dirty="0" err="1"/>
              <a:t>Divertor</a:t>
            </a:r>
            <a:r>
              <a:rPr lang="en-GB" sz="2200" dirty="0"/>
              <a:t> W studies with imaging systems requires sufficient spatial resolution. Taking the example of JET: KL11 is suitable for this line of work while KL1 is not. Therefore what was done at JET should be taken in serious consideration and know-how transferred accordingly</a:t>
            </a:r>
            <a:r>
              <a:rPr lang="en-GB" sz="2200" dirty="0" smtClean="0"/>
              <a:t>.</a:t>
            </a:r>
            <a:endParaRPr lang="en-GB" sz="2200" dirty="0"/>
          </a:p>
          <a:p>
            <a:pPr lvl="1">
              <a:lnSpc>
                <a:spcPct val="160000"/>
              </a:lnSpc>
              <a:buFontTx/>
              <a:buChar char="-"/>
            </a:pPr>
            <a:r>
              <a:rPr lang="en-GB" sz="2200" dirty="0"/>
              <a:t>Work on magnets and </a:t>
            </a:r>
            <a:r>
              <a:rPr lang="en-GB" sz="2200" dirty="0" err="1"/>
              <a:t>cryo</a:t>
            </a:r>
            <a:r>
              <a:rPr lang="en-GB" sz="2200" dirty="0"/>
              <a:t> should go hand in hand</a:t>
            </a:r>
            <a:r>
              <a:rPr lang="en-GB" sz="2200" dirty="0" smtClean="0"/>
              <a:t>.</a:t>
            </a:r>
            <a:endParaRPr lang="en-GB" sz="2200" dirty="0"/>
          </a:p>
          <a:p>
            <a:pPr lvl="1">
              <a:lnSpc>
                <a:spcPct val="160000"/>
              </a:lnSpc>
              <a:buFontTx/>
              <a:buChar char="-"/>
            </a:pPr>
            <a:r>
              <a:rPr lang="en-GB" sz="2200" dirty="0"/>
              <a:t>It should be taken in consideration that breakdown and conditioning studies are spread across multiple WPs. Inter-communication between these teams and IO should be done. In </a:t>
            </a:r>
            <a:r>
              <a:rPr lang="en-GB" sz="2200" dirty="0" err="1"/>
              <a:t>PrIO</a:t>
            </a:r>
            <a:r>
              <a:rPr lang="en-GB" sz="2200" dirty="0"/>
              <a:t> work on conditioning currently relies on a possible 2023 Eng. Grant</a:t>
            </a:r>
            <a:r>
              <a:rPr lang="en-GB" sz="2200" dirty="0" smtClean="0"/>
              <a:t>.</a:t>
            </a:r>
            <a:endParaRPr lang="en-GB" sz="2200" dirty="0"/>
          </a:p>
          <a:p>
            <a:pPr lvl="1">
              <a:lnSpc>
                <a:spcPct val="160000"/>
              </a:lnSpc>
              <a:buFontTx/>
              <a:buChar char="-"/>
            </a:pPr>
            <a:r>
              <a:rPr lang="en-GB" sz="2200" dirty="0"/>
              <a:t>On training it was agreed that a bottom-up approach focusing on high priority topics is the way forward. The NBI seminar series currently being </a:t>
            </a:r>
            <a:r>
              <a:rPr lang="en-GB" sz="2200" dirty="0" smtClean="0"/>
              <a:t>organized </a:t>
            </a:r>
            <a:r>
              <a:rPr lang="en-GB" sz="2200" dirty="0"/>
              <a:t>is a good example of this</a:t>
            </a:r>
            <a:r>
              <a:rPr lang="en-GB" sz="2200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5831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10026</TotalTime>
  <Words>265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PrIO 2022 Planning meeting Discussions Summary </vt:lpstr>
      <vt:lpstr>PrIO – Progress summary and status for 2021</vt:lpstr>
      <vt:lpstr>PrIO – 2022 program goals &amp; strategy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Figueiredo Joao</cp:lastModifiedBy>
  <cp:revision>392</cp:revision>
  <cp:lastPrinted>2016-11-02T15:50:23Z</cp:lastPrinted>
  <dcterms:created xsi:type="dcterms:W3CDTF">2014-10-17T14:45:18Z</dcterms:created>
  <dcterms:modified xsi:type="dcterms:W3CDTF">2021-09-27T07:45:25Z</dcterms:modified>
</cp:coreProperties>
</file>