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6"/>
  </p:notesMasterIdLst>
  <p:handoutMasterIdLst>
    <p:handoutMasterId r:id="rId17"/>
  </p:handoutMasterIdLst>
  <p:sldIdLst>
    <p:sldId id="1149" r:id="rId3"/>
    <p:sldId id="274" r:id="rId4"/>
    <p:sldId id="1103" r:id="rId5"/>
    <p:sldId id="1064" r:id="rId6"/>
    <p:sldId id="1157" r:id="rId7"/>
    <p:sldId id="1158" r:id="rId8"/>
    <p:sldId id="1159" r:id="rId9"/>
    <p:sldId id="1153" r:id="rId10"/>
    <p:sldId id="370" r:id="rId11"/>
    <p:sldId id="458" r:id="rId12"/>
    <p:sldId id="1161" r:id="rId13"/>
    <p:sldId id="1160" r:id="rId14"/>
    <p:sldId id="25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DC3E750-2D6A-274C-A544-7BFE7DC21CD2}">
          <p14:sldIdLst>
            <p14:sldId id="1149"/>
          </p14:sldIdLst>
        </p14:section>
        <p14:section name="Introduction" id="{DE4ACACA-1126-CD4B-A9CA-48C3D9DFFA5B}">
          <p14:sldIdLst>
            <p14:sldId id="274"/>
            <p14:sldId id="1103"/>
          </p14:sldIdLst>
        </p14:section>
        <p14:section name="WfW" id="{E664948E-7B44-0B4D-88C7-331C2E83EE75}">
          <p14:sldIdLst>
            <p14:sldId id="1064"/>
            <p14:sldId id="1157"/>
            <p14:sldId id="1158"/>
            <p14:sldId id="1159"/>
          </p14:sldIdLst>
        </p14:section>
        <p14:section name="SMart-W" id="{6F45EF14-47C0-B042-9EAA-81112D9E6115}">
          <p14:sldIdLst>
            <p14:sldId id="1153"/>
            <p14:sldId id="370"/>
            <p14:sldId id="458"/>
          </p14:sldIdLst>
        </p14:section>
        <p14:section name="AddOns" id="{64C1613B-FAFE-744D-B0DC-3957FCA90F4A}">
          <p14:sldIdLst>
            <p14:sldId id="1161"/>
            <p14:sldId id="1160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y Litnovsky" initials="AL" lastIdx="3" clrIdx="0"/>
  <p:cmAuthor id="2" name="Neu, Rudolf" initials="RN" lastIdx="6" clrIdx="1"/>
  <p:cmAuthor id="3" name="Jan Coenen" initials="JC" lastIdx="1" clrIdx="2">
    <p:extLst>
      <p:ext uri="{19B8F6BF-5375-455C-9EA6-DF929625EA0E}">
        <p15:presenceInfo xmlns:p15="http://schemas.microsoft.com/office/powerpoint/2012/main" userId="56afbd7d11bd333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013D6B"/>
    <a:srgbClr val="9E9FA1"/>
    <a:srgbClr val="FFFFFF"/>
    <a:srgbClr val="D9D9D9"/>
    <a:srgbClr val="227396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597" autoAdjust="0"/>
    <p:restoredTop sz="86240"/>
  </p:normalViewPr>
  <p:slideViewPr>
    <p:cSldViewPr showGuides="1">
      <p:cViewPr varScale="1">
        <p:scale>
          <a:sx n="123" d="100"/>
          <a:sy n="123" d="100"/>
        </p:scale>
        <p:origin x="224" y="264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12" d="100"/>
          <a:sy n="112" d="100"/>
        </p:scale>
        <p:origin x="432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14.09.21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14.09.21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58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71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946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661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C1F0C1-80B2-4D53-AD4F-778CB2EBF832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252095" y="779194"/>
            <a:ext cx="4595134" cy="383379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5857" tIns="52928" rIns="105857" bIns="52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09479" y="4859180"/>
            <a:ext cx="5679213" cy="460103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39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4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wmf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tiff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7.jpeg"/><Relationship Id="rId10" Type="http://schemas.openxmlformats.org/officeDocument/2006/relationships/image" Target="../media/image18.jpg"/><Relationship Id="rId4" Type="http://schemas.openxmlformats.org/officeDocument/2006/relationships/image" Target="../media/image5.jpeg"/><Relationship Id="rId9" Type="http://schemas.openxmlformats.org/officeDocument/2006/relationships/image" Target="../media/image17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5996690"/>
            <a:ext cx="1851620" cy="540000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69F8E2C-3D7E-884F-86EF-0A2554A0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44" y="341313"/>
            <a:ext cx="6189032" cy="128748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0722592-FA7D-4F4F-81FB-5327E6E89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789" y="341313"/>
            <a:ext cx="3679747" cy="30876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5BD32AC-28A6-FC44-9B19-AC694AF8E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43" y="336600"/>
            <a:ext cx="1132489" cy="30924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F37447C-6CF4-CC47-B151-2FF22F0102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5660" y="336600"/>
            <a:ext cx="1382434" cy="30924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DE6D075-ED4F-2E42-BE95-EFF9CDC7F2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30" y="1550200"/>
            <a:ext cx="2531902" cy="1888364"/>
          </a:xfrm>
          <a:prstGeom prst="rect">
            <a:avLst/>
          </a:prstGeom>
        </p:spPr>
      </p:pic>
      <p:pic>
        <p:nvPicPr>
          <p:cNvPr id="24" name="Picture 6" descr="A01865_147">
            <a:extLst>
              <a:ext uri="{FF2B5EF4-FFF2-40B4-BE49-F238E27FC236}">
                <a16:creationId xmlns:a16="http://schemas.microsoft.com/office/drawing/2014/main" id="{7C1EAAEE-D356-4C4D-A70F-D9BE9C2209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2544" y="349956"/>
            <a:ext cx="1646856" cy="210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5" name="Picture 7" descr="LE66a03">
            <a:extLst>
              <a:ext uri="{FF2B5EF4-FFF2-40B4-BE49-F238E27FC236}">
                <a16:creationId xmlns:a16="http://schemas.microsoft.com/office/drawing/2014/main" id="{FA2DEE21-A602-A64E-B7D3-C49F8EDEDE0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8426" y="2238648"/>
            <a:ext cx="1693000" cy="1176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14D60F5A-ABBC-484F-B852-CDEDB18CB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4132" y="336600"/>
            <a:ext cx="1798412" cy="30924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199C981-679C-254F-AACF-B489D897C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532" y="346164"/>
            <a:ext cx="1461881" cy="3092400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7739D74B-1824-034F-A731-89E1D5FF5A9D}"/>
              </a:ext>
            </a:extLst>
          </p:cNvPr>
          <p:cNvSpPr/>
          <p:nvPr userDrawn="1"/>
        </p:nvSpPr>
        <p:spPr>
          <a:xfrm>
            <a:off x="0" y="0"/>
            <a:ext cx="12504712" cy="346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28" name="Grafik 17">
            <a:extLst>
              <a:ext uri="{FF2B5EF4-FFF2-40B4-BE49-F238E27FC236}">
                <a16:creationId xmlns:a16="http://schemas.microsoft.com/office/drawing/2014/main" id="{E8F6B7B0-79E2-8E40-8267-C9E40E9BCB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688" y="5996621"/>
            <a:ext cx="602373" cy="5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EBE9A647-151D-44B7-9769-21CFECC78FB8}" type="slidenum">
              <a:rPr lang="fr-FR"/>
              <a:pPr>
                <a:defRPr/>
              </a:pPr>
              <a:t>‹Nr.›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CEA/IRFM | Revue de </a:t>
            </a:r>
            <a:r>
              <a:rPr lang="en-US" dirty="0" err="1"/>
              <a:t>projet</a:t>
            </a:r>
            <a:r>
              <a:rPr lang="en-US" dirty="0"/>
              <a:t> WP-DIV et WP-MAT 2014-2016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5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cap="none" spc="0" baseline="0" dirty="0"/>
            </a:lvl1pPr>
          </a:lstStyle>
          <a:p>
            <a:pPr lvl="0"/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1475" y="1563143"/>
            <a:ext cx="5580509" cy="4638165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id="{B202E117-5B79-4821-ABB2-9D380EDBEE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556792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AF936125-5231-4F92-8F68-C0837D531E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828271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 err="1"/>
              <a:t>Bildunterschrift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5176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cap="none" spc="0" baseline="0" dirty="0"/>
            </a:lvl1pPr>
          </a:lstStyle>
          <a:p>
            <a:pPr lvl="0"/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1475" y="1563143"/>
            <a:ext cx="5580509" cy="4638165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D08808-AE4A-49B9-B980-3C02C3FB55C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016" y="1563142"/>
            <a:ext cx="5580509" cy="4638165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746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 userDrawn="1"/>
        </p:nvSpPr>
        <p:spPr>
          <a:xfrm>
            <a:off x="9153600" y="6595203"/>
            <a:ext cx="2703200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067" dirty="0">
                <a:solidFill>
                  <a:prstClr val="white"/>
                </a:solidFill>
                <a:cs typeface="Arial" panose="020B0604020202020204" pitchFamily="34" charset="0"/>
              </a:rPr>
              <a:t>	</a:t>
            </a:r>
            <a:endParaRPr lang="de-DE" sz="1067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 flipH="1">
            <a:off x="11878551" y="6339017"/>
            <a:ext cx="280497" cy="6014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67" kern="1200">
                <a:solidFill>
                  <a:srgbClr val="023D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EA19BA-913F-4CC4-9676-ECC1885047A5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6775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349" y="141572"/>
            <a:ext cx="10515600" cy="399579"/>
          </a:xfrm>
        </p:spPr>
        <p:txBody>
          <a:bodyPr anchor="t"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4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CA416E0-619C-0D41-9F07-13900BBB7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9094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F2FE0E7-2A34-384A-A42A-525401F3799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Jan Coenen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D0902C9D-45BA-C74D-B443-EA6B2595127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AC048D0-1DD0-4748-98A8-8479AD1DAE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cap="none" spc="0" baseline="0" dirty="0"/>
            </a:lvl1pPr>
          </a:lstStyle>
          <a:p>
            <a:pPr lvl="0"/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1475" y="1563143"/>
            <a:ext cx="5580509" cy="4638165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id="{B202E117-5B79-4821-ABB2-9D380EDBEE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556792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AF936125-5231-4F92-8F68-C0837D531E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828271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 err="1"/>
              <a:t>Bildunterschrift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12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 userDrawn="1"/>
        </p:nvSpPr>
        <p:spPr>
          <a:xfrm>
            <a:off x="9153600" y="6595203"/>
            <a:ext cx="2703200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067" dirty="0">
                <a:solidFill>
                  <a:prstClr val="white"/>
                </a:solidFill>
                <a:cs typeface="Arial" panose="020B0604020202020204" pitchFamily="34" charset="0"/>
              </a:rPr>
              <a:t>	</a:t>
            </a:r>
            <a:endParaRPr lang="de-DE" sz="1067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 flipH="1">
            <a:off x="11878551" y="6339017"/>
            <a:ext cx="280497" cy="60148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67" kern="1200">
                <a:solidFill>
                  <a:srgbClr val="023D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EA19BA-913F-4CC4-9676-ECC1885047A5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7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3931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FB40566-5A6F-4623-85B6-552AD7DD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0"/>
            <a:ext cx="10515600" cy="855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C7155E-37FC-40C7-9EA5-7465E97B51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3352" y="1484784"/>
            <a:ext cx="11521280" cy="4392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981636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5996690"/>
            <a:ext cx="1851620" cy="540000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0722592-FA7D-4F4F-81FB-5327E6E89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247" y="343739"/>
            <a:ext cx="3679747" cy="308768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F37447C-6CF4-CC47-B151-2FF22F0102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27786"/>
          <a:stretch/>
        </p:blipFill>
        <p:spPr>
          <a:xfrm>
            <a:off x="6789651" y="338956"/>
            <a:ext cx="3149005" cy="3092400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7739D74B-1824-034F-A731-89E1D5FF5A9D}"/>
              </a:ext>
            </a:extLst>
          </p:cNvPr>
          <p:cNvSpPr/>
          <p:nvPr userDrawn="1"/>
        </p:nvSpPr>
        <p:spPr>
          <a:xfrm>
            <a:off x="0" y="0"/>
            <a:ext cx="12504712" cy="346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27" name="Bild" descr="Bild">
            <a:extLst>
              <a:ext uri="{FF2B5EF4-FFF2-40B4-BE49-F238E27FC236}">
                <a16:creationId xmlns:a16="http://schemas.microsoft.com/office/drawing/2014/main" id="{4760C6E9-E682-1544-AA6C-0D739FC22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9"/>
          <a:stretch/>
        </p:blipFill>
        <p:spPr>
          <a:xfrm>
            <a:off x="6650872" y="5971835"/>
            <a:ext cx="510164" cy="5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335CB1F-AD36-884B-80FD-36840CDB7C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4152" y="5957688"/>
            <a:ext cx="1655053" cy="554147"/>
          </a:xfrm>
          <a:prstGeom prst="rect">
            <a:avLst/>
          </a:prstGeom>
        </p:spPr>
      </p:pic>
      <p:pic>
        <p:nvPicPr>
          <p:cNvPr id="30" name="Bild 13" descr="EU_und_Text.jpg">
            <a:extLst>
              <a:ext uri="{FF2B5EF4-FFF2-40B4-BE49-F238E27FC236}">
                <a16:creationId xmlns:a16="http://schemas.microsoft.com/office/drawing/2014/main" id="{86E9FD76-4851-D743-AFD1-AB00440C24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72" y="5952302"/>
            <a:ext cx="3456384" cy="649203"/>
          </a:xfrm>
          <a:prstGeom prst="rect">
            <a:avLst/>
          </a:prstGeom>
        </p:spPr>
      </p:pic>
      <p:pic>
        <p:nvPicPr>
          <p:cNvPr id="7" name="Grafik 6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92AE8451-5189-9941-96F6-02ABB7ADF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6"/>
          <a:stretch/>
        </p:blipFill>
        <p:spPr>
          <a:xfrm>
            <a:off x="374944" y="983083"/>
            <a:ext cx="3995936" cy="24459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9F8E2C-3D7E-884F-86EF-0A2554A0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44" y="341313"/>
            <a:ext cx="6411238" cy="1333712"/>
          </a:xfrm>
          <a:prstGeom prst="rect">
            <a:avLst/>
          </a:prstGeom>
        </p:spPr>
      </p:pic>
      <p:pic>
        <p:nvPicPr>
          <p:cNvPr id="15" name="Grafik 14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8D0D531B-F958-E049-99E4-BA4316317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36844" r="43288" b="35024"/>
          <a:stretch/>
        </p:blipFill>
        <p:spPr>
          <a:xfrm>
            <a:off x="4393153" y="1669610"/>
            <a:ext cx="2393029" cy="17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90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CA416E0-619C-0D41-9F07-13900BBB7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9094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F2FE0E7-2A34-384A-A42A-525401F3799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Jan Coenen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D0902C9D-45BA-C74D-B443-EA6B2595127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AC048D0-1DD0-4748-98A8-8479AD1DAE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27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112034-8C24-EE4A-915B-39593E444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Jan Coenen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FE6CAC3-883A-9441-A400-590B68D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-29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048D0-1DD0-4748-98A8-8479AD1DAE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3" r:id="rId3"/>
    <p:sldLayoutId id="2147483675" r:id="rId4"/>
    <p:sldLayoutId id="2147483689" r:id="rId5"/>
    <p:sldLayoutId id="2147483690" r:id="rId6"/>
    <p:sldLayoutId id="2147483691" r:id="rId7"/>
  </p:sldLayoutIdLst>
  <p:hf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none" spc="100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112034-8C24-EE4A-915B-39593E444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Jan Coenen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FE6CAC3-883A-9441-A400-590B68D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-29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048D0-1DD0-4748-98A8-8479AD1DAE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51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hf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none" spc="100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journal/1527264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wm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8.png"/><Relationship Id="rId3" Type="http://schemas.openxmlformats.org/officeDocument/2006/relationships/image" Target="../media/image5.png"/><Relationship Id="rId12" Type="http://schemas.openxmlformats.org/officeDocument/2006/relationships/image" Target="../media/image55.png"/><Relationship Id="rId17" Type="http://schemas.openxmlformats.org/officeDocument/2006/relationships/image" Target="../media/image7.png"/><Relationship Id="rId2" Type="http://schemas.openxmlformats.org/officeDocument/2006/relationships/image" Target="../media/image45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10.png"/><Relationship Id="rId15" Type="http://schemas.openxmlformats.org/officeDocument/2006/relationships/image" Target="../media/image80.png"/><Relationship Id="rId10" Type="http://schemas.openxmlformats.org/officeDocument/2006/relationships/image" Target="../media/image310.png"/><Relationship Id="rId19" Type="http://schemas.openxmlformats.org/officeDocument/2006/relationships/image" Target="../media/image9.png"/><Relationship Id="rId1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tif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400" b="0" dirty="0"/>
              <a:t>Analysis </a:t>
            </a:r>
            <a:r>
              <a:rPr lang="de-DE" sz="2400" b="0" dirty="0" err="1"/>
              <a:t>of</a:t>
            </a:r>
            <a:r>
              <a:rPr lang="de-DE" sz="2400" b="0" dirty="0"/>
              <a:t> Material </a:t>
            </a:r>
            <a:r>
              <a:rPr lang="de-DE" sz="2400" b="0" dirty="0" err="1"/>
              <a:t>behavior</a:t>
            </a:r>
            <a:r>
              <a:rPr lang="de-DE" sz="2400" b="0" dirty="0"/>
              <a:t> e.g. (</a:t>
            </a:r>
            <a:r>
              <a:rPr lang="de-DE" sz="2400" b="0" dirty="0" err="1"/>
              <a:t>Wf</a:t>
            </a:r>
            <a:r>
              <a:rPr lang="de-DE" sz="2400" b="0" dirty="0"/>
              <a:t>/W) </a:t>
            </a:r>
            <a:r>
              <a:rPr lang="de-DE" sz="2400" b="0" dirty="0" err="1"/>
              <a:t>under</a:t>
            </a:r>
            <a:r>
              <a:rPr lang="de-DE" sz="2400" b="0" dirty="0"/>
              <a:t> Plasma </a:t>
            </a:r>
            <a:r>
              <a:rPr lang="de-DE" sz="2400" b="0" dirty="0" err="1"/>
              <a:t>and</a:t>
            </a:r>
            <a:r>
              <a:rPr lang="de-DE" sz="2400" b="0" dirty="0"/>
              <a:t> </a:t>
            </a:r>
            <a:r>
              <a:rPr lang="de-DE" sz="2400" b="0" dirty="0" err="1"/>
              <a:t>heat</a:t>
            </a:r>
            <a:r>
              <a:rPr lang="de-DE" sz="2400" b="0" dirty="0"/>
              <a:t> </a:t>
            </a:r>
            <a:r>
              <a:rPr lang="de-DE" sz="2400" b="0" dirty="0" err="1"/>
              <a:t>loading</a:t>
            </a:r>
            <a:r>
              <a:rPr lang="de-DE" sz="2400" b="0" dirty="0"/>
              <a:t> </a:t>
            </a:r>
            <a:r>
              <a:rPr lang="de-DE" sz="2400" b="0" dirty="0" err="1"/>
              <a:t>regarding</a:t>
            </a:r>
            <a:r>
              <a:rPr lang="de-DE" sz="2400" b="0" dirty="0"/>
              <a:t> </a:t>
            </a:r>
            <a:r>
              <a:rPr lang="de-DE" sz="2400" b="0" dirty="0" err="1"/>
              <a:t>mechanical</a:t>
            </a:r>
            <a:r>
              <a:rPr lang="de-DE" sz="2400" b="0" dirty="0"/>
              <a:t> </a:t>
            </a:r>
            <a:r>
              <a:rPr lang="de-DE" sz="2400" b="0" dirty="0" err="1"/>
              <a:t>properties</a:t>
            </a:r>
            <a:r>
              <a:rPr lang="de-DE" sz="2400" b="0" dirty="0"/>
              <a:t> e.g. </a:t>
            </a:r>
            <a:r>
              <a:rPr lang="de-DE" sz="2400" b="0" dirty="0" err="1"/>
              <a:t>cracking</a:t>
            </a:r>
            <a:r>
              <a:rPr lang="de-DE" sz="2400" b="0" dirty="0"/>
              <a:t>, </a:t>
            </a:r>
            <a:r>
              <a:rPr lang="de-DE" sz="2400" b="0" dirty="0" err="1"/>
              <a:t>embrittlement</a:t>
            </a:r>
            <a:r>
              <a:rPr lang="de-DE" sz="2400" b="0" dirty="0"/>
              <a:t>, </a:t>
            </a:r>
            <a:r>
              <a:rPr lang="de-DE" sz="2400" b="0" dirty="0" err="1"/>
              <a:t>and</a:t>
            </a:r>
            <a:r>
              <a:rPr lang="de-DE" sz="2400" b="0" dirty="0"/>
              <a:t> </a:t>
            </a:r>
            <a:r>
              <a:rPr lang="de-DE" sz="2400" b="0" dirty="0" err="1"/>
              <a:t>microstructure</a:t>
            </a:r>
            <a:r>
              <a:rPr lang="de-DE" sz="2400" b="0" dirty="0"/>
              <a:t>. (FZJ)</a:t>
            </a:r>
            <a:br>
              <a:rPr lang="de-DE" sz="2400" b="0" dirty="0"/>
            </a:br>
            <a:endParaRPr lang="de-DE" sz="2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6" y="5079267"/>
            <a:ext cx="10116692" cy="805480"/>
          </a:xfrm>
        </p:spPr>
        <p:txBody>
          <a:bodyPr/>
          <a:lstStyle/>
          <a:p>
            <a:pPr algn="just" defTabSz="449580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lang="de-DE" cap="none" dirty="0"/>
              <a:t>Jan W. Coenen , A. </a:t>
            </a:r>
            <a:r>
              <a:rPr lang="de-DE" cap="none" dirty="0" err="1"/>
              <a:t>Litnovsky</a:t>
            </a:r>
            <a:r>
              <a:rPr lang="de-DE" cap="none" dirty="0"/>
              <a:t> </a:t>
            </a:r>
            <a:r>
              <a:rPr lang="de-DE" cap="none" dirty="0" err="1"/>
              <a:t>and</a:t>
            </a:r>
            <a:r>
              <a:rPr lang="de-DE" cap="none" dirty="0"/>
              <a:t> </a:t>
            </a:r>
            <a:r>
              <a:rPr lang="de-DE" cap="none" dirty="0" err="1"/>
              <a:t>Contributors</a:t>
            </a:r>
            <a:endParaRPr lang="de-DE" cap="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A73CE3B-55F7-A044-88DA-11B691D17610}"/>
              </a:ext>
            </a:extLst>
          </p:cNvPr>
          <p:cNvSpPr/>
          <p:nvPr/>
        </p:nvSpPr>
        <p:spPr>
          <a:xfrm>
            <a:off x="623392" y="5433210"/>
            <a:ext cx="120390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e-DE" sz="900" i="1" dirty="0"/>
              <a:t>1: Forschungszentrum Jülich GmbH, Institut für Energie- und Klimaforschung 52425 Jülich, Germany,; 2: Department </a:t>
            </a:r>
            <a:r>
              <a:rPr lang="de-DE" sz="900" i="1" dirty="0" err="1"/>
              <a:t>of</a:t>
            </a:r>
            <a:r>
              <a:rPr lang="de-DE" sz="900" i="1" dirty="0"/>
              <a:t> Engineering </a:t>
            </a:r>
            <a:r>
              <a:rPr lang="de-DE" sz="900" i="1" dirty="0" err="1"/>
              <a:t>Physics</a:t>
            </a:r>
            <a:r>
              <a:rPr lang="de-DE" sz="900" i="1" dirty="0"/>
              <a:t>, University </a:t>
            </a:r>
            <a:r>
              <a:rPr lang="de-DE" sz="900" i="1" dirty="0" err="1"/>
              <a:t>of</a:t>
            </a:r>
            <a:r>
              <a:rPr lang="de-DE" sz="900" i="1" dirty="0"/>
              <a:t> Wisconsin Madison, WI 53706 Madison, USA</a:t>
            </a:r>
            <a:endParaRPr lang="en-GB" sz="900" i="1" kern="1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0D05D55-9235-8D47-9CD2-712ED406CF35}"/>
              </a:ext>
            </a:extLst>
          </p:cNvPr>
          <p:cNvSpPr/>
          <p:nvPr/>
        </p:nvSpPr>
        <p:spPr>
          <a:xfrm>
            <a:off x="8556306" y="528056"/>
            <a:ext cx="3012301" cy="1172752"/>
          </a:xfrm>
          <a:prstGeom prst="rect">
            <a:avLst/>
          </a:prstGeom>
          <a:solidFill>
            <a:srgbClr val="D6D6D6"/>
          </a:solidFill>
          <a:effectLst>
            <a:outerShdw blurRad="50800" dist="38100" dir="5400000" sx="109000" sy="109000" algn="t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Advanced Engineering Materials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Fusion Materials Development at Forschungszentrum Juelich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DOI: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10.1002/adem.201901376</a:t>
            </a:r>
          </a:p>
        </p:txBody>
      </p:sp>
      <p:pic>
        <p:nvPicPr>
          <p:cNvPr id="11" name="Grafik 17">
            <a:extLst>
              <a:ext uri="{FF2B5EF4-FFF2-40B4-BE49-F238E27FC236}">
                <a16:creationId xmlns:a16="http://schemas.microsoft.com/office/drawing/2014/main" id="{550177CE-6F13-0F45-AE8F-34D92C65B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5995143"/>
            <a:ext cx="602373" cy="5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88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0BF96F1-0596-4BD9-A8E7-2BFB9CF470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475" y="1563143"/>
                <a:ext cx="11449050" cy="4214255"/>
              </a:xfrm>
            </p:spPr>
            <p:txBody>
              <a:bodyPr/>
              <a:lstStyle/>
              <a:p>
                <a:r>
                  <a:rPr lang="de-DE" dirty="0"/>
                  <a:t>Modification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work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P.S. Ho [5]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adding</a:t>
                </a:r>
                <a:r>
                  <a:rPr lang="de-DE" dirty="0"/>
                  <a:t> </a:t>
                </a:r>
                <a:r>
                  <a:rPr lang="de-DE" dirty="0" err="1"/>
                  <a:t>segregation</a:t>
                </a:r>
                <a:r>
                  <a:rPr lang="de-DE" dirty="0"/>
                  <a:t> </a:t>
                </a:r>
                <a:r>
                  <a:rPr lang="de-DE" dirty="0" err="1"/>
                  <a:t>flux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>
                            <a:latin typeface="Cambria Math" panose="02040503050406030204" pitchFamily="18" charset="0"/>
                          </a:rPr>
                          <m:t>𝜞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𝒔𝒆𝒈</m:t>
                        </m:r>
                      </m:sup>
                    </m:sSup>
                  </m:oMath>
                </a14:m>
                <a:endParaRPr lang="de-DE" dirty="0"/>
              </a:p>
              <a:p>
                <a:br>
                  <a:rPr lang="de-DE" dirty="0"/>
                </a:br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0BF96F1-0596-4BD9-A8E7-2BFB9CF47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1563143"/>
                <a:ext cx="11449050" cy="4214255"/>
              </a:xfrm>
              <a:blipFill>
                <a:blip r:embed="rId2"/>
                <a:stretch>
                  <a:fillRect l="-1552" t="-15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BBBA4FB-747E-4F47-8448-BA5E89AA41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: </a:t>
            </a:r>
            <a:r>
              <a:rPr lang="de-DE" dirty="0" err="1"/>
              <a:t>erosion</a:t>
            </a:r>
            <a:r>
              <a:rPr lang="de-DE" dirty="0"/>
              <a:t>, </a:t>
            </a:r>
            <a:r>
              <a:rPr lang="de-DE" dirty="0" err="1"/>
              <a:t>diffusion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segregation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1EF2C7-7541-4BA8-91A1-A5D93101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90946"/>
          </a:xfrm>
        </p:spPr>
        <p:txBody>
          <a:bodyPr>
            <a:noAutofit/>
          </a:bodyPr>
          <a:lstStyle/>
          <a:p>
            <a:r>
              <a:rPr lang="en-US" kern="0" dirty="0"/>
              <a:t>Understanding material response to plasma exposure</a:t>
            </a:r>
            <a:br>
              <a:rPr lang="en-US" kern="0" dirty="0"/>
            </a:b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7CCD4FF6-0DC5-4DA6-BA85-B9C35D02933A}"/>
                  </a:ext>
                </a:extLst>
              </p:cNvPr>
              <p:cNvSpPr txBox="1"/>
              <p:nvPr/>
            </p:nvSpPr>
            <p:spPr>
              <a:xfrm>
                <a:off x="598015" y="2526117"/>
                <a:ext cx="4550126" cy="7202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800" i="1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800" b="0" i="1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𝐶𝑟</m:t>
                              </m:r>
                            </m:sub>
                          </m:sSub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de-DE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de-DE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49A04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49A04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49A049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49A049"/>
                                  </a:solidFill>
                                  <a:latin typeface="Cambria Math" panose="02040503050406030204" pitchFamily="18" charset="0"/>
                                </a:rPr>
                                <m:t>𝐶𝑟</m:t>
                              </m:r>
                            </m:sub>
                          </m:sSub>
                          <m:f>
                            <m:fPr>
                              <m:ctrlPr>
                                <a:rPr lang="de-DE" i="1">
                                  <a:solidFill>
                                    <a:srgbClr val="49A04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49A049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49A049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49A049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49A049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𝐶𝑟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solidFill>
                                    <a:srgbClr val="49A049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49A049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de-DE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1800" i="1" smtClean="0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en-US" sz="1800" i="1" smtClean="0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𝐶𝑟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𝑠𝑒𝑔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𝑊𝐶𝑟𝑌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7CCD4FF6-0DC5-4DA6-BA85-B9C35D029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15" y="2526117"/>
                <a:ext cx="4550126" cy="7202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ieren 20"/>
          <p:cNvGrpSpPr/>
          <p:nvPr/>
        </p:nvGrpSpPr>
        <p:grpSpPr>
          <a:xfrm>
            <a:off x="6232194" y="3041949"/>
            <a:ext cx="5174733" cy="2437131"/>
            <a:chOff x="2406986" y="2194891"/>
            <a:chExt cx="5174733" cy="2437131"/>
          </a:xfrm>
        </p:grpSpPr>
        <p:cxnSp>
          <p:nvCxnSpPr>
            <p:cNvPr id="23" name="Gerade Verbindung mit Pfeil 22"/>
            <p:cNvCxnSpPr/>
            <p:nvPr/>
          </p:nvCxnSpPr>
          <p:spPr>
            <a:xfrm>
              <a:off x="3431704" y="4365104"/>
              <a:ext cx="33843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 flipH="1" flipV="1">
              <a:off x="3431704" y="2492896"/>
              <a:ext cx="4192" cy="18722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feld 25"/>
                <p:cNvSpPr txBox="1"/>
                <p:nvPr/>
              </p:nvSpPr>
              <p:spPr>
                <a:xfrm>
                  <a:off x="6869408" y="4202623"/>
                  <a:ext cx="71231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→∞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8" name="Textfeld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9408" y="4202623"/>
                  <a:ext cx="712311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419" r="-256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feld 26"/>
                <p:cNvSpPr txBox="1"/>
                <p:nvPr/>
              </p:nvSpPr>
              <p:spPr>
                <a:xfrm>
                  <a:off x="3359696" y="2194891"/>
                  <a:ext cx="17722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9" name="Textfeld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9696" y="2194891"/>
                  <a:ext cx="177228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7241" r="-10345" b="-222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Gerade Verbindung mit Pfeil 27"/>
            <p:cNvCxnSpPr/>
            <p:nvPr/>
          </p:nvCxnSpPr>
          <p:spPr>
            <a:xfrm>
              <a:off x="2406986" y="3068960"/>
              <a:ext cx="10247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feld 28"/>
                <p:cNvSpPr txBox="1"/>
                <p:nvPr/>
              </p:nvSpPr>
              <p:spPr>
                <a:xfrm>
                  <a:off x="3359696" y="4355023"/>
                  <a:ext cx="1945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3" name="Textfeld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9696" y="4355023"/>
                  <a:ext cx="194540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5000" r="-25000" b="-869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feld 29"/>
                <p:cNvSpPr txBox="1"/>
                <p:nvPr/>
              </p:nvSpPr>
              <p:spPr>
                <a:xfrm>
                  <a:off x="2762346" y="2708920"/>
                  <a:ext cx="31399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4" name="Textfeld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2346" y="2708920"/>
                  <a:ext cx="313997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5385" r="-3846" b="-869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Gerade Verbindung mit Pfeil 30"/>
            <p:cNvCxnSpPr/>
            <p:nvPr/>
          </p:nvCxnSpPr>
          <p:spPr>
            <a:xfrm>
              <a:off x="3431704" y="3501008"/>
              <a:ext cx="3384376" cy="0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feld 31"/>
                <p:cNvSpPr txBox="1"/>
                <p:nvPr/>
              </p:nvSpPr>
              <p:spPr>
                <a:xfrm>
                  <a:off x="6850633" y="3331488"/>
                  <a:ext cx="5506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𝑏𝑢𝑙𝑘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6" name="Textfeld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633" y="3331488"/>
                  <a:ext cx="55066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4444" r="-3333"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Freihandform 32"/>
            <p:cNvSpPr/>
            <p:nvPr/>
          </p:nvSpPr>
          <p:spPr>
            <a:xfrm>
              <a:off x="3440624" y="3510365"/>
              <a:ext cx="3448373" cy="581187"/>
            </a:xfrm>
            <a:custGeom>
              <a:avLst/>
              <a:gdLst>
                <a:gd name="connsiteX0" fmla="*/ 0 w 1170122"/>
                <a:gd name="connsiteY0" fmla="*/ 573438 h 573438"/>
                <a:gd name="connsiteX1" fmla="*/ 54244 w 1170122"/>
                <a:gd name="connsiteY1" fmla="*/ 371960 h 573438"/>
                <a:gd name="connsiteX2" fmla="*/ 193729 w 1170122"/>
                <a:gd name="connsiteY2" fmla="*/ 178231 h 573438"/>
                <a:gd name="connsiteX3" fmla="*/ 333213 w 1170122"/>
                <a:gd name="connsiteY3" fmla="*/ 108488 h 573438"/>
                <a:gd name="connsiteX4" fmla="*/ 503695 w 1170122"/>
                <a:gd name="connsiteY4" fmla="*/ 61993 h 573438"/>
                <a:gd name="connsiteX5" fmla="*/ 867905 w 1170122"/>
                <a:gd name="connsiteY5" fmla="*/ 15499 h 573438"/>
                <a:gd name="connsiteX6" fmla="*/ 1170122 w 1170122"/>
                <a:gd name="connsiteY6" fmla="*/ 0 h 573438"/>
                <a:gd name="connsiteX0" fmla="*/ 0 w 1170122"/>
                <a:gd name="connsiteY0" fmla="*/ 573438 h 573438"/>
                <a:gd name="connsiteX1" fmla="*/ 54244 w 1170122"/>
                <a:gd name="connsiteY1" fmla="*/ 371960 h 573438"/>
                <a:gd name="connsiteX2" fmla="*/ 170482 w 1170122"/>
                <a:gd name="connsiteY2" fmla="*/ 216977 h 573438"/>
                <a:gd name="connsiteX3" fmla="*/ 333213 w 1170122"/>
                <a:gd name="connsiteY3" fmla="*/ 108488 h 573438"/>
                <a:gd name="connsiteX4" fmla="*/ 503695 w 1170122"/>
                <a:gd name="connsiteY4" fmla="*/ 61993 h 573438"/>
                <a:gd name="connsiteX5" fmla="*/ 867905 w 1170122"/>
                <a:gd name="connsiteY5" fmla="*/ 15499 h 573438"/>
                <a:gd name="connsiteX6" fmla="*/ 1170122 w 1170122"/>
                <a:gd name="connsiteY6" fmla="*/ 0 h 573438"/>
                <a:gd name="connsiteX0" fmla="*/ 0 w 3448373"/>
                <a:gd name="connsiteY0" fmla="*/ 581187 h 581187"/>
                <a:gd name="connsiteX1" fmla="*/ 54244 w 3448373"/>
                <a:gd name="connsiteY1" fmla="*/ 379709 h 581187"/>
                <a:gd name="connsiteX2" fmla="*/ 170482 w 3448373"/>
                <a:gd name="connsiteY2" fmla="*/ 224726 h 581187"/>
                <a:gd name="connsiteX3" fmla="*/ 333213 w 3448373"/>
                <a:gd name="connsiteY3" fmla="*/ 116237 h 581187"/>
                <a:gd name="connsiteX4" fmla="*/ 503695 w 3448373"/>
                <a:gd name="connsiteY4" fmla="*/ 69742 h 581187"/>
                <a:gd name="connsiteX5" fmla="*/ 867905 w 3448373"/>
                <a:gd name="connsiteY5" fmla="*/ 23248 h 581187"/>
                <a:gd name="connsiteX6" fmla="*/ 3448373 w 3448373"/>
                <a:gd name="connsiteY6" fmla="*/ 0 h 581187"/>
                <a:gd name="connsiteX0" fmla="*/ 0 w 3448373"/>
                <a:gd name="connsiteY0" fmla="*/ 581187 h 581187"/>
                <a:gd name="connsiteX1" fmla="*/ 54244 w 3448373"/>
                <a:gd name="connsiteY1" fmla="*/ 379709 h 581187"/>
                <a:gd name="connsiteX2" fmla="*/ 170482 w 3448373"/>
                <a:gd name="connsiteY2" fmla="*/ 224726 h 581187"/>
                <a:gd name="connsiteX3" fmla="*/ 333213 w 3448373"/>
                <a:gd name="connsiteY3" fmla="*/ 116237 h 581187"/>
                <a:gd name="connsiteX4" fmla="*/ 503695 w 3448373"/>
                <a:gd name="connsiteY4" fmla="*/ 69742 h 581187"/>
                <a:gd name="connsiteX5" fmla="*/ 1162373 w 3448373"/>
                <a:gd name="connsiteY5" fmla="*/ 23248 h 581187"/>
                <a:gd name="connsiteX6" fmla="*/ 3448373 w 3448373"/>
                <a:gd name="connsiteY6" fmla="*/ 0 h 581187"/>
                <a:gd name="connsiteX0" fmla="*/ 0 w 3448373"/>
                <a:gd name="connsiteY0" fmla="*/ 581187 h 581187"/>
                <a:gd name="connsiteX1" fmla="*/ 54244 w 3448373"/>
                <a:gd name="connsiteY1" fmla="*/ 379709 h 581187"/>
                <a:gd name="connsiteX2" fmla="*/ 170482 w 3448373"/>
                <a:gd name="connsiteY2" fmla="*/ 224726 h 581187"/>
                <a:gd name="connsiteX3" fmla="*/ 333213 w 3448373"/>
                <a:gd name="connsiteY3" fmla="*/ 116237 h 581187"/>
                <a:gd name="connsiteX4" fmla="*/ 728420 w 3448373"/>
                <a:gd name="connsiteY4" fmla="*/ 54244 h 581187"/>
                <a:gd name="connsiteX5" fmla="*/ 1162373 w 3448373"/>
                <a:gd name="connsiteY5" fmla="*/ 23248 h 581187"/>
                <a:gd name="connsiteX6" fmla="*/ 3448373 w 3448373"/>
                <a:gd name="connsiteY6" fmla="*/ 0 h 581187"/>
                <a:gd name="connsiteX0" fmla="*/ 0 w 3448373"/>
                <a:gd name="connsiteY0" fmla="*/ 581187 h 581187"/>
                <a:gd name="connsiteX1" fmla="*/ 54244 w 3448373"/>
                <a:gd name="connsiteY1" fmla="*/ 379709 h 581187"/>
                <a:gd name="connsiteX2" fmla="*/ 170482 w 3448373"/>
                <a:gd name="connsiteY2" fmla="*/ 224726 h 581187"/>
                <a:gd name="connsiteX3" fmla="*/ 449450 w 3448373"/>
                <a:gd name="connsiteY3" fmla="*/ 77491 h 581187"/>
                <a:gd name="connsiteX4" fmla="*/ 728420 w 3448373"/>
                <a:gd name="connsiteY4" fmla="*/ 54244 h 581187"/>
                <a:gd name="connsiteX5" fmla="*/ 1162373 w 3448373"/>
                <a:gd name="connsiteY5" fmla="*/ 23248 h 581187"/>
                <a:gd name="connsiteX6" fmla="*/ 3448373 w 3448373"/>
                <a:gd name="connsiteY6" fmla="*/ 0 h 581187"/>
                <a:gd name="connsiteX0" fmla="*/ 0 w 3448373"/>
                <a:gd name="connsiteY0" fmla="*/ 581187 h 581187"/>
                <a:gd name="connsiteX1" fmla="*/ 54244 w 3448373"/>
                <a:gd name="connsiteY1" fmla="*/ 379709 h 581187"/>
                <a:gd name="connsiteX2" fmla="*/ 170482 w 3448373"/>
                <a:gd name="connsiteY2" fmla="*/ 224726 h 581187"/>
                <a:gd name="connsiteX3" fmla="*/ 449450 w 3448373"/>
                <a:gd name="connsiteY3" fmla="*/ 77491 h 581187"/>
                <a:gd name="connsiteX4" fmla="*/ 736169 w 3448373"/>
                <a:gd name="connsiteY4" fmla="*/ 30996 h 581187"/>
                <a:gd name="connsiteX5" fmla="*/ 1162373 w 3448373"/>
                <a:gd name="connsiteY5" fmla="*/ 23248 h 581187"/>
                <a:gd name="connsiteX6" fmla="*/ 3448373 w 3448373"/>
                <a:gd name="connsiteY6" fmla="*/ 0 h 581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48373" h="581187">
                  <a:moveTo>
                    <a:pt x="0" y="581187"/>
                  </a:moveTo>
                  <a:cubicBezTo>
                    <a:pt x="10978" y="513382"/>
                    <a:pt x="25830" y="439119"/>
                    <a:pt x="54244" y="379709"/>
                  </a:cubicBezTo>
                  <a:cubicBezTo>
                    <a:pt x="82658" y="320299"/>
                    <a:pt x="104614" y="275096"/>
                    <a:pt x="170482" y="224726"/>
                  </a:cubicBezTo>
                  <a:cubicBezTo>
                    <a:pt x="236350" y="174356"/>
                    <a:pt x="355169" y="109779"/>
                    <a:pt x="449450" y="77491"/>
                  </a:cubicBezTo>
                  <a:cubicBezTo>
                    <a:pt x="543731" y="45203"/>
                    <a:pt x="617349" y="40036"/>
                    <a:pt x="736169" y="30996"/>
                  </a:cubicBezTo>
                  <a:lnTo>
                    <a:pt x="1162373" y="23248"/>
                  </a:lnTo>
                  <a:cubicBezTo>
                    <a:pt x="1273444" y="12916"/>
                    <a:pt x="3352800" y="2583"/>
                    <a:pt x="3448373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feld 33"/>
                <p:cNvSpPr txBox="1"/>
                <p:nvPr/>
              </p:nvSpPr>
              <p:spPr>
                <a:xfrm>
                  <a:off x="3686233" y="3666334"/>
                  <a:ext cx="6789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→∞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8" name="Textfeld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6233" y="3666334"/>
                  <a:ext cx="67890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6306" r="-3604" b="-652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581590" y="4884150"/>
                <a:ext cx="4894545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b="1" dirty="0">
                    <a:solidFill>
                      <a:srgbClr val="002060"/>
                    </a:solidFill>
                  </a:rPr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𝐶𝑟</m:t>
                        </m:r>
                      </m:sub>
                    </m:sSub>
                    <m:r>
                      <a:rPr lang="de-DE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de-D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de-DE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de-DE" dirty="0">
                    <a:solidFill>
                      <a:srgbClr val="002060"/>
                    </a:solidFill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</a:rPr>
                  <a:t>preferential</a:t>
                </a:r>
                <a:r>
                  <a:rPr lang="de-DE" dirty="0">
                    <a:solidFill>
                      <a:srgbClr val="002060"/>
                    </a:solidFill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</a:rPr>
                  <a:t>sputtering</a:t>
                </a:r>
                <a:r>
                  <a:rPr lang="de-DE" dirty="0">
                    <a:solidFill>
                      <a:srgbClr val="002060"/>
                    </a:solidFill>
                  </a:rPr>
                  <a:t> </a:t>
                </a:r>
                <a:r>
                  <a:rPr lang="de-DE" dirty="0" err="1">
                    <a:solidFill>
                      <a:srgbClr val="002060"/>
                    </a:solidFill>
                  </a:rPr>
                  <a:t>of</a:t>
                </a:r>
                <a:r>
                  <a:rPr lang="de-DE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𝐶𝑟</m:t>
                    </m:r>
                  </m:oMath>
                </a14:m>
                <a:endParaRPr lang="de-DE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90" y="4884150"/>
                <a:ext cx="4894545" cy="376770"/>
              </a:xfrm>
              <a:prstGeom prst="rect">
                <a:avLst/>
              </a:prstGeom>
              <a:blipFill>
                <a:blip r:embed="rId16"/>
                <a:stretch>
                  <a:fillRect l="-996"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feld 36"/>
          <p:cNvSpPr txBox="1"/>
          <p:nvPr/>
        </p:nvSpPr>
        <p:spPr>
          <a:xfrm>
            <a:off x="265399" y="6092540"/>
            <a:ext cx="3417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[5] P.S. Ho, Surface Science 72 (1978) 253-263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6567175" y="2441555"/>
                <a:ext cx="4941481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𝐶𝑟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𝐶𝑟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de-DE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surf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𝐶𝑟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de-DE" i="0">
                                      <a:latin typeface="Cambria Math" panose="02040503050406030204" pitchFamily="18" charset="0"/>
                                    </a:rPr>
                                    <m:t>surf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175" y="2441555"/>
                <a:ext cx="4941481" cy="71468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hteck 38"/>
          <p:cNvSpPr/>
          <p:nvPr/>
        </p:nvSpPr>
        <p:spPr>
          <a:xfrm>
            <a:off x="393805" y="2018122"/>
            <a:ext cx="5557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49A049"/>
                </a:solidFill>
              </a:rPr>
              <a:t>diffusion</a:t>
            </a:r>
            <a:r>
              <a:rPr lang="en-US" b="1"/>
              <a:t> with </a:t>
            </a:r>
            <a:r>
              <a:rPr lang="en-US" b="1">
                <a:solidFill>
                  <a:srgbClr val="0070C0"/>
                </a:solidFill>
              </a:rPr>
              <a:t>surface recession </a:t>
            </a:r>
            <a:r>
              <a:rPr lang="en-US" b="1"/>
              <a:t>and</a:t>
            </a:r>
            <a:r>
              <a:rPr lang="en-US" b="1">
                <a:solidFill>
                  <a:srgbClr val="0070C0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segregation</a:t>
            </a:r>
          </a:p>
        </p:txBody>
      </p:sp>
      <p:sp>
        <p:nvSpPr>
          <p:cNvPr id="40" name="Rechteck 39"/>
          <p:cNvSpPr/>
          <p:nvPr/>
        </p:nvSpPr>
        <p:spPr>
          <a:xfrm>
            <a:off x="7421865" y="2022182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Surface recession 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1617382" y="4176191"/>
                <a:ext cx="2724079" cy="658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𝐶𝑟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𝐶𝑟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𝐶𝑟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de-DE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382" y="4176191"/>
                <a:ext cx="2724079" cy="65800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hteck 41"/>
          <p:cNvSpPr/>
          <p:nvPr/>
        </p:nvSpPr>
        <p:spPr>
          <a:xfrm>
            <a:off x="540293" y="3712090"/>
            <a:ext cx="487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(</a:t>
            </a:r>
            <a:r>
              <a:rPr lang="de-DE" b="1" dirty="0" err="1">
                <a:solidFill>
                  <a:srgbClr val="002060"/>
                </a:solidFill>
              </a:rPr>
              <a:t>atomic</a:t>
            </a:r>
            <a:r>
              <a:rPr lang="de-DE" b="1" dirty="0">
                <a:solidFill>
                  <a:srgbClr val="002060"/>
                </a:solidFill>
              </a:rPr>
              <a:t>-) </a:t>
            </a:r>
            <a:r>
              <a:rPr lang="de-DE" b="1" dirty="0" err="1">
                <a:solidFill>
                  <a:srgbClr val="002060"/>
                </a:solidFill>
              </a:rPr>
              <a:t>density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normalized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sputter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yields</a:t>
            </a:r>
            <a:endParaRPr lang="de-DE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69FB5916-FA8D-400A-AEE1-6BE19417DCE0}"/>
                  </a:ext>
                </a:extLst>
              </p:cNvPr>
              <p:cNvSpPr txBox="1"/>
              <p:nvPr/>
            </p:nvSpPr>
            <p:spPr>
              <a:xfrm>
                <a:off x="8081765" y="3555978"/>
                <a:ext cx="3325162" cy="378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𝑑𝑖𝑓𝑓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𝑟𝑒𝑐𝑒𝑠𝑠𝑖𝑜𝑛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𝑠𝑒𝑔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69FB5916-FA8D-400A-AEE1-6BE19417D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1765" y="3555978"/>
                <a:ext cx="3325162" cy="37824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18B2BA42-1639-4F34-ADA5-94EB9CDC63ED}"/>
              </a:ext>
            </a:extLst>
          </p:cNvPr>
          <p:cNvCxnSpPr>
            <a:cxnSpLocks/>
          </p:cNvCxnSpPr>
          <p:nvPr/>
        </p:nvCxnSpPr>
        <p:spPr>
          <a:xfrm flipH="1" flipV="1">
            <a:off x="8169164" y="3929411"/>
            <a:ext cx="2881607" cy="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itel 1">
            <a:extLst>
              <a:ext uri="{FF2B5EF4-FFF2-40B4-BE49-F238E27FC236}">
                <a16:creationId xmlns:a16="http://schemas.microsoft.com/office/drawing/2014/main" id="{E758BD61-73F7-45B9-AD29-8089A11A2AF2}"/>
              </a:ext>
            </a:extLst>
          </p:cNvPr>
          <p:cNvSpPr txBox="1">
            <a:spLocks/>
          </p:cNvSpPr>
          <p:nvPr/>
        </p:nvSpPr>
        <p:spPr>
          <a:xfrm>
            <a:off x="1397815" y="-154204"/>
            <a:ext cx="10009112" cy="855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endParaRPr lang="en-US" kern="0" dirty="0"/>
          </a:p>
        </p:txBody>
      </p:sp>
      <p:sp>
        <p:nvSpPr>
          <p:cNvPr id="45" name="AutoShape 4">
            <a:extLst>
              <a:ext uri="{FF2B5EF4-FFF2-40B4-BE49-F238E27FC236}">
                <a16:creationId xmlns:a16="http://schemas.microsoft.com/office/drawing/2014/main" id="{DD1DEBF2-072A-4C90-B8F4-618E57DBD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197" y="5593119"/>
            <a:ext cx="8441233" cy="395319"/>
          </a:xfrm>
          <a:prstGeom prst="roundRect">
            <a:avLst>
              <a:gd name="adj" fmla="val 9634"/>
            </a:avLst>
          </a:prstGeom>
          <a:solidFill>
            <a:srgbClr val="0A2D6E"/>
          </a:solidFill>
          <a:ln w="12700" algn="ctr">
            <a:solidFill>
              <a:srgbClr val="005B83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457189" indent="-457189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 next: application of the model to experiments</a:t>
            </a:r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D168C116-3ED6-463A-A7E6-E4ECEC8AEB37}"/>
              </a:ext>
            </a:extLst>
          </p:cNvPr>
          <p:cNvSpPr txBox="1">
            <a:spLocks/>
          </p:cNvSpPr>
          <p:nvPr/>
        </p:nvSpPr>
        <p:spPr>
          <a:xfrm>
            <a:off x="10384309" y="929428"/>
            <a:ext cx="1684391" cy="30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sz="2000" kern="0" dirty="0"/>
              <a:t>P. Bittner</a:t>
            </a:r>
          </a:p>
        </p:txBody>
      </p:sp>
    </p:spTree>
    <p:extLst>
      <p:ext uri="{BB962C8B-B14F-4D97-AF65-F5344CB8AC3E}">
        <p14:creationId xmlns:p14="http://schemas.microsoft.com/office/powerpoint/2010/main" val="3112803757"/>
      </p:ext>
    </p:extLst>
  </p:cSld>
  <p:clrMapOvr>
    <a:masterClrMapping/>
  </p:clrMapOvr>
  <p:transition advTm="8337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3743771"/>
            <a:ext cx="10728324" cy="623404"/>
          </a:xfrm>
        </p:spPr>
        <p:txBody>
          <a:bodyPr/>
          <a:lstStyle/>
          <a:p>
            <a:r>
              <a:rPr lang="de-DE" dirty="0">
                <a:latin typeface="+mn-lt"/>
              </a:rPr>
              <a:t>Add </a:t>
            </a:r>
            <a:r>
              <a:rPr lang="de-DE" dirty="0" err="1">
                <a:latin typeface="+mn-lt"/>
              </a:rPr>
              <a:t>Ons</a:t>
            </a:r>
            <a:endParaRPr lang="de-DE" dirty="0">
              <a:latin typeface="+mn-lt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6" y="4331171"/>
            <a:ext cx="10728325" cy="54714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319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5F2A4C-43C9-8D4B-9EFE-8FD05BDD2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1484335-140D-9848-B594-D19AAE754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Laser shock by PSI-2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71275" y="6381750"/>
            <a:ext cx="720725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381750"/>
            <a:ext cx="1600200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00. Monat 2017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40960" r="46330" b="21328"/>
          <a:stretch/>
        </p:blipFill>
        <p:spPr>
          <a:xfrm>
            <a:off x="818693" y="1124744"/>
            <a:ext cx="2160240" cy="237626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788115" y="2209192"/>
            <a:ext cx="540059" cy="4033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004138" y="3005608"/>
            <a:ext cx="324036" cy="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30861" y="1771829"/>
            <a:ext cx="1584176" cy="794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Fiber vertical to the loading surface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28174" y="2608576"/>
            <a:ext cx="1584176" cy="794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Fiber parallel to the loading surface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5400" y="4046350"/>
            <a:ext cx="3312368" cy="155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Loading condition</a:t>
            </a:r>
          </a:p>
          <a:p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abs </a:t>
            </a: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= 0.38 GW/m</a:t>
            </a:r>
            <a:r>
              <a:rPr lang="pt-BR" sz="20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, T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base </a:t>
            </a: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= RT, n = 100 pulses </a:t>
            </a:r>
            <a:endParaRPr lang="en-US" sz="2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61" y="1069070"/>
            <a:ext cx="3691676" cy="36916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78" y="1052736"/>
            <a:ext cx="3708010" cy="3708010"/>
          </a:xfrm>
          <a:prstGeom prst="rect">
            <a:avLst/>
          </a:prstGeom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4871864" y="5154346"/>
            <a:ext cx="627768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After the loading: crack bridging by the fibers</a:t>
            </a:r>
          </a:p>
        </p:txBody>
      </p:sp>
      <p:sp>
        <p:nvSpPr>
          <p:cNvPr id="29" name="Freeform 28"/>
          <p:cNvSpPr/>
          <p:nvPr/>
        </p:nvSpPr>
        <p:spPr>
          <a:xfrm>
            <a:off x="4860131" y="2185988"/>
            <a:ext cx="211932" cy="578643"/>
          </a:xfrm>
          <a:custGeom>
            <a:avLst/>
            <a:gdLst>
              <a:gd name="connsiteX0" fmla="*/ 111919 w 211932"/>
              <a:gd name="connsiteY0" fmla="*/ 0 h 578643"/>
              <a:gd name="connsiteX1" fmla="*/ 107157 w 211932"/>
              <a:gd name="connsiteY1" fmla="*/ 11906 h 578643"/>
              <a:gd name="connsiteX2" fmla="*/ 102394 w 211932"/>
              <a:gd name="connsiteY2" fmla="*/ 19050 h 578643"/>
              <a:gd name="connsiteX3" fmla="*/ 100013 w 211932"/>
              <a:gd name="connsiteY3" fmla="*/ 26193 h 578643"/>
              <a:gd name="connsiteX4" fmla="*/ 90488 w 211932"/>
              <a:gd name="connsiteY4" fmla="*/ 40481 h 578643"/>
              <a:gd name="connsiteX5" fmla="*/ 85725 w 211932"/>
              <a:gd name="connsiteY5" fmla="*/ 47625 h 578643"/>
              <a:gd name="connsiteX6" fmla="*/ 80963 w 211932"/>
              <a:gd name="connsiteY6" fmla="*/ 54768 h 578643"/>
              <a:gd name="connsiteX7" fmla="*/ 69057 w 211932"/>
              <a:gd name="connsiteY7" fmla="*/ 76200 h 578643"/>
              <a:gd name="connsiteX8" fmla="*/ 59532 w 211932"/>
              <a:gd name="connsiteY8" fmla="*/ 90487 h 578643"/>
              <a:gd name="connsiteX9" fmla="*/ 54769 w 211932"/>
              <a:gd name="connsiteY9" fmla="*/ 97631 h 578643"/>
              <a:gd name="connsiteX10" fmla="*/ 47625 w 211932"/>
              <a:gd name="connsiteY10" fmla="*/ 100012 h 578643"/>
              <a:gd name="connsiteX11" fmla="*/ 35719 w 211932"/>
              <a:gd name="connsiteY11" fmla="*/ 116681 h 578643"/>
              <a:gd name="connsiteX12" fmla="*/ 33338 w 211932"/>
              <a:gd name="connsiteY12" fmla="*/ 123825 h 578643"/>
              <a:gd name="connsiteX13" fmla="*/ 26194 w 211932"/>
              <a:gd name="connsiteY13" fmla="*/ 128587 h 578643"/>
              <a:gd name="connsiteX14" fmla="*/ 21432 w 211932"/>
              <a:gd name="connsiteY14" fmla="*/ 142875 h 578643"/>
              <a:gd name="connsiteX15" fmla="*/ 28575 w 211932"/>
              <a:gd name="connsiteY15" fmla="*/ 161925 h 578643"/>
              <a:gd name="connsiteX16" fmla="*/ 50007 w 211932"/>
              <a:gd name="connsiteY16" fmla="*/ 169068 h 578643"/>
              <a:gd name="connsiteX17" fmla="*/ 57150 w 211932"/>
              <a:gd name="connsiteY17" fmla="*/ 171450 h 578643"/>
              <a:gd name="connsiteX18" fmla="*/ 59532 w 211932"/>
              <a:gd name="connsiteY18" fmla="*/ 178593 h 578643"/>
              <a:gd name="connsiteX19" fmla="*/ 52388 w 211932"/>
              <a:gd name="connsiteY19" fmla="*/ 183356 h 578643"/>
              <a:gd name="connsiteX20" fmla="*/ 50007 w 211932"/>
              <a:gd name="connsiteY20" fmla="*/ 190500 h 578643"/>
              <a:gd name="connsiteX21" fmla="*/ 42863 w 211932"/>
              <a:gd name="connsiteY21" fmla="*/ 197643 h 578643"/>
              <a:gd name="connsiteX22" fmla="*/ 33338 w 211932"/>
              <a:gd name="connsiteY22" fmla="*/ 209550 h 578643"/>
              <a:gd name="connsiteX23" fmla="*/ 30957 w 211932"/>
              <a:gd name="connsiteY23" fmla="*/ 216693 h 578643"/>
              <a:gd name="connsiteX24" fmla="*/ 26194 w 211932"/>
              <a:gd name="connsiteY24" fmla="*/ 223837 h 578643"/>
              <a:gd name="connsiteX25" fmla="*/ 16669 w 211932"/>
              <a:gd name="connsiteY25" fmla="*/ 245268 h 578643"/>
              <a:gd name="connsiteX26" fmla="*/ 11907 w 211932"/>
              <a:gd name="connsiteY26" fmla="*/ 259556 h 578643"/>
              <a:gd name="connsiteX27" fmla="*/ 0 w 211932"/>
              <a:gd name="connsiteY27" fmla="*/ 280987 h 578643"/>
              <a:gd name="connsiteX28" fmla="*/ 4763 w 211932"/>
              <a:gd name="connsiteY28" fmla="*/ 304800 h 578643"/>
              <a:gd name="connsiteX29" fmla="*/ 9525 w 211932"/>
              <a:gd name="connsiteY29" fmla="*/ 311943 h 578643"/>
              <a:gd name="connsiteX30" fmla="*/ 16669 w 211932"/>
              <a:gd name="connsiteY30" fmla="*/ 319087 h 578643"/>
              <a:gd name="connsiteX31" fmla="*/ 19050 w 211932"/>
              <a:gd name="connsiteY31" fmla="*/ 326231 h 578643"/>
              <a:gd name="connsiteX32" fmla="*/ 30957 w 211932"/>
              <a:gd name="connsiteY32" fmla="*/ 340518 h 578643"/>
              <a:gd name="connsiteX33" fmla="*/ 33338 w 211932"/>
              <a:gd name="connsiteY33" fmla="*/ 347662 h 578643"/>
              <a:gd name="connsiteX34" fmla="*/ 42863 w 211932"/>
              <a:gd name="connsiteY34" fmla="*/ 361950 h 578643"/>
              <a:gd name="connsiteX35" fmla="*/ 52388 w 211932"/>
              <a:gd name="connsiteY35" fmla="*/ 376237 h 578643"/>
              <a:gd name="connsiteX36" fmla="*/ 57150 w 211932"/>
              <a:gd name="connsiteY36" fmla="*/ 383381 h 578643"/>
              <a:gd name="connsiteX37" fmla="*/ 64294 w 211932"/>
              <a:gd name="connsiteY37" fmla="*/ 397668 h 578643"/>
              <a:gd name="connsiteX38" fmla="*/ 71438 w 211932"/>
              <a:gd name="connsiteY38" fmla="*/ 407193 h 578643"/>
              <a:gd name="connsiteX39" fmla="*/ 92869 w 211932"/>
              <a:gd name="connsiteY39" fmla="*/ 419100 h 578643"/>
              <a:gd name="connsiteX40" fmla="*/ 107157 w 211932"/>
              <a:gd name="connsiteY40" fmla="*/ 426243 h 578643"/>
              <a:gd name="connsiteX41" fmla="*/ 111919 w 211932"/>
              <a:gd name="connsiteY41" fmla="*/ 433387 h 578643"/>
              <a:gd name="connsiteX42" fmla="*/ 126207 w 211932"/>
              <a:gd name="connsiteY42" fmla="*/ 447675 h 578643"/>
              <a:gd name="connsiteX43" fmla="*/ 138113 w 211932"/>
              <a:gd name="connsiteY43" fmla="*/ 459581 h 578643"/>
              <a:gd name="connsiteX44" fmla="*/ 147638 w 211932"/>
              <a:gd name="connsiteY44" fmla="*/ 471487 h 578643"/>
              <a:gd name="connsiteX45" fmla="*/ 159544 w 211932"/>
              <a:gd name="connsiteY45" fmla="*/ 483393 h 578643"/>
              <a:gd name="connsiteX46" fmla="*/ 164307 w 211932"/>
              <a:gd name="connsiteY46" fmla="*/ 490537 h 578643"/>
              <a:gd name="connsiteX47" fmla="*/ 166688 w 211932"/>
              <a:gd name="connsiteY47" fmla="*/ 497681 h 578643"/>
              <a:gd name="connsiteX48" fmla="*/ 176213 w 211932"/>
              <a:gd name="connsiteY48" fmla="*/ 511968 h 578643"/>
              <a:gd name="connsiteX49" fmla="*/ 180975 w 211932"/>
              <a:gd name="connsiteY49" fmla="*/ 526256 h 578643"/>
              <a:gd name="connsiteX50" fmla="*/ 195263 w 211932"/>
              <a:gd name="connsiteY50" fmla="*/ 547687 h 578643"/>
              <a:gd name="connsiteX51" fmla="*/ 200025 w 211932"/>
              <a:gd name="connsiteY51" fmla="*/ 554831 h 578643"/>
              <a:gd name="connsiteX52" fmla="*/ 207169 w 211932"/>
              <a:gd name="connsiteY52" fmla="*/ 569118 h 578643"/>
              <a:gd name="connsiteX53" fmla="*/ 211932 w 211932"/>
              <a:gd name="connsiteY53" fmla="*/ 578643 h 57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11932" h="578643">
                <a:moveTo>
                  <a:pt x="111919" y="0"/>
                </a:moveTo>
                <a:cubicBezTo>
                  <a:pt x="110332" y="3969"/>
                  <a:pt x="109069" y="8083"/>
                  <a:pt x="107157" y="11906"/>
                </a:cubicBezTo>
                <a:cubicBezTo>
                  <a:pt x="105877" y="14466"/>
                  <a:pt x="103674" y="16490"/>
                  <a:pt x="102394" y="19050"/>
                </a:cubicBezTo>
                <a:cubicBezTo>
                  <a:pt x="101272" y="21295"/>
                  <a:pt x="101232" y="23999"/>
                  <a:pt x="100013" y="26193"/>
                </a:cubicBezTo>
                <a:cubicBezTo>
                  <a:pt x="97233" y="31197"/>
                  <a:pt x="93663" y="35718"/>
                  <a:pt x="90488" y="40481"/>
                </a:cubicBezTo>
                <a:lnTo>
                  <a:pt x="85725" y="47625"/>
                </a:lnTo>
                <a:lnTo>
                  <a:pt x="80963" y="54768"/>
                </a:lnTo>
                <a:cubicBezTo>
                  <a:pt x="76773" y="67341"/>
                  <a:pt x="79973" y="59826"/>
                  <a:pt x="69057" y="76200"/>
                </a:cubicBezTo>
                <a:lnTo>
                  <a:pt x="59532" y="90487"/>
                </a:lnTo>
                <a:cubicBezTo>
                  <a:pt x="57944" y="92868"/>
                  <a:pt x="57484" y="96726"/>
                  <a:pt x="54769" y="97631"/>
                </a:cubicBezTo>
                <a:lnTo>
                  <a:pt x="47625" y="100012"/>
                </a:lnTo>
                <a:cubicBezTo>
                  <a:pt x="42069" y="116681"/>
                  <a:pt x="47626" y="112713"/>
                  <a:pt x="35719" y="116681"/>
                </a:cubicBezTo>
                <a:cubicBezTo>
                  <a:pt x="34925" y="119062"/>
                  <a:pt x="34906" y="121865"/>
                  <a:pt x="33338" y="123825"/>
                </a:cubicBezTo>
                <a:cubicBezTo>
                  <a:pt x="31550" y="126060"/>
                  <a:pt x="27711" y="126160"/>
                  <a:pt x="26194" y="128587"/>
                </a:cubicBezTo>
                <a:cubicBezTo>
                  <a:pt x="23533" y="132844"/>
                  <a:pt x="21432" y="142875"/>
                  <a:pt x="21432" y="142875"/>
                </a:cubicBezTo>
                <a:cubicBezTo>
                  <a:pt x="22392" y="147676"/>
                  <a:pt x="22970" y="158422"/>
                  <a:pt x="28575" y="161925"/>
                </a:cubicBezTo>
                <a:cubicBezTo>
                  <a:pt x="28577" y="161926"/>
                  <a:pt x="46434" y="167877"/>
                  <a:pt x="50007" y="169068"/>
                </a:cubicBezTo>
                <a:lnTo>
                  <a:pt x="57150" y="171450"/>
                </a:lnTo>
                <a:cubicBezTo>
                  <a:pt x="57944" y="173831"/>
                  <a:pt x="60464" y="176263"/>
                  <a:pt x="59532" y="178593"/>
                </a:cubicBezTo>
                <a:cubicBezTo>
                  <a:pt x="58469" y="181250"/>
                  <a:pt x="54176" y="181121"/>
                  <a:pt x="52388" y="183356"/>
                </a:cubicBezTo>
                <a:cubicBezTo>
                  <a:pt x="50820" y="185316"/>
                  <a:pt x="51399" y="188411"/>
                  <a:pt x="50007" y="190500"/>
                </a:cubicBezTo>
                <a:cubicBezTo>
                  <a:pt x="48139" y="193302"/>
                  <a:pt x="45244" y="195262"/>
                  <a:pt x="42863" y="197643"/>
                </a:cubicBezTo>
                <a:cubicBezTo>
                  <a:pt x="36879" y="215597"/>
                  <a:pt x="45647" y="194164"/>
                  <a:pt x="33338" y="209550"/>
                </a:cubicBezTo>
                <a:cubicBezTo>
                  <a:pt x="31770" y="211510"/>
                  <a:pt x="32079" y="214448"/>
                  <a:pt x="30957" y="216693"/>
                </a:cubicBezTo>
                <a:cubicBezTo>
                  <a:pt x="29677" y="219253"/>
                  <a:pt x="27782" y="221456"/>
                  <a:pt x="26194" y="223837"/>
                </a:cubicBezTo>
                <a:cubicBezTo>
                  <a:pt x="20527" y="240840"/>
                  <a:pt x="24217" y="233948"/>
                  <a:pt x="16669" y="245268"/>
                </a:cubicBezTo>
                <a:cubicBezTo>
                  <a:pt x="15082" y="250031"/>
                  <a:pt x="14692" y="255379"/>
                  <a:pt x="11907" y="259556"/>
                </a:cubicBezTo>
                <a:cubicBezTo>
                  <a:pt x="990" y="275932"/>
                  <a:pt x="4192" y="268413"/>
                  <a:pt x="0" y="280987"/>
                </a:cubicBezTo>
                <a:cubicBezTo>
                  <a:pt x="877" y="287126"/>
                  <a:pt x="1439" y="298152"/>
                  <a:pt x="4763" y="304800"/>
                </a:cubicBezTo>
                <a:cubicBezTo>
                  <a:pt x="6043" y="307360"/>
                  <a:pt x="7693" y="309745"/>
                  <a:pt x="9525" y="311943"/>
                </a:cubicBezTo>
                <a:cubicBezTo>
                  <a:pt x="11681" y="314530"/>
                  <a:pt x="14288" y="316706"/>
                  <a:pt x="16669" y="319087"/>
                </a:cubicBezTo>
                <a:cubicBezTo>
                  <a:pt x="17463" y="321468"/>
                  <a:pt x="17927" y="323986"/>
                  <a:pt x="19050" y="326231"/>
                </a:cubicBezTo>
                <a:cubicBezTo>
                  <a:pt x="22365" y="332862"/>
                  <a:pt x="25690" y="335252"/>
                  <a:pt x="30957" y="340518"/>
                </a:cubicBezTo>
                <a:cubicBezTo>
                  <a:pt x="31751" y="342899"/>
                  <a:pt x="32119" y="345468"/>
                  <a:pt x="33338" y="347662"/>
                </a:cubicBezTo>
                <a:cubicBezTo>
                  <a:pt x="36118" y="352666"/>
                  <a:pt x="39688" y="357187"/>
                  <a:pt x="42863" y="361950"/>
                </a:cubicBezTo>
                <a:lnTo>
                  <a:pt x="52388" y="376237"/>
                </a:lnTo>
                <a:cubicBezTo>
                  <a:pt x="53975" y="378618"/>
                  <a:pt x="56245" y="380666"/>
                  <a:pt x="57150" y="383381"/>
                </a:cubicBezTo>
                <a:cubicBezTo>
                  <a:pt x="60099" y="392227"/>
                  <a:pt x="58525" y="389591"/>
                  <a:pt x="64294" y="397668"/>
                </a:cubicBezTo>
                <a:cubicBezTo>
                  <a:pt x="66601" y="400898"/>
                  <a:pt x="68472" y="404556"/>
                  <a:pt x="71438" y="407193"/>
                </a:cubicBezTo>
                <a:cubicBezTo>
                  <a:pt x="90737" y="424348"/>
                  <a:pt x="79013" y="412172"/>
                  <a:pt x="92869" y="419100"/>
                </a:cubicBezTo>
                <a:cubicBezTo>
                  <a:pt x="111327" y="428329"/>
                  <a:pt x="89207" y="420260"/>
                  <a:pt x="107157" y="426243"/>
                </a:cubicBezTo>
                <a:cubicBezTo>
                  <a:pt x="108744" y="428624"/>
                  <a:pt x="110018" y="431248"/>
                  <a:pt x="111919" y="433387"/>
                </a:cubicBezTo>
                <a:cubicBezTo>
                  <a:pt x="116394" y="438421"/>
                  <a:pt x="122471" y="442071"/>
                  <a:pt x="126207" y="447675"/>
                </a:cubicBezTo>
                <a:cubicBezTo>
                  <a:pt x="132557" y="457199"/>
                  <a:pt x="128588" y="453231"/>
                  <a:pt x="138113" y="459581"/>
                </a:cubicBezTo>
                <a:cubicBezTo>
                  <a:pt x="142749" y="473490"/>
                  <a:pt x="136866" y="460715"/>
                  <a:pt x="147638" y="471487"/>
                </a:cubicBezTo>
                <a:cubicBezTo>
                  <a:pt x="163513" y="487362"/>
                  <a:pt x="140493" y="470694"/>
                  <a:pt x="159544" y="483393"/>
                </a:cubicBezTo>
                <a:cubicBezTo>
                  <a:pt x="161132" y="485774"/>
                  <a:pt x="163027" y="487977"/>
                  <a:pt x="164307" y="490537"/>
                </a:cubicBezTo>
                <a:cubicBezTo>
                  <a:pt x="165430" y="492782"/>
                  <a:pt x="165469" y="495487"/>
                  <a:pt x="166688" y="497681"/>
                </a:cubicBezTo>
                <a:cubicBezTo>
                  <a:pt x="169468" y="502684"/>
                  <a:pt x="176213" y="511968"/>
                  <a:pt x="176213" y="511968"/>
                </a:cubicBezTo>
                <a:cubicBezTo>
                  <a:pt x="177800" y="516731"/>
                  <a:pt x="178190" y="522079"/>
                  <a:pt x="180975" y="526256"/>
                </a:cubicBezTo>
                <a:lnTo>
                  <a:pt x="195263" y="547687"/>
                </a:lnTo>
                <a:cubicBezTo>
                  <a:pt x="196850" y="550068"/>
                  <a:pt x="199120" y="552116"/>
                  <a:pt x="200025" y="554831"/>
                </a:cubicBezTo>
                <a:cubicBezTo>
                  <a:pt x="203312" y="564690"/>
                  <a:pt x="201015" y="559886"/>
                  <a:pt x="207169" y="569118"/>
                </a:cubicBezTo>
                <a:cubicBezTo>
                  <a:pt x="209905" y="577327"/>
                  <a:pt x="207775" y="574487"/>
                  <a:pt x="211932" y="578643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955381" y="1745456"/>
            <a:ext cx="826425" cy="600075"/>
          </a:xfrm>
          <a:custGeom>
            <a:avLst/>
            <a:gdLst>
              <a:gd name="connsiteX0" fmla="*/ 19050 w 826425"/>
              <a:gd name="connsiteY0" fmla="*/ 433388 h 600075"/>
              <a:gd name="connsiteX1" fmla="*/ 14288 w 826425"/>
              <a:gd name="connsiteY1" fmla="*/ 445294 h 600075"/>
              <a:gd name="connsiteX2" fmla="*/ 9525 w 826425"/>
              <a:gd name="connsiteY2" fmla="*/ 452438 h 600075"/>
              <a:gd name="connsiteX3" fmla="*/ 7144 w 826425"/>
              <a:gd name="connsiteY3" fmla="*/ 459582 h 600075"/>
              <a:gd name="connsiteX4" fmla="*/ 0 w 826425"/>
              <a:gd name="connsiteY4" fmla="*/ 473869 h 600075"/>
              <a:gd name="connsiteX5" fmla="*/ 2382 w 826425"/>
              <a:gd name="connsiteY5" fmla="*/ 516732 h 600075"/>
              <a:gd name="connsiteX6" fmla="*/ 7144 w 826425"/>
              <a:gd name="connsiteY6" fmla="*/ 535782 h 600075"/>
              <a:gd name="connsiteX7" fmla="*/ 14288 w 826425"/>
              <a:gd name="connsiteY7" fmla="*/ 540544 h 600075"/>
              <a:gd name="connsiteX8" fmla="*/ 21432 w 826425"/>
              <a:gd name="connsiteY8" fmla="*/ 547688 h 600075"/>
              <a:gd name="connsiteX9" fmla="*/ 35719 w 826425"/>
              <a:gd name="connsiteY9" fmla="*/ 554832 h 600075"/>
              <a:gd name="connsiteX10" fmla="*/ 52388 w 826425"/>
              <a:gd name="connsiteY10" fmla="*/ 561975 h 600075"/>
              <a:gd name="connsiteX11" fmla="*/ 59532 w 826425"/>
              <a:gd name="connsiteY11" fmla="*/ 566738 h 600075"/>
              <a:gd name="connsiteX12" fmla="*/ 80963 w 826425"/>
              <a:gd name="connsiteY12" fmla="*/ 571500 h 600075"/>
              <a:gd name="connsiteX13" fmla="*/ 116682 w 826425"/>
              <a:gd name="connsiteY13" fmla="*/ 578644 h 600075"/>
              <a:gd name="connsiteX14" fmla="*/ 161925 w 826425"/>
              <a:gd name="connsiteY14" fmla="*/ 573882 h 600075"/>
              <a:gd name="connsiteX15" fmla="*/ 169069 w 826425"/>
              <a:gd name="connsiteY15" fmla="*/ 571500 h 600075"/>
              <a:gd name="connsiteX16" fmla="*/ 207169 w 826425"/>
              <a:gd name="connsiteY16" fmla="*/ 573882 h 600075"/>
              <a:gd name="connsiteX17" fmla="*/ 219075 w 826425"/>
              <a:gd name="connsiteY17" fmla="*/ 576263 h 600075"/>
              <a:gd name="connsiteX18" fmla="*/ 266700 w 826425"/>
              <a:gd name="connsiteY18" fmla="*/ 581025 h 600075"/>
              <a:gd name="connsiteX19" fmla="*/ 292894 w 826425"/>
              <a:gd name="connsiteY19" fmla="*/ 583407 h 600075"/>
              <a:gd name="connsiteX20" fmla="*/ 369094 w 826425"/>
              <a:gd name="connsiteY20" fmla="*/ 592932 h 600075"/>
              <a:gd name="connsiteX21" fmla="*/ 542925 w 826425"/>
              <a:gd name="connsiteY21" fmla="*/ 600075 h 600075"/>
              <a:gd name="connsiteX22" fmla="*/ 821532 w 826425"/>
              <a:gd name="connsiteY22" fmla="*/ 597694 h 600075"/>
              <a:gd name="connsiteX23" fmla="*/ 826294 w 826425"/>
              <a:gd name="connsiteY23" fmla="*/ 588169 h 600075"/>
              <a:gd name="connsiteX24" fmla="*/ 823913 w 826425"/>
              <a:gd name="connsiteY24" fmla="*/ 538163 h 600075"/>
              <a:gd name="connsiteX25" fmla="*/ 812007 w 826425"/>
              <a:gd name="connsiteY25" fmla="*/ 450057 h 600075"/>
              <a:gd name="connsiteX26" fmla="*/ 804863 w 826425"/>
              <a:gd name="connsiteY26" fmla="*/ 411957 h 600075"/>
              <a:gd name="connsiteX27" fmla="*/ 790575 w 826425"/>
              <a:gd name="connsiteY27" fmla="*/ 354807 h 600075"/>
              <a:gd name="connsiteX28" fmla="*/ 783432 w 826425"/>
              <a:gd name="connsiteY28" fmla="*/ 307182 h 600075"/>
              <a:gd name="connsiteX29" fmla="*/ 778669 w 826425"/>
              <a:gd name="connsiteY29" fmla="*/ 269082 h 600075"/>
              <a:gd name="connsiteX30" fmla="*/ 754857 w 826425"/>
              <a:gd name="connsiteY30" fmla="*/ 185738 h 600075"/>
              <a:gd name="connsiteX31" fmla="*/ 747713 w 826425"/>
              <a:gd name="connsiteY31" fmla="*/ 157163 h 600075"/>
              <a:gd name="connsiteX32" fmla="*/ 735807 w 826425"/>
              <a:gd name="connsiteY32" fmla="*/ 123825 h 600075"/>
              <a:gd name="connsiteX33" fmla="*/ 731044 w 826425"/>
              <a:gd name="connsiteY33" fmla="*/ 107157 h 600075"/>
              <a:gd name="connsiteX34" fmla="*/ 723900 w 826425"/>
              <a:gd name="connsiteY34" fmla="*/ 88107 h 600075"/>
              <a:gd name="connsiteX35" fmla="*/ 714375 w 826425"/>
              <a:gd name="connsiteY35" fmla="*/ 57150 h 600075"/>
              <a:gd name="connsiteX36" fmla="*/ 707232 w 826425"/>
              <a:gd name="connsiteY36" fmla="*/ 35719 h 600075"/>
              <a:gd name="connsiteX37" fmla="*/ 697707 w 826425"/>
              <a:gd name="connsiteY37" fmla="*/ 21432 h 600075"/>
              <a:gd name="connsiteX38" fmla="*/ 688182 w 826425"/>
              <a:gd name="connsiteY38" fmla="*/ 14288 h 600075"/>
              <a:gd name="connsiteX39" fmla="*/ 659607 w 826425"/>
              <a:gd name="connsiteY39" fmla="*/ 2382 h 600075"/>
              <a:gd name="connsiteX40" fmla="*/ 640557 w 826425"/>
              <a:gd name="connsiteY40" fmla="*/ 0 h 600075"/>
              <a:gd name="connsiteX41" fmla="*/ 635794 w 826425"/>
              <a:gd name="connsiteY41" fmla="*/ 7144 h 600075"/>
              <a:gd name="connsiteX42" fmla="*/ 633413 w 826425"/>
              <a:gd name="connsiteY42" fmla="*/ 16669 h 600075"/>
              <a:gd name="connsiteX43" fmla="*/ 631032 w 826425"/>
              <a:gd name="connsiteY43" fmla="*/ 28575 h 600075"/>
              <a:gd name="connsiteX44" fmla="*/ 628650 w 826425"/>
              <a:gd name="connsiteY44" fmla="*/ 42863 h 600075"/>
              <a:gd name="connsiteX45" fmla="*/ 621507 w 826425"/>
              <a:gd name="connsiteY45" fmla="*/ 61913 h 600075"/>
              <a:gd name="connsiteX46" fmla="*/ 616744 w 826425"/>
              <a:gd name="connsiteY46" fmla="*/ 80963 h 600075"/>
              <a:gd name="connsiteX47" fmla="*/ 611982 w 826425"/>
              <a:gd name="connsiteY47" fmla="*/ 107157 h 600075"/>
              <a:gd name="connsiteX48" fmla="*/ 607219 w 826425"/>
              <a:gd name="connsiteY48" fmla="*/ 116682 h 600075"/>
              <a:gd name="connsiteX49" fmla="*/ 602457 w 826425"/>
              <a:gd name="connsiteY49" fmla="*/ 147638 h 600075"/>
              <a:gd name="connsiteX50" fmla="*/ 595313 w 826425"/>
              <a:gd name="connsiteY50" fmla="*/ 164307 h 600075"/>
              <a:gd name="connsiteX51" fmla="*/ 585788 w 826425"/>
              <a:gd name="connsiteY51" fmla="*/ 190500 h 600075"/>
              <a:gd name="connsiteX52" fmla="*/ 583407 w 826425"/>
              <a:gd name="connsiteY52" fmla="*/ 197644 h 600075"/>
              <a:gd name="connsiteX53" fmla="*/ 578644 w 826425"/>
              <a:gd name="connsiteY53" fmla="*/ 204788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26425" h="600075">
                <a:moveTo>
                  <a:pt x="19050" y="433388"/>
                </a:moveTo>
                <a:cubicBezTo>
                  <a:pt x="17463" y="437357"/>
                  <a:pt x="16200" y="441471"/>
                  <a:pt x="14288" y="445294"/>
                </a:cubicBezTo>
                <a:cubicBezTo>
                  <a:pt x="13008" y="447854"/>
                  <a:pt x="10805" y="449878"/>
                  <a:pt x="9525" y="452438"/>
                </a:cubicBezTo>
                <a:cubicBezTo>
                  <a:pt x="8402" y="454683"/>
                  <a:pt x="8266" y="457337"/>
                  <a:pt x="7144" y="459582"/>
                </a:cubicBezTo>
                <a:cubicBezTo>
                  <a:pt x="-2092" y="478054"/>
                  <a:pt x="5990" y="455904"/>
                  <a:pt x="0" y="473869"/>
                </a:cubicBezTo>
                <a:cubicBezTo>
                  <a:pt x="794" y="488157"/>
                  <a:pt x="1142" y="502476"/>
                  <a:pt x="2382" y="516732"/>
                </a:cubicBezTo>
                <a:cubicBezTo>
                  <a:pt x="2425" y="517230"/>
                  <a:pt x="5238" y="533400"/>
                  <a:pt x="7144" y="535782"/>
                </a:cubicBezTo>
                <a:cubicBezTo>
                  <a:pt x="8932" y="538017"/>
                  <a:pt x="12089" y="538712"/>
                  <a:pt x="14288" y="540544"/>
                </a:cubicBezTo>
                <a:cubicBezTo>
                  <a:pt x="16875" y="542700"/>
                  <a:pt x="18845" y="545532"/>
                  <a:pt x="21432" y="547688"/>
                </a:cubicBezTo>
                <a:cubicBezTo>
                  <a:pt x="29504" y="554415"/>
                  <a:pt x="26877" y="551043"/>
                  <a:pt x="35719" y="554832"/>
                </a:cubicBezTo>
                <a:cubicBezTo>
                  <a:pt x="56304" y="563654"/>
                  <a:pt x="35643" y="556394"/>
                  <a:pt x="52388" y="561975"/>
                </a:cubicBezTo>
                <a:cubicBezTo>
                  <a:pt x="54769" y="563563"/>
                  <a:pt x="56901" y="565611"/>
                  <a:pt x="59532" y="566738"/>
                </a:cubicBezTo>
                <a:cubicBezTo>
                  <a:pt x="62740" y="568113"/>
                  <a:pt x="78515" y="570935"/>
                  <a:pt x="80963" y="571500"/>
                </a:cubicBezTo>
                <a:cubicBezTo>
                  <a:pt x="110819" y="578390"/>
                  <a:pt x="88936" y="574681"/>
                  <a:pt x="116682" y="578644"/>
                </a:cubicBezTo>
                <a:cubicBezTo>
                  <a:pt x="129048" y="577614"/>
                  <a:pt x="148597" y="576548"/>
                  <a:pt x="161925" y="573882"/>
                </a:cubicBezTo>
                <a:cubicBezTo>
                  <a:pt x="164386" y="573390"/>
                  <a:pt x="166688" y="572294"/>
                  <a:pt x="169069" y="571500"/>
                </a:cubicBezTo>
                <a:cubicBezTo>
                  <a:pt x="181769" y="572294"/>
                  <a:pt x="194502" y="572675"/>
                  <a:pt x="207169" y="573882"/>
                </a:cubicBezTo>
                <a:cubicBezTo>
                  <a:pt x="211198" y="574266"/>
                  <a:pt x="215057" y="575781"/>
                  <a:pt x="219075" y="576263"/>
                </a:cubicBezTo>
                <a:cubicBezTo>
                  <a:pt x="234916" y="578164"/>
                  <a:pt x="250820" y="579488"/>
                  <a:pt x="266700" y="581025"/>
                </a:cubicBezTo>
                <a:cubicBezTo>
                  <a:pt x="275427" y="581870"/>
                  <a:pt x="284246" y="581966"/>
                  <a:pt x="292894" y="583407"/>
                </a:cubicBezTo>
                <a:cubicBezTo>
                  <a:pt x="328733" y="589379"/>
                  <a:pt x="325861" y="589541"/>
                  <a:pt x="369094" y="592932"/>
                </a:cubicBezTo>
                <a:cubicBezTo>
                  <a:pt x="448895" y="599191"/>
                  <a:pt x="455177" y="597986"/>
                  <a:pt x="542925" y="600075"/>
                </a:cubicBezTo>
                <a:lnTo>
                  <a:pt x="821532" y="597694"/>
                </a:lnTo>
                <a:cubicBezTo>
                  <a:pt x="825079" y="597545"/>
                  <a:pt x="826152" y="591716"/>
                  <a:pt x="826294" y="588169"/>
                </a:cubicBezTo>
                <a:cubicBezTo>
                  <a:pt x="826961" y="571495"/>
                  <a:pt x="824922" y="554820"/>
                  <a:pt x="823913" y="538163"/>
                </a:cubicBezTo>
                <a:cubicBezTo>
                  <a:pt x="821926" y="505374"/>
                  <a:pt x="818705" y="485779"/>
                  <a:pt x="812007" y="450057"/>
                </a:cubicBezTo>
                <a:cubicBezTo>
                  <a:pt x="809626" y="437357"/>
                  <a:pt x="807699" y="424563"/>
                  <a:pt x="804863" y="411957"/>
                </a:cubicBezTo>
                <a:cubicBezTo>
                  <a:pt x="800552" y="392800"/>
                  <a:pt x="794510" y="374045"/>
                  <a:pt x="790575" y="354807"/>
                </a:cubicBezTo>
                <a:cubicBezTo>
                  <a:pt x="787358" y="339080"/>
                  <a:pt x="785640" y="323082"/>
                  <a:pt x="783432" y="307182"/>
                </a:cubicBezTo>
                <a:cubicBezTo>
                  <a:pt x="781671" y="294505"/>
                  <a:pt x="781600" y="281541"/>
                  <a:pt x="778669" y="269082"/>
                </a:cubicBezTo>
                <a:cubicBezTo>
                  <a:pt x="772051" y="240957"/>
                  <a:pt x="762559" y="213585"/>
                  <a:pt x="754857" y="185738"/>
                </a:cubicBezTo>
                <a:cubicBezTo>
                  <a:pt x="752240" y="176275"/>
                  <a:pt x="751015" y="166409"/>
                  <a:pt x="747713" y="157163"/>
                </a:cubicBezTo>
                <a:cubicBezTo>
                  <a:pt x="743744" y="146050"/>
                  <a:pt x="739539" y="135020"/>
                  <a:pt x="735807" y="123825"/>
                </a:cubicBezTo>
                <a:cubicBezTo>
                  <a:pt x="733980" y="118343"/>
                  <a:pt x="732871" y="112639"/>
                  <a:pt x="731044" y="107157"/>
                </a:cubicBezTo>
                <a:cubicBezTo>
                  <a:pt x="728899" y="100723"/>
                  <a:pt x="726181" y="94494"/>
                  <a:pt x="723900" y="88107"/>
                </a:cubicBezTo>
                <a:cubicBezTo>
                  <a:pt x="720636" y="78966"/>
                  <a:pt x="716690" y="66410"/>
                  <a:pt x="714375" y="57150"/>
                </a:cubicBezTo>
                <a:cubicBezTo>
                  <a:pt x="711049" y="43848"/>
                  <a:pt x="714022" y="47035"/>
                  <a:pt x="707232" y="35719"/>
                </a:cubicBezTo>
                <a:cubicBezTo>
                  <a:pt x="704287" y="30811"/>
                  <a:pt x="702286" y="24866"/>
                  <a:pt x="697707" y="21432"/>
                </a:cubicBezTo>
                <a:cubicBezTo>
                  <a:pt x="694532" y="19051"/>
                  <a:pt x="691610" y="16288"/>
                  <a:pt x="688182" y="14288"/>
                </a:cubicBezTo>
                <a:cubicBezTo>
                  <a:pt x="677718" y="8184"/>
                  <a:pt x="670712" y="4233"/>
                  <a:pt x="659607" y="2382"/>
                </a:cubicBezTo>
                <a:cubicBezTo>
                  <a:pt x="653295" y="1330"/>
                  <a:pt x="646907" y="794"/>
                  <a:pt x="640557" y="0"/>
                </a:cubicBezTo>
                <a:cubicBezTo>
                  <a:pt x="638969" y="2381"/>
                  <a:pt x="636921" y="4513"/>
                  <a:pt x="635794" y="7144"/>
                </a:cubicBezTo>
                <a:cubicBezTo>
                  <a:pt x="634505" y="10152"/>
                  <a:pt x="634123" y="13474"/>
                  <a:pt x="633413" y="16669"/>
                </a:cubicBezTo>
                <a:cubicBezTo>
                  <a:pt x="632535" y="20620"/>
                  <a:pt x="631756" y="24593"/>
                  <a:pt x="631032" y="28575"/>
                </a:cubicBezTo>
                <a:cubicBezTo>
                  <a:pt x="630168" y="33326"/>
                  <a:pt x="629697" y="38150"/>
                  <a:pt x="628650" y="42863"/>
                </a:cubicBezTo>
                <a:cubicBezTo>
                  <a:pt x="627389" y="48536"/>
                  <a:pt x="622992" y="57086"/>
                  <a:pt x="621507" y="61913"/>
                </a:cubicBezTo>
                <a:cubicBezTo>
                  <a:pt x="619582" y="68169"/>
                  <a:pt x="618028" y="74545"/>
                  <a:pt x="616744" y="80963"/>
                </a:cubicBezTo>
                <a:cubicBezTo>
                  <a:pt x="615130" y="89031"/>
                  <a:pt x="615007" y="99091"/>
                  <a:pt x="611982" y="107157"/>
                </a:cubicBezTo>
                <a:cubicBezTo>
                  <a:pt x="610736" y="110481"/>
                  <a:pt x="608807" y="113507"/>
                  <a:pt x="607219" y="116682"/>
                </a:cubicBezTo>
                <a:cubicBezTo>
                  <a:pt x="606460" y="121993"/>
                  <a:pt x="603777" y="141696"/>
                  <a:pt x="602457" y="147638"/>
                </a:cubicBezTo>
                <a:cubicBezTo>
                  <a:pt x="600828" y="154969"/>
                  <a:pt x="598545" y="157035"/>
                  <a:pt x="595313" y="164307"/>
                </a:cubicBezTo>
                <a:cubicBezTo>
                  <a:pt x="590892" y="174255"/>
                  <a:pt x="589311" y="179931"/>
                  <a:pt x="585788" y="190500"/>
                </a:cubicBezTo>
                <a:lnTo>
                  <a:pt x="583407" y="197644"/>
                </a:lnTo>
                <a:cubicBezTo>
                  <a:pt x="580775" y="205541"/>
                  <a:pt x="583535" y="204788"/>
                  <a:pt x="578644" y="204788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874419" y="2188369"/>
            <a:ext cx="195262" cy="573881"/>
          </a:xfrm>
          <a:custGeom>
            <a:avLst/>
            <a:gdLst>
              <a:gd name="connsiteX0" fmla="*/ 92869 w 195262"/>
              <a:gd name="connsiteY0" fmla="*/ 0 h 573881"/>
              <a:gd name="connsiteX1" fmla="*/ 90487 w 195262"/>
              <a:gd name="connsiteY1" fmla="*/ 14287 h 573881"/>
              <a:gd name="connsiteX2" fmla="*/ 85725 w 195262"/>
              <a:gd name="connsiteY2" fmla="*/ 23812 h 573881"/>
              <a:gd name="connsiteX3" fmla="*/ 83344 w 195262"/>
              <a:gd name="connsiteY3" fmla="*/ 30956 h 573881"/>
              <a:gd name="connsiteX4" fmla="*/ 78581 w 195262"/>
              <a:gd name="connsiteY4" fmla="*/ 38100 h 573881"/>
              <a:gd name="connsiteX5" fmla="*/ 69056 w 195262"/>
              <a:gd name="connsiteY5" fmla="*/ 54769 h 573881"/>
              <a:gd name="connsiteX6" fmla="*/ 66675 w 195262"/>
              <a:gd name="connsiteY6" fmla="*/ 61912 h 573881"/>
              <a:gd name="connsiteX7" fmla="*/ 61912 w 195262"/>
              <a:gd name="connsiteY7" fmla="*/ 71437 h 573881"/>
              <a:gd name="connsiteX8" fmla="*/ 59531 w 195262"/>
              <a:gd name="connsiteY8" fmla="*/ 83344 h 573881"/>
              <a:gd name="connsiteX9" fmla="*/ 54769 w 195262"/>
              <a:gd name="connsiteY9" fmla="*/ 92869 h 573881"/>
              <a:gd name="connsiteX10" fmla="*/ 45244 w 195262"/>
              <a:gd name="connsiteY10" fmla="*/ 111919 h 573881"/>
              <a:gd name="connsiteX11" fmla="*/ 38100 w 195262"/>
              <a:gd name="connsiteY11" fmla="*/ 130969 h 573881"/>
              <a:gd name="connsiteX12" fmla="*/ 35719 w 195262"/>
              <a:gd name="connsiteY12" fmla="*/ 138112 h 573881"/>
              <a:gd name="connsiteX13" fmla="*/ 30956 w 195262"/>
              <a:gd name="connsiteY13" fmla="*/ 147637 h 573881"/>
              <a:gd name="connsiteX14" fmla="*/ 23812 w 195262"/>
              <a:gd name="connsiteY14" fmla="*/ 161925 h 573881"/>
              <a:gd name="connsiteX15" fmla="*/ 16669 w 195262"/>
              <a:gd name="connsiteY15" fmla="*/ 183356 h 573881"/>
              <a:gd name="connsiteX16" fmla="*/ 14287 w 195262"/>
              <a:gd name="connsiteY16" fmla="*/ 190500 h 573881"/>
              <a:gd name="connsiteX17" fmla="*/ 9525 w 195262"/>
              <a:gd name="connsiteY17" fmla="*/ 197644 h 573881"/>
              <a:gd name="connsiteX18" fmla="*/ 2381 w 195262"/>
              <a:gd name="connsiteY18" fmla="*/ 211931 h 573881"/>
              <a:gd name="connsiteX19" fmla="*/ 0 w 195262"/>
              <a:gd name="connsiteY19" fmla="*/ 219075 h 573881"/>
              <a:gd name="connsiteX20" fmla="*/ 2381 w 195262"/>
              <a:gd name="connsiteY20" fmla="*/ 230981 h 573881"/>
              <a:gd name="connsiteX21" fmla="*/ 11906 w 195262"/>
              <a:gd name="connsiteY21" fmla="*/ 252412 h 573881"/>
              <a:gd name="connsiteX22" fmla="*/ 14287 w 195262"/>
              <a:gd name="connsiteY22" fmla="*/ 259556 h 573881"/>
              <a:gd name="connsiteX23" fmla="*/ 19050 w 195262"/>
              <a:gd name="connsiteY23" fmla="*/ 366712 h 573881"/>
              <a:gd name="connsiteX24" fmla="*/ 28575 w 195262"/>
              <a:gd name="connsiteY24" fmla="*/ 378619 h 573881"/>
              <a:gd name="connsiteX25" fmla="*/ 40481 w 195262"/>
              <a:gd name="connsiteY25" fmla="*/ 390525 h 573881"/>
              <a:gd name="connsiteX26" fmla="*/ 54769 w 195262"/>
              <a:gd name="connsiteY26" fmla="*/ 395287 h 573881"/>
              <a:gd name="connsiteX27" fmla="*/ 61912 w 195262"/>
              <a:gd name="connsiteY27" fmla="*/ 400050 h 573881"/>
              <a:gd name="connsiteX28" fmla="*/ 76200 w 195262"/>
              <a:gd name="connsiteY28" fmla="*/ 404812 h 573881"/>
              <a:gd name="connsiteX29" fmla="*/ 83344 w 195262"/>
              <a:gd name="connsiteY29" fmla="*/ 409575 h 573881"/>
              <a:gd name="connsiteX30" fmla="*/ 90487 w 195262"/>
              <a:gd name="connsiteY30" fmla="*/ 411956 h 573881"/>
              <a:gd name="connsiteX31" fmla="*/ 97631 w 195262"/>
              <a:gd name="connsiteY31" fmla="*/ 419100 h 573881"/>
              <a:gd name="connsiteX32" fmla="*/ 114300 w 195262"/>
              <a:gd name="connsiteY32" fmla="*/ 428625 h 573881"/>
              <a:gd name="connsiteX33" fmla="*/ 128587 w 195262"/>
              <a:gd name="connsiteY33" fmla="*/ 440531 h 573881"/>
              <a:gd name="connsiteX34" fmla="*/ 145256 w 195262"/>
              <a:gd name="connsiteY34" fmla="*/ 459581 h 573881"/>
              <a:gd name="connsiteX35" fmla="*/ 154781 w 195262"/>
              <a:gd name="connsiteY35" fmla="*/ 469106 h 573881"/>
              <a:gd name="connsiteX36" fmla="*/ 169069 w 195262"/>
              <a:gd name="connsiteY36" fmla="*/ 481012 h 573881"/>
              <a:gd name="connsiteX37" fmla="*/ 171450 w 195262"/>
              <a:gd name="connsiteY37" fmla="*/ 488156 h 573881"/>
              <a:gd name="connsiteX38" fmla="*/ 180975 w 195262"/>
              <a:gd name="connsiteY38" fmla="*/ 502444 h 573881"/>
              <a:gd name="connsiteX39" fmla="*/ 185737 w 195262"/>
              <a:gd name="connsiteY39" fmla="*/ 521494 h 573881"/>
              <a:gd name="connsiteX40" fmla="*/ 190500 w 195262"/>
              <a:gd name="connsiteY40" fmla="*/ 538162 h 573881"/>
              <a:gd name="connsiteX41" fmla="*/ 192881 w 195262"/>
              <a:gd name="connsiteY41" fmla="*/ 547687 h 573881"/>
              <a:gd name="connsiteX42" fmla="*/ 195262 w 195262"/>
              <a:gd name="connsiteY42" fmla="*/ 573881 h 57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95262" h="573881">
                <a:moveTo>
                  <a:pt x="92869" y="0"/>
                </a:moveTo>
                <a:cubicBezTo>
                  <a:pt x="92075" y="4762"/>
                  <a:pt x="91874" y="9663"/>
                  <a:pt x="90487" y="14287"/>
                </a:cubicBezTo>
                <a:cubicBezTo>
                  <a:pt x="89467" y="17687"/>
                  <a:pt x="87123" y="20549"/>
                  <a:pt x="85725" y="23812"/>
                </a:cubicBezTo>
                <a:cubicBezTo>
                  <a:pt x="84736" y="26119"/>
                  <a:pt x="84467" y="28711"/>
                  <a:pt x="83344" y="30956"/>
                </a:cubicBezTo>
                <a:cubicBezTo>
                  <a:pt x="82064" y="33516"/>
                  <a:pt x="80001" y="35615"/>
                  <a:pt x="78581" y="38100"/>
                </a:cubicBezTo>
                <a:cubicBezTo>
                  <a:pt x="66496" y="59249"/>
                  <a:pt x="80661" y="37363"/>
                  <a:pt x="69056" y="54769"/>
                </a:cubicBezTo>
                <a:cubicBezTo>
                  <a:pt x="68262" y="57150"/>
                  <a:pt x="67664" y="59605"/>
                  <a:pt x="66675" y="61912"/>
                </a:cubicBezTo>
                <a:cubicBezTo>
                  <a:pt x="65277" y="65175"/>
                  <a:pt x="63035" y="68069"/>
                  <a:pt x="61912" y="71437"/>
                </a:cubicBezTo>
                <a:cubicBezTo>
                  <a:pt x="60632" y="75277"/>
                  <a:pt x="60811" y="79504"/>
                  <a:pt x="59531" y="83344"/>
                </a:cubicBezTo>
                <a:cubicBezTo>
                  <a:pt x="58409" y="86712"/>
                  <a:pt x="56211" y="89625"/>
                  <a:pt x="54769" y="92869"/>
                </a:cubicBezTo>
                <a:cubicBezTo>
                  <a:pt x="47003" y="110343"/>
                  <a:pt x="53676" y="99269"/>
                  <a:pt x="45244" y="111919"/>
                </a:cubicBezTo>
                <a:cubicBezTo>
                  <a:pt x="40648" y="134890"/>
                  <a:pt x="46275" y="114617"/>
                  <a:pt x="38100" y="130969"/>
                </a:cubicBezTo>
                <a:cubicBezTo>
                  <a:pt x="36978" y="133214"/>
                  <a:pt x="36708" y="135805"/>
                  <a:pt x="35719" y="138112"/>
                </a:cubicBezTo>
                <a:cubicBezTo>
                  <a:pt x="34321" y="141375"/>
                  <a:pt x="32354" y="144374"/>
                  <a:pt x="30956" y="147637"/>
                </a:cubicBezTo>
                <a:cubicBezTo>
                  <a:pt x="25040" y="161442"/>
                  <a:pt x="32967" y="148194"/>
                  <a:pt x="23812" y="161925"/>
                </a:cubicBezTo>
                <a:lnTo>
                  <a:pt x="16669" y="183356"/>
                </a:lnTo>
                <a:cubicBezTo>
                  <a:pt x="15875" y="185737"/>
                  <a:pt x="15679" y="188411"/>
                  <a:pt x="14287" y="190500"/>
                </a:cubicBezTo>
                <a:cubicBezTo>
                  <a:pt x="12700" y="192881"/>
                  <a:pt x="10805" y="195084"/>
                  <a:pt x="9525" y="197644"/>
                </a:cubicBezTo>
                <a:cubicBezTo>
                  <a:pt x="-329" y="217353"/>
                  <a:pt x="16026" y="191465"/>
                  <a:pt x="2381" y="211931"/>
                </a:cubicBezTo>
                <a:cubicBezTo>
                  <a:pt x="1587" y="214312"/>
                  <a:pt x="0" y="216565"/>
                  <a:pt x="0" y="219075"/>
                </a:cubicBezTo>
                <a:cubicBezTo>
                  <a:pt x="0" y="223122"/>
                  <a:pt x="1316" y="227076"/>
                  <a:pt x="2381" y="230981"/>
                </a:cubicBezTo>
                <a:cubicBezTo>
                  <a:pt x="6305" y="245367"/>
                  <a:pt x="5354" y="242583"/>
                  <a:pt x="11906" y="252412"/>
                </a:cubicBezTo>
                <a:cubicBezTo>
                  <a:pt x="12700" y="254793"/>
                  <a:pt x="13597" y="257142"/>
                  <a:pt x="14287" y="259556"/>
                </a:cubicBezTo>
                <a:cubicBezTo>
                  <a:pt x="24543" y="295450"/>
                  <a:pt x="16820" y="317644"/>
                  <a:pt x="19050" y="366712"/>
                </a:cubicBezTo>
                <a:cubicBezTo>
                  <a:pt x="19409" y="374620"/>
                  <a:pt x="22679" y="374688"/>
                  <a:pt x="28575" y="378619"/>
                </a:cubicBezTo>
                <a:cubicBezTo>
                  <a:pt x="32919" y="385135"/>
                  <a:pt x="32962" y="387183"/>
                  <a:pt x="40481" y="390525"/>
                </a:cubicBezTo>
                <a:cubicBezTo>
                  <a:pt x="45069" y="392564"/>
                  <a:pt x="54769" y="395287"/>
                  <a:pt x="54769" y="395287"/>
                </a:cubicBezTo>
                <a:cubicBezTo>
                  <a:pt x="57150" y="396875"/>
                  <a:pt x="59297" y="398888"/>
                  <a:pt x="61912" y="400050"/>
                </a:cubicBezTo>
                <a:cubicBezTo>
                  <a:pt x="66500" y="402089"/>
                  <a:pt x="76200" y="404812"/>
                  <a:pt x="76200" y="404812"/>
                </a:cubicBezTo>
                <a:cubicBezTo>
                  <a:pt x="78581" y="406400"/>
                  <a:pt x="80784" y="408295"/>
                  <a:pt x="83344" y="409575"/>
                </a:cubicBezTo>
                <a:cubicBezTo>
                  <a:pt x="85589" y="410697"/>
                  <a:pt x="88399" y="410564"/>
                  <a:pt x="90487" y="411956"/>
                </a:cubicBezTo>
                <a:cubicBezTo>
                  <a:pt x="93289" y="413824"/>
                  <a:pt x="94891" y="417143"/>
                  <a:pt x="97631" y="419100"/>
                </a:cubicBezTo>
                <a:cubicBezTo>
                  <a:pt x="104173" y="423773"/>
                  <a:pt x="108672" y="422997"/>
                  <a:pt x="114300" y="428625"/>
                </a:cubicBezTo>
                <a:cubicBezTo>
                  <a:pt x="127274" y="441599"/>
                  <a:pt x="114944" y="435983"/>
                  <a:pt x="128587" y="440531"/>
                </a:cubicBezTo>
                <a:cubicBezTo>
                  <a:pt x="148829" y="454026"/>
                  <a:pt x="117474" y="431799"/>
                  <a:pt x="145256" y="459581"/>
                </a:cubicBezTo>
                <a:cubicBezTo>
                  <a:pt x="148431" y="462756"/>
                  <a:pt x="151372" y="466184"/>
                  <a:pt x="154781" y="469106"/>
                </a:cubicBezTo>
                <a:cubicBezTo>
                  <a:pt x="178001" y="489009"/>
                  <a:pt x="144283" y="456230"/>
                  <a:pt x="169069" y="481012"/>
                </a:cubicBezTo>
                <a:cubicBezTo>
                  <a:pt x="169863" y="483393"/>
                  <a:pt x="170231" y="485962"/>
                  <a:pt x="171450" y="488156"/>
                </a:cubicBezTo>
                <a:cubicBezTo>
                  <a:pt x="174230" y="493160"/>
                  <a:pt x="180975" y="502444"/>
                  <a:pt x="180975" y="502444"/>
                </a:cubicBezTo>
                <a:cubicBezTo>
                  <a:pt x="185231" y="515213"/>
                  <a:pt x="181904" y="504246"/>
                  <a:pt x="185737" y="521494"/>
                </a:cubicBezTo>
                <a:cubicBezTo>
                  <a:pt x="189458" y="538238"/>
                  <a:pt x="186524" y="524245"/>
                  <a:pt x="190500" y="538162"/>
                </a:cubicBezTo>
                <a:cubicBezTo>
                  <a:pt x="191399" y="541309"/>
                  <a:pt x="192087" y="544512"/>
                  <a:pt x="192881" y="547687"/>
                </a:cubicBezTo>
                <a:lnTo>
                  <a:pt x="195262" y="573881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269831" y="2164556"/>
            <a:ext cx="261938" cy="595313"/>
          </a:xfrm>
          <a:custGeom>
            <a:avLst/>
            <a:gdLst>
              <a:gd name="connsiteX0" fmla="*/ 0 w 261938"/>
              <a:gd name="connsiteY0" fmla="*/ 0 h 595313"/>
              <a:gd name="connsiteX1" fmla="*/ 23813 w 261938"/>
              <a:gd name="connsiteY1" fmla="*/ 4763 h 595313"/>
              <a:gd name="connsiteX2" fmla="*/ 30957 w 261938"/>
              <a:gd name="connsiteY2" fmla="*/ 9525 h 595313"/>
              <a:gd name="connsiteX3" fmla="*/ 38100 w 261938"/>
              <a:gd name="connsiteY3" fmla="*/ 11907 h 595313"/>
              <a:gd name="connsiteX4" fmla="*/ 52388 w 261938"/>
              <a:gd name="connsiteY4" fmla="*/ 21432 h 595313"/>
              <a:gd name="connsiteX5" fmla="*/ 61913 w 261938"/>
              <a:gd name="connsiteY5" fmla="*/ 33338 h 595313"/>
              <a:gd name="connsiteX6" fmla="*/ 66675 w 261938"/>
              <a:gd name="connsiteY6" fmla="*/ 40482 h 595313"/>
              <a:gd name="connsiteX7" fmla="*/ 73819 w 261938"/>
              <a:gd name="connsiteY7" fmla="*/ 47625 h 595313"/>
              <a:gd name="connsiteX8" fmla="*/ 83344 w 261938"/>
              <a:gd name="connsiteY8" fmla="*/ 61913 h 595313"/>
              <a:gd name="connsiteX9" fmla="*/ 83344 w 261938"/>
              <a:gd name="connsiteY9" fmla="*/ 114300 h 595313"/>
              <a:gd name="connsiteX10" fmla="*/ 78582 w 261938"/>
              <a:gd name="connsiteY10" fmla="*/ 121444 h 595313"/>
              <a:gd name="connsiteX11" fmla="*/ 76200 w 261938"/>
              <a:gd name="connsiteY11" fmla="*/ 128588 h 595313"/>
              <a:gd name="connsiteX12" fmla="*/ 78582 w 261938"/>
              <a:gd name="connsiteY12" fmla="*/ 135732 h 595313"/>
              <a:gd name="connsiteX13" fmla="*/ 85725 w 261938"/>
              <a:gd name="connsiteY13" fmla="*/ 138113 h 595313"/>
              <a:gd name="connsiteX14" fmla="*/ 92869 w 261938"/>
              <a:gd name="connsiteY14" fmla="*/ 142875 h 595313"/>
              <a:gd name="connsiteX15" fmla="*/ 107157 w 261938"/>
              <a:gd name="connsiteY15" fmla="*/ 147638 h 595313"/>
              <a:gd name="connsiteX16" fmla="*/ 116682 w 261938"/>
              <a:gd name="connsiteY16" fmla="*/ 161925 h 595313"/>
              <a:gd name="connsiteX17" fmla="*/ 121444 w 261938"/>
              <a:gd name="connsiteY17" fmla="*/ 169069 h 595313"/>
              <a:gd name="connsiteX18" fmla="*/ 128588 w 261938"/>
              <a:gd name="connsiteY18" fmla="*/ 183357 h 595313"/>
              <a:gd name="connsiteX19" fmla="*/ 133350 w 261938"/>
              <a:gd name="connsiteY19" fmla="*/ 226219 h 595313"/>
              <a:gd name="connsiteX20" fmla="*/ 138113 w 261938"/>
              <a:gd name="connsiteY20" fmla="*/ 242888 h 595313"/>
              <a:gd name="connsiteX21" fmla="*/ 135732 w 261938"/>
              <a:gd name="connsiteY21" fmla="*/ 254794 h 595313"/>
              <a:gd name="connsiteX22" fmla="*/ 135732 w 261938"/>
              <a:gd name="connsiteY22" fmla="*/ 288132 h 595313"/>
              <a:gd name="connsiteX23" fmla="*/ 121444 w 261938"/>
              <a:gd name="connsiteY23" fmla="*/ 295275 h 595313"/>
              <a:gd name="connsiteX24" fmla="*/ 102394 w 261938"/>
              <a:gd name="connsiteY24" fmla="*/ 311944 h 595313"/>
              <a:gd name="connsiteX25" fmla="*/ 97632 w 261938"/>
              <a:gd name="connsiteY25" fmla="*/ 326232 h 595313"/>
              <a:gd name="connsiteX26" fmla="*/ 95250 w 261938"/>
              <a:gd name="connsiteY26" fmla="*/ 333375 h 595313"/>
              <a:gd name="connsiteX27" fmla="*/ 100013 w 261938"/>
              <a:gd name="connsiteY27" fmla="*/ 364332 h 595313"/>
              <a:gd name="connsiteX28" fmla="*/ 102394 w 261938"/>
              <a:gd name="connsiteY28" fmla="*/ 371475 h 595313"/>
              <a:gd name="connsiteX29" fmla="*/ 109538 w 261938"/>
              <a:gd name="connsiteY29" fmla="*/ 373857 h 595313"/>
              <a:gd name="connsiteX30" fmla="*/ 114300 w 261938"/>
              <a:gd name="connsiteY30" fmla="*/ 381000 h 595313"/>
              <a:gd name="connsiteX31" fmla="*/ 121444 w 261938"/>
              <a:gd name="connsiteY31" fmla="*/ 383382 h 595313"/>
              <a:gd name="connsiteX32" fmla="*/ 138113 w 261938"/>
              <a:gd name="connsiteY32" fmla="*/ 402432 h 595313"/>
              <a:gd name="connsiteX33" fmla="*/ 147638 w 261938"/>
              <a:gd name="connsiteY33" fmla="*/ 414338 h 595313"/>
              <a:gd name="connsiteX34" fmla="*/ 159544 w 261938"/>
              <a:gd name="connsiteY34" fmla="*/ 423863 h 595313"/>
              <a:gd name="connsiteX35" fmla="*/ 166688 w 261938"/>
              <a:gd name="connsiteY35" fmla="*/ 431007 h 595313"/>
              <a:gd name="connsiteX36" fmla="*/ 171450 w 261938"/>
              <a:gd name="connsiteY36" fmla="*/ 438150 h 595313"/>
              <a:gd name="connsiteX37" fmla="*/ 185738 w 261938"/>
              <a:gd name="connsiteY37" fmla="*/ 452438 h 595313"/>
              <a:gd name="connsiteX38" fmla="*/ 197644 w 261938"/>
              <a:gd name="connsiteY38" fmla="*/ 466725 h 595313"/>
              <a:gd name="connsiteX39" fmla="*/ 209550 w 261938"/>
              <a:gd name="connsiteY39" fmla="*/ 478632 h 595313"/>
              <a:gd name="connsiteX40" fmla="*/ 216694 w 261938"/>
              <a:gd name="connsiteY40" fmla="*/ 495300 h 595313"/>
              <a:gd name="connsiteX41" fmla="*/ 223838 w 261938"/>
              <a:gd name="connsiteY41" fmla="*/ 502444 h 595313"/>
              <a:gd name="connsiteX42" fmla="*/ 235744 w 261938"/>
              <a:gd name="connsiteY42" fmla="*/ 514350 h 595313"/>
              <a:gd name="connsiteX43" fmla="*/ 242888 w 261938"/>
              <a:gd name="connsiteY43" fmla="*/ 528638 h 595313"/>
              <a:gd name="connsiteX44" fmla="*/ 250032 w 261938"/>
              <a:gd name="connsiteY44" fmla="*/ 542925 h 595313"/>
              <a:gd name="connsiteX45" fmla="*/ 252413 w 261938"/>
              <a:gd name="connsiteY45" fmla="*/ 550069 h 595313"/>
              <a:gd name="connsiteX46" fmla="*/ 257175 w 261938"/>
              <a:gd name="connsiteY46" fmla="*/ 571500 h 595313"/>
              <a:gd name="connsiteX47" fmla="*/ 259557 w 261938"/>
              <a:gd name="connsiteY47" fmla="*/ 585788 h 595313"/>
              <a:gd name="connsiteX48" fmla="*/ 261938 w 261938"/>
              <a:gd name="connsiteY48" fmla="*/ 595313 h 5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61938" h="595313">
                <a:moveTo>
                  <a:pt x="0" y="0"/>
                </a:moveTo>
                <a:cubicBezTo>
                  <a:pt x="7938" y="1588"/>
                  <a:pt x="17077" y="273"/>
                  <a:pt x="23813" y="4763"/>
                </a:cubicBezTo>
                <a:cubicBezTo>
                  <a:pt x="26194" y="6350"/>
                  <a:pt x="28397" y="8245"/>
                  <a:pt x="30957" y="9525"/>
                </a:cubicBezTo>
                <a:cubicBezTo>
                  <a:pt x="33202" y="10648"/>
                  <a:pt x="35906" y="10688"/>
                  <a:pt x="38100" y="11907"/>
                </a:cubicBezTo>
                <a:cubicBezTo>
                  <a:pt x="43104" y="14687"/>
                  <a:pt x="52388" y="21432"/>
                  <a:pt x="52388" y="21432"/>
                </a:cubicBezTo>
                <a:cubicBezTo>
                  <a:pt x="57024" y="35339"/>
                  <a:pt x="51142" y="22566"/>
                  <a:pt x="61913" y="33338"/>
                </a:cubicBezTo>
                <a:cubicBezTo>
                  <a:pt x="63937" y="35362"/>
                  <a:pt x="64843" y="38283"/>
                  <a:pt x="66675" y="40482"/>
                </a:cubicBezTo>
                <a:cubicBezTo>
                  <a:pt x="68831" y="43069"/>
                  <a:pt x="71752" y="44967"/>
                  <a:pt x="73819" y="47625"/>
                </a:cubicBezTo>
                <a:cubicBezTo>
                  <a:pt x="77333" y="52143"/>
                  <a:pt x="83344" y="61913"/>
                  <a:pt x="83344" y="61913"/>
                </a:cubicBezTo>
                <a:cubicBezTo>
                  <a:pt x="88609" y="82976"/>
                  <a:pt x="88469" y="78421"/>
                  <a:pt x="83344" y="114300"/>
                </a:cubicBezTo>
                <a:cubicBezTo>
                  <a:pt x="82939" y="117133"/>
                  <a:pt x="79862" y="118884"/>
                  <a:pt x="78582" y="121444"/>
                </a:cubicBezTo>
                <a:cubicBezTo>
                  <a:pt x="77459" y="123689"/>
                  <a:pt x="76994" y="126207"/>
                  <a:pt x="76200" y="128588"/>
                </a:cubicBezTo>
                <a:cubicBezTo>
                  <a:pt x="76994" y="130969"/>
                  <a:pt x="76807" y="133957"/>
                  <a:pt x="78582" y="135732"/>
                </a:cubicBezTo>
                <a:cubicBezTo>
                  <a:pt x="80357" y="137507"/>
                  <a:pt x="83480" y="136991"/>
                  <a:pt x="85725" y="138113"/>
                </a:cubicBezTo>
                <a:cubicBezTo>
                  <a:pt x="88285" y="139393"/>
                  <a:pt x="90254" y="141713"/>
                  <a:pt x="92869" y="142875"/>
                </a:cubicBezTo>
                <a:cubicBezTo>
                  <a:pt x="97457" y="144914"/>
                  <a:pt x="107157" y="147638"/>
                  <a:pt x="107157" y="147638"/>
                </a:cubicBezTo>
                <a:lnTo>
                  <a:pt x="116682" y="161925"/>
                </a:lnTo>
                <a:cubicBezTo>
                  <a:pt x="118269" y="164306"/>
                  <a:pt x="120539" y="166354"/>
                  <a:pt x="121444" y="169069"/>
                </a:cubicBezTo>
                <a:cubicBezTo>
                  <a:pt x="124730" y="178928"/>
                  <a:pt x="122433" y="174125"/>
                  <a:pt x="128588" y="183357"/>
                </a:cubicBezTo>
                <a:cubicBezTo>
                  <a:pt x="135196" y="203182"/>
                  <a:pt x="128645" y="181524"/>
                  <a:pt x="133350" y="226219"/>
                </a:cubicBezTo>
                <a:cubicBezTo>
                  <a:pt x="133809" y="230584"/>
                  <a:pt x="136639" y="238465"/>
                  <a:pt x="138113" y="242888"/>
                </a:cubicBezTo>
                <a:cubicBezTo>
                  <a:pt x="137319" y="246857"/>
                  <a:pt x="135732" y="250747"/>
                  <a:pt x="135732" y="254794"/>
                </a:cubicBezTo>
                <a:cubicBezTo>
                  <a:pt x="135732" y="255242"/>
                  <a:pt x="141632" y="280757"/>
                  <a:pt x="135732" y="288132"/>
                </a:cubicBezTo>
                <a:cubicBezTo>
                  <a:pt x="132375" y="292328"/>
                  <a:pt x="126149" y="293707"/>
                  <a:pt x="121444" y="295275"/>
                </a:cubicBezTo>
                <a:cubicBezTo>
                  <a:pt x="104776" y="306388"/>
                  <a:pt x="110332" y="300038"/>
                  <a:pt x="102394" y="311944"/>
                </a:cubicBezTo>
                <a:lnTo>
                  <a:pt x="97632" y="326232"/>
                </a:lnTo>
                <a:lnTo>
                  <a:pt x="95250" y="333375"/>
                </a:lnTo>
                <a:cubicBezTo>
                  <a:pt x="97169" y="350644"/>
                  <a:pt x="96264" y="351210"/>
                  <a:pt x="100013" y="364332"/>
                </a:cubicBezTo>
                <a:cubicBezTo>
                  <a:pt x="100702" y="366745"/>
                  <a:pt x="100619" y="369700"/>
                  <a:pt x="102394" y="371475"/>
                </a:cubicBezTo>
                <a:cubicBezTo>
                  <a:pt x="104169" y="373250"/>
                  <a:pt x="107157" y="373063"/>
                  <a:pt x="109538" y="373857"/>
                </a:cubicBezTo>
                <a:cubicBezTo>
                  <a:pt x="111125" y="376238"/>
                  <a:pt x="112065" y="379212"/>
                  <a:pt x="114300" y="381000"/>
                </a:cubicBezTo>
                <a:cubicBezTo>
                  <a:pt x="116260" y="382568"/>
                  <a:pt x="119669" y="381607"/>
                  <a:pt x="121444" y="383382"/>
                </a:cubicBezTo>
                <a:cubicBezTo>
                  <a:pt x="149226" y="411164"/>
                  <a:pt x="117871" y="388937"/>
                  <a:pt x="138113" y="402432"/>
                </a:cubicBezTo>
                <a:cubicBezTo>
                  <a:pt x="142749" y="416339"/>
                  <a:pt x="136867" y="403566"/>
                  <a:pt x="147638" y="414338"/>
                </a:cubicBezTo>
                <a:cubicBezTo>
                  <a:pt x="158408" y="425109"/>
                  <a:pt x="145636" y="419228"/>
                  <a:pt x="159544" y="423863"/>
                </a:cubicBezTo>
                <a:cubicBezTo>
                  <a:pt x="161925" y="426244"/>
                  <a:pt x="164532" y="428420"/>
                  <a:pt x="166688" y="431007"/>
                </a:cubicBezTo>
                <a:cubicBezTo>
                  <a:pt x="168520" y="433205"/>
                  <a:pt x="169549" y="436011"/>
                  <a:pt x="171450" y="438150"/>
                </a:cubicBezTo>
                <a:cubicBezTo>
                  <a:pt x="175925" y="443184"/>
                  <a:pt x="182002" y="446834"/>
                  <a:pt x="185738" y="452438"/>
                </a:cubicBezTo>
                <a:cubicBezTo>
                  <a:pt x="197557" y="470169"/>
                  <a:pt x="182370" y="448398"/>
                  <a:pt x="197644" y="466725"/>
                </a:cubicBezTo>
                <a:cubicBezTo>
                  <a:pt x="207569" y="478633"/>
                  <a:pt x="196452" y="469898"/>
                  <a:pt x="209550" y="478632"/>
                </a:cubicBezTo>
                <a:cubicBezTo>
                  <a:pt x="211493" y="484458"/>
                  <a:pt x="213019" y="490154"/>
                  <a:pt x="216694" y="495300"/>
                </a:cubicBezTo>
                <a:cubicBezTo>
                  <a:pt x="218651" y="498040"/>
                  <a:pt x="221682" y="499857"/>
                  <a:pt x="223838" y="502444"/>
                </a:cubicBezTo>
                <a:cubicBezTo>
                  <a:pt x="233759" y="514350"/>
                  <a:pt x="222647" y="505620"/>
                  <a:pt x="235744" y="514350"/>
                </a:cubicBezTo>
                <a:cubicBezTo>
                  <a:pt x="241729" y="532306"/>
                  <a:pt x="233656" y="510173"/>
                  <a:pt x="242888" y="528638"/>
                </a:cubicBezTo>
                <a:cubicBezTo>
                  <a:pt x="252744" y="548350"/>
                  <a:pt x="236386" y="522460"/>
                  <a:pt x="250032" y="542925"/>
                </a:cubicBezTo>
                <a:cubicBezTo>
                  <a:pt x="250826" y="545306"/>
                  <a:pt x="251723" y="547655"/>
                  <a:pt x="252413" y="550069"/>
                </a:cubicBezTo>
                <a:cubicBezTo>
                  <a:pt x="254324" y="556759"/>
                  <a:pt x="255947" y="564746"/>
                  <a:pt x="257175" y="571500"/>
                </a:cubicBezTo>
                <a:cubicBezTo>
                  <a:pt x="258039" y="576251"/>
                  <a:pt x="258610" y="581053"/>
                  <a:pt x="259557" y="585788"/>
                </a:cubicBezTo>
                <a:cubicBezTo>
                  <a:pt x="260199" y="588997"/>
                  <a:pt x="261938" y="595313"/>
                  <a:pt x="261938" y="59531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322219" y="2533650"/>
            <a:ext cx="73832" cy="223838"/>
          </a:xfrm>
          <a:custGeom>
            <a:avLst/>
            <a:gdLst>
              <a:gd name="connsiteX0" fmla="*/ 30956 w 73832"/>
              <a:gd name="connsiteY0" fmla="*/ 0 h 223838"/>
              <a:gd name="connsiteX1" fmla="*/ 26194 w 73832"/>
              <a:gd name="connsiteY1" fmla="*/ 19050 h 223838"/>
              <a:gd name="connsiteX2" fmla="*/ 21431 w 73832"/>
              <a:gd name="connsiteY2" fmla="*/ 26194 h 223838"/>
              <a:gd name="connsiteX3" fmla="*/ 19050 w 73832"/>
              <a:gd name="connsiteY3" fmla="*/ 33338 h 223838"/>
              <a:gd name="connsiteX4" fmla="*/ 14287 w 73832"/>
              <a:gd name="connsiteY4" fmla="*/ 59531 h 223838"/>
              <a:gd name="connsiteX5" fmla="*/ 7144 w 73832"/>
              <a:gd name="connsiteY5" fmla="*/ 73819 h 223838"/>
              <a:gd name="connsiteX6" fmla="*/ 2381 w 73832"/>
              <a:gd name="connsiteY6" fmla="*/ 90488 h 223838"/>
              <a:gd name="connsiteX7" fmla="*/ 0 w 73832"/>
              <a:gd name="connsiteY7" fmla="*/ 97631 h 223838"/>
              <a:gd name="connsiteX8" fmla="*/ 19050 w 73832"/>
              <a:gd name="connsiteY8" fmla="*/ 119063 h 223838"/>
              <a:gd name="connsiteX9" fmla="*/ 26194 w 73832"/>
              <a:gd name="connsiteY9" fmla="*/ 123825 h 223838"/>
              <a:gd name="connsiteX10" fmla="*/ 33337 w 73832"/>
              <a:gd name="connsiteY10" fmla="*/ 126206 h 223838"/>
              <a:gd name="connsiteX11" fmla="*/ 45244 w 73832"/>
              <a:gd name="connsiteY11" fmla="*/ 140494 h 223838"/>
              <a:gd name="connsiteX12" fmla="*/ 61912 w 73832"/>
              <a:gd name="connsiteY12" fmla="*/ 161925 h 223838"/>
              <a:gd name="connsiteX13" fmla="*/ 66675 w 73832"/>
              <a:gd name="connsiteY13" fmla="*/ 178594 h 223838"/>
              <a:gd name="connsiteX14" fmla="*/ 71437 w 73832"/>
              <a:gd name="connsiteY14" fmla="*/ 200025 h 223838"/>
              <a:gd name="connsiteX15" fmla="*/ 73819 w 73832"/>
              <a:gd name="connsiteY15" fmla="*/ 223838 h 22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3832" h="223838">
                <a:moveTo>
                  <a:pt x="30956" y="0"/>
                </a:moveTo>
                <a:cubicBezTo>
                  <a:pt x="30051" y="4526"/>
                  <a:pt x="28634" y="14170"/>
                  <a:pt x="26194" y="19050"/>
                </a:cubicBezTo>
                <a:cubicBezTo>
                  <a:pt x="24914" y="21610"/>
                  <a:pt x="23019" y="23813"/>
                  <a:pt x="21431" y="26194"/>
                </a:cubicBezTo>
                <a:cubicBezTo>
                  <a:pt x="20637" y="28575"/>
                  <a:pt x="19594" y="30888"/>
                  <a:pt x="19050" y="33338"/>
                </a:cubicBezTo>
                <a:cubicBezTo>
                  <a:pt x="14799" y="52468"/>
                  <a:pt x="18626" y="42178"/>
                  <a:pt x="14287" y="59531"/>
                </a:cubicBezTo>
                <a:cubicBezTo>
                  <a:pt x="11294" y="71502"/>
                  <a:pt x="12964" y="62178"/>
                  <a:pt x="7144" y="73819"/>
                </a:cubicBezTo>
                <a:cubicBezTo>
                  <a:pt x="5238" y="77631"/>
                  <a:pt x="3400" y="86920"/>
                  <a:pt x="2381" y="90488"/>
                </a:cubicBezTo>
                <a:cubicBezTo>
                  <a:pt x="1692" y="92901"/>
                  <a:pt x="794" y="95250"/>
                  <a:pt x="0" y="97631"/>
                </a:cubicBezTo>
                <a:cubicBezTo>
                  <a:pt x="5726" y="106221"/>
                  <a:pt x="9262" y="112539"/>
                  <a:pt x="19050" y="119063"/>
                </a:cubicBezTo>
                <a:cubicBezTo>
                  <a:pt x="21431" y="120650"/>
                  <a:pt x="23634" y="122545"/>
                  <a:pt x="26194" y="123825"/>
                </a:cubicBezTo>
                <a:cubicBezTo>
                  <a:pt x="28439" y="124947"/>
                  <a:pt x="30956" y="125412"/>
                  <a:pt x="33337" y="126206"/>
                </a:cubicBezTo>
                <a:cubicBezTo>
                  <a:pt x="54198" y="147067"/>
                  <a:pt x="28675" y="120610"/>
                  <a:pt x="45244" y="140494"/>
                </a:cubicBezTo>
                <a:cubicBezTo>
                  <a:pt x="52092" y="148712"/>
                  <a:pt x="57899" y="149891"/>
                  <a:pt x="61912" y="161925"/>
                </a:cubicBezTo>
                <a:cubicBezTo>
                  <a:pt x="64183" y="168737"/>
                  <a:pt x="65179" y="171114"/>
                  <a:pt x="66675" y="178594"/>
                </a:cubicBezTo>
                <a:cubicBezTo>
                  <a:pt x="70865" y="199548"/>
                  <a:pt x="66803" y="186122"/>
                  <a:pt x="71437" y="200025"/>
                </a:cubicBezTo>
                <a:cubicBezTo>
                  <a:pt x="74156" y="219051"/>
                  <a:pt x="73819" y="211081"/>
                  <a:pt x="73819" y="223838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7250906" y="2162175"/>
            <a:ext cx="54769" cy="602456"/>
          </a:xfrm>
          <a:custGeom>
            <a:avLst/>
            <a:gdLst>
              <a:gd name="connsiteX0" fmla="*/ 0 w 54769"/>
              <a:gd name="connsiteY0" fmla="*/ 0 h 602456"/>
              <a:gd name="connsiteX1" fmla="*/ 2382 w 54769"/>
              <a:gd name="connsiteY1" fmla="*/ 116681 h 602456"/>
              <a:gd name="connsiteX2" fmla="*/ 7144 w 54769"/>
              <a:gd name="connsiteY2" fmla="*/ 123825 h 602456"/>
              <a:gd name="connsiteX3" fmla="*/ 14288 w 54769"/>
              <a:gd name="connsiteY3" fmla="*/ 145256 h 602456"/>
              <a:gd name="connsiteX4" fmla="*/ 16669 w 54769"/>
              <a:gd name="connsiteY4" fmla="*/ 152400 h 602456"/>
              <a:gd name="connsiteX5" fmla="*/ 19050 w 54769"/>
              <a:gd name="connsiteY5" fmla="*/ 159544 h 602456"/>
              <a:gd name="connsiteX6" fmla="*/ 21432 w 54769"/>
              <a:gd name="connsiteY6" fmla="*/ 221456 h 602456"/>
              <a:gd name="connsiteX7" fmla="*/ 23813 w 54769"/>
              <a:gd name="connsiteY7" fmla="*/ 228600 h 602456"/>
              <a:gd name="connsiteX8" fmla="*/ 33338 w 54769"/>
              <a:gd name="connsiteY8" fmla="*/ 242888 h 602456"/>
              <a:gd name="connsiteX9" fmla="*/ 42863 w 54769"/>
              <a:gd name="connsiteY9" fmla="*/ 264319 h 602456"/>
              <a:gd name="connsiteX10" fmla="*/ 45244 w 54769"/>
              <a:gd name="connsiteY10" fmla="*/ 271463 h 602456"/>
              <a:gd name="connsiteX11" fmla="*/ 45244 w 54769"/>
              <a:gd name="connsiteY11" fmla="*/ 326231 h 602456"/>
              <a:gd name="connsiteX12" fmla="*/ 42863 w 54769"/>
              <a:gd name="connsiteY12" fmla="*/ 333375 h 602456"/>
              <a:gd name="connsiteX13" fmla="*/ 35719 w 54769"/>
              <a:gd name="connsiteY13" fmla="*/ 338138 h 602456"/>
              <a:gd name="connsiteX14" fmla="*/ 30957 w 54769"/>
              <a:gd name="connsiteY14" fmla="*/ 345281 h 602456"/>
              <a:gd name="connsiteX15" fmla="*/ 14288 w 54769"/>
              <a:gd name="connsiteY15" fmla="*/ 354806 h 602456"/>
              <a:gd name="connsiteX16" fmla="*/ 4763 w 54769"/>
              <a:gd name="connsiteY16" fmla="*/ 369094 h 602456"/>
              <a:gd name="connsiteX17" fmla="*/ 9525 w 54769"/>
              <a:gd name="connsiteY17" fmla="*/ 376238 h 602456"/>
              <a:gd name="connsiteX18" fmla="*/ 16669 w 54769"/>
              <a:gd name="connsiteY18" fmla="*/ 390525 h 602456"/>
              <a:gd name="connsiteX19" fmla="*/ 23813 w 54769"/>
              <a:gd name="connsiteY19" fmla="*/ 395288 h 602456"/>
              <a:gd name="connsiteX20" fmla="*/ 35719 w 54769"/>
              <a:gd name="connsiteY20" fmla="*/ 409575 h 602456"/>
              <a:gd name="connsiteX21" fmla="*/ 45244 w 54769"/>
              <a:gd name="connsiteY21" fmla="*/ 423863 h 602456"/>
              <a:gd name="connsiteX22" fmla="*/ 47625 w 54769"/>
              <a:gd name="connsiteY22" fmla="*/ 435769 h 602456"/>
              <a:gd name="connsiteX23" fmla="*/ 52388 w 54769"/>
              <a:gd name="connsiteY23" fmla="*/ 461963 h 602456"/>
              <a:gd name="connsiteX24" fmla="*/ 35719 w 54769"/>
              <a:gd name="connsiteY24" fmla="*/ 478631 h 602456"/>
              <a:gd name="connsiteX25" fmla="*/ 28575 w 54769"/>
              <a:gd name="connsiteY25" fmla="*/ 483394 h 602456"/>
              <a:gd name="connsiteX26" fmla="*/ 26194 w 54769"/>
              <a:gd name="connsiteY26" fmla="*/ 545306 h 602456"/>
              <a:gd name="connsiteX27" fmla="*/ 33338 w 54769"/>
              <a:gd name="connsiteY27" fmla="*/ 552450 h 602456"/>
              <a:gd name="connsiteX28" fmla="*/ 35719 w 54769"/>
              <a:gd name="connsiteY28" fmla="*/ 559594 h 602456"/>
              <a:gd name="connsiteX29" fmla="*/ 45244 w 54769"/>
              <a:gd name="connsiteY29" fmla="*/ 573881 h 602456"/>
              <a:gd name="connsiteX30" fmla="*/ 52388 w 54769"/>
              <a:gd name="connsiteY30" fmla="*/ 595313 h 602456"/>
              <a:gd name="connsiteX31" fmla="*/ 54769 w 54769"/>
              <a:gd name="connsiteY31" fmla="*/ 602456 h 60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4769" h="602456">
                <a:moveTo>
                  <a:pt x="0" y="0"/>
                </a:moveTo>
                <a:cubicBezTo>
                  <a:pt x="794" y="38894"/>
                  <a:pt x="141" y="77844"/>
                  <a:pt x="2382" y="116681"/>
                </a:cubicBezTo>
                <a:cubicBezTo>
                  <a:pt x="2547" y="119538"/>
                  <a:pt x="5982" y="121210"/>
                  <a:pt x="7144" y="123825"/>
                </a:cubicBezTo>
                <a:cubicBezTo>
                  <a:pt x="7145" y="123827"/>
                  <a:pt x="13097" y="141683"/>
                  <a:pt x="14288" y="145256"/>
                </a:cubicBezTo>
                <a:lnTo>
                  <a:pt x="16669" y="152400"/>
                </a:lnTo>
                <a:lnTo>
                  <a:pt x="19050" y="159544"/>
                </a:lnTo>
                <a:cubicBezTo>
                  <a:pt x="19844" y="180181"/>
                  <a:pt x="20011" y="200852"/>
                  <a:pt x="21432" y="221456"/>
                </a:cubicBezTo>
                <a:cubicBezTo>
                  <a:pt x="21605" y="223960"/>
                  <a:pt x="22594" y="226406"/>
                  <a:pt x="23813" y="228600"/>
                </a:cubicBezTo>
                <a:cubicBezTo>
                  <a:pt x="26593" y="233604"/>
                  <a:pt x="33338" y="242888"/>
                  <a:pt x="33338" y="242888"/>
                </a:cubicBezTo>
                <a:cubicBezTo>
                  <a:pt x="39005" y="259890"/>
                  <a:pt x="35315" y="252998"/>
                  <a:pt x="42863" y="264319"/>
                </a:cubicBezTo>
                <a:cubicBezTo>
                  <a:pt x="43657" y="266700"/>
                  <a:pt x="44795" y="268993"/>
                  <a:pt x="45244" y="271463"/>
                </a:cubicBezTo>
                <a:cubicBezTo>
                  <a:pt x="49148" y="292936"/>
                  <a:pt x="47971" y="301688"/>
                  <a:pt x="45244" y="326231"/>
                </a:cubicBezTo>
                <a:cubicBezTo>
                  <a:pt x="44967" y="328726"/>
                  <a:pt x="44431" y="331415"/>
                  <a:pt x="42863" y="333375"/>
                </a:cubicBezTo>
                <a:cubicBezTo>
                  <a:pt x="41075" y="335610"/>
                  <a:pt x="38100" y="336550"/>
                  <a:pt x="35719" y="338138"/>
                </a:cubicBezTo>
                <a:cubicBezTo>
                  <a:pt x="34132" y="340519"/>
                  <a:pt x="32980" y="343258"/>
                  <a:pt x="30957" y="345281"/>
                </a:cubicBezTo>
                <a:cubicBezTo>
                  <a:pt x="23748" y="352490"/>
                  <a:pt x="22462" y="352082"/>
                  <a:pt x="14288" y="354806"/>
                </a:cubicBezTo>
                <a:cubicBezTo>
                  <a:pt x="11113" y="359569"/>
                  <a:pt x="1588" y="364331"/>
                  <a:pt x="4763" y="369094"/>
                </a:cubicBezTo>
                <a:cubicBezTo>
                  <a:pt x="6350" y="371475"/>
                  <a:pt x="8245" y="373678"/>
                  <a:pt x="9525" y="376238"/>
                </a:cubicBezTo>
                <a:cubicBezTo>
                  <a:pt x="13397" y="383981"/>
                  <a:pt x="9848" y="383704"/>
                  <a:pt x="16669" y="390525"/>
                </a:cubicBezTo>
                <a:cubicBezTo>
                  <a:pt x="18693" y="392549"/>
                  <a:pt x="21432" y="393700"/>
                  <a:pt x="23813" y="395288"/>
                </a:cubicBezTo>
                <a:cubicBezTo>
                  <a:pt x="40832" y="420816"/>
                  <a:pt x="14326" y="382069"/>
                  <a:pt x="35719" y="409575"/>
                </a:cubicBezTo>
                <a:cubicBezTo>
                  <a:pt x="39233" y="414093"/>
                  <a:pt x="45244" y="423863"/>
                  <a:pt x="45244" y="423863"/>
                </a:cubicBezTo>
                <a:cubicBezTo>
                  <a:pt x="46038" y="427832"/>
                  <a:pt x="46901" y="431787"/>
                  <a:pt x="47625" y="435769"/>
                </a:cubicBezTo>
                <a:cubicBezTo>
                  <a:pt x="53722" y="469296"/>
                  <a:pt x="46504" y="432539"/>
                  <a:pt x="52388" y="461963"/>
                </a:cubicBezTo>
                <a:cubicBezTo>
                  <a:pt x="48197" y="474536"/>
                  <a:pt x="52095" y="467713"/>
                  <a:pt x="35719" y="478631"/>
                </a:cubicBezTo>
                <a:lnTo>
                  <a:pt x="28575" y="483394"/>
                </a:lnTo>
                <a:cubicBezTo>
                  <a:pt x="14487" y="504529"/>
                  <a:pt x="18521" y="495432"/>
                  <a:pt x="26194" y="545306"/>
                </a:cubicBezTo>
                <a:cubicBezTo>
                  <a:pt x="26706" y="548635"/>
                  <a:pt x="30957" y="550069"/>
                  <a:pt x="33338" y="552450"/>
                </a:cubicBezTo>
                <a:cubicBezTo>
                  <a:pt x="34132" y="554831"/>
                  <a:pt x="34500" y="557400"/>
                  <a:pt x="35719" y="559594"/>
                </a:cubicBezTo>
                <a:cubicBezTo>
                  <a:pt x="38499" y="564597"/>
                  <a:pt x="45244" y="573881"/>
                  <a:pt x="45244" y="573881"/>
                </a:cubicBezTo>
                <a:lnTo>
                  <a:pt x="52388" y="595313"/>
                </a:lnTo>
                <a:lnTo>
                  <a:pt x="54769" y="602456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6434138" y="3209925"/>
            <a:ext cx="707618" cy="711994"/>
          </a:xfrm>
          <a:custGeom>
            <a:avLst/>
            <a:gdLst>
              <a:gd name="connsiteX0" fmla="*/ 0 w 707618"/>
              <a:gd name="connsiteY0" fmla="*/ 0 h 711994"/>
              <a:gd name="connsiteX1" fmla="*/ 11906 w 707618"/>
              <a:gd name="connsiteY1" fmla="*/ 2381 h 711994"/>
              <a:gd name="connsiteX2" fmla="*/ 26193 w 707618"/>
              <a:gd name="connsiteY2" fmla="*/ 7144 h 711994"/>
              <a:gd name="connsiteX3" fmla="*/ 338137 w 707618"/>
              <a:gd name="connsiteY3" fmla="*/ 11906 h 711994"/>
              <a:gd name="connsiteX4" fmla="*/ 376237 w 707618"/>
              <a:gd name="connsiteY4" fmla="*/ 14288 h 711994"/>
              <a:gd name="connsiteX5" fmla="*/ 388143 w 707618"/>
              <a:gd name="connsiteY5" fmla="*/ 16669 h 711994"/>
              <a:gd name="connsiteX6" fmla="*/ 421481 w 707618"/>
              <a:gd name="connsiteY6" fmla="*/ 21431 h 711994"/>
              <a:gd name="connsiteX7" fmla="*/ 435768 w 707618"/>
              <a:gd name="connsiteY7" fmla="*/ 23813 h 711994"/>
              <a:gd name="connsiteX8" fmla="*/ 478631 w 707618"/>
              <a:gd name="connsiteY8" fmla="*/ 26194 h 711994"/>
              <a:gd name="connsiteX9" fmla="*/ 490537 w 707618"/>
              <a:gd name="connsiteY9" fmla="*/ 40481 h 711994"/>
              <a:gd name="connsiteX10" fmla="*/ 483393 w 707618"/>
              <a:gd name="connsiteY10" fmla="*/ 104775 h 711994"/>
              <a:gd name="connsiteX11" fmla="*/ 481012 w 707618"/>
              <a:gd name="connsiteY11" fmla="*/ 111919 h 711994"/>
              <a:gd name="connsiteX12" fmla="*/ 478631 w 707618"/>
              <a:gd name="connsiteY12" fmla="*/ 119063 h 711994"/>
              <a:gd name="connsiteX13" fmla="*/ 473868 w 707618"/>
              <a:gd name="connsiteY13" fmla="*/ 126206 h 711994"/>
              <a:gd name="connsiteX14" fmla="*/ 481012 w 707618"/>
              <a:gd name="connsiteY14" fmla="*/ 185738 h 711994"/>
              <a:gd name="connsiteX15" fmla="*/ 485775 w 707618"/>
              <a:gd name="connsiteY15" fmla="*/ 192881 h 711994"/>
              <a:gd name="connsiteX16" fmla="*/ 492918 w 707618"/>
              <a:gd name="connsiteY16" fmla="*/ 216694 h 711994"/>
              <a:gd name="connsiteX17" fmla="*/ 495300 w 707618"/>
              <a:gd name="connsiteY17" fmla="*/ 223838 h 711994"/>
              <a:gd name="connsiteX18" fmla="*/ 497681 w 707618"/>
              <a:gd name="connsiteY18" fmla="*/ 283369 h 711994"/>
              <a:gd name="connsiteX19" fmla="*/ 497681 w 707618"/>
              <a:gd name="connsiteY19" fmla="*/ 297656 h 711994"/>
              <a:gd name="connsiteX20" fmla="*/ 492918 w 707618"/>
              <a:gd name="connsiteY20" fmla="*/ 311944 h 711994"/>
              <a:gd name="connsiteX21" fmla="*/ 488156 w 707618"/>
              <a:gd name="connsiteY21" fmla="*/ 342900 h 711994"/>
              <a:gd name="connsiteX22" fmla="*/ 485775 w 707618"/>
              <a:gd name="connsiteY22" fmla="*/ 350044 h 711994"/>
              <a:gd name="connsiteX23" fmla="*/ 481012 w 707618"/>
              <a:gd name="connsiteY23" fmla="*/ 357188 h 711994"/>
              <a:gd name="connsiteX24" fmla="*/ 473868 w 707618"/>
              <a:gd name="connsiteY24" fmla="*/ 378619 h 711994"/>
              <a:gd name="connsiteX25" fmla="*/ 471487 w 707618"/>
              <a:gd name="connsiteY25" fmla="*/ 385763 h 711994"/>
              <a:gd name="connsiteX26" fmla="*/ 473868 w 707618"/>
              <a:gd name="connsiteY26" fmla="*/ 402431 h 711994"/>
              <a:gd name="connsiteX27" fmla="*/ 469106 w 707618"/>
              <a:gd name="connsiteY27" fmla="*/ 466725 h 711994"/>
              <a:gd name="connsiteX28" fmla="*/ 466725 w 707618"/>
              <a:gd name="connsiteY28" fmla="*/ 516731 h 711994"/>
              <a:gd name="connsiteX29" fmla="*/ 457200 w 707618"/>
              <a:gd name="connsiteY29" fmla="*/ 538163 h 711994"/>
              <a:gd name="connsiteX30" fmla="*/ 452437 w 707618"/>
              <a:gd name="connsiteY30" fmla="*/ 554831 h 711994"/>
              <a:gd name="connsiteX31" fmla="*/ 454818 w 707618"/>
              <a:gd name="connsiteY31" fmla="*/ 576263 h 711994"/>
              <a:gd name="connsiteX32" fmla="*/ 471487 w 707618"/>
              <a:gd name="connsiteY32" fmla="*/ 585788 h 711994"/>
              <a:gd name="connsiteX33" fmla="*/ 485775 w 707618"/>
              <a:gd name="connsiteY33" fmla="*/ 590550 h 711994"/>
              <a:gd name="connsiteX34" fmla="*/ 492918 w 707618"/>
              <a:gd name="connsiteY34" fmla="*/ 592931 h 711994"/>
              <a:gd name="connsiteX35" fmla="*/ 516731 w 707618"/>
              <a:gd name="connsiteY35" fmla="*/ 597694 h 711994"/>
              <a:gd name="connsiteX36" fmla="*/ 531018 w 707618"/>
              <a:gd name="connsiteY36" fmla="*/ 602456 h 711994"/>
              <a:gd name="connsiteX37" fmla="*/ 538162 w 707618"/>
              <a:gd name="connsiteY37" fmla="*/ 604838 h 711994"/>
              <a:gd name="connsiteX38" fmla="*/ 545306 w 707618"/>
              <a:gd name="connsiteY38" fmla="*/ 609600 h 711994"/>
              <a:gd name="connsiteX39" fmla="*/ 559593 w 707618"/>
              <a:gd name="connsiteY39" fmla="*/ 614363 h 711994"/>
              <a:gd name="connsiteX40" fmla="*/ 578643 w 707618"/>
              <a:gd name="connsiteY40" fmla="*/ 621506 h 711994"/>
              <a:gd name="connsiteX41" fmla="*/ 592931 w 707618"/>
              <a:gd name="connsiteY41" fmla="*/ 626269 h 711994"/>
              <a:gd name="connsiteX42" fmla="*/ 600075 w 707618"/>
              <a:gd name="connsiteY42" fmla="*/ 628650 h 711994"/>
              <a:gd name="connsiteX43" fmla="*/ 607218 w 707618"/>
              <a:gd name="connsiteY43" fmla="*/ 633413 h 711994"/>
              <a:gd name="connsiteX44" fmla="*/ 614362 w 707618"/>
              <a:gd name="connsiteY44" fmla="*/ 635794 h 711994"/>
              <a:gd name="connsiteX45" fmla="*/ 628650 w 707618"/>
              <a:gd name="connsiteY45" fmla="*/ 645319 h 711994"/>
              <a:gd name="connsiteX46" fmla="*/ 645318 w 707618"/>
              <a:gd name="connsiteY46" fmla="*/ 657225 h 711994"/>
              <a:gd name="connsiteX47" fmla="*/ 666750 w 707618"/>
              <a:gd name="connsiteY47" fmla="*/ 671513 h 711994"/>
              <a:gd name="connsiteX48" fmla="*/ 673893 w 707618"/>
              <a:gd name="connsiteY48" fmla="*/ 676275 h 711994"/>
              <a:gd name="connsiteX49" fmla="*/ 688181 w 707618"/>
              <a:gd name="connsiteY49" fmla="*/ 681038 h 711994"/>
              <a:gd name="connsiteX50" fmla="*/ 707231 w 707618"/>
              <a:gd name="connsiteY50" fmla="*/ 702469 h 711994"/>
              <a:gd name="connsiteX51" fmla="*/ 707231 w 707618"/>
              <a:gd name="connsiteY51" fmla="*/ 711994 h 71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07618" h="711994">
                <a:moveTo>
                  <a:pt x="0" y="0"/>
                </a:moveTo>
                <a:cubicBezTo>
                  <a:pt x="3969" y="794"/>
                  <a:pt x="8001" y="1316"/>
                  <a:pt x="11906" y="2381"/>
                </a:cubicBezTo>
                <a:cubicBezTo>
                  <a:pt x="16749" y="3702"/>
                  <a:pt x="21181" y="6866"/>
                  <a:pt x="26193" y="7144"/>
                </a:cubicBezTo>
                <a:cubicBezTo>
                  <a:pt x="158615" y="14500"/>
                  <a:pt x="54747" y="9398"/>
                  <a:pt x="338137" y="11906"/>
                </a:cubicBezTo>
                <a:cubicBezTo>
                  <a:pt x="350837" y="12700"/>
                  <a:pt x="363570" y="13081"/>
                  <a:pt x="376237" y="14288"/>
                </a:cubicBezTo>
                <a:cubicBezTo>
                  <a:pt x="380266" y="14672"/>
                  <a:pt x="384161" y="15945"/>
                  <a:pt x="388143" y="16669"/>
                </a:cubicBezTo>
                <a:cubicBezTo>
                  <a:pt x="408990" y="20459"/>
                  <a:pt x="397314" y="17978"/>
                  <a:pt x="421481" y="21431"/>
                </a:cubicBezTo>
                <a:cubicBezTo>
                  <a:pt x="426261" y="22114"/>
                  <a:pt x="430957" y="23412"/>
                  <a:pt x="435768" y="23813"/>
                </a:cubicBezTo>
                <a:cubicBezTo>
                  <a:pt x="450028" y="25001"/>
                  <a:pt x="464343" y="25400"/>
                  <a:pt x="478631" y="26194"/>
                </a:cubicBezTo>
                <a:cubicBezTo>
                  <a:pt x="480165" y="27728"/>
                  <a:pt x="490393" y="37022"/>
                  <a:pt x="490537" y="40481"/>
                </a:cubicBezTo>
                <a:cubicBezTo>
                  <a:pt x="492284" y="82412"/>
                  <a:pt x="492120" y="78594"/>
                  <a:pt x="483393" y="104775"/>
                </a:cubicBezTo>
                <a:lnTo>
                  <a:pt x="481012" y="111919"/>
                </a:lnTo>
                <a:cubicBezTo>
                  <a:pt x="480218" y="114300"/>
                  <a:pt x="480024" y="116975"/>
                  <a:pt x="478631" y="119063"/>
                </a:cubicBezTo>
                <a:lnTo>
                  <a:pt x="473868" y="126206"/>
                </a:lnTo>
                <a:cubicBezTo>
                  <a:pt x="474053" y="129716"/>
                  <a:pt x="472293" y="172662"/>
                  <a:pt x="481012" y="185738"/>
                </a:cubicBezTo>
                <a:lnTo>
                  <a:pt x="485775" y="192881"/>
                </a:lnTo>
                <a:cubicBezTo>
                  <a:pt x="489372" y="207270"/>
                  <a:pt x="487124" y="199311"/>
                  <a:pt x="492918" y="216694"/>
                </a:cubicBezTo>
                <a:lnTo>
                  <a:pt x="495300" y="223838"/>
                </a:lnTo>
                <a:cubicBezTo>
                  <a:pt x="496094" y="243682"/>
                  <a:pt x="495566" y="263622"/>
                  <a:pt x="497681" y="283369"/>
                </a:cubicBezTo>
                <a:cubicBezTo>
                  <a:pt x="499439" y="299781"/>
                  <a:pt x="508621" y="281246"/>
                  <a:pt x="497681" y="297656"/>
                </a:cubicBezTo>
                <a:cubicBezTo>
                  <a:pt x="496093" y="302419"/>
                  <a:pt x="493541" y="306962"/>
                  <a:pt x="492918" y="311944"/>
                </a:cubicBezTo>
                <a:cubicBezTo>
                  <a:pt x="491472" y="323512"/>
                  <a:pt x="490883" y="331991"/>
                  <a:pt x="488156" y="342900"/>
                </a:cubicBezTo>
                <a:cubicBezTo>
                  <a:pt x="487547" y="345335"/>
                  <a:pt x="486898" y="347799"/>
                  <a:pt x="485775" y="350044"/>
                </a:cubicBezTo>
                <a:cubicBezTo>
                  <a:pt x="484495" y="352604"/>
                  <a:pt x="482600" y="354807"/>
                  <a:pt x="481012" y="357188"/>
                </a:cubicBezTo>
                <a:lnTo>
                  <a:pt x="473868" y="378619"/>
                </a:lnTo>
                <a:lnTo>
                  <a:pt x="471487" y="385763"/>
                </a:lnTo>
                <a:cubicBezTo>
                  <a:pt x="472281" y="391319"/>
                  <a:pt x="473868" y="396819"/>
                  <a:pt x="473868" y="402431"/>
                </a:cubicBezTo>
                <a:cubicBezTo>
                  <a:pt x="473868" y="427451"/>
                  <a:pt x="471671" y="443639"/>
                  <a:pt x="469106" y="466725"/>
                </a:cubicBezTo>
                <a:cubicBezTo>
                  <a:pt x="468312" y="483394"/>
                  <a:pt x="468568" y="500146"/>
                  <a:pt x="466725" y="516731"/>
                </a:cubicBezTo>
                <a:cubicBezTo>
                  <a:pt x="464970" y="532522"/>
                  <a:pt x="462516" y="527533"/>
                  <a:pt x="457200" y="538163"/>
                </a:cubicBezTo>
                <a:cubicBezTo>
                  <a:pt x="455489" y="541585"/>
                  <a:pt x="453202" y="551771"/>
                  <a:pt x="452437" y="554831"/>
                </a:cubicBezTo>
                <a:cubicBezTo>
                  <a:pt x="453231" y="561975"/>
                  <a:pt x="452362" y="569508"/>
                  <a:pt x="454818" y="576263"/>
                </a:cubicBezTo>
                <a:cubicBezTo>
                  <a:pt x="455549" y="578272"/>
                  <a:pt x="471021" y="585602"/>
                  <a:pt x="471487" y="585788"/>
                </a:cubicBezTo>
                <a:cubicBezTo>
                  <a:pt x="476148" y="587652"/>
                  <a:pt x="481012" y="588963"/>
                  <a:pt x="485775" y="590550"/>
                </a:cubicBezTo>
                <a:cubicBezTo>
                  <a:pt x="488156" y="591344"/>
                  <a:pt x="490457" y="592439"/>
                  <a:pt x="492918" y="592931"/>
                </a:cubicBezTo>
                <a:cubicBezTo>
                  <a:pt x="500856" y="594519"/>
                  <a:pt x="509051" y="595134"/>
                  <a:pt x="516731" y="597694"/>
                </a:cubicBezTo>
                <a:lnTo>
                  <a:pt x="531018" y="602456"/>
                </a:lnTo>
                <a:cubicBezTo>
                  <a:pt x="533399" y="603250"/>
                  <a:pt x="536073" y="603446"/>
                  <a:pt x="538162" y="604838"/>
                </a:cubicBezTo>
                <a:cubicBezTo>
                  <a:pt x="540543" y="606425"/>
                  <a:pt x="542691" y="608438"/>
                  <a:pt x="545306" y="609600"/>
                </a:cubicBezTo>
                <a:cubicBezTo>
                  <a:pt x="549893" y="611639"/>
                  <a:pt x="555103" y="612118"/>
                  <a:pt x="559593" y="614363"/>
                </a:cubicBezTo>
                <a:cubicBezTo>
                  <a:pt x="575565" y="622348"/>
                  <a:pt x="562429" y="616642"/>
                  <a:pt x="578643" y="621506"/>
                </a:cubicBezTo>
                <a:cubicBezTo>
                  <a:pt x="583452" y="622949"/>
                  <a:pt x="588168" y="624681"/>
                  <a:pt x="592931" y="626269"/>
                </a:cubicBezTo>
                <a:lnTo>
                  <a:pt x="600075" y="628650"/>
                </a:lnTo>
                <a:cubicBezTo>
                  <a:pt x="602456" y="630238"/>
                  <a:pt x="604658" y="632133"/>
                  <a:pt x="607218" y="633413"/>
                </a:cubicBezTo>
                <a:cubicBezTo>
                  <a:pt x="609463" y="634536"/>
                  <a:pt x="612273" y="634402"/>
                  <a:pt x="614362" y="635794"/>
                </a:cubicBezTo>
                <a:cubicBezTo>
                  <a:pt x="632200" y="647685"/>
                  <a:pt x="611663" y="639658"/>
                  <a:pt x="628650" y="645319"/>
                </a:cubicBezTo>
                <a:cubicBezTo>
                  <a:pt x="641275" y="657946"/>
                  <a:pt x="629647" y="647823"/>
                  <a:pt x="645318" y="657225"/>
                </a:cubicBezTo>
                <a:cubicBezTo>
                  <a:pt x="645338" y="657237"/>
                  <a:pt x="663168" y="669125"/>
                  <a:pt x="666750" y="671513"/>
                </a:cubicBezTo>
                <a:cubicBezTo>
                  <a:pt x="669131" y="673100"/>
                  <a:pt x="671178" y="675370"/>
                  <a:pt x="673893" y="676275"/>
                </a:cubicBezTo>
                <a:lnTo>
                  <a:pt x="688181" y="681038"/>
                </a:lnTo>
                <a:cubicBezTo>
                  <a:pt x="688492" y="681349"/>
                  <a:pt x="705531" y="696521"/>
                  <a:pt x="707231" y="702469"/>
                </a:cubicBezTo>
                <a:cubicBezTo>
                  <a:pt x="708103" y="705522"/>
                  <a:pt x="707231" y="708819"/>
                  <a:pt x="707231" y="711994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6853238" y="3767138"/>
            <a:ext cx="35718" cy="133350"/>
          </a:xfrm>
          <a:custGeom>
            <a:avLst/>
            <a:gdLst>
              <a:gd name="connsiteX0" fmla="*/ 35718 w 35718"/>
              <a:gd name="connsiteY0" fmla="*/ 0 h 133350"/>
              <a:gd name="connsiteX1" fmla="*/ 21431 w 35718"/>
              <a:gd name="connsiteY1" fmla="*/ 19050 h 133350"/>
              <a:gd name="connsiteX2" fmla="*/ 16668 w 35718"/>
              <a:gd name="connsiteY2" fmla="*/ 28575 h 133350"/>
              <a:gd name="connsiteX3" fmla="*/ 14287 w 35718"/>
              <a:gd name="connsiteY3" fmla="*/ 35718 h 133350"/>
              <a:gd name="connsiteX4" fmla="*/ 9525 w 35718"/>
              <a:gd name="connsiteY4" fmla="*/ 42862 h 133350"/>
              <a:gd name="connsiteX5" fmla="*/ 2381 w 35718"/>
              <a:gd name="connsiteY5" fmla="*/ 64293 h 133350"/>
              <a:gd name="connsiteX6" fmla="*/ 0 w 35718"/>
              <a:gd name="connsiteY6" fmla="*/ 71437 h 133350"/>
              <a:gd name="connsiteX7" fmla="*/ 2381 w 35718"/>
              <a:gd name="connsiteY7" fmla="*/ 90487 h 133350"/>
              <a:gd name="connsiteX8" fmla="*/ 11906 w 35718"/>
              <a:gd name="connsiteY8" fmla="*/ 104775 h 133350"/>
              <a:gd name="connsiteX9" fmla="*/ 16668 w 35718"/>
              <a:gd name="connsiteY9" fmla="*/ 119062 h 133350"/>
              <a:gd name="connsiteX10" fmla="*/ 19050 w 35718"/>
              <a:gd name="connsiteY10" fmla="*/ 126206 h 133350"/>
              <a:gd name="connsiteX11" fmla="*/ 19050 w 35718"/>
              <a:gd name="connsiteY11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718" h="133350">
                <a:moveTo>
                  <a:pt x="35718" y="0"/>
                </a:moveTo>
                <a:cubicBezTo>
                  <a:pt x="31131" y="5734"/>
                  <a:pt x="25225" y="12411"/>
                  <a:pt x="21431" y="19050"/>
                </a:cubicBezTo>
                <a:cubicBezTo>
                  <a:pt x="19670" y="22132"/>
                  <a:pt x="18066" y="25312"/>
                  <a:pt x="16668" y="28575"/>
                </a:cubicBezTo>
                <a:cubicBezTo>
                  <a:pt x="15679" y="30882"/>
                  <a:pt x="15409" y="33473"/>
                  <a:pt x="14287" y="35718"/>
                </a:cubicBezTo>
                <a:cubicBezTo>
                  <a:pt x="13007" y="38278"/>
                  <a:pt x="10687" y="40247"/>
                  <a:pt x="9525" y="42862"/>
                </a:cubicBezTo>
                <a:cubicBezTo>
                  <a:pt x="9524" y="42864"/>
                  <a:pt x="3572" y="60720"/>
                  <a:pt x="2381" y="64293"/>
                </a:cubicBezTo>
                <a:lnTo>
                  <a:pt x="0" y="71437"/>
                </a:lnTo>
                <a:cubicBezTo>
                  <a:pt x="794" y="77787"/>
                  <a:pt x="229" y="84460"/>
                  <a:pt x="2381" y="90487"/>
                </a:cubicBezTo>
                <a:cubicBezTo>
                  <a:pt x="4306" y="95878"/>
                  <a:pt x="11906" y="104775"/>
                  <a:pt x="11906" y="104775"/>
                </a:cubicBezTo>
                <a:lnTo>
                  <a:pt x="16668" y="119062"/>
                </a:lnTo>
                <a:cubicBezTo>
                  <a:pt x="17462" y="121443"/>
                  <a:pt x="19050" y="123696"/>
                  <a:pt x="19050" y="126206"/>
                </a:cubicBezTo>
                <a:lnTo>
                  <a:pt x="19050" y="13335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6115050" y="4263747"/>
            <a:ext cx="511969" cy="501134"/>
          </a:xfrm>
          <a:custGeom>
            <a:avLst/>
            <a:gdLst>
              <a:gd name="connsiteX0" fmla="*/ 0 w 511969"/>
              <a:gd name="connsiteY0" fmla="*/ 3453 h 501134"/>
              <a:gd name="connsiteX1" fmla="*/ 66675 w 511969"/>
              <a:gd name="connsiteY1" fmla="*/ 3453 h 501134"/>
              <a:gd name="connsiteX2" fmla="*/ 135731 w 511969"/>
              <a:gd name="connsiteY2" fmla="*/ 8216 h 501134"/>
              <a:gd name="connsiteX3" fmla="*/ 161925 w 511969"/>
              <a:gd name="connsiteY3" fmla="*/ 15359 h 501134"/>
              <a:gd name="connsiteX4" fmla="*/ 176213 w 511969"/>
              <a:gd name="connsiteY4" fmla="*/ 20122 h 501134"/>
              <a:gd name="connsiteX5" fmla="*/ 188119 w 511969"/>
              <a:gd name="connsiteY5" fmla="*/ 22503 h 501134"/>
              <a:gd name="connsiteX6" fmla="*/ 207169 w 511969"/>
              <a:gd name="connsiteY6" fmla="*/ 27266 h 501134"/>
              <a:gd name="connsiteX7" fmla="*/ 409575 w 511969"/>
              <a:gd name="connsiteY7" fmla="*/ 32028 h 501134"/>
              <a:gd name="connsiteX8" fmla="*/ 426244 w 511969"/>
              <a:gd name="connsiteY8" fmla="*/ 36791 h 501134"/>
              <a:gd name="connsiteX9" fmla="*/ 433388 w 511969"/>
              <a:gd name="connsiteY9" fmla="*/ 43934 h 501134"/>
              <a:gd name="connsiteX10" fmla="*/ 440531 w 511969"/>
              <a:gd name="connsiteY10" fmla="*/ 65366 h 501134"/>
              <a:gd name="connsiteX11" fmla="*/ 442913 w 511969"/>
              <a:gd name="connsiteY11" fmla="*/ 72509 h 501134"/>
              <a:gd name="connsiteX12" fmla="*/ 445294 w 511969"/>
              <a:gd name="connsiteY12" fmla="*/ 246341 h 501134"/>
              <a:gd name="connsiteX13" fmla="*/ 447675 w 511969"/>
              <a:gd name="connsiteY13" fmla="*/ 253484 h 501134"/>
              <a:gd name="connsiteX14" fmla="*/ 452438 w 511969"/>
              <a:gd name="connsiteY14" fmla="*/ 289203 h 501134"/>
              <a:gd name="connsiteX15" fmla="*/ 461963 w 511969"/>
              <a:gd name="connsiteY15" fmla="*/ 313016 h 501134"/>
              <a:gd name="connsiteX16" fmla="*/ 464344 w 511969"/>
              <a:gd name="connsiteY16" fmla="*/ 320159 h 501134"/>
              <a:gd name="connsiteX17" fmla="*/ 473869 w 511969"/>
              <a:gd name="connsiteY17" fmla="*/ 334447 h 501134"/>
              <a:gd name="connsiteX18" fmla="*/ 483394 w 511969"/>
              <a:gd name="connsiteY18" fmla="*/ 348734 h 501134"/>
              <a:gd name="connsiteX19" fmla="*/ 488156 w 511969"/>
              <a:gd name="connsiteY19" fmla="*/ 355878 h 501134"/>
              <a:gd name="connsiteX20" fmla="*/ 492919 w 511969"/>
              <a:gd name="connsiteY20" fmla="*/ 370166 h 501134"/>
              <a:gd name="connsiteX21" fmla="*/ 502444 w 511969"/>
              <a:gd name="connsiteY21" fmla="*/ 386834 h 501134"/>
              <a:gd name="connsiteX22" fmla="*/ 504825 w 511969"/>
              <a:gd name="connsiteY22" fmla="*/ 396359 h 501134"/>
              <a:gd name="connsiteX23" fmla="*/ 509588 w 511969"/>
              <a:gd name="connsiteY23" fmla="*/ 403503 h 501134"/>
              <a:gd name="connsiteX24" fmla="*/ 511969 w 511969"/>
              <a:gd name="connsiteY24" fmla="*/ 422553 h 501134"/>
              <a:gd name="connsiteX25" fmla="*/ 509588 w 511969"/>
              <a:gd name="connsiteY25" fmla="*/ 470178 h 501134"/>
              <a:gd name="connsiteX26" fmla="*/ 504825 w 511969"/>
              <a:gd name="connsiteY26" fmla="*/ 484466 h 501134"/>
              <a:gd name="connsiteX27" fmla="*/ 502444 w 511969"/>
              <a:gd name="connsiteY27" fmla="*/ 491609 h 501134"/>
              <a:gd name="connsiteX28" fmla="*/ 500063 w 511969"/>
              <a:gd name="connsiteY28" fmla="*/ 501134 h 50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1969" h="501134">
                <a:moveTo>
                  <a:pt x="0" y="3453"/>
                </a:moveTo>
                <a:cubicBezTo>
                  <a:pt x="29106" y="-2368"/>
                  <a:pt x="11108" y="247"/>
                  <a:pt x="66675" y="3453"/>
                </a:cubicBezTo>
                <a:cubicBezTo>
                  <a:pt x="89710" y="4782"/>
                  <a:pt x="135731" y="8216"/>
                  <a:pt x="135731" y="8216"/>
                </a:cubicBezTo>
                <a:cubicBezTo>
                  <a:pt x="152556" y="11580"/>
                  <a:pt x="143803" y="9318"/>
                  <a:pt x="161925" y="15359"/>
                </a:cubicBezTo>
                <a:lnTo>
                  <a:pt x="176213" y="20122"/>
                </a:lnTo>
                <a:cubicBezTo>
                  <a:pt x="180182" y="20916"/>
                  <a:pt x="184193" y="21521"/>
                  <a:pt x="188119" y="22503"/>
                </a:cubicBezTo>
                <a:cubicBezTo>
                  <a:pt x="197446" y="24834"/>
                  <a:pt x="195474" y="26535"/>
                  <a:pt x="207169" y="27266"/>
                </a:cubicBezTo>
                <a:cubicBezTo>
                  <a:pt x="255402" y="30281"/>
                  <a:pt x="383292" y="31575"/>
                  <a:pt x="409575" y="32028"/>
                </a:cubicBezTo>
                <a:cubicBezTo>
                  <a:pt x="410850" y="32347"/>
                  <a:pt x="424191" y="35423"/>
                  <a:pt x="426244" y="36791"/>
                </a:cubicBezTo>
                <a:cubicBezTo>
                  <a:pt x="429046" y="38659"/>
                  <a:pt x="431007" y="41553"/>
                  <a:pt x="433388" y="43934"/>
                </a:cubicBezTo>
                <a:lnTo>
                  <a:pt x="440531" y="65366"/>
                </a:lnTo>
                <a:lnTo>
                  <a:pt x="442913" y="72509"/>
                </a:lnTo>
                <a:cubicBezTo>
                  <a:pt x="443707" y="130453"/>
                  <a:pt x="443770" y="188412"/>
                  <a:pt x="445294" y="246341"/>
                </a:cubicBezTo>
                <a:cubicBezTo>
                  <a:pt x="445360" y="248850"/>
                  <a:pt x="447262" y="251008"/>
                  <a:pt x="447675" y="253484"/>
                </a:cubicBezTo>
                <a:cubicBezTo>
                  <a:pt x="449661" y="265399"/>
                  <a:pt x="449498" y="277442"/>
                  <a:pt x="452438" y="289203"/>
                </a:cubicBezTo>
                <a:cubicBezTo>
                  <a:pt x="456776" y="306555"/>
                  <a:pt x="456048" y="299216"/>
                  <a:pt x="461963" y="313016"/>
                </a:cubicBezTo>
                <a:cubicBezTo>
                  <a:pt x="462952" y="315323"/>
                  <a:pt x="463125" y="317965"/>
                  <a:pt x="464344" y="320159"/>
                </a:cubicBezTo>
                <a:cubicBezTo>
                  <a:pt x="467124" y="325163"/>
                  <a:pt x="470694" y="329684"/>
                  <a:pt x="473869" y="334447"/>
                </a:cubicBezTo>
                <a:lnTo>
                  <a:pt x="483394" y="348734"/>
                </a:lnTo>
                <a:cubicBezTo>
                  <a:pt x="484982" y="351115"/>
                  <a:pt x="487251" y="353163"/>
                  <a:pt x="488156" y="355878"/>
                </a:cubicBezTo>
                <a:cubicBezTo>
                  <a:pt x="489744" y="360641"/>
                  <a:pt x="490134" y="365989"/>
                  <a:pt x="492919" y="370166"/>
                </a:cubicBezTo>
                <a:cubicBezTo>
                  <a:pt x="499650" y="380263"/>
                  <a:pt x="496401" y="374750"/>
                  <a:pt x="502444" y="386834"/>
                </a:cubicBezTo>
                <a:cubicBezTo>
                  <a:pt x="503238" y="390009"/>
                  <a:pt x="503536" y="393351"/>
                  <a:pt x="504825" y="396359"/>
                </a:cubicBezTo>
                <a:cubicBezTo>
                  <a:pt x="505952" y="398990"/>
                  <a:pt x="508835" y="400742"/>
                  <a:pt x="509588" y="403503"/>
                </a:cubicBezTo>
                <a:cubicBezTo>
                  <a:pt x="511272" y="409677"/>
                  <a:pt x="511175" y="416203"/>
                  <a:pt x="511969" y="422553"/>
                </a:cubicBezTo>
                <a:cubicBezTo>
                  <a:pt x="511175" y="438428"/>
                  <a:pt x="511410" y="454388"/>
                  <a:pt x="509588" y="470178"/>
                </a:cubicBezTo>
                <a:cubicBezTo>
                  <a:pt x="509013" y="475165"/>
                  <a:pt x="506413" y="479703"/>
                  <a:pt x="504825" y="484466"/>
                </a:cubicBezTo>
                <a:lnTo>
                  <a:pt x="502444" y="491609"/>
                </a:lnTo>
                <a:cubicBezTo>
                  <a:pt x="499812" y="499505"/>
                  <a:pt x="500063" y="496243"/>
                  <a:pt x="500063" y="501134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076825" y="1123950"/>
            <a:ext cx="214313" cy="619125"/>
          </a:xfrm>
          <a:custGeom>
            <a:avLst/>
            <a:gdLst>
              <a:gd name="connsiteX0" fmla="*/ 0 w 214313"/>
              <a:gd name="connsiteY0" fmla="*/ 0 h 619125"/>
              <a:gd name="connsiteX1" fmla="*/ 7144 w 214313"/>
              <a:gd name="connsiteY1" fmla="*/ 11906 h 619125"/>
              <a:gd name="connsiteX2" fmla="*/ 11906 w 214313"/>
              <a:gd name="connsiteY2" fmla="*/ 26194 h 619125"/>
              <a:gd name="connsiteX3" fmla="*/ 19050 w 214313"/>
              <a:gd name="connsiteY3" fmla="*/ 33338 h 619125"/>
              <a:gd name="connsiteX4" fmla="*/ 26194 w 214313"/>
              <a:gd name="connsiteY4" fmla="*/ 50006 h 619125"/>
              <a:gd name="connsiteX5" fmla="*/ 30956 w 214313"/>
              <a:gd name="connsiteY5" fmla="*/ 57150 h 619125"/>
              <a:gd name="connsiteX6" fmla="*/ 35719 w 214313"/>
              <a:gd name="connsiteY6" fmla="*/ 71438 h 619125"/>
              <a:gd name="connsiteX7" fmla="*/ 42863 w 214313"/>
              <a:gd name="connsiteY7" fmla="*/ 90488 h 619125"/>
              <a:gd name="connsiteX8" fmla="*/ 47625 w 214313"/>
              <a:gd name="connsiteY8" fmla="*/ 100013 h 619125"/>
              <a:gd name="connsiteX9" fmla="*/ 52388 w 214313"/>
              <a:gd name="connsiteY9" fmla="*/ 207169 h 619125"/>
              <a:gd name="connsiteX10" fmla="*/ 54769 w 214313"/>
              <a:gd name="connsiteY10" fmla="*/ 280988 h 619125"/>
              <a:gd name="connsiteX11" fmla="*/ 59531 w 214313"/>
              <a:gd name="connsiteY11" fmla="*/ 307181 h 619125"/>
              <a:gd name="connsiteX12" fmla="*/ 64294 w 214313"/>
              <a:gd name="connsiteY12" fmla="*/ 321469 h 619125"/>
              <a:gd name="connsiteX13" fmla="*/ 66675 w 214313"/>
              <a:gd name="connsiteY13" fmla="*/ 345281 h 619125"/>
              <a:gd name="connsiteX14" fmla="*/ 69056 w 214313"/>
              <a:gd name="connsiteY14" fmla="*/ 352425 h 619125"/>
              <a:gd name="connsiteX15" fmla="*/ 73819 w 214313"/>
              <a:gd name="connsiteY15" fmla="*/ 416719 h 619125"/>
              <a:gd name="connsiteX16" fmla="*/ 80963 w 214313"/>
              <a:gd name="connsiteY16" fmla="*/ 438150 h 619125"/>
              <a:gd name="connsiteX17" fmla="*/ 83344 w 214313"/>
              <a:gd name="connsiteY17" fmla="*/ 445294 h 619125"/>
              <a:gd name="connsiteX18" fmla="*/ 97631 w 214313"/>
              <a:gd name="connsiteY18" fmla="*/ 466725 h 619125"/>
              <a:gd name="connsiteX19" fmla="*/ 102394 w 214313"/>
              <a:gd name="connsiteY19" fmla="*/ 473869 h 619125"/>
              <a:gd name="connsiteX20" fmla="*/ 107156 w 214313"/>
              <a:gd name="connsiteY20" fmla="*/ 481013 h 619125"/>
              <a:gd name="connsiteX21" fmla="*/ 114300 w 214313"/>
              <a:gd name="connsiteY21" fmla="*/ 488156 h 619125"/>
              <a:gd name="connsiteX22" fmla="*/ 121444 w 214313"/>
              <a:gd name="connsiteY22" fmla="*/ 492919 h 619125"/>
              <a:gd name="connsiteX23" fmla="*/ 135731 w 214313"/>
              <a:gd name="connsiteY23" fmla="*/ 509588 h 619125"/>
              <a:gd name="connsiteX24" fmla="*/ 150019 w 214313"/>
              <a:gd name="connsiteY24" fmla="*/ 521494 h 619125"/>
              <a:gd name="connsiteX25" fmla="*/ 166688 w 214313"/>
              <a:gd name="connsiteY25" fmla="*/ 542925 h 619125"/>
              <a:gd name="connsiteX26" fmla="*/ 169069 w 214313"/>
              <a:gd name="connsiteY26" fmla="*/ 550069 h 619125"/>
              <a:gd name="connsiteX27" fmla="*/ 176213 w 214313"/>
              <a:gd name="connsiteY27" fmla="*/ 557213 h 619125"/>
              <a:gd name="connsiteX28" fmla="*/ 180975 w 214313"/>
              <a:gd name="connsiteY28" fmla="*/ 564356 h 619125"/>
              <a:gd name="connsiteX29" fmla="*/ 185738 w 214313"/>
              <a:gd name="connsiteY29" fmla="*/ 578644 h 619125"/>
              <a:gd name="connsiteX30" fmla="*/ 200025 w 214313"/>
              <a:gd name="connsiteY30" fmla="*/ 600075 h 619125"/>
              <a:gd name="connsiteX31" fmla="*/ 204788 w 214313"/>
              <a:gd name="connsiteY31" fmla="*/ 607219 h 619125"/>
              <a:gd name="connsiteX32" fmla="*/ 209550 w 214313"/>
              <a:gd name="connsiteY32" fmla="*/ 614363 h 619125"/>
              <a:gd name="connsiteX33" fmla="*/ 214313 w 214313"/>
              <a:gd name="connsiteY33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4313" h="619125">
                <a:moveTo>
                  <a:pt x="0" y="0"/>
                </a:moveTo>
                <a:cubicBezTo>
                  <a:pt x="2381" y="3969"/>
                  <a:pt x="5229" y="7693"/>
                  <a:pt x="7144" y="11906"/>
                </a:cubicBezTo>
                <a:cubicBezTo>
                  <a:pt x="9221" y="16476"/>
                  <a:pt x="8356" y="22644"/>
                  <a:pt x="11906" y="26194"/>
                </a:cubicBezTo>
                <a:lnTo>
                  <a:pt x="19050" y="33338"/>
                </a:lnTo>
                <a:cubicBezTo>
                  <a:pt x="21722" y="41354"/>
                  <a:pt x="21485" y="41764"/>
                  <a:pt x="26194" y="50006"/>
                </a:cubicBezTo>
                <a:cubicBezTo>
                  <a:pt x="27614" y="52491"/>
                  <a:pt x="29794" y="54535"/>
                  <a:pt x="30956" y="57150"/>
                </a:cubicBezTo>
                <a:cubicBezTo>
                  <a:pt x="32995" y="61738"/>
                  <a:pt x="33474" y="66948"/>
                  <a:pt x="35719" y="71438"/>
                </a:cubicBezTo>
                <a:cubicBezTo>
                  <a:pt x="48977" y="97956"/>
                  <a:pt x="33136" y="64551"/>
                  <a:pt x="42863" y="90488"/>
                </a:cubicBezTo>
                <a:cubicBezTo>
                  <a:pt x="44109" y="93812"/>
                  <a:pt x="46038" y="96838"/>
                  <a:pt x="47625" y="100013"/>
                </a:cubicBezTo>
                <a:cubicBezTo>
                  <a:pt x="54333" y="146969"/>
                  <a:pt x="49537" y="108822"/>
                  <a:pt x="52388" y="207169"/>
                </a:cubicBezTo>
                <a:cubicBezTo>
                  <a:pt x="53101" y="231778"/>
                  <a:pt x="53475" y="256403"/>
                  <a:pt x="54769" y="280988"/>
                </a:cubicBezTo>
                <a:cubicBezTo>
                  <a:pt x="55161" y="288443"/>
                  <a:pt x="57218" y="299473"/>
                  <a:pt x="59531" y="307181"/>
                </a:cubicBezTo>
                <a:cubicBezTo>
                  <a:pt x="60974" y="311990"/>
                  <a:pt x="64294" y="321469"/>
                  <a:pt x="64294" y="321469"/>
                </a:cubicBezTo>
                <a:cubicBezTo>
                  <a:pt x="65088" y="329406"/>
                  <a:pt x="65462" y="337397"/>
                  <a:pt x="66675" y="345281"/>
                </a:cubicBezTo>
                <a:cubicBezTo>
                  <a:pt x="67057" y="347762"/>
                  <a:pt x="68839" y="349924"/>
                  <a:pt x="69056" y="352425"/>
                </a:cubicBezTo>
                <a:cubicBezTo>
                  <a:pt x="69996" y="363230"/>
                  <a:pt x="69799" y="399296"/>
                  <a:pt x="73819" y="416719"/>
                </a:cubicBezTo>
                <a:cubicBezTo>
                  <a:pt x="73824" y="416743"/>
                  <a:pt x="79769" y="434567"/>
                  <a:pt x="80963" y="438150"/>
                </a:cubicBezTo>
                <a:cubicBezTo>
                  <a:pt x="81757" y="440531"/>
                  <a:pt x="81952" y="443205"/>
                  <a:pt x="83344" y="445294"/>
                </a:cubicBezTo>
                <a:lnTo>
                  <a:pt x="97631" y="466725"/>
                </a:lnTo>
                <a:lnTo>
                  <a:pt x="102394" y="473869"/>
                </a:lnTo>
                <a:cubicBezTo>
                  <a:pt x="103981" y="476250"/>
                  <a:pt x="105132" y="478989"/>
                  <a:pt x="107156" y="481013"/>
                </a:cubicBezTo>
                <a:cubicBezTo>
                  <a:pt x="109537" y="483394"/>
                  <a:pt x="111713" y="486000"/>
                  <a:pt x="114300" y="488156"/>
                </a:cubicBezTo>
                <a:cubicBezTo>
                  <a:pt x="116499" y="489988"/>
                  <a:pt x="119063" y="491331"/>
                  <a:pt x="121444" y="492919"/>
                </a:cubicBezTo>
                <a:cubicBezTo>
                  <a:pt x="127061" y="501345"/>
                  <a:pt x="126748" y="501889"/>
                  <a:pt x="135731" y="509588"/>
                </a:cubicBezTo>
                <a:cubicBezTo>
                  <a:pt x="144906" y="517452"/>
                  <a:pt x="141759" y="510874"/>
                  <a:pt x="150019" y="521494"/>
                </a:cubicBezTo>
                <a:cubicBezTo>
                  <a:pt x="169957" y="547128"/>
                  <a:pt x="150469" y="526706"/>
                  <a:pt x="166688" y="542925"/>
                </a:cubicBezTo>
                <a:cubicBezTo>
                  <a:pt x="167482" y="545306"/>
                  <a:pt x="167677" y="547980"/>
                  <a:pt x="169069" y="550069"/>
                </a:cubicBezTo>
                <a:cubicBezTo>
                  <a:pt x="170937" y="552871"/>
                  <a:pt x="174057" y="554626"/>
                  <a:pt x="176213" y="557213"/>
                </a:cubicBezTo>
                <a:cubicBezTo>
                  <a:pt x="178045" y="559411"/>
                  <a:pt x="179388" y="561975"/>
                  <a:pt x="180975" y="564356"/>
                </a:cubicBezTo>
                <a:cubicBezTo>
                  <a:pt x="182563" y="569119"/>
                  <a:pt x="182953" y="574467"/>
                  <a:pt x="185738" y="578644"/>
                </a:cubicBezTo>
                <a:lnTo>
                  <a:pt x="200025" y="600075"/>
                </a:lnTo>
                <a:lnTo>
                  <a:pt x="204788" y="607219"/>
                </a:lnTo>
                <a:cubicBezTo>
                  <a:pt x="206375" y="609600"/>
                  <a:pt x="207526" y="612340"/>
                  <a:pt x="209550" y="614363"/>
                </a:cubicBezTo>
                <a:lnTo>
                  <a:pt x="214313" y="619125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9725025" y="1081088"/>
            <a:ext cx="181080" cy="1447800"/>
          </a:xfrm>
          <a:custGeom>
            <a:avLst/>
            <a:gdLst>
              <a:gd name="connsiteX0" fmla="*/ 0 w 181080"/>
              <a:gd name="connsiteY0" fmla="*/ 0 h 1447800"/>
              <a:gd name="connsiteX1" fmla="*/ 9525 w 181080"/>
              <a:gd name="connsiteY1" fmla="*/ 23812 h 1447800"/>
              <a:gd name="connsiteX2" fmla="*/ 14288 w 181080"/>
              <a:gd name="connsiteY2" fmla="*/ 38100 h 1447800"/>
              <a:gd name="connsiteX3" fmla="*/ 28575 w 181080"/>
              <a:gd name="connsiteY3" fmla="*/ 47625 h 1447800"/>
              <a:gd name="connsiteX4" fmla="*/ 47625 w 181080"/>
              <a:gd name="connsiteY4" fmla="*/ 114300 h 1447800"/>
              <a:gd name="connsiteX5" fmla="*/ 66675 w 181080"/>
              <a:gd name="connsiteY5" fmla="*/ 142875 h 1447800"/>
              <a:gd name="connsiteX6" fmla="*/ 76200 w 181080"/>
              <a:gd name="connsiteY6" fmla="*/ 200025 h 1447800"/>
              <a:gd name="connsiteX7" fmla="*/ 95250 w 181080"/>
              <a:gd name="connsiteY7" fmla="*/ 228600 h 1447800"/>
              <a:gd name="connsiteX8" fmla="*/ 104775 w 181080"/>
              <a:gd name="connsiteY8" fmla="*/ 257175 h 1447800"/>
              <a:gd name="connsiteX9" fmla="*/ 114300 w 181080"/>
              <a:gd name="connsiteY9" fmla="*/ 300037 h 1447800"/>
              <a:gd name="connsiteX10" fmla="*/ 123825 w 181080"/>
              <a:gd name="connsiteY10" fmla="*/ 314325 h 1447800"/>
              <a:gd name="connsiteX11" fmla="*/ 133350 w 181080"/>
              <a:gd name="connsiteY11" fmla="*/ 342900 h 1447800"/>
              <a:gd name="connsiteX12" fmla="*/ 166688 w 181080"/>
              <a:gd name="connsiteY12" fmla="*/ 381000 h 1447800"/>
              <a:gd name="connsiteX13" fmla="*/ 171450 w 181080"/>
              <a:gd name="connsiteY13" fmla="*/ 395287 h 1447800"/>
              <a:gd name="connsiteX14" fmla="*/ 180975 w 181080"/>
              <a:gd name="connsiteY14" fmla="*/ 409575 h 1447800"/>
              <a:gd name="connsiteX15" fmla="*/ 176213 w 181080"/>
              <a:gd name="connsiteY15" fmla="*/ 423862 h 1447800"/>
              <a:gd name="connsiteX16" fmla="*/ 152400 w 181080"/>
              <a:gd name="connsiteY16" fmla="*/ 466725 h 1447800"/>
              <a:gd name="connsiteX17" fmla="*/ 147638 w 181080"/>
              <a:gd name="connsiteY17" fmla="*/ 490537 h 1447800"/>
              <a:gd name="connsiteX18" fmla="*/ 133350 w 181080"/>
              <a:gd name="connsiteY18" fmla="*/ 500062 h 1447800"/>
              <a:gd name="connsiteX19" fmla="*/ 123825 w 181080"/>
              <a:gd name="connsiteY19" fmla="*/ 528637 h 1447800"/>
              <a:gd name="connsiteX20" fmla="*/ 119063 w 181080"/>
              <a:gd name="connsiteY20" fmla="*/ 604837 h 1447800"/>
              <a:gd name="connsiteX21" fmla="*/ 114300 w 181080"/>
              <a:gd name="connsiteY21" fmla="*/ 619125 h 1447800"/>
              <a:gd name="connsiteX22" fmla="*/ 109538 w 181080"/>
              <a:gd name="connsiteY22" fmla="*/ 647700 h 1447800"/>
              <a:gd name="connsiteX23" fmla="*/ 100013 w 181080"/>
              <a:gd name="connsiteY23" fmla="*/ 661987 h 1447800"/>
              <a:gd name="connsiteX24" fmla="*/ 90488 w 181080"/>
              <a:gd name="connsiteY24" fmla="*/ 690562 h 1447800"/>
              <a:gd name="connsiteX25" fmla="*/ 80963 w 181080"/>
              <a:gd name="connsiteY25" fmla="*/ 704850 h 1447800"/>
              <a:gd name="connsiteX26" fmla="*/ 57150 w 181080"/>
              <a:gd name="connsiteY26" fmla="*/ 742950 h 1447800"/>
              <a:gd name="connsiteX27" fmla="*/ 38100 w 181080"/>
              <a:gd name="connsiteY27" fmla="*/ 785812 h 1447800"/>
              <a:gd name="connsiteX28" fmla="*/ 23813 w 181080"/>
              <a:gd name="connsiteY28" fmla="*/ 795337 h 1447800"/>
              <a:gd name="connsiteX29" fmla="*/ 23813 w 181080"/>
              <a:gd name="connsiteY29" fmla="*/ 857250 h 1447800"/>
              <a:gd name="connsiteX30" fmla="*/ 33338 w 181080"/>
              <a:gd name="connsiteY30" fmla="*/ 900112 h 1447800"/>
              <a:gd name="connsiteX31" fmla="*/ 42863 w 181080"/>
              <a:gd name="connsiteY31" fmla="*/ 914400 h 1447800"/>
              <a:gd name="connsiteX32" fmla="*/ 57150 w 181080"/>
              <a:gd name="connsiteY32" fmla="*/ 919162 h 1447800"/>
              <a:gd name="connsiteX33" fmla="*/ 71438 w 181080"/>
              <a:gd name="connsiteY33" fmla="*/ 928687 h 1447800"/>
              <a:gd name="connsiteX34" fmla="*/ 80963 w 181080"/>
              <a:gd name="connsiteY34" fmla="*/ 957262 h 1447800"/>
              <a:gd name="connsiteX35" fmla="*/ 90488 w 181080"/>
              <a:gd name="connsiteY35" fmla="*/ 985837 h 1447800"/>
              <a:gd name="connsiteX36" fmla="*/ 100013 w 181080"/>
              <a:gd name="connsiteY36" fmla="*/ 1000125 h 1447800"/>
              <a:gd name="connsiteX37" fmla="*/ 104775 w 181080"/>
              <a:gd name="connsiteY37" fmla="*/ 1028700 h 1447800"/>
              <a:gd name="connsiteX38" fmla="*/ 114300 w 181080"/>
              <a:gd name="connsiteY38" fmla="*/ 1057275 h 1447800"/>
              <a:gd name="connsiteX39" fmla="*/ 109538 w 181080"/>
              <a:gd name="connsiteY39" fmla="*/ 1133475 h 1447800"/>
              <a:gd name="connsiteX40" fmla="*/ 100013 w 181080"/>
              <a:gd name="connsiteY40" fmla="*/ 1162050 h 1447800"/>
              <a:gd name="connsiteX41" fmla="*/ 85725 w 181080"/>
              <a:gd name="connsiteY41" fmla="*/ 1243012 h 1447800"/>
              <a:gd name="connsiteX42" fmla="*/ 76200 w 181080"/>
              <a:gd name="connsiteY42" fmla="*/ 1257300 h 1447800"/>
              <a:gd name="connsiteX43" fmla="*/ 71438 w 181080"/>
              <a:gd name="connsiteY43" fmla="*/ 1271587 h 1447800"/>
              <a:gd name="connsiteX44" fmla="*/ 61913 w 181080"/>
              <a:gd name="connsiteY44" fmla="*/ 1323975 h 1447800"/>
              <a:gd name="connsiteX45" fmla="*/ 52388 w 181080"/>
              <a:gd name="connsiteY45" fmla="*/ 1352550 h 1447800"/>
              <a:gd name="connsiteX46" fmla="*/ 38100 w 181080"/>
              <a:gd name="connsiteY46" fmla="*/ 1362075 h 1447800"/>
              <a:gd name="connsiteX47" fmla="*/ 33338 w 181080"/>
              <a:gd name="connsiteY47" fmla="*/ 1381125 h 1447800"/>
              <a:gd name="connsiteX48" fmla="*/ 23813 w 181080"/>
              <a:gd name="connsiteY48" fmla="*/ 1409700 h 1447800"/>
              <a:gd name="connsiteX49" fmla="*/ 19050 w 181080"/>
              <a:gd name="connsiteY49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81080" h="1447800">
                <a:moveTo>
                  <a:pt x="0" y="0"/>
                </a:moveTo>
                <a:cubicBezTo>
                  <a:pt x="3175" y="7937"/>
                  <a:pt x="6523" y="15808"/>
                  <a:pt x="9525" y="23812"/>
                </a:cubicBezTo>
                <a:cubicBezTo>
                  <a:pt x="11288" y="28513"/>
                  <a:pt x="11152" y="34180"/>
                  <a:pt x="14288" y="38100"/>
                </a:cubicBezTo>
                <a:cubicBezTo>
                  <a:pt x="17864" y="42569"/>
                  <a:pt x="23813" y="44450"/>
                  <a:pt x="28575" y="47625"/>
                </a:cubicBezTo>
                <a:cubicBezTo>
                  <a:pt x="29845" y="52706"/>
                  <a:pt x="42159" y="106101"/>
                  <a:pt x="47625" y="114300"/>
                </a:cubicBezTo>
                <a:lnTo>
                  <a:pt x="66675" y="142875"/>
                </a:lnTo>
                <a:cubicBezTo>
                  <a:pt x="67549" y="150736"/>
                  <a:pt x="68445" y="186065"/>
                  <a:pt x="76200" y="200025"/>
                </a:cubicBezTo>
                <a:cubicBezTo>
                  <a:pt x="81759" y="210032"/>
                  <a:pt x="91630" y="217740"/>
                  <a:pt x="95250" y="228600"/>
                </a:cubicBezTo>
                <a:cubicBezTo>
                  <a:pt x="98425" y="238125"/>
                  <a:pt x="102806" y="247330"/>
                  <a:pt x="104775" y="257175"/>
                </a:cubicBezTo>
                <a:cubicBezTo>
                  <a:pt x="105621" y="261407"/>
                  <a:pt x="111780" y="294157"/>
                  <a:pt x="114300" y="300037"/>
                </a:cubicBezTo>
                <a:cubicBezTo>
                  <a:pt x="116555" y="305298"/>
                  <a:pt x="121500" y="309094"/>
                  <a:pt x="123825" y="314325"/>
                </a:cubicBezTo>
                <a:cubicBezTo>
                  <a:pt x="127903" y="323500"/>
                  <a:pt x="127781" y="334546"/>
                  <a:pt x="133350" y="342900"/>
                </a:cubicBezTo>
                <a:cubicBezTo>
                  <a:pt x="155575" y="376238"/>
                  <a:pt x="142875" y="365125"/>
                  <a:pt x="166688" y="381000"/>
                </a:cubicBezTo>
                <a:cubicBezTo>
                  <a:pt x="168275" y="385762"/>
                  <a:pt x="169205" y="390797"/>
                  <a:pt x="171450" y="395287"/>
                </a:cubicBezTo>
                <a:cubicBezTo>
                  <a:pt x="174010" y="400407"/>
                  <a:pt x="180034" y="403929"/>
                  <a:pt x="180975" y="409575"/>
                </a:cubicBezTo>
                <a:cubicBezTo>
                  <a:pt x="181800" y="414527"/>
                  <a:pt x="177534" y="419019"/>
                  <a:pt x="176213" y="423862"/>
                </a:cubicBezTo>
                <a:cubicBezTo>
                  <a:pt x="164396" y="467190"/>
                  <a:pt x="179519" y="457685"/>
                  <a:pt x="152400" y="466725"/>
                </a:cubicBezTo>
                <a:cubicBezTo>
                  <a:pt x="150813" y="474662"/>
                  <a:pt x="151654" y="483509"/>
                  <a:pt x="147638" y="490537"/>
                </a:cubicBezTo>
                <a:cubicBezTo>
                  <a:pt x="144798" y="495507"/>
                  <a:pt x="136384" y="495208"/>
                  <a:pt x="133350" y="500062"/>
                </a:cubicBezTo>
                <a:cubicBezTo>
                  <a:pt x="128029" y="508576"/>
                  <a:pt x="123825" y="528637"/>
                  <a:pt x="123825" y="528637"/>
                </a:cubicBezTo>
                <a:cubicBezTo>
                  <a:pt x="122238" y="554037"/>
                  <a:pt x="121727" y="579527"/>
                  <a:pt x="119063" y="604837"/>
                </a:cubicBezTo>
                <a:cubicBezTo>
                  <a:pt x="118537" y="609830"/>
                  <a:pt x="115389" y="614224"/>
                  <a:pt x="114300" y="619125"/>
                </a:cubicBezTo>
                <a:cubicBezTo>
                  <a:pt x="112205" y="628551"/>
                  <a:pt x="112592" y="638539"/>
                  <a:pt x="109538" y="647700"/>
                </a:cubicBezTo>
                <a:cubicBezTo>
                  <a:pt x="107728" y="653130"/>
                  <a:pt x="102338" y="656757"/>
                  <a:pt x="100013" y="661987"/>
                </a:cubicBezTo>
                <a:cubicBezTo>
                  <a:pt x="95935" y="671162"/>
                  <a:pt x="96057" y="682208"/>
                  <a:pt x="90488" y="690562"/>
                </a:cubicBezTo>
                <a:cubicBezTo>
                  <a:pt x="87313" y="695325"/>
                  <a:pt x="83288" y="699619"/>
                  <a:pt x="80963" y="704850"/>
                </a:cubicBezTo>
                <a:cubicBezTo>
                  <a:pt x="64259" y="742434"/>
                  <a:pt x="82853" y="725815"/>
                  <a:pt x="57150" y="742950"/>
                </a:cubicBezTo>
                <a:cubicBezTo>
                  <a:pt x="52434" y="757098"/>
                  <a:pt x="49421" y="774491"/>
                  <a:pt x="38100" y="785812"/>
                </a:cubicBezTo>
                <a:cubicBezTo>
                  <a:pt x="34053" y="789859"/>
                  <a:pt x="28575" y="792162"/>
                  <a:pt x="23813" y="795337"/>
                </a:cubicBezTo>
                <a:cubicBezTo>
                  <a:pt x="16843" y="830182"/>
                  <a:pt x="17566" y="813518"/>
                  <a:pt x="23813" y="857250"/>
                </a:cubicBezTo>
                <a:cubicBezTo>
                  <a:pt x="25277" y="867500"/>
                  <a:pt x="27664" y="888765"/>
                  <a:pt x="33338" y="900112"/>
                </a:cubicBezTo>
                <a:cubicBezTo>
                  <a:pt x="35898" y="905232"/>
                  <a:pt x="38393" y="910824"/>
                  <a:pt x="42863" y="914400"/>
                </a:cubicBezTo>
                <a:cubicBezTo>
                  <a:pt x="46783" y="917536"/>
                  <a:pt x="52388" y="917575"/>
                  <a:pt x="57150" y="919162"/>
                </a:cubicBezTo>
                <a:cubicBezTo>
                  <a:pt x="61913" y="922337"/>
                  <a:pt x="68404" y="923833"/>
                  <a:pt x="71438" y="928687"/>
                </a:cubicBezTo>
                <a:cubicBezTo>
                  <a:pt x="76759" y="937201"/>
                  <a:pt x="77788" y="947737"/>
                  <a:pt x="80963" y="957262"/>
                </a:cubicBezTo>
                <a:cubicBezTo>
                  <a:pt x="80965" y="957267"/>
                  <a:pt x="90484" y="985832"/>
                  <a:pt x="90488" y="985837"/>
                </a:cubicBezTo>
                <a:lnTo>
                  <a:pt x="100013" y="1000125"/>
                </a:lnTo>
                <a:cubicBezTo>
                  <a:pt x="101600" y="1009650"/>
                  <a:pt x="102433" y="1019332"/>
                  <a:pt x="104775" y="1028700"/>
                </a:cubicBezTo>
                <a:cubicBezTo>
                  <a:pt x="107210" y="1038440"/>
                  <a:pt x="114300" y="1057275"/>
                  <a:pt x="114300" y="1057275"/>
                </a:cubicBezTo>
                <a:cubicBezTo>
                  <a:pt x="112713" y="1082675"/>
                  <a:pt x="112976" y="1108259"/>
                  <a:pt x="109538" y="1133475"/>
                </a:cubicBezTo>
                <a:cubicBezTo>
                  <a:pt x="108181" y="1143423"/>
                  <a:pt x="100013" y="1162050"/>
                  <a:pt x="100013" y="1162050"/>
                </a:cubicBezTo>
                <a:cubicBezTo>
                  <a:pt x="98497" y="1178726"/>
                  <a:pt x="98415" y="1223976"/>
                  <a:pt x="85725" y="1243012"/>
                </a:cubicBezTo>
                <a:lnTo>
                  <a:pt x="76200" y="1257300"/>
                </a:lnTo>
                <a:cubicBezTo>
                  <a:pt x="74613" y="1262062"/>
                  <a:pt x="72527" y="1266687"/>
                  <a:pt x="71438" y="1271587"/>
                </a:cubicBezTo>
                <a:cubicBezTo>
                  <a:pt x="67087" y="1291165"/>
                  <a:pt x="67107" y="1304929"/>
                  <a:pt x="61913" y="1323975"/>
                </a:cubicBezTo>
                <a:cubicBezTo>
                  <a:pt x="59271" y="1333661"/>
                  <a:pt x="60742" y="1346981"/>
                  <a:pt x="52388" y="1352550"/>
                </a:cubicBezTo>
                <a:lnTo>
                  <a:pt x="38100" y="1362075"/>
                </a:lnTo>
                <a:cubicBezTo>
                  <a:pt x="36513" y="1368425"/>
                  <a:pt x="35219" y="1374856"/>
                  <a:pt x="33338" y="1381125"/>
                </a:cubicBezTo>
                <a:cubicBezTo>
                  <a:pt x="30453" y="1390742"/>
                  <a:pt x="23813" y="1409700"/>
                  <a:pt x="23813" y="1409700"/>
                </a:cubicBezTo>
                <a:cubicBezTo>
                  <a:pt x="18825" y="1444609"/>
                  <a:pt x="19050" y="1431812"/>
                  <a:pt x="19050" y="144780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9753600" y="2495550"/>
            <a:ext cx="466725" cy="1323975"/>
          </a:xfrm>
          <a:custGeom>
            <a:avLst/>
            <a:gdLst>
              <a:gd name="connsiteX0" fmla="*/ 9525 w 466725"/>
              <a:gd name="connsiteY0" fmla="*/ 0 h 1323975"/>
              <a:gd name="connsiteX1" fmla="*/ 4763 w 466725"/>
              <a:gd name="connsiteY1" fmla="*/ 38100 h 1323975"/>
              <a:gd name="connsiteX2" fmla="*/ 0 w 466725"/>
              <a:gd name="connsiteY2" fmla="*/ 52388 h 1323975"/>
              <a:gd name="connsiteX3" fmla="*/ 4763 w 466725"/>
              <a:gd name="connsiteY3" fmla="*/ 71438 h 1323975"/>
              <a:gd name="connsiteX4" fmla="*/ 23813 w 466725"/>
              <a:gd name="connsiteY4" fmla="*/ 114300 h 1323975"/>
              <a:gd name="connsiteX5" fmla="*/ 28575 w 466725"/>
              <a:gd name="connsiteY5" fmla="*/ 128588 h 1323975"/>
              <a:gd name="connsiteX6" fmla="*/ 38100 w 466725"/>
              <a:gd name="connsiteY6" fmla="*/ 171450 h 1323975"/>
              <a:gd name="connsiteX7" fmla="*/ 47625 w 466725"/>
              <a:gd name="connsiteY7" fmla="*/ 185738 h 1323975"/>
              <a:gd name="connsiteX8" fmla="*/ 61913 w 466725"/>
              <a:gd name="connsiteY8" fmla="*/ 190500 h 1323975"/>
              <a:gd name="connsiteX9" fmla="*/ 80963 w 466725"/>
              <a:gd name="connsiteY9" fmla="*/ 219075 h 1323975"/>
              <a:gd name="connsiteX10" fmla="*/ 90488 w 466725"/>
              <a:gd name="connsiteY10" fmla="*/ 233363 h 1323975"/>
              <a:gd name="connsiteX11" fmla="*/ 100013 w 466725"/>
              <a:gd name="connsiteY11" fmla="*/ 271463 h 1323975"/>
              <a:gd name="connsiteX12" fmla="*/ 104775 w 466725"/>
              <a:gd name="connsiteY12" fmla="*/ 285750 h 1323975"/>
              <a:gd name="connsiteX13" fmla="*/ 133350 w 466725"/>
              <a:gd name="connsiteY13" fmla="*/ 300038 h 1323975"/>
              <a:gd name="connsiteX14" fmla="*/ 166688 w 466725"/>
              <a:gd name="connsiteY14" fmla="*/ 342900 h 1323975"/>
              <a:gd name="connsiteX15" fmla="*/ 195263 w 466725"/>
              <a:gd name="connsiteY15" fmla="*/ 361950 h 1323975"/>
              <a:gd name="connsiteX16" fmla="*/ 223838 w 466725"/>
              <a:gd name="connsiteY16" fmla="*/ 371475 h 1323975"/>
              <a:gd name="connsiteX17" fmla="*/ 238125 w 466725"/>
              <a:gd name="connsiteY17" fmla="*/ 381000 h 1323975"/>
              <a:gd name="connsiteX18" fmla="*/ 242888 w 466725"/>
              <a:gd name="connsiteY18" fmla="*/ 395288 h 1323975"/>
              <a:gd name="connsiteX19" fmla="*/ 261938 w 466725"/>
              <a:gd name="connsiteY19" fmla="*/ 423863 h 1323975"/>
              <a:gd name="connsiteX20" fmla="*/ 271463 w 466725"/>
              <a:gd name="connsiteY20" fmla="*/ 438150 h 1323975"/>
              <a:gd name="connsiteX21" fmla="*/ 280988 w 466725"/>
              <a:gd name="connsiteY21" fmla="*/ 452438 h 1323975"/>
              <a:gd name="connsiteX22" fmla="*/ 285750 w 466725"/>
              <a:gd name="connsiteY22" fmla="*/ 466725 h 1323975"/>
              <a:gd name="connsiteX23" fmla="*/ 295275 w 466725"/>
              <a:gd name="connsiteY23" fmla="*/ 481013 h 1323975"/>
              <a:gd name="connsiteX24" fmla="*/ 304800 w 466725"/>
              <a:gd name="connsiteY24" fmla="*/ 509588 h 1323975"/>
              <a:gd name="connsiteX25" fmla="*/ 309563 w 466725"/>
              <a:gd name="connsiteY25" fmla="*/ 571500 h 1323975"/>
              <a:gd name="connsiteX26" fmla="*/ 323850 w 466725"/>
              <a:gd name="connsiteY26" fmla="*/ 623888 h 1323975"/>
              <a:gd name="connsiteX27" fmla="*/ 333375 w 466725"/>
              <a:gd name="connsiteY27" fmla="*/ 652463 h 1323975"/>
              <a:gd name="connsiteX28" fmla="*/ 342900 w 466725"/>
              <a:gd name="connsiteY28" fmla="*/ 681038 h 1323975"/>
              <a:gd name="connsiteX29" fmla="*/ 347663 w 466725"/>
              <a:gd name="connsiteY29" fmla="*/ 695325 h 1323975"/>
              <a:gd name="connsiteX30" fmla="*/ 357188 w 466725"/>
              <a:gd name="connsiteY30" fmla="*/ 709613 h 1323975"/>
              <a:gd name="connsiteX31" fmla="*/ 371475 w 466725"/>
              <a:gd name="connsiteY31" fmla="*/ 752475 h 1323975"/>
              <a:gd name="connsiteX32" fmla="*/ 376238 w 466725"/>
              <a:gd name="connsiteY32" fmla="*/ 766763 h 1323975"/>
              <a:gd name="connsiteX33" fmla="*/ 385763 w 466725"/>
              <a:gd name="connsiteY33" fmla="*/ 814388 h 1323975"/>
              <a:gd name="connsiteX34" fmla="*/ 400050 w 466725"/>
              <a:gd name="connsiteY34" fmla="*/ 842963 h 1323975"/>
              <a:gd name="connsiteX35" fmla="*/ 409575 w 466725"/>
              <a:gd name="connsiteY35" fmla="*/ 871538 h 1323975"/>
              <a:gd name="connsiteX36" fmla="*/ 423863 w 466725"/>
              <a:gd name="connsiteY36" fmla="*/ 900113 h 1323975"/>
              <a:gd name="connsiteX37" fmla="*/ 433388 w 466725"/>
              <a:gd name="connsiteY37" fmla="*/ 914400 h 1323975"/>
              <a:gd name="connsiteX38" fmla="*/ 438150 w 466725"/>
              <a:gd name="connsiteY38" fmla="*/ 942975 h 1323975"/>
              <a:gd name="connsiteX39" fmla="*/ 447675 w 466725"/>
              <a:gd name="connsiteY39" fmla="*/ 971550 h 1323975"/>
              <a:gd name="connsiteX40" fmla="*/ 452438 w 466725"/>
              <a:gd name="connsiteY40" fmla="*/ 1009650 h 1323975"/>
              <a:gd name="connsiteX41" fmla="*/ 442913 w 466725"/>
              <a:gd name="connsiteY41" fmla="*/ 1071563 h 1323975"/>
              <a:gd name="connsiteX42" fmla="*/ 447675 w 466725"/>
              <a:gd name="connsiteY42" fmla="*/ 1100138 h 1323975"/>
              <a:gd name="connsiteX43" fmla="*/ 461963 w 466725"/>
              <a:gd name="connsiteY43" fmla="*/ 1104900 h 1323975"/>
              <a:gd name="connsiteX44" fmla="*/ 466725 w 466725"/>
              <a:gd name="connsiteY44" fmla="*/ 1119188 h 1323975"/>
              <a:gd name="connsiteX45" fmla="*/ 461963 w 466725"/>
              <a:gd name="connsiteY45" fmla="*/ 1223963 h 1323975"/>
              <a:gd name="connsiteX46" fmla="*/ 457200 w 466725"/>
              <a:gd name="connsiteY46" fmla="*/ 1238250 h 1323975"/>
              <a:gd name="connsiteX47" fmla="*/ 457200 w 466725"/>
              <a:gd name="connsiteY47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6725" h="1323975">
                <a:moveTo>
                  <a:pt x="9525" y="0"/>
                </a:moveTo>
                <a:cubicBezTo>
                  <a:pt x="7938" y="12700"/>
                  <a:pt x="7053" y="25508"/>
                  <a:pt x="4763" y="38100"/>
                </a:cubicBezTo>
                <a:cubicBezTo>
                  <a:pt x="3865" y="43039"/>
                  <a:pt x="0" y="47368"/>
                  <a:pt x="0" y="52388"/>
                </a:cubicBezTo>
                <a:cubicBezTo>
                  <a:pt x="0" y="58933"/>
                  <a:pt x="2882" y="65169"/>
                  <a:pt x="4763" y="71438"/>
                </a:cubicBezTo>
                <a:cubicBezTo>
                  <a:pt x="14038" y="102353"/>
                  <a:pt x="9893" y="93421"/>
                  <a:pt x="23813" y="114300"/>
                </a:cubicBezTo>
                <a:cubicBezTo>
                  <a:pt x="25400" y="119063"/>
                  <a:pt x="27486" y="123687"/>
                  <a:pt x="28575" y="128588"/>
                </a:cubicBezTo>
                <a:cubicBezTo>
                  <a:pt x="31500" y="141752"/>
                  <a:pt x="31669" y="158587"/>
                  <a:pt x="38100" y="171450"/>
                </a:cubicBezTo>
                <a:cubicBezTo>
                  <a:pt x="40660" y="176570"/>
                  <a:pt x="43155" y="182162"/>
                  <a:pt x="47625" y="185738"/>
                </a:cubicBezTo>
                <a:cubicBezTo>
                  <a:pt x="51545" y="188874"/>
                  <a:pt x="57150" y="188913"/>
                  <a:pt x="61913" y="190500"/>
                </a:cubicBezTo>
                <a:lnTo>
                  <a:pt x="80963" y="219075"/>
                </a:lnTo>
                <a:lnTo>
                  <a:pt x="90488" y="233363"/>
                </a:lnTo>
                <a:cubicBezTo>
                  <a:pt x="93663" y="246063"/>
                  <a:pt x="95874" y="259044"/>
                  <a:pt x="100013" y="271463"/>
                </a:cubicBezTo>
                <a:cubicBezTo>
                  <a:pt x="101600" y="276225"/>
                  <a:pt x="101639" y="281830"/>
                  <a:pt x="104775" y="285750"/>
                </a:cubicBezTo>
                <a:cubicBezTo>
                  <a:pt x="111489" y="294142"/>
                  <a:pt x="123939" y="296901"/>
                  <a:pt x="133350" y="300038"/>
                </a:cubicBezTo>
                <a:cubicBezTo>
                  <a:pt x="144433" y="316663"/>
                  <a:pt x="151190" y="330847"/>
                  <a:pt x="166688" y="342900"/>
                </a:cubicBezTo>
                <a:cubicBezTo>
                  <a:pt x="175724" y="349928"/>
                  <a:pt x="184403" y="358330"/>
                  <a:pt x="195263" y="361950"/>
                </a:cubicBezTo>
                <a:lnTo>
                  <a:pt x="223838" y="371475"/>
                </a:lnTo>
                <a:cubicBezTo>
                  <a:pt x="228600" y="374650"/>
                  <a:pt x="234549" y="376531"/>
                  <a:pt x="238125" y="381000"/>
                </a:cubicBezTo>
                <a:cubicBezTo>
                  <a:pt x="241261" y="384920"/>
                  <a:pt x="240450" y="390899"/>
                  <a:pt x="242888" y="395288"/>
                </a:cubicBezTo>
                <a:cubicBezTo>
                  <a:pt x="248447" y="405295"/>
                  <a:pt x="255588" y="414338"/>
                  <a:pt x="261938" y="423863"/>
                </a:cubicBezTo>
                <a:lnTo>
                  <a:pt x="271463" y="438150"/>
                </a:lnTo>
                <a:lnTo>
                  <a:pt x="280988" y="452438"/>
                </a:lnTo>
                <a:cubicBezTo>
                  <a:pt x="282575" y="457200"/>
                  <a:pt x="283505" y="462235"/>
                  <a:pt x="285750" y="466725"/>
                </a:cubicBezTo>
                <a:cubicBezTo>
                  <a:pt x="288310" y="471845"/>
                  <a:pt x="292950" y="475782"/>
                  <a:pt x="295275" y="481013"/>
                </a:cubicBezTo>
                <a:cubicBezTo>
                  <a:pt x="299353" y="490188"/>
                  <a:pt x="304800" y="509588"/>
                  <a:pt x="304800" y="509588"/>
                </a:cubicBezTo>
                <a:cubicBezTo>
                  <a:pt x="306388" y="530225"/>
                  <a:pt x="307277" y="550928"/>
                  <a:pt x="309563" y="571500"/>
                </a:cubicBezTo>
                <a:cubicBezTo>
                  <a:pt x="311807" y="591698"/>
                  <a:pt x="317330" y="604329"/>
                  <a:pt x="323850" y="623888"/>
                </a:cubicBezTo>
                <a:lnTo>
                  <a:pt x="333375" y="652463"/>
                </a:lnTo>
                <a:lnTo>
                  <a:pt x="342900" y="681038"/>
                </a:lnTo>
                <a:cubicBezTo>
                  <a:pt x="344487" y="685800"/>
                  <a:pt x="344878" y="691148"/>
                  <a:pt x="347663" y="695325"/>
                </a:cubicBezTo>
                <a:lnTo>
                  <a:pt x="357188" y="709613"/>
                </a:lnTo>
                <a:lnTo>
                  <a:pt x="371475" y="752475"/>
                </a:lnTo>
                <a:cubicBezTo>
                  <a:pt x="373063" y="757238"/>
                  <a:pt x="375253" y="761840"/>
                  <a:pt x="376238" y="766763"/>
                </a:cubicBezTo>
                <a:cubicBezTo>
                  <a:pt x="379413" y="782638"/>
                  <a:pt x="380644" y="799029"/>
                  <a:pt x="385763" y="814388"/>
                </a:cubicBezTo>
                <a:cubicBezTo>
                  <a:pt x="403127" y="866485"/>
                  <a:pt x="375434" y="787577"/>
                  <a:pt x="400050" y="842963"/>
                </a:cubicBezTo>
                <a:cubicBezTo>
                  <a:pt x="404128" y="852138"/>
                  <a:pt x="404006" y="863184"/>
                  <a:pt x="409575" y="871538"/>
                </a:cubicBezTo>
                <a:cubicBezTo>
                  <a:pt x="436871" y="912481"/>
                  <a:pt x="404145" y="860679"/>
                  <a:pt x="423863" y="900113"/>
                </a:cubicBezTo>
                <a:cubicBezTo>
                  <a:pt x="426423" y="905232"/>
                  <a:pt x="430213" y="909638"/>
                  <a:pt x="433388" y="914400"/>
                </a:cubicBezTo>
                <a:cubicBezTo>
                  <a:pt x="434975" y="923925"/>
                  <a:pt x="435808" y="933607"/>
                  <a:pt x="438150" y="942975"/>
                </a:cubicBezTo>
                <a:cubicBezTo>
                  <a:pt x="440585" y="952715"/>
                  <a:pt x="447675" y="971550"/>
                  <a:pt x="447675" y="971550"/>
                </a:cubicBezTo>
                <a:cubicBezTo>
                  <a:pt x="449263" y="984250"/>
                  <a:pt x="452438" y="996851"/>
                  <a:pt x="452438" y="1009650"/>
                </a:cubicBezTo>
                <a:cubicBezTo>
                  <a:pt x="452438" y="1046480"/>
                  <a:pt x="451064" y="1047108"/>
                  <a:pt x="442913" y="1071563"/>
                </a:cubicBezTo>
                <a:cubicBezTo>
                  <a:pt x="444500" y="1081088"/>
                  <a:pt x="442884" y="1091754"/>
                  <a:pt x="447675" y="1100138"/>
                </a:cubicBezTo>
                <a:cubicBezTo>
                  <a:pt x="450166" y="1104497"/>
                  <a:pt x="458413" y="1101350"/>
                  <a:pt x="461963" y="1104900"/>
                </a:cubicBezTo>
                <a:cubicBezTo>
                  <a:pt x="465513" y="1108450"/>
                  <a:pt x="465138" y="1114425"/>
                  <a:pt x="466725" y="1119188"/>
                </a:cubicBezTo>
                <a:cubicBezTo>
                  <a:pt x="465138" y="1154113"/>
                  <a:pt x="464751" y="1189113"/>
                  <a:pt x="461963" y="1223963"/>
                </a:cubicBezTo>
                <a:cubicBezTo>
                  <a:pt x="461563" y="1228967"/>
                  <a:pt x="457439" y="1233236"/>
                  <a:pt x="457200" y="1238250"/>
                </a:cubicBezTo>
                <a:cubicBezTo>
                  <a:pt x="455841" y="1266793"/>
                  <a:pt x="457200" y="1295400"/>
                  <a:pt x="457200" y="132397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10209613" y="3743325"/>
            <a:ext cx="225025" cy="1014413"/>
          </a:xfrm>
          <a:custGeom>
            <a:avLst/>
            <a:gdLst>
              <a:gd name="connsiteX0" fmla="*/ 5950 w 225025"/>
              <a:gd name="connsiteY0" fmla="*/ 0 h 1014413"/>
              <a:gd name="connsiteX1" fmla="*/ 5950 w 225025"/>
              <a:gd name="connsiteY1" fmla="*/ 90488 h 1014413"/>
              <a:gd name="connsiteX2" fmla="*/ 10712 w 225025"/>
              <a:gd name="connsiteY2" fmla="*/ 104775 h 1014413"/>
              <a:gd name="connsiteX3" fmla="*/ 29762 w 225025"/>
              <a:gd name="connsiteY3" fmla="*/ 133350 h 1014413"/>
              <a:gd name="connsiteX4" fmla="*/ 39287 w 225025"/>
              <a:gd name="connsiteY4" fmla="*/ 147638 h 1014413"/>
              <a:gd name="connsiteX5" fmla="*/ 44050 w 225025"/>
              <a:gd name="connsiteY5" fmla="*/ 171450 h 1014413"/>
              <a:gd name="connsiteX6" fmla="*/ 53575 w 225025"/>
              <a:gd name="connsiteY6" fmla="*/ 185738 h 1014413"/>
              <a:gd name="connsiteX7" fmla="*/ 67862 w 225025"/>
              <a:gd name="connsiteY7" fmla="*/ 214313 h 1014413"/>
              <a:gd name="connsiteX8" fmla="*/ 72625 w 225025"/>
              <a:gd name="connsiteY8" fmla="*/ 233363 h 1014413"/>
              <a:gd name="connsiteX9" fmla="*/ 77387 w 225025"/>
              <a:gd name="connsiteY9" fmla="*/ 247650 h 1014413"/>
              <a:gd name="connsiteX10" fmla="*/ 105962 w 225025"/>
              <a:gd name="connsiteY10" fmla="*/ 257175 h 1014413"/>
              <a:gd name="connsiteX11" fmla="*/ 134537 w 225025"/>
              <a:gd name="connsiteY11" fmla="*/ 300038 h 1014413"/>
              <a:gd name="connsiteX12" fmla="*/ 144062 w 225025"/>
              <a:gd name="connsiteY12" fmla="*/ 314325 h 1014413"/>
              <a:gd name="connsiteX13" fmla="*/ 153587 w 225025"/>
              <a:gd name="connsiteY13" fmla="*/ 328613 h 1014413"/>
              <a:gd name="connsiteX14" fmla="*/ 158350 w 225025"/>
              <a:gd name="connsiteY14" fmla="*/ 347663 h 1014413"/>
              <a:gd name="connsiteX15" fmla="*/ 148825 w 225025"/>
              <a:gd name="connsiteY15" fmla="*/ 419100 h 1014413"/>
              <a:gd name="connsiteX16" fmla="*/ 158350 w 225025"/>
              <a:gd name="connsiteY16" fmla="*/ 523875 h 1014413"/>
              <a:gd name="connsiteX17" fmla="*/ 167875 w 225025"/>
              <a:gd name="connsiteY17" fmla="*/ 552450 h 1014413"/>
              <a:gd name="connsiteX18" fmla="*/ 186925 w 225025"/>
              <a:gd name="connsiteY18" fmla="*/ 581025 h 1014413"/>
              <a:gd name="connsiteX19" fmla="*/ 191687 w 225025"/>
              <a:gd name="connsiteY19" fmla="*/ 681038 h 1014413"/>
              <a:gd name="connsiteX20" fmla="*/ 182162 w 225025"/>
              <a:gd name="connsiteY20" fmla="*/ 695325 h 1014413"/>
              <a:gd name="connsiteX21" fmla="*/ 172637 w 225025"/>
              <a:gd name="connsiteY21" fmla="*/ 723900 h 1014413"/>
              <a:gd name="connsiteX22" fmla="*/ 177400 w 225025"/>
              <a:gd name="connsiteY22" fmla="*/ 785813 h 1014413"/>
              <a:gd name="connsiteX23" fmla="*/ 210737 w 225025"/>
              <a:gd name="connsiteY23" fmla="*/ 823913 h 1014413"/>
              <a:gd name="connsiteX24" fmla="*/ 215500 w 225025"/>
              <a:gd name="connsiteY24" fmla="*/ 838200 h 1014413"/>
              <a:gd name="connsiteX25" fmla="*/ 225025 w 225025"/>
              <a:gd name="connsiteY25" fmla="*/ 871538 h 1014413"/>
              <a:gd name="connsiteX26" fmla="*/ 220262 w 225025"/>
              <a:gd name="connsiteY26" fmla="*/ 947738 h 1014413"/>
              <a:gd name="connsiteX27" fmla="*/ 210737 w 225025"/>
              <a:gd name="connsiteY27" fmla="*/ 976313 h 1014413"/>
              <a:gd name="connsiteX28" fmla="*/ 205975 w 225025"/>
              <a:gd name="connsiteY28" fmla="*/ 990600 h 1014413"/>
              <a:gd name="connsiteX29" fmla="*/ 191687 w 225025"/>
              <a:gd name="connsiteY29" fmla="*/ 1014413 h 1014413"/>
              <a:gd name="connsiteX0" fmla="*/ 5950 w 225025"/>
              <a:gd name="connsiteY0" fmla="*/ 0 h 1014413"/>
              <a:gd name="connsiteX1" fmla="*/ 5950 w 225025"/>
              <a:gd name="connsiteY1" fmla="*/ 90488 h 1014413"/>
              <a:gd name="connsiteX2" fmla="*/ 10712 w 225025"/>
              <a:gd name="connsiteY2" fmla="*/ 104775 h 1014413"/>
              <a:gd name="connsiteX3" fmla="*/ 29762 w 225025"/>
              <a:gd name="connsiteY3" fmla="*/ 133350 h 1014413"/>
              <a:gd name="connsiteX4" fmla="*/ 39287 w 225025"/>
              <a:gd name="connsiteY4" fmla="*/ 147638 h 1014413"/>
              <a:gd name="connsiteX5" fmla="*/ 44050 w 225025"/>
              <a:gd name="connsiteY5" fmla="*/ 171450 h 1014413"/>
              <a:gd name="connsiteX6" fmla="*/ 53575 w 225025"/>
              <a:gd name="connsiteY6" fmla="*/ 185738 h 1014413"/>
              <a:gd name="connsiteX7" fmla="*/ 67862 w 225025"/>
              <a:gd name="connsiteY7" fmla="*/ 214313 h 1014413"/>
              <a:gd name="connsiteX8" fmla="*/ 72625 w 225025"/>
              <a:gd name="connsiteY8" fmla="*/ 233363 h 1014413"/>
              <a:gd name="connsiteX9" fmla="*/ 77387 w 225025"/>
              <a:gd name="connsiteY9" fmla="*/ 247650 h 1014413"/>
              <a:gd name="connsiteX10" fmla="*/ 105962 w 225025"/>
              <a:gd name="connsiteY10" fmla="*/ 257175 h 1014413"/>
              <a:gd name="connsiteX11" fmla="*/ 134537 w 225025"/>
              <a:gd name="connsiteY11" fmla="*/ 300038 h 1014413"/>
              <a:gd name="connsiteX12" fmla="*/ 144062 w 225025"/>
              <a:gd name="connsiteY12" fmla="*/ 314325 h 1014413"/>
              <a:gd name="connsiteX13" fmla="*/ 153587 w 225025"/>
              <a:gd name="connsiteY13" fmla="*/ 328613 h 1014413"/>
              <a:gd name="connsiteX14" fmla="*/ 158350 w 225025"/>
              <a:gd name="connsiteY14" fmla="*/ 347663 h 1014413"/>
              <a:gd name="connsiteX15" fmla="*/ 148825 w 225025"/>
              <a:gd name="connsiteY15" fmla="*/ 419100 h 1014413"/>
              <a:gd name="connsiteX16" fmla="*/ 158350 w 225025"/>
              <a:gd name="connsiteY16" fmla="*/ 523875 h 1014413"/>
              <a:gd name="connsiteX17" fmla="*/ 167875 w 225025"/>
              <a:gd name="connsiteY17" fmla="*/ 552450 h 1014413"/>
              <a:gd name="connsiteX18" fmla="*/ 186925 w 225025"/>
              <a:gd name="connsiteY18" fmla="*/ 581025 h 1014413"/>
              <a:gd name="connsiteX19" fmla="*/ 175812 w 225025"/>
              <a:gd name="connsiteY19" fmla="*/ 652463 h 1014413"/>
              <a:gd name="connsiteX20" fmla="*/ 182162 w 225025"/>
              <a:gd name="connsiteY20" fmla="*/ 695325 h 1014413"/>
              <a:gd name="connsiteX21" fmla="*/ 172637 w 225025"/>
              <a:gd name="connsiteY21" fmla="*/ 723900 h 1014413"/>
              <a:gd name="connsiteX22" fmla="*/ 177400 w 225025"/>
              <a:gd name="connsiteY22" fmla="*/ 785813 h 1014413"/>
              <a:gd name="connsiteX23" fmla="*/ 210737 w 225025"/>
              <a:gd name="connsiteY23" fmla="*/ 823913 h 1014413"/>
              <a:gd name="connsiteX24" fmla="*/ 215500 w 225025"/>
              <a:gd name="connsiteY24" fmla="*/ 838200 h 1014413"/>
              <a:gd name="connsiteX25" fmla="*/ 225025 w 225025"/>
              <a:gd name="connsiteY25" fmla="*/ 871538 h 1014413"/>
              <a:gd name="connsiteX26" fmla="*/ 220262 w 225025"/>
              <a:gd name="connsiteY26" fmla="*/ 947738 h 1014413"/>
              <a:gd name="connsiteX27" fmla="*/ 210737 w 225025"/>
              <a:gd name="connsiteY27" fmla="*/ 976313 h 1014413"/>
              <a:gd name="connsiteX28" fmla="*/ 205975 w 225025"/>
              <a:gd name="connsiteY28" fmla="*/ 990600 h 1014413"/>
              <a:gd name="connsiteX29" fmla="*/ 191687 w 225025"/>
              <a:gd name="connsiteY29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5025" h="1014413">
                <a:moveTo>
                  <a:pt x="5950" y="0"/>
                </a:moveTo>
                <a:cubicBezTo>
                  <a:pt x="-2393" y="41711"/>
                  <a:pt x="-1565" y="26613"/>
                  <a:pt x="5950" y="90488"/>
                </a:cubicBezTo>
                <a:cubicBezTo>
                  <a:pt x="6537" y="95474"/>
                  <a:pt x="8274" y="100387"/>
                  <a:pt x="10712" y="104775"/>
                </a:cubicBezTo>
                <a:cubicBezTo>
                  <a:pt x="16271" y="114782"/>
                  <a:pt x="23412" y="123825"/>
                  <a:pt x="29762" y="133350"/>
                </a:cubicBezTo>
                <a:lnTo>
                  <a:pt x="39287" y="147638"/>
                </a:lnTo>
                <a:cubicBezTo>
                  <a:pt x="40875" y="155575"/>
                  <a:pt x="41208" y="163871"/>
                  <a:pt x="44050" y="171450"/>
                </a:cubicBezTo>
                <a:cubicBezTo>
                  <a:pt x="46060" y="176809"/>
                  <a:pt x="51015" y="180618"/>
                  <a:pt x="53575" y="185738"/>
                </a:cubicBezTo>
                <a:cubicBezTo>
                  <a:pt x="73292" y="225174"/>
                  <a:pt x="40564" y="173364"/>
                  <a:pt x="67862" y="214313"/>
                </a:cubicBezTo>
                <a:cubicBezTo>
                  <a:pt x="69450" y="220663"/>
                  <a:pt x="70827" y="227069"/>
                  <a:pt x="72625" y="233363"/>
                </a:cubicBezTo>
                <a:cubicBezTo>
                  <a:pt x="74004" y="238190"/>
                  <a:pt x="73302" y="244732"/>
                  <a:pt x="77387" y="247650"/>
                </a:cubicBezTo>
                <a:cubicBezTo>
                  <a:pt x="85557" y="253486"/>
                  <a:pt x="105962" y="257175"/>
                  <a:pt x="105962" y="257175"/>
                </a:cubicBezTo>
                <a:lnTo>
                  <a:pt x="134537" y="300038"/>
                </a:lnTo>
                <a:lnTo>
                  <a:pt x="144062" y="314325"/>
                </a:lnTo>
                <a:lnTo>
                  <a:pt x="153587" y="328613"/>
                </a:lnTo>
                <a:cubicBezTo>
                  <a:pt x="155175" y="334963"/>
                  <a:pt x="158350" y="341118"/>
                  <a:pt x="158350" y="347663"/>
                </a:cubicBezTo>
                <a:cubicBezTo>
                  <a:pt x="158350" y="394275"/>
                  <a:pt x="158271" y="390759"/>
                  <a:pt x="148825" y="419100"/>
                </a:cubicBezTo>
                <a:cubicBezTo>
                  <a:pt x="150702" y="451017"/>
                  <a:pt x="149291" y="490658"/>
                  <a:pt x="158350" y="523875"/>
                </a:cubicBezTo>
                <a:cubicBezTo>
                  <a:pt x="160992" y="533561"/>
                  <a:pt x="162306" y="544096"/>
                  <a:pt x="167875" y="552450"/>
                </a:cubicBezTo>
                <a:cubicBezTo>
                  <a:pt x="174225" y="561975"/>
                  <a:pt x="185602" y="564356"/>
                  <a:pt x="186925" y="581025"/>
                </a:cubicBezTo>
                <a:cubicBezTo>
                  <a:pt x="188248" y="597694"/>
                  <a:pt x="186673" y="587298"/>
                  <a:pt x="175812" y="652463"/>
                </a:cubicBezTo>
                <a:cubicBezTo>
                  <a:pt x="174871" y="658109"/>
                  <a:pt x="185337" y="690563"/>
                  <a:pt x="182162" y="695325"/>
                </a:cubicBezTo>
                <a:cubicBezTo>
                  <a:pt x="178987" y="704850"/>
                  <a:pt x="171867" y="713889"/>
                  <a:pt x="172637" y="723900"/>
                </a:cubicBezTo>
                <a:cubicBezTo>
                  <a:pt x="174225" y="744538"/>
                  <a:pt x="172132" y="765796"/>
                  <a:pt x="177400" y="785813"/>
                </a:cubicBezTo>
                <a:cubicBezTo>
                  <a:pt x="183311" y="808274"/>
                  <a:pt x="195082" y="813476"/>
                  <a:pt x="210737" y="823913"/>
                </a:cubicBezTo>
                <a:cubicBezTo>
                  <a:pt x="212325" y="828675"/>
                  <a:pt x="214121" y="833373"/>
                  <a:pt x="215500" y="838200"/>
                </a:cubicBezTo>
                <a:cubicBezTo>
                  <a:pt x="227463" y="880069"/>
                  <a:pt x="213603" y="837274"/>
                  <a:pt x="225025" y="871538"/>
                </a:cubicBezTo>
                <a:cubicBezTo>
                  <a:pt x="223437" y="896938"/>
                  <a:pt x="223701" y="922522"/>
                  <a:pt x="220262" y="947738"/>
                </a:cubicBezTo>
                <a:cubicBezTo>
                  <a:pt x="218905" y="957686"/>
                  <a:pt x="213912" y="966788"/>
                  <a:pt x="210737" y="976313"/>
                </a:cubicBezTo>
                <a:cubicBezTo>
                  <a:pt x="209150" y="981075"/>
                  <a:pt x="208759" y="986423"/>
                  <a:pt x="205975" y="990600"/>
                </a:cubicBezTo>
                <a:cubicBezTo>
                  <a:pt x="194481" y="1007842"/>
                  <a:pt x="199010" y="999768"/>
                  <a:pt x="191687" y="101441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10388600" y="4387850"/>
            <a:ext cx="650875" cy="368811"/>
          </a:xfrm>
          <a:custGeom>
            <a:avLst/>
            <a:gdLst>
              <a:gd name="connsiteX0" fmla="*/ 0 w 650875"/>
              <a:gd name="connsiteY0" fmla="*/ 0 h 368811"/>
              <a:gd name="connsiteX1" fmla="*/ 12700 w 650875"/>
              <a:gd name="connsiteY1" fmla="*/ 34925 h 368811"/>
              <a:gd name="connsiteX2" fmla="*/ 15875 w 650875"/>
              <a:gd name="connsiteY2" fmla="*/ 44450 h 368811"/>
              <a:gd name="connsiteX3" fmla="*/ 19050 w 650875"/>
              <a:gd name="connsiteY3" fmla="*/ 53975 h 368811"/>
              <a:gd name="connsiteX4" fmla="*/ 28575 w 650875"/>
              <a:gd name="connsiteY4" fmla="*/ 60325 h 368811"/>
              <a:gd name="connsiteX5" fmla="*/ 34925 w 650875"/>
              <a:gd name="connsiteY5" fmla="*/ 69850 h 368811"/>
              <a:gd name="connsiteX6" fmla="*/ 44450 w 650875"/>
              <a:gd name="connsiteY6" fmla="*/ 73025 h 368811"/>
              <a:gd name="connsiteX7" fmla="*/ 53975 w 650875"/>
              <a:gd name="connsiteY7" fmla="*/ 79375 h 368811"/>
              <a:gd name="connsiteX8" fmla="*/ 57150 w 650875"/>
              <a:gd name="connsiteY8" fmla="*/ 88900 h 368811"/>
              <a:gd name="connsiteX9" fmla="*/ 66675 w 650875"/>
              <a:gd name="connsiteY9" fmla="*/ 95250 h 368811"/>
              <a:gd name="connsiteX10" fmla="*/ 69850 w 650875"/>
              <a:gd name="connsiteY10" fmla="*/ 127000 h 368811"/>
              <a:gd name="connsiteX11" fmla="*/ 73025 w 650875"/>
              <a:gd name="connsiteY11" fmla="*/ 136525 h 368811"/>
              <a:gd name="connsiteX12" fmla="*/ 82550 w 650875"/>
              <a:gd name="connsiteY12" fmla="*/ 146050 h 368811"/>
              <a:gd name="connsiteX13" fmla="*/ 95250 w 650875"/>
              <a:gd name="connsiteY13" fmla="*/ 161925 h 368811"/>
              <a:gd name="connsiteX14" fmla="*/ 107950 w 650875"/>
              <a:gd name="connsiteY14" fmla="*/ 174625 h 368811"/>
              <a:gd name="connsiteX15" fmla="*/ 114300 w 650875"/>
              <a:gd name="connsiteY15" fmla="*/ 184150 h 368811"/>
              <a:gd name="connsiteX16" fmla="*/ 123825 w 650875"/>
              <a:gd name="connsiteY16" fmla="*/ 187325 h 368811"/>
              <a:gd name="connsiteX17" fmla="*/ 133350 w 650875"/>
              <a:gd name="connsiteY17" fmla="*/ 193675 h 368811"/>
              <a:gd name="connsiteX18" fmla="*/ 168275 w 650875"/>
              <a:gd name="connsiteY18" fmla="*/ 200025 h 368811"/>
              <a:gd name="connsiteX19" fmla="*/ 250825 w 650875"/>
              <a:gd name="connsiteY19" fmla="*/ 203200 h 368811"/>
              <a:gd name="connsiteX20" fmla="*/ 260350 w 650875"/>
              <a:gd name="connsiteY20" fmla="*/ 206375 h 368811"/>
              <a:gd name="connsiteX21" fmla="*/ 279400 w 650875"/>
              <a:gd name="connsiteY21" fmla="*/ 219075 h 368811"/>
              <a:gd name="connsiteX22" fmla="*/ 288925 w 650875"/>
              <a:gd name="connsiteY22" fmla="*/ 222250 h 368811"/>
              <a:gd name="connsiteX23" fmla="*/ 298450 w 650875"/>
              <a:gd name="connsiteY23" fmla="*/ 228600 h 368811"/>
              <a:gd name="connsiteX24" fmla="*/ 349250 w 650875"/>
              <a:gd name="connsiteY24" fmla="*/ 231775 h 368811"/>
              <a:gd name="connsiteX25" fmla="*/ 460375 w 650875"/>
              <a:gd name="connsiteY25" fmla="*/ 234950 h 368811"/>
              <a:gd name="connsiteX26" fmla="*/ 488950 w 650875"/>
              <a:gd name="connsiteY26" fmla="*/ 244475 h 368811"/>
              <a:gd name="connsiteX27" fmla="*/ 498475 w 650875"/>
              <a:gd name="connsiteY27" fmla="*/ 247650 h 368811"/>
              <a:gd name="connsiteX28" fmla="*/ 508000 w 650875"/>
              <a:gd name="connsiteY28" fmla="*/ 254000 h 368811"/>
              <a:gd name="connsiteX29" fmla="*/ 523875 w 650875"/>
              <a:gd name="connsiteY29" fmla="*/ 269875 h 368811"/>
              <a:gd name="connsiteX30" fmla="*/ 530225 w 650875"/>
              <a:gd name="connsiteY30" fmla="*/ 279400 h 368811"/>
              <a:gd name="connsiteX31" fmla="*/ 549275 w 650875"/>
              <a:gd name="connsiteY31" fmla="*/ 292100 h 368811"/>
              <a:gd name="connsiteX32" fmla="*/ 568325 w 650875"/>
              <a:gd name="connsiteY32" fmla="*/ 304800 h 368811"/>
              <a:gd name="connsiteX33" fmla="*/ 587375 w 650875"/>
              <a:gd name="connsiteY33" fmla="*/ 320675 h 368811"/>
              <a:gd name="connsiteX34" fmla="*/ 606425 w 650875"/>
              <a:gd name="connsiteY34" fmla="*/ 333375 h 368811"/>
              <a:gd name="connsiteX35" fmla="*/ 622300 w 650875"/>
              <a:gd name="connsiteY35" fmla="*/ 349250 h 368811"/>
              <a:gd name="connsiteX36" fmla="*/ 628650 w 650875"/>
              <a:gd name="connsiteY36" fmla="*/ 358775 h 368811"/>
              <a:gd name="connsiteX37" fmla="*/ 650875 w 650875"/>
              <a:gd name="connsiteY37" fmla="*/ 368300 h 36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50875" h="368811">
                <a:moveTo>
                  <a:pt x="0" y="0"/>
                </a:moveTo>
                <a:cubicBezTo>
                  <a:pt x="8836" y="22090"/>
                  <a:pt x="4548" y="10468"/>
                  <a:pt x="12700" y="34925"/>
                </a:cubicBezTo>
                <a:lnTo>
                  <a:pt x="15875" y="44450"/>
                </a:lnTo>
                <a:cubicBezTo>
                  <a:pt x="16933" y="47625"/>
                  <a:pt x="16265" y="52119"/>
                  <a:pt x="19050" y="53975"/>
                </a:cubicBezTo>
                <a:lnTo>
                  <a:pt x="28575" y="60325"/>
                </a:lnTo>
                <a:cubicBezTo>
                  <a:pt x="30692" y="63500"/>
                  <a:pt x="31945" y="67466"/>
                  <a:pt x="34925" y="69850"/>
                </a:cubicBezTo>
                <a:cubicBezTo>
                  <a:pt x="37538" y="71941"/>
                  <a:pt x="41457" y="71528"/>
                  <a:pt x="44450" y="73025"/>
                </a:cubicBezTo>
                <a:cubicBezTo>
                  <a:pt x="47863" y="74732"/>
                  <a:pt x="50800" y="77258"/>
                  <a:pt x="53975" y="79375"/>
                </a:cubicBezTo>
                <a:cubicBezTo>
                  <a:pt x="55033" y="82550"/>
                  <a:pt x="55059" y="86287"/>
                  <a:pt x="57150" y="88900"/>
                </a:cubicBezTo>
                <a:cubicBezTo>
                  <a:pt x="59534" y="91880"/>
                  <a:pt x="65468" y="91630"/>
                  <a:pt x="66675" y="95250"/>
                </a:cubicBezTo>
                <a:cubicBezTo>
                  <a:pt x="70038" y="105340"/>
                  <a:pt x="68233" y="116488"/>
                  <a:pt x="69850" y="127000"/>
                </a:cubicBezTo>
                <a:cubicBezTo>
                  <a:pt x="70359" y="130308"/>
                  <a:pt x="71169" y="133740"/>
                  <a:pt x="73025" y="136525"/>
                </a:cubicBezTo>
                <a:cubicBezTo>
                  <a:pt x="75516" y="140261"/>
                  <a:pt x="79375" y="142875"/>
                  <a:pt x="82550" y="146050"/>
                </a:cubicBezTo>
                <a:cubicBezTo>
                  <a:pt x="90530" y="169991"/>
                  <a:pt x="78837" y="141409"/>
                  <a:pt x="95250" y="161925"/>
                </a:cubicBezTo>
                <a:cubicBezTo>
                  <a:pt x="107565" y="177319"/>
                  <a:pt x="87168" y="167698"/>
                  <a:pt x="107950" y="174625"/>
                </a:cubicBezTo>
                <a:cubicBezTo>
                  <a:pt x="110067" y="177800"/>
                  <a:pt x="111320" y="181766"/>
                  <a:pt x="114300" y="184150"/>
                </a:cubicBezTo>
                <a:cubicBezTo>
                  <a:pt x="116913" y="186241"/>
                  <a:pt x="120832" y="185828"/>
                  <a:pt x="123825" y="187325"/>
                </a:cubicBezTo>
                <a:cubicBezTo>
                  <a:pt x="127238" y="189032"/>
                  <a:pt x="129937" y="191968"/>
                  <a:pt x="133350" y="193675"/>
                </a:cubicBezTo>
                <a:cubicBezTo>
                  <a:pt x="142624" y="198312"/>
                  <a:pt x="160833" y="199587"/>
                  <a:pt x="168275" y="200025"/>
                </a:cubicBezTo>
                <a:cubicBezTo>
                  <a:pt x="195764" y="201642"/>
                  <a:pt x="223308" y="202142"/>
                  <a:pt x="250825" y="203200"/>
                </a:cubicBezTo>
                <a:cubicBezTo>
                  <a:pt x="254000" y="204258"/>
                  <a:pt x="257424" y="204750"/>
                  <a:pt x="260350" y="206375"/>
                </a:cubicBezTo>
                <a:cubicBezTo>
                  <a:pt x="267021" y="210081"/>
                  <a:pt x="272160" y="216662"/>
                  <a:pt x="279400" y="219075"/>
                </a:cubicBezTo>
                <a:cubicBezTo>
                  <a:pt x="282575" y="220133"/>
                  <a:pt x="285932" y="220753"/>
                  <a:pt x="288925" y="222250"/>
                </a:cubicBezTo>
                <a:cubicBezTo>
                  <a:pt x="292338" y="223957"/>
                  <a:pt x="294681" y="228005"/>
                  <a:pt x="298450" y="228600"/>
                </a:cubicBezTo>
                <a:cubicBezTo>
                  <a:pt x="315209" y="231246"/>
                  <a:pt x="332297" y="231110"/>
                  <a:pt x="349250" y="231775"/>
                </a:cubicBezTo>
                <a:cubicBezTo>
                  <a:pt x="386278" y="233227"/>
                  <a:pt x="423333" y="233892"/>
                  <a:pt x="460375" y="234950"/>
                </a:cubicBezTo>
                <a:lnTo>
                  <a:pt x="488950" y="244475"/>
                </a:lnTo>
                <a:cubicBezTo>
                  <a:pt x="492125" y="245533"/>
                  <a:pt x="495690" y="245794"/>
                  <a:pt x="498475" y="247650"/>
                </a:cubicBezTo>
                <a:lnTo>
                  <a:pt x="508000" y="254000"/>
                </a:lnTo>
                <a:cubicBezTo>
                  <a:pt x="524933" y="279400"/>
                  <a:pt x="502708" y="248708"/>
                  <a:pt x="523875" y="269875"/>
                </a:cubicBezTo>
                <a:cubicBezTo>
                  <a:pt x="526573" y="272573"/>
                  <a:pt x="527353" y="276887"/>
                  <a:pt x="530225" y="279400"/>
                </a:cubicBezTo>
                <a:cubicBezTo>
                  <a:pt x="535968" y="284426"/>
                  <a:pt x="542925" y="287867"/>
                  <a:pt x="549275" y="292100"/>
                </a:cubicBezTo>
                <a:lnTo>
                  <a:pt x="568325" y="304800"/>
                </a:lnTo>
                <a:cubicBezTo>
                  <a:pt x="602362" y="327491"/>
                  <a:pt x="550705" y="292154"/>
                  <a:pt x="587375" y="320675"/>
                </a:cubicBezTo>
                <a:cubicBezTo>
                  <a:pt x="593399" y="325360"/>
                  <a:pt x="606425" y="333375"/>
                  <a:pt x="606425" y="333375"/>
                </a:cubicBezTo>
                <a:cubicBezTo>
                  <a:pt x="623358" y="358775"/>
                  <a:pt x="601133" y="328083"/>
                  <a:pt x="622300" y="349250"/>
                </a:cubicBezTo>
                <a:cubicBezTo>
                  <a:pt x="624998" y="351948"/>
                  <a:pt x="625414" y="356753"/>
                  <a:pt x="628650" y="358775"/>
                </a:cubicBezTo>
                <a:cubicBezTo>
                  <a:pt x="665041" y="381519"/>
                  <a:pt x="639407" y="356832"/>
                  <a:pt x="650875" y="36830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8258175" y="2765425"/>
            <a:ext cx="1946275" cy="1371600"/>
          </a:xfrm>
          <a:custGeom>
            <a:avLst/>
            <a:gdLst>
              <a:gd name="connsiteX0" fmla="*/ 1946275 w 1946275"/>
              <a:gd name="connsiteY0" fmla="*/ 1047750 h 1371600"/>
              <a:gd name="connsiteX1" fmla="*/ 1930400 w 1946275"/>
              <a:gd name="connsiteY1" fmla="*/ 1044575 h 1371600"/>
              <a:gd name="connsiteX2" fmla="*/ 1898650 w 1946275"/>
              <a:gd name="connsiteY2" fmla="*/ 1047750 h 1371600"/>
              <a:gd name="connsiteX3" fmla="*/ 1879600 w 1946275"/>
              <a:gd name="connsiteY3" fmla="*/ 1054100 h 1371600"/>
              <a:gd name="connsiteX4" fmla="*/ 1870075 w 1946275"/>
              <a:gd name="connsiteY4" fmla="*/ 1057275 h 1371600"/>
              <a:gd name="connsiteX5" fmla="*/ 1844675 w 1946275"/>
              <a:gd name="connsiteY5" fmla="*/ 1063625 h 1371600"/>
              <a:gd name="connsiteX6" fmla="*/ 1812925 w 1946275"/>
              <a:gd name="connsiteY6" fmla="*/ 1073150 h 1371600"/>
              <a:gd name="connsiteX7" fmla="*/ 1793875 w 1946275"/>
              <a:gd name="connsiteY7" fmla="*/ 1082675 h 1371600"/>
              <a:gd name="connsiteX8" fmla="*/ 1749425 w 1946275"/>
              <a:gd name="connsiteY8" fmla="*/ 1079500 h 1371600"/>
              <a:gd name="connsiteX9" fmla="*/ 1730375 w 1946275"/>
              <a:gd name="connsiteY9" fmla="*/ 1066800 h 1371600"/>
              <a:gd name="connsiteX10" fmla="*/ 1701800 w 1946275"/>
              <a:gd name="connsiteY10" fmla="*/ 1079500 h 1371600"/>
              <a:gd name="connsiteX11" fmla="*/ 1692275 w 1946275"/>
              <a:gd name="connsiteY11" fmla="*/ 1082675 h 1371600"/>
              <a:gd name="connsiteX12" fmla="*/ 1682750 w 1946275"/>
              <a:gd name="connsiteY12" fmla="*/ 1089025 h 1371600"/>
              <a:gd name="connsiteX13" fmla="*/ 1660525 w 1946275"/>
              <a:gd name="connsiteY13" fmla="*/ 1095375 h 1371600"/>
              <a:gd name="connsiteX14" fmla="*/ 1631950 w 1946275"/>
              <a:gd name="connsiteY14" fmla="*/ 1101725 h 1371600"/>
              <a:gd name="connsiteX15" fmla="*/ 1609725 w 1946275"/>
              <a:gd name="connsiteY15" fmla="*/ 1108075 h 1371600"/>
              <a:gd name="connsiteX16" fmla="*/ 1571625 w 1946275"/>
              <a:gd name="connsiteY16" fmla="*/ 1117600 h 1371600"/>
              <a:gd name="connsiteX17" fmla="*/ 1558925 w 1946275"/>
              <a:gd name="connsiteY17" fmla="*/ 1120775 h 1371600"/>
              <a:gd name="connsiteX18" fmla="*/ 1546225 w 1946275"/>
              <a:gd name="connsiteY18" fmla="*/ 1123950 h 1371600"/>
              <a:gd name="connsiteX19" fmla="*/ 1527175 w 1946275"/>
              <a:gd name="connsiteY19" fmla="*/ 1130300 h 1371600"/>
              <a:gd name="connsiteX20" fmla="*/ 1508125 w 1946275"/>
              <a:gd name="connsiteY20" fmla="*/ 1143000 h 1371600"/>
              <a:gd name="connsiteX21" fmla="*/ 1489075 w 1946275"/>
              <a:gd name="connsiteY21" fmla="*/ 1149350 h 1371600"/>
              <a:gd name="connsiteX22" fmla="*/ 1470025 w 1946275"/>
              <a:gd name="connsiteY22" fmla="*/ 1143000 h 1371600"/>
              <a:gd name="connsiteX23" fmla="*/ 1460500 w 1946275"/>
              <a:gd name="connsiteY23" fmla="*/ 1139825 h 1371600"/>
              <a:gd name="connsiteX24" fmla="*/ 1295400 w 1946275"/>
              <a:gd name="connsiteY24" fmla="*/ 1146175 h 1371600"/>
              <a:gd name="connsiteX25" fmla="*/ 1263650 w 1946275"/>
              <a:gd name="connsiteY25" fmla="*/ 1155700 h 1371600"/>
              <a:gd name="connsiteX26" fmla="*/ 1244600 w 1946275"/>
              <a:gd name="connsiteY26" fmla="*/ 1165225 h 1371600"/>
              <a:gd name="connsiteX27" fmla="*/ 1235075 w 1946275"/>
              <a:gd name="connsiteY27" fmla="*/ 1168400 h 1371600"/>
              <a:gd name="connsiteX28" fmla="*/ 1225550 w 1946275"/>
              <a:gd name="connsiteY28" fmla="*/ 1174750 h 1371600"/>
              <a:gd name="connsiteX29" fmla="*/ 1196975 w 1946275"/>
              <a:gd name="connsiteY29" fmla="*/ 1184275 h 1371600"/>
              <a:gd name="connsiteX30" fmla="*/ 1168400 w 1946275"/>
              <a:gd name="connsiteY30" fmla="*/ 1193800 h 1371600"/>
              <a:gd name="connsiteX31" fmla="*/ 1158875 w 1946275"/>
              <a:gd name="connsiteY31" fmla="*/ 1196975 h 1371600"/>
              <a:gd name="connsiteX32" fmla="*/ 1123950 w 1946275"/>
              <a:gd name="connsiteY32" fmla="*/ 1193800 h 1371600"/>
              <a:gd name="connsiteX33" fmla="*/ 1114425 w 1946275"/>
              <a:gd name="connsiteY33" fmla="*/ 1187450 h 1371600"/>
              <a:gd name="connsiteX34" fmla="*/ 1101725 w 1946275"/>
              <a:gd name="connsiteY34" fmla="*/ 1184275 h 1371600"/>
              <a:gd name="connsiteX35" fmla="*/ 1050925 w 1946275"/>
              <a:gd name="connsiteY35" fmla="*/ 1190625 h 1371600"/>
              <a:gd name="connsiteX36" fmla="*/ 1028700 w 1946275"/>
              <a:gd name="connsiteY36" fmla="*/ 1196975 h 1371600"/>
              <a:gd name="connsiteX37" fmla="*/ 1019175 w 1946275"/>
              <a:gd name="connsiteY37" fmla="*/ 1203325 h 1371600"/>
              <a:gd name="connsiteX38" fmla="*/ 1003300 w 1946275"/>
              <a:gd name="connsiteY38" fmla="*/ 1216025 h 1371600"/>
              <a:gd name="connsiteX39" fmla="*/ 974725 w 1946275"/>
              <a:gd name="connsiteY39" fmla="*/ 1231900 h 1371600"/>
              <a:gd name="connsiteX40" fmla="*/ 965200 w 1946275"/>
              <a:gd name="connsiteY40" fmla="*/ 1241425 h 1371600"/>
              <a:gd name="connsiteX41" fmla="*/ 955675 w 1946275"/>
              <a:gd name="connsiteY41" fmla="*/ 1260475 h 1371600"/>
              <a:gd name="connsiteX42" fmla="*/ 927100 w 1946275"/>
              <a:gd name="connsiteY42" fmla="*/ 1282700 h 1371600"/>
              <a:gd name="connsiteX43" fmla="*/ 908050 w 1946275"/>
              <a:gd name="connsiteY43" fmla="*/ 1289050 h 1371600"/>
              <a:gd name="connsiteX44" fmla="*/ 898525 w 1946275"/>
              <a:gd name="connsiteY44" fmla="*/ 1292225 h 1371600"/>
              <a:gd name="connsiteX45" fmla="*/ 873125 w 1946275"/>
              <a:gd name="connsiteY45" fmla="*/ 1295400 h 1371600"/>
              <a:gd name="connsiteX46" fmla="*/ 835025 w 1946275"/>
              <a:gd name="connsiteY46" fmla="*/ 1308100 h 1371600"/>
              <a:gd name="connsiteX47" fmla="*/ 825500 w 1946275"/>
              <a:gd name="connsiteY47" fmla="*/ 1311275 h 1371600"/>
              <a:gd name="connsiteX48" fmla="*/ 815975 w 1946275"/>
              <a:gd name="connsiteY48" fmla="*/ 1317625 h 1371600"/>
              <a:gd name="connsiteX49" fmla="*/ 796925 w 1946275"/>
              <a:gd name="connsiteY49" fmla="*/ 1320800 h 1371600"/>
              <a:gd name="connsiteX50" fmla="*/ 774700 w 1946275"/>
              <a:gd name="connsiteY50" fmla="*/ 1327150 h 1371600"/>
              <a:gd name="connsiteX51" fmla="*/ 755650 w 1946275"/>
              <a:gd name="connsiteY51" fmla="*/ 1339850 h 1371600"/>
              <a:gd name="connsiteX52" fmla="*/ 742950 w 1946275"/>
              <a:gd name="connsiteY52" fmla="*/ 1358900 h 1371600"/>
              <a:gd name="connsiteX53" fmla="*/ 714375 w 1946275"/>
              <a:gd name="connsiteY53" fmla="*/ 1371600 h 1371600"/>
              <a:gd name="connsiteX54" fmla="*/ 574675 w 1946275"/>
              <a:gd name="connsiteY54" fmla="*/ 1365250 h 1371600"/>
              <a:gd name="connsiteX55" fmla="*/ 546100 w 1946275"/>
              <a:gd name="connsiteY55" fmla="*/ 1349375 h 1371600"/>
              <a:gd name="connsiteX56" fmla="*/ 536575 w 1946275"/>
              <a:gd name="connsiteY56" fmla="*/ 1343025 h 1371600"/>
              <a:gd name="connsiteX57" fmla="*/ 498475 w 1946275"/>
              <a:gd name="connsiteY57" fmla="*/ 1336675 h 1371600"/>
              <a:gd name="connsiteX58" fmla="*/ 485775 w 1946275"/>
              <a:gd name="connsiteY58" fmla="*/ 1333500 h 1371600"/>
              <a:gd name="connsiteX59" fmla="*/ 368300 w 1946275"/>
              <a:gd name="connsiteY59" fmla="*/ 1327150 h 1371600"/>
              <a:gd name="connsiteX60" fmla="*/ 330200 w 1946275"/>
              <a:gd name="connsiteY60" fmla="*/ 1330325 h 1371600"/>
              <a:gd name="connsiteX61" fmla="*/ 311150 w 1946275"/>
              <a:gd name="connsiteY61" fmla="*/ 1336675 h 1371600"/>
              <a:gd name="connsiteX62" fmla="*/ 288925 w 1946275"/>
              <a:gd name="connsiteY62" fmla="*/ 1343025 h 1371600"/>
              <a:gd name="connsiteX63" fmla="*/ 263525 w 1946275"/>
              <a:gd name="connsiteY63" fmla="*/ 1339850 h 1371600"/>
              <a:gd name="connsiteX64" fmla="*/ 260350 w 1946275"/>
              <a:gd name="connsiteY64" fmla="*/ 1330325 h 1371600"/>
              <a:gd name="connsiteX65" fmla="*/ 250825 w 1946275"/>
              <a:gd name="connsiteY65" fmla="*/ 1311275 h 1371600"/>
              <a:gd name="connsiteX66" fmla="*/ 250825 w 1946275"/>
              <a:gd name="connsiteY66" fmla="*/ 1203325 h 1371600"/>
              <a:gd name="connsiteX67" fmla="*/ 247650 w 1946275"/>
              <a:gd name="connsiteY67" fmla="*/ 1190625 h 1371600"/>
              <a:gd name="connsiteX68" fmla="*/ 244475 w 1946275"/>
              <a:gd name="connsiteY68" fmla="*/ 1174750 h 1371600"/>
              <a:gd name="connsiteX69" fmla="*/ 238125 w 1946275"/>
              <a:gd name="connsiteY69" fmla="*/ 1165225 h 1371600"/>
              <a:gd name="connsiteX70" fmla="*/ 231775 w 1946275"/>
              <a:gd name="connsiteY70" fmla="*/ 1146175 h 1371600"/>
              <a:gd name="connsiteX71" fmla="*/ 225425 w 1946275"/>
              <a:gd name="connsiteY71" fmla="*/ 1123950 h 1371600"/>
              <a:gd name="connsiteX72" fmla="*/ 219075 w 1946275"/>
              <a:gd name="connsiteY72" fmla="*/ 1114425 h 1371600"/>
              <a:gd name="connsiteX73" fmla="*/ 215900 w 1946275"/>
              <a:gd name="connsiteY73" fmla="*/ 1104900 h 1371600"/>
              <a:gd name="connsiteX74" fmla="*/ 209550 w 1946275"/>
              <a:gd name="connsiteY74" fmla="*/ 1095375 h 1371600"/>
              <a:gd name="connsiteX75" fmla="*/ 206375 w 1946275"/>
              <a:gd name="connsiteY75" fmla="*/ 1085850 h 1371600"/>
              <a:gd name="connsiteX76" fmla="*/ 190500 w 1946275"/>
              <a:gd name="connsiteY76" fmla="*/ 1066800 h 1371600"/>
              <a:gd name="connsiteX77" fmla="*/ 177800 w 1946275"/>
              <a:gd name="connsiteY77" fmla="*/ 1050925 h 1371600"/>
              <a:gd name="connsiteX78" fmla="*/ 174625 w 1946275"/>
              <a:gd name="connsiteY78" fmla="*/ 1041400 h 1371600"/>
              <a:gd name="connsiteX79" fmla="*/ 168275 w 1946275"/>
              <a:gd name="connsiteY79" fmla="*/ 1003300 h 1371600"/>
              <a:gd name="connsiteX80" fmla="*/ 165100 w 1946275"/>
              <a:gd name="connsiteY80" fmla="*/ 987425 h 1371600"/>
              <a:gd name="connsiteX81" fmla="*/ 161925 w 1946275"/>
              <a:gd name="connsiteY81" fmla="*/ 930275 h 1371600"/>
              <a:gd name="connsiteX82" fmla="*/ 149225 w 1946275"/>
              <a:gd name="connsiteY82" fmla="*/ 901700 h 1371600"/>
              <a:gd name="connsiteX83" fmla="*/ 133350 w 1946275"/>
              <a:gd name="connsiteY83" fmla="*/ 873125 h 1371600"/>
              <a:gd name="connsiteX84" fmla="*/ 111125 w 1946275"/>
              <a:gd name="connsiteY84" fmla="*/ 844550 h 1371600"/>
              <a:gd name="connsiteX85" fmla="*/ 104775 w 1946275"/>
              <a:gd name="connsiteY85" fmla="*/ 835025 h 1371600"/>
              <a:gd name="connsiteX86" fmla="*/ 92075 w 1946275"/>
              <a:gd name="connsiteY86" fmla="*/ 806450 h 1371600"/>
              <a:gd name="connsiteX87" fmla="*/ 88900 w 1946275"/>
              <a:gd name="connsiteY87" fmla="*/ 796925 h 1371600"/>
              <a:gd name="connsiteX88" fmla="*/ 76200 w 1946275"/>
              <a:gd name="connsiteY88" fmla="*/ 777875 h 1371600"/>
              <a:gd name="connsiteX89" fmla="*/ 69850 w 1946275"/>
              <a:gd name="connsiteY89" fmla="*/ 758825 h 1371600"/>
              <a:gd name="connsiteX90" fmla="*/ 66675 w 1946275"/>
              <a:gd name="connsiteY90" fmla="*/ 749300 h 1371600"/>
              <a:gd name="connsiteX91" fmla="*/ 60325 w 1946275"/>
              <a:gd name="connsiteY91" fmla="*/ 739775 h 1371600"/>
              <a:gd name="connsiteX92" fmla="*/ 57150 w 1946275"/>
              <a:gd name="connsiteY92" fmla="*/ 730250 h 1371600"/>
              <a:gd name="connsiteX93" fmla="*/ 44450 w 1946275"/>
              <a:gd name="connsiteY93" fmla="*/ 698500 h 1371600"/>
              <a:gd name="connsiteX94" fmla="*/ 41275 w 1946275"/>
              <a:gd name="connsiteY94" fmla="*/ 688975 h 1371600"/>
              <a:gd name="connsiteX95" fmla="*/ 28575 w 1946275"/>
              <a:gd name="connsiteY95" fmla="*/ 669925 h 1371600"/>
              <a:gd name="connsiteX96" fmla="*/ 15875 w 1946275"/>
              <a:gd name="connsiteY96" fmla="*/ 654050 h 1371600"/>
              <a:gd name="connsiteX97" fmla="*/ 3175 w 1946275"/>
              <a:gd name="connsiteY97" fmla="*/ 638175 h 1371600"/>
              <a:gd name="connsiteX98" fmla="*/ 0 w 1946275"/>
              <a:gd name="connsiteY98" fmla="*/ 628650 h 1371600"/>
              <a:gd name="connsiteX99" fmla="*/ 3175 w 1946275"/>
              <a:gd name="connsiteY99" fmla="*/ 615950 h 1371600"/>
              <a:gd name="connsiteX100" fmla="*/ 22225 w 1946275"/>
              <a:gd name="connsiteY100" fmla="*/ 600075 h 1371600"/>
              <a:gd name="connsiteX101" fmla="*/ 34925 w 1946275"/>
              <a:gd name="connsiteY101" fmla="*/ 590550 h 1371600"/>
              <a:gd name="connsiteX102" fmla="*/ 44450 w 1946275"/>
              <a:gd name="connsiteY102" fmla="*/ 587375 h 1371600"/>
              <a:gd name="connsiteX103" fmla="*/ 63500 w 1946275"/>
              <a:gd name="connsiteY103" fmla="*/ 574675 h 1371600"/>
              <a:gd name="connsiteX104" fmla="*/ 73025 w 1946275"/>
              <a:gd name="connsiteY104" fmla="*/ 568325 h 1371600"/>
              <a:gd name="connsiteX105" fmla="*/ 82550 w 1946275"/>
              <a:gd name="connsiteY105" fmla="*/ 565150 h 1371600"/>
              <a:gd name="connsiteX106" fmla="*/ 104775 w 1946275"/>
              <a:gd name="connsiteY106" fmla="*/ 536575 h 1371600"/>
              <a:gd name="connsiteX107" fmla="*/ 111125 w 1946275"/>
              <a:gd name="connsiteY107" fmla="*/ 517525 h 1371600"/>
              <a:gd name="connsiteX108" fmla="*/ 114300 w 1946275"/>
              <a:gd name="connsiteY108" fmla="*/ 508000 h 1371600"/>
              <a:gd name="connsiteX109" fmla="*/ 123825 w 1946275"/>
              <a:gd name="connsiteY109" fmla="*/ 488950 h 1371600"/>
              <a:gd name="connsiteX110" fmla="*/ 127000 w 1946275"/>
              <a:gd name="connsiteY110" fmla="*/ 412750 h 1371600"/>
              <a:gd name="connsiteX111" fmla="*/ 133350 w 1946275"/>
              <a:gd name="connsiteY111" fmla="*/ 381000 h 1371600"/>
              <a:gd name="connsiteX112" fmla="*/ 142875 w 1946275"/>
              <a:gd name="connsiteY112" fmla="*/ 374650 h 1371600"/>
              <a:gd name="connsiteX113" fmla="*/ 149225 w 1946275"/>
              <a:gd name="connsiteY113" fmla="*/ 365125 h 1371600"/>
              <a:gd name="connsiteX114" fmla="*/ 168275 w 1946275"/>
              <a:gd name="connsiteY114" fmla="*/ 349250 h 1371600"/>
              <a:gd name="connsiteX115" fmla="*/ 184150 w 1946275"/>
              <a:gd name="connsiteY115" fmla="*/ 330200 h 1371600"/>
              <a:gd name="connsiteX116" fmla="*/ 193675 w 1946275"/>
              <a:gd name="connsiteY116" fmla="*/ 266700 h 1371600"/>
              <a:gd name="connsiteX117" fmla="*/ 200025 w 1946275"/>
              <a:gd name="connsiteY117" fmla="*/ 247650 h 1371600"/>
              <a:gd name="connsiteX118" fmla="*/ 203200 w 1946275"/>
              <a:gd name="connsiteY118" fmla="*/ 238125 h 1371600"/>
              <a:gd name="connsiteX119" fmla="*/ 209550 w 1946275"/>
              <a:gd name="connsiteY119" fmla="*/ 228600 h 1371600"/>
              <a:gd name="connsiteX120" fmla="*/ 212725 w 1946275"/>
              <a:gd name="connsiteY120" fmla="*/ 219075 h 1371600"/>
              <a:gd name="connsiteX121" fmla="*/ 225425 w 1946275"/>
              <a:gd name="connsiteY121" fmla="*/ 200025 h 1371600"/>
              <a:gd name="connsiteX122" fmla="*/ 231775 w 1946275"/>
              <a:gd name="connsiteY122" fmla="*/ 190500 h 1371600"/>
              <a:gd name="connsiteX123" fmla="*/ 241300 w 1946275"/>
              <a:gd name="connsiteY123" fmla="*/ 161925 h 1371600"/>
              <a:gd name="connsiteX124" fmla="*/ 244475 w 1946275"/>
              <a:gd name="connsiteY124" fmla="*/ 152400 h 1371600"/>
              <a:gd name="connsiteX125" fmla="*/ 250825 w 1946275"/>
              <a:gd name="connsiteY125" fmla="*/ 142875 h 1371600"/>
              <a:gd name="connsiteX126" fmla="*/ 257175 w 1946275"/>
              <a:gd name="connsiteY126" fmla="*/ 123825 h 1371600"/>
              <a:gd name="connsiteX127" fmla="*/ 260350 w 1946275"/>
              <a:gd name="connsiteY127" fmla="*/ 114300 h 1371600"/>
              <a:gd name="connsiteX128" fmla="*/ 276225 w 1946275"/>
              <a:gd name="connsiteY128" fmla="*/ 95250 h 1371600"/>
              <a:gd name="connsiteX129" fmla="*/ 292100 w 1946275"/>
              <a:gd name="connsiteY129" fmla="*/ 79375 h 1371600"/>
              <a:gd name="connsiteX130" fmla="*/ 295275 w 1946275"/>
              <a:gd name="connsiteY130" fmla="*/ 69850 h 1371600"/>
              <a:gd name="connsiteX131" fmla="*/ 307975 w 1946275"/>
              <a:gd name="connsiteY131" fmla="*/ 50800 h 1371600"/>
              <a:gd name="connsiteX132" fmla="*/ 311150 w 1946275"/>
              <a:gd name="connsiteY132" fmla="*/ 41275 h 1371600"/>
              <a:gd name="connsiteX133" fmla="*/ 349250 w 1946275"/>
              <a:gd name="connsiteY133" fmla="*/ 22225 h 1371600"/>
              <a:gd name="connsiteX134" fmla="*/ 358775 w 1946275"/>
              <a:gd name="connsiteY134" fmla="*/ 19050 h 1371600"/>
              <a:gd name="connsiteX135" fmla="*/ 368300 w 1946275"/>
              <a:gd name="connsiteY135" fmla="*/ 15875 h 1371600"/>
              <a:gd name="connsiteX136" fmla="*/ 396875 w 1946275"/>
              <a:gd name="connsiteY136" fmla="*/ 9525 h 1371600"/>
              <a:gd name="connsiteX137" fmla="*/ 415925 w 1946275"/>
              <a:gd name="connsiteY137" fmla="*/ 3175 h 1371600"/>
              <a:gd name="connsiteX138" fmla="*/ 425450 w 1946275"/>
              <a:gd name="connsiteY138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1946275" h="1371600">
                <a:moveTo>
                  <a:pt x="1946275" y="1047750"/>
                </a:moveTo>
                <a:cubicBezTo>
                  <a:pt x="1940983" y="1046692"/>
                  <a:pt x="1935796" y="1044575"/>
                  <a:pt x="1930400" y="1044575"/>
                </a:cubicBezTo>
                <a:cubicBezTo>
                  <a:pt x="1919764" y="1044575"/>
                  <a:pt x="1909104" y="1045790"/>
                  <a:pt x="1898650" y="1047750"/>
                </a:cubicBezTo>
                <a:cubicBezTo>
                  <a:pt x="1892071" y="1048984"/>
                  <a:pt x="1885950" y="1051983"/>
                  <a:pt x="1879600" y="1054100"/>
                </a:cubicBezTo>
                <a:cubicBezTo>
                  <a:pt x="1876425" y="1055158"/>
                  <a:pt x="1873357" y="1056619"/>
                  <a:pt x="1870075" y="1057275"/>
                </a:cubicBezTo>
                <a:cubicBezTo>
                  <a:pt x="1837800" y="1063730"/>
                  <a:pt x="1867455" y="1057116"/>
                  <a:pt x="1844675" y="1063625"/>
                </a:cubicBezTo>
                <a:cubicBezTo>
                  <a:pt x="1836910" y="1065844"/>
                  <a:pt x="1818584" y="1069377"/>
                  <a:pt x="1812925" y="1073150"/>
                </a:cubicBezTo>
                <a:cubicBezTo>
                  <a:pt x="1800615" y="1081356"/>
                  <a:pt x="1807020" y="1078293"/>
                  <a:pt x="1793875" y="1082675"/>
                </a:cubicBezTo>
                <a:cubicBezTo>
                  <a:pt x="1779058" y="1081617"/>
                  <a:pt x="1763836" y="1083103"/>
                  <a:pt x="1749425" y="1079500"/>
                </a:cubicBezTo>
                <a:cubicBezTo>
                  <a:pt x="1742021" y="1077649"/>
                  <a:pt x="1730375" y="1066800"/>
                  <a:pt x="1730375" y="1066800"/>
                </a:cubicBezTo>
                <a:cubicBezTo>
                  <a:pt x="1681228" y="1083182"/>
                  <a:pt x="1731989" y="1064406"/>
                  <a:pt x="1701800" y="1079500"/>
                </a:cubicBezTo>
                <a:cubicBezTo>
                  <a:pt x="1698807" y="1080997"/>
                  <a:pt x="1695268" y="1081178"/>
                  <a:pt x="1692275" y="1082675"/>
                </a:cubicBezTo>
                <a:cubicBezTo>
                  <a:pt x="1688862" y="1084382"/>
                  <a:pt x="1686163" y="1087318"/>
                  <a:pt x="1682750" y="1089025"/>
                </a:cubicBezTo>
                <a:cubicBezTo>
                  <a:pt x="1677675" y="1091563"/>
                  <a:pt x="1665272" y="1094019"/>
                  <a:pt x="1660525" y="1095375"/>
                </a:cubicBezTo>
                <a:cubicBezTo>
                  <a:pt x="1631689" y="1103614"/>
                  <a:pt x="1679698" y="1092175"/>
                  <a:pt x="1631950" y="1101725"/>
                </a:cubicBezTo>
                <a:cubicBezTo>
                  <a:pt x="1612119" y="1105691"/>
                  <a:pt x="1626368" y="1103536"/>
                  <a:pt x="1609725" y="1108075"/>
                </a:cubicBezTo>
                <a:lnTo>
                  <a:pt x="1571625" y="1117600"/>
                </a:lnTo>
                <a:lnTo>
                  <a:pt x="1558925" y="1120775"/>
                </a:lnTo>
                <a:cubicBezTo>
                  <a:pt x="1554692" y="1121833"/>
                  <a:pt x="1550365" y="1122570"/>
                  <a:pt x="1546225" y="1123950"/>
                </a:cubicBezTo>
                <a:cubicBezTo>
                  <a:pt x="1539875" y="1126067"/>
                  <a:pt x="1532744" y="1126587"/>
                  <a:pt x="1527175" y="1130300"/>
                </a:cubicBezTo>
                <a:cubicBezTo>
                  <a:pt x="1520825" y="1134533"/>
                  <a:pt x="1515365" y="1140587"/>
                  <a:pt x="1508125" y="1143000"/>
                </a:cubicBezTo>
                <a:lnTo>
                  <a:pt x="1489075" y="1149350"/>
                </a:lnTo>
                <a:lnTo>
                  <a:pt x="1470025" y="1143000"/>
                </a:lnTo>
                <a:lnTo>
                  <a:pt x="1460500" y="1139825"/>
                </a:lnTo>
                <a:cubicBezTo>
                  <a:pt x="1402897" y="1141077"/>
                  <a:pt x="1349938" y="1135267"/>
                  <a:pt x="1295400" y="1146175"/>
                </a:cubicBezTo>
                <a:cubicBezTo>
                  <a:pt x="1283404" y="1148574"/>
                  <a:pt x="1275799" y="1151650"/>
                  <a:pt x="1263650" y="1155700"/>
                </a:cubicBezTo>
                <a:cubicBezTo>
                  <a:pt x="1239709" y="1163680"/>
                  <a:pt x="1269219" y="1152915"/>
                  <a:pt x="1244600" y="1165225"/>
                </a:cubicBezTo>
                <a:cubicBezTo>
                  <a:pt x="1241607" y="1166722"/>
                  <a:pt x="1238068" y="1166903"/>
                  <a:pt x="1235075" y="1168400"/>
                </a:cubicBezTo>
                <a:cubicBezTo>
                  <a:pt x="1231662" y="1170107"/>
                  <a:pt x="1229037" y="1173200"/>
                  <a:pt x="1225550" y="1174750"/>
                </a:cubicBezTo>
                <a:lnTo>
                  <a:pt x="1196975" y="1184275"/>
                </a:lnTo>
                <a:lnTo>
                  <a:pt x="1168400" y="1193800"/>
                </a:lnTo>
                <a:lnTo>
                  <a:pt x="1158875" y="1196975"/>
                </a:lnTo>
                <a:cubicBezTo>
                  <a:pt x="1147233" y="1195917"/>
                  <a:pt x="1135380" y="1196249"/>
                  <a:pt x="1123950" y="1193800"/>
                </a:cubicBezTo>
                <a:cubicBezTo>
                  <a:pt x="1120219" y="1193000"/>
                  <a:pt x="1117932" y="1188953"/>
                  <a:pt x="1114425" y="1187450"/>
                </a:cubicBezTo>
                <a:cubicBezTo>
                  <a:pt x="1110414" y="1185731"/>
                  <a:pt x="1105958" y="1185333"/>
                  <a:pt x="1101725" y="1184275"/>
                </a:cubicBezTo>
                <a:cubicBezTo>
                  <a:pt x="1071447" y="1187028"/>
                  <a:pt x="1073636" y="1185578"/>
                  <a:pt x="1050925" y="1190625"/>
                </a:cubicBezTo>
                <a:cubicBezTo>
                  <a:pt x="1047263" y="1191439"/>
                  <a:pt x="1032943" y="1194854"/>
                  <a:pt x="1028700" y="1196975"/>
                </a:cubicBezTo>
                <a:cubicBezTo>
                  <a:pt x="1025287" y="1198682"/>
                  <a:pt x="1022350" y="1201208"/>
                  <a:pt x="1019175" y="1203325"/>
                </a:cubicBezTo>
                <a:cubicBezTo>
                  <a:pt x="1007442" y="1220924"/>
                  <a:pt x="1019538" y="1207004"/>
                  <a:pt x="1003300" y="1216025"/>
                </a:cubicBezTo>
                <a:cubicBezTo>
                  <a:pt x="970548" y="1234221"/>
                  <a:pt x="996278" y="1224716"/>
                  <a:pt x="974725" y="1231900"/>
                </a:cubicBezTo>
                <a:cubicBezTo>
                  <a:pt x="971550" y="1235075"/>
                  <a:pt x="967691" y="1237689"/>
                  <a:pt x="965200" y="1241425"/>
                </a:cubicBezTo>
                <a:cubicBezTo>
                  <a:pt x="946107" y="1270064"/>
                  <a:pt x="980654" y="1230500"/>
                  <a:pt x="955675" y="1260475"/>
                </a:cubicBezTo>
                <a:cubicBezTo>
                  <a:pt x="949353" y="1268061"/>
                  <a:pt x="935269" y="1279977"/>
                  <a:pt x="927100" y="1282700"/>
                </a:cubicBezTo>
                <a:lnTo>
                  <a:pt x="908050" y="1289050"/>
                </a:lnTo>
                <a:cubicBezTo>
                  <a:pt x="904875" y="1290108"/>
                  <a:pt x="901846" y="1291810"/>
                  <a:pt x="898525" y="1292225"/>
                </a:cubicBezTo>
                <a:lnTo>
                  <a:pt x="873125" y="1295400"/>
                </a:lnTo>
                <a:lnTo>
                  <a:pt x="835025" y="1308100"/>
                </a:lnTo>
                <a:cubicBezTo>
                  <a:pt x="831850" y="1309158"/>
                  <a:pt x="828285" y="1309419"/>
                  <a:pt x="825500" y="1311275"/>
                </a:cubicBezTo>
                <a:cubicBezTo>
                  <a:pt x="822325" y="1313392"/>
                  <a:pt x="819595" y="1316418"/>
                  <a:pt x="815975" y="1317625"/>
                </a:cubicBezTo>
                <a:cubicBezTo>
                  <a:pt x="809868" y="1319661"/>
                  <a:pt x="803238" y="1319537"/>
                  <a:pt x="796925" y="1320800"/>
                </a:cubicBezTo>
                <a:cubicBezTo>
                  <a:pt x="794356" y="1321314"/>
                  <a:pt x="778104" y="1325259"/>
                  <a:pt x="774700" y="1327150"/>
                </a:cubicBezTo>
                <a:cubicBezTo>
                  <a:pt x="768029" y="1330856"/>
                  <a:pt x="755650" y="1339850"/>
                  <a:pt x="755650" y="1339850"/>
                </a:cubicBezTo>
                <a:cubicBezTo>
                  <a:pt x="751417" y="1346200"/>
                  <a:pt x="750190" y="1356487"/>
                  <a:pt x="742950" y="1358900"/>
                </a:cubicBezTo>
                <a:cubicBezTo>
                  <a:pt x="720280" y="1366457"/>
                  <a:pt x="729469" y="1361537"/>
                  <a:pt x="714375" y="1371600"/>
                </a:cubicBezTo>
                <a:cubicBezTo>
                  <a:pt x="698145" y="1370976"/>
                  <a:pt x="600159" y="1367677"/>
                  <a:pt x="574675" y="1365250"/>
                </a:cubicBezTo>
                <a:cubicBezTo>
                  <a:pt x="564895" y="1364319"/>
                  <a:pt x="552005" y="1353312"/>
                  <a:pt x="546100" y="1349375"/>
                </a:cubicBezTo>
                <a:cubicBezTo>
                  <a:pt x="542925" y="1347258"/>
                  <a:pt x="540317" y="1343773"/>
                  <a:pt x="536575" y="1343025"/>
                </a:cubicBezTo>
                <a:cubicBezTo>
                  <a:pt x="470764" y="1329863"/>
                  <a:pt x="585115" y="1352428"/>
                  <a:pt x="498475" y="1336675"/>
                </a:cubicBezTo>
                <a:cubicBezTo>
                  <a:pt x="494182" y="1335894"/>
                  <a:pt x="490119" y="1333914"/>
                  <a:pt x="485775" y="1333500"/>
                </a:cubicBezTo>
                <a:cubicBezTo>
                  <a:pt x="471121" y="1332104"/>
                  <a:pt x="378684" y="1327669"/>
                  <a:pt x="368300" y="1327150"/>
                </a:cubicBezTo>
                <a:cubicBezTo>
                  <a:pt x="355600" y="1328208"/>
                  <a:pt x="342771" y="1328230"/>
                  <a:pt x="330200" y="1330325"/>
                </a:cubicBezTo>
                <a:cubicBezTo>
                  <a:pt x="323598" y="1331425"/>
                  <a:pt x="317644" y="1335052"/>
                  <a:pt x="311150" y="1336675"/>
                </a:cubicBezTo>
                <a:cubicBezTo>
                  <a:pt x="295203" y="1340662"/>
                  <a:pt x="302590" y="1338470"/>
                  <a:pt x="288925" y="1343025"/>
                </a:cubicBezTo>
                <a:cubicBezTo>
                  <a:pt x="280458" y="1341967"/>
                  <a:pt x="271322" y="1343315"/>
                  <a:pt x="263525" y="1339850"/>
                </a:cubicBezTo>
                <a:cubicBezTo>
                  <a:pt x="260467" y="1338491"/>
                  <a:pt x="261847" y="1333318"/>
                  <a:pt x="260350" y="1330325"/>
                </a:cubicBezTo>
                <a:cubicBezTo>
                  <a:pt x="248040" y="1305706"/>
                  <a:pt x="258805" y="1335216"/>
                  <a:pt x="250825" y="1311275"/>
                </a:cubicBezTo>
                <a:cubicBezTo>
                  <a:pt x="254665" y="1257512"/>
                  <a:pt x="255947" y="1264789"/>
                  <a:pt x="250825" y="1203325"/>
                </a:cubicBezTo>
                <a:cubicBezTo>
                  <a:pt x="250463" y="1198976"/>
                  <a:pt x="248597" y="1194885"/>
                  <a:pt x="247650" y="1190625"/>
                </a:cubicBezTo>
                <a:cubicBezTo>
                  <a:pt x="246479" y="1185357"/>
                  <a:pt x="246370" y="1179803"/>
                  <a:pt x="244475" y="1174750"/>
                </a:cubicBezTo>
                <a:cubicBezTo>
                  <a:pt x="243135" y="1171177"/>
                  <a:pt x="239675" y="1168712"/>
                  <a:pt x="238125" y="1165225"/>
                </a:cubicBezTo>
                <a:cubicBezTo>
                  <a:pt x="235407" y="1159108"/>
                  <a:pt x="233398" y="1152669"/>
                  <a:pt x="231775" y="1146175"/>
                </a:cubicBezTo>
                <a:cubicBezTo>
                  <a:pt x="230758" y="1142106"/>
                  <a:pt x="227702" y="1128505"/>
                  <a:pt x="225425" y="1123950"/>
                </a:cubicBezTo>
                <a:cubicBezTo>
                  <a:pt x="223718" y="1120537"/>
                  <a:pt x="220782" y="1117838"/>
                  <a:pt x="219075" y="1114425"/>
                </a:cubicBezTo>
                <a:cubicBezTo>
                  <a:pt x="217578" y="1111432"/>
                  <a:pt x="217397" y="1107893"/>
                  <a:pt x="215900" y="1104900"/>
                </a:cubicBezTo>
                <a:cubicBezTo>
                  <a:pt x="214193" y="1101487"/>
                  <a:pt x="211257" y="1098788"/>
                  <a:pt x="209550" y="1095375"/>
                </a:cubicBezTo>
                <a:cubicBezTo>
                  <a:pt x="208053" y="1092382"/>
                  <a:pt x="207872" y="1088843"/>
                  <a:pt x="206375" y="1085850"/>
                </a:cubicBezTo>
                <a:cubicBezTo>
                  <a:pt x="201955" y="1077009"/>
                  <a:pt x="197522" y="1073822"/>
                  <a:pt x="190500" y="1066800"/>
                </a:cubicBezTo>
                <a:cubicBezTo>
                  <a:pt x="182520" y="1042859"/>
                  <a:pt x="194213" y="1071441"/>
                  <a:pt x="177800" y="1050925"/>
                </a:cubicBezTo>
                <a:cubicBezTo>
                  <a:pt x="175709" y="1048312"/>
                  <a:pt x="175281" y="1044682"/>
                  <a:pt x="174625" y="1041400"/>
                </a:cubicBezTo>
                <a:cubicBezTo>
                  <a:pt x="172100" y="1028775"/>
                  <a:pt x="170800" y="1015925"/>
                  <a:pt x="168275" y="1003300"/>
                </a:cubicBezTo>
                <a:lnTo>
                  <a:pt x="165100" y="987425"/>
                </a:lnTo>
                <a:cubicBezTo>
                  <a:pt x="164042" y="968375"/>
                  <a:pt x="164292" y="949207"/>
                  <a:pt x="161925" y="930275"/>
                </a:cubicBezTo>
                <a:cubicBezTo>
                  <a:pt x="159195" y="908432"/>
                  <a:pt x="156536" y="916323"/>
                  <a:pt x="149225" y="901700"/>
                </a:cubicBezTo>
                <a:cubicBezTo>
                  <a:pt x="141240" y="885730"/>
                  <a:pt x="153372" y="893147"/>
                  <a:pt x="133350" y="873125"/>
                </a:cubicBezTo>
                <a:cubicBezTo>
                  <a:pt x="118429" y="858204"/>
                  <a:pt x="126316" y="867336"/>
                  <a:pt x="111125" y="844550"/>
                </a:cubicBezTo>
                <a:cubicBezTo>
                  <a:pt x="109008" y="841375"/>
                  <a:pt x="105982" y="838645"/>
                  <a:pt x="104775" y="835025"/>
                </a:cubicBezTo>
                <a:cubicBezTo>
                  <a:pt x="88393" y="785878"/>
                  <a:pt x="107169" y="836639"/>
                  <a:pt x="92075" y="806450"/>
                </a:cubicBezTo>
                <a:cubicBezTo>
                  <a:pt x="90578" y="803457"/>
                  <a:pt x="90525" y="799851"/>
                  <a:pt x="88900" y="796925"/>
                </a:cubicBezTo>
                <a:cubicBezTo>
                  <a:pt x="85194" y="790254"/>
                  <a:pt x="78613" y="785115"/>
                  <a:pt x="76200" y="777875"/>
                </a:cubicBezTo>
                <a:lnTo>
                  <a:pt x="69850" y="758825"/>
                </a:lnTo>
                <a:cubicBezTo>
                  <a:pt x="68792" y="755650"/>
                  <a:pt x="68531" y="752085"/>
                  <a:pt x="66675" y="749300"/>
                </a:cubicBezTo>
                <a:cubicBezTo>
                  <a:pt x="64558" y="746125"/>
                  <a:pt x="62032" y="743188"/>
                  <a:pt x="60325" y="739775"/>
                </a:cubicBezTo>
                <a:cubicBezTo>
                  <a:pt x="58828" y="736782"/>
                  <a:pt x="58468" y="733326"/>
                  <a:pt x="57150" y="730250"/>
                </a:cubicBezTo>
                <a:cubicBezTo>
                  <a:pt x="43135" y="697548"/>
                  <a:pt x="58904" y="741861"/>
                  <a:pt x="44450" y="698500"/>
                </a:cubicBezTo>
                <a:cubicBezTo>
                  <a:pt x="43392" y="695325"/>
                  <a:pt x="43131" y="691760"/>
                  <a:pt x="41275" y="688975"/>
                </a:cubicBezTo>
                <a:cubicBezTo>
                  <a:pt x="37042" y="682625"/>
                  <a:pt x="30988" y="677165"/>
                  <a:pt x="28575" y="669925"/>
                </a:cubicBezTo>
                <a:cubicBezTo>
                  <a:pt x="24193" y="656780"/>
                  <a:pt x="28185" y="662256"/>
                  <a:pt x="15875" y="654050"/>
                </a:cubicBezTo>
                <a:cubicBezTo>
                  <a:pt x="7895" y="630109"/>
                  <a:pt x="19588" y="658691"/>
                  <a:pt x="3175" y="638175"/>
                </a:cubicBezTo>
                <a:cubicBezTo>
                  <a:pt x="1084" y="635562"/>
                  <a:pt x="1058" y="631825"/>
                  <a:pt x="0" y="628650"/>
                </a:cubicBezTo>
                <a:cubicBezTo>
                  <a:pt x="1058" y="624417"/>
                  <a:pt x="1010" y="619739"/>
                  <a:pt x="3175" y="615950"/>
                </a:cubicBezTo>
                <a:cubicBezTo>
                  <a:pt x="7264" y="608794"/>
                  <a:pt x="15876" y="604610"/>
                  <a:pt x="22225" y="600075"/>
                </a:cubicBezTo>
                <a:cubicBezTo>
                  <a:pt x="26531" y="596999"/>
                  <a:pt x="30331" y="593175"/>
                  <a:pt x="34925" y="590550"/>
                </a:cubicBezTo>
                <a:cubicBezTo>
                  <a:pt x="37831" y="588890"/>
                  <a:pt x="41524" y="589000"/>
                  <a:pt x="44450" y="587375"/>
                </a:cubicBezTo>
                <a:cubicBezTo>
                  <a:pt x="51121" y="583669"/>
                  <a:pt x="57150" y="578908"/>
                  <a:pt x="63500" y="574675"/>
                </a:cubicBezTo>
                <a:cubicBezTo>
                  <a:pt x="66675" y="572558"/>
                  <a:pt x="69405" y="569532"/>
                  <a:pt x="73025" y="568325"/>
                </a:cubicBezTo>
                <a:lnTo>
                  <a:pt x="82550" y="565150"/>
                </a:lnTo>
                <a:cubicBezTo>
                  <a:pt x="90768" y="556932"/>
                  <a:pt x="100977" y="547968"/>
                  <a:pt x="104775" y="536575"/>
                </a:cubicBezTo>
                <a:lnTo>
                  <a:pt x="111125" y="517525"/>
                </a:lnTo>
                <a:cubicBezTo>
                  <a:pt x="112183" y="514350"/>
                  <a:pt x="112444" y="510785"/>
                  <a:pt x="114300" y="508000"/>
                </a:cubicBezTo>
                <a:cubicBezTo>
                  <a:pt x="122506" y="495690"/>
                  <a:pt x="119443" y="502095"/>
                  <a:pt x="123825" y="488950"/>
                </a:cubicBezTo>
                <a:cubicBezTo>
                  <a:pt x="124883" y="463550"/>
                  <a:pt x="125309" y="438116"/>
                  <a:pt x="127000" y="412750"/>
                </a:cubicBezTo>
                <a:cubicBezTo>
                  <a:pt x="127003" y="412698"/>
                  <a:pt x="131250" y="384150"/>
                  <a:pt x="133350" y="381000"/>
                </a:cubicBezTo>
                <a:cubicBezTo>
                  <a:pt x="135467" y="377825"/>
                  <a:pt x="139700" y="376767"/>
                  <a:pt x="142875" y="374650"/>
                </a:cubicBezTo>
                <a:cubicBezTo>
                  <a:pt x="144992" y="371475"/>
                  <a:pt x="146527" y="367823"/>
                  <a:pt x="149225" y="365125"/>
                </a:cubicBezTo>
                <a:cubicBezTo>
                  <a:pt x="174200" y="340150"/>
                  <a:pt x="142268" y="380458"/>
                  <a:pt x="168275" y="349250"/>
                </a:cubicBezTo>
                <a:cubicBezTo>
                  <a:pt x="190377" y="322728"/>
                  <a:pt x="156323" y="358027"/>
                  <a:pt x="184150" y="330200"/>
                </a:cubicBezTo>
                <a:cubicBezTo>
                  <a:pt x="198489" y="287184"/>
                  <a:pt x="182719" y="339738"/>
                  <a:pt x="193675" y="266700"/>
                </a:cubicBezTo>
                <a:cubicBezTo>
                  <a:pt x="194668" y="260081"/>
                  <a:pt x="197908" y="254000"/>
                  <a:pt x="200025" y="247650"/>
                </a:cubicBezTo>
                <a:cubicBezTo>
                  <a:pt x="201083" y="244475"/>
                  <a:pt x="201344" y="240910"/>
                  <a:pt x="203200" y="238125"/>
                </a:cubicBezTo>
                <a:cubicBezTo>
                  <a:pt x="205317" y="234950"/>
                  <a:pt x="207843" y="232013"/>
                  <a:pt x="209550" y="228600"/>
                </a:cubicBezTo>
                <a:cubicBezTo>
                  <a:pt x="211047" y="225607"/>
                  <a:pt x="211100" y="222001"/>
                  <a:pt x="212725" y="219075"/>
                </a:cubicBezTo>
                <a:cubicBezTo>
                  <a:pt x="216431" y="212404"/>
                  <a:pt x="221192" y="206375"/>
                  <a:pt x="225425" y="200025"/>
                </a:cubicBezTo>
                <a:cubicBezTo>
                  <a:pt x="227542" y="196850"/>
                  <a:pt x="230568" y="194120"/>
                  <a:pt x="231775" y="190500"/>
                </a:cubicBezTo>
                <a:lnTo>
                  <a:pt x="241300" y="161925"/>
                </a:lnTo>
                <a:cubicBezTo>
                  <a:pt x="242358" y="158750"/>
                  <a:pt x="242619" y="155185"/>
                  <a:pt x="244475" y="152400"/>
                </a:cubicBezTo>
                <a:cubicBezTo>
                  <a:pt x="246592" y="149225"/>
                  <a:pt x="249275" y="146362"/>
                  <a:pt x="250825" y="142875"/>
                </a:cubicBezTo>
                <a:cubicBezTo>
                  <a:pt x="253543" y="136758"/>
                  <a:pt x="255058" y="130175"/>
                  <a:pt x="257175" y="123825"/>
                </a:cubicBezTo>
                <a:cubicBezTo>
                  <a:pt x="258233" y="120650"/>
                  <a:pt x="258494" y="117085"/>
                  <a:pt x="260350" y="114300"/>
                </a:cubicBezTo>
                <a:cubicBezTo>
                  <a:pt x="276116" y="90651"/>
                  <a:pt x="255853" y="119696"/>
                  <a:pt x="276225" y="95250"/>
                </a:cubicBezTo>
                <a:cubicBezTo>
                  <a:pt x="289454" y="79375"/>
                  <a:pt x="274637" y="91017"/>
                  <a:pt x="292100" y="79375"/>
                </a:cubicBezTo>
                <a:cubicBezTo>
                  <a:pt x="293158" y="76200"/>
                  <a:pt x="293650" y="72776"/>
                  <a:pt x="295275" y="69850"/>
                </a:cubicBezTo>
                <a:cubicBezTo>
                  <a:pt x="298981" y="63179"/>
                  <a:pt x="305562" y="58040"/>
                  <a:pt x="307975" y="50800"/>
                </a:cubicBezTo>
                <a:cubicBezTo>
                  <a:pt x="309033" y="47625"/>
                  <a:pt x="308783" y="43642"/>
                  <a:pt x="311150" y="41275"/>
                </a:cubicBezTo>
                <a:cubicBezTo>
                  <a:pt x="323460" y="28965"/>
                  <a:pt x="333756" y="27390"/>
                  <a:pt x="349250" y="22225"/>
                </a:cubicBezTo>
                <a:lnTo>
                  <a:pt x="358775" y="19050"/>
                </a:lnTo>
                <a:cubicBezTo>
                  <a:pt x="361950" y="17992"/>
                  <a:pt x="365018" y="16531"/>
                  <a:pt x="368300" y="15875"/>
                </a:cubicBezTo>
                <a:cubicBezTo>
                  <a:pt x="377364" y="14062"/>
                  <a:pt x="387907" y="12215"/>
                  <a:pt x="396875" y="9525"/>
                </a:cubicBezTo>
                <a:cubicBezTo>
                  <a:pt x="403286" y="7602"/>
                  <a:pt x="409575" y="5292"/>
                  <a:pt x="415925" y="3175"/>
                </a:cubicBezTo>
                <a:lnTo>
                  <a:pt x="425450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0331450" y="3514593"/>
            <a:ext cx="606425" cy="511307"/>
          </a:xfrm>
          <a:custGeom>
            <a:avLst/>
            <a:gdLst>
              <a:gd name="connsiteX0" fmla="*/ 0 w 606425"/>
              <a:gd name="connsiteY0" fmla="*/ 511307 h 511307"/>
              <a:gd name="connsiteX1" fmla="*/ 15875 w 606425"/>
              <a:gd name="connsiteY1" fmla="*/ 501782 h 511307"/>
              <a:gd name="connsiteX2" fmla="*/ 34925 w 606425"/>
              <a:gd name="connsiteY2" fmla="*/ 495432 h 511307"/>
              <a:gd name="connsiteX3" fmla="*/ 47625 w 606425"/>
              <a:gd name="connsiteY3" fmla="*/ 466857 h 511307"/>
              <a:gd name="connsiteX4" fmla="*/ 57150 w 606425"/>
              <a:gd name="connsiteY4" fmla="*/ 425582 h 511307"/>
              <a:gd name="connsiteX5" fmla="*/ 69850 w 606425"/>
              <a:gd name="connsiteY5" fmla="*/ 406532 h 511307"/>
              <a:gd name="connsiteX6" fmla="*/ 79375 w 606425"/>
              <a:gd name="connsiteY6" fmla="*/ 387482 h 511307"/>
              <a:gd name="connsiteX7" fmla="*/ 88900 w 606425"/>
              <a:gd name="connsiteY7" fmla="*/ 384307 h 511307"/>
              <a:gd name="connsiteX8" fmla="*/ 95250 w 606425"/>
              <a:gd name="connsiteY8" fmla="*/ 374782 h 511307"/>
              <a:gd name="connsiteX9" fmla="*/ 114300 w 606425"/>
              <a:gd name="connsiteY9" fmla="*/ 368432 h 511307"/>
              <a:gd name="connsiteX10" fmla="*/ 123825 w 606425"/>
              <a:gd name="connsiteY10" fmla="*/ 365257 h 511307"/>
              <a:gd name="connsiteX11" fmla="*/ 142875 w 606425"/>
              <a:gd name="connsiteY11" fmla="*/ 352557 h 511307"/>
              <a:gd name="connsiteX12" fmla="*/ 161925 w 606425"/>
              <a:gd name="connsiteY12" fmla="*/ 343032 h 511307"/>
              <a:gd name="connsiteX13" fmla="*/ 174625 w 606425"/>
              <a:gd name="connsiteY13" fmla="*/ 323982 h 511307"/>
              <a:gd name="connsiteX14" fmla="*/ 180975 w 606425"/>
              <a:gd name="connsiteY14" fmla="*/ 301757 h 511307"/>
              <a:gd name="connsiteX15" fmla="*/ 187325 w 606425"/>
              <a:gd name="connsiteY15" fmla="*/ 263657 h 511307"/>
              <a:gd name="connsiteX16" fmla="*/ 190500 w 606425"/>
              <a:gd name="connsiteY16" fmla="*/ 254132 h 511307"/>
              <a:gd name="connsiteX17" fmla="*/ 212725 w 606425"/>
              <a:gd name="connsiteY17" fmla="*/ 225557 h 511307"/>
              <a:gd name="connsiteX18" fmla="*/ 222250 w 606425"/>
              <a:gd name="connsiteY18" fmla="*/ 219207 h 511307"/>
              <a:gd name="connsiteX19" fmla="*/ 244475 w 606425"/>
              <a:gd name="connsiteY19" fmla="*/ 193807 h 511307"/>
              <a:gd name="connsiteX20" fmla="*/ 247650 w 606425"/>
              <a:gd name="connsiteY20" fmla="*/ 184282 h 511307"/>
              <a:gd name="connsiteX21" fmla="*/ 266700 w 606425"/>
              <a:gd name="connsiteY21" fmla="*/ 171582 h 511307"/>
              <a:gd name="connsiteX22" fmla="*/ 282575 w 606425"/>
              <a:gd name="connsiteY22" fmla="*/ 155707 h 511307"/>
              <a:gd name="connsiteX23" fmla="*/ 288925 w 606425"/>
              <a:gd name="connsiteY23" fmla="*/ 146182 h 511307"/>
              <a:gd name="connsiteX24" fmla="*/ 298450 w 606425"/>
              <a:gd name="connsiteY24" fmla="*/ 139832 h 511307"/>
              <a:gd name="connsiteX25" fmla="*/ 307975 w 606425"/>
              <a:gd name="connsiteY25" fmla="*/ 130307 h 511307"/>
              <a:gd name="connsiteX26" fmla="*/ 317500 w 606425"/>
              <a:gd name="connsiteY26" fmla="*/ 123957 h 511307"/>
              <a:gd name="connsiteX27" fmla="*/ 327025 w 606425"/>
              <a:gd name="connsiteY27" fmla="*/ 114432 h 511307"/>
              <a:gd name="connsiteX28" fmla="*/ 346075 w 606425"/>
              <a:gd name="connsiteY28" fmla="*/ 108082 h 511307"/>
              <a:gd name="connsiteX29" fmla="*/ 381000 w 606425"/>
              <a:gd name="connsiteY29" fmla="*/ 101732 h 511307"/>
              <a:gd name="connsiteX30" fmla="*/ 400050 w 606425"/>
              <a:gd name="connsiteY30" fmla="*/ 92207 h 511307"/>
              <a:gd name="connsiteX31" fmla="*/ 409575 w 606425"/>
              <a:gd name="connsiteY31" fmla="*/ 85857 h 511307"/>
              <a:gd name="connsiteX32" fmla="*/ 431800 w 606425"/>
              <a:gd name="connsiteY32" fmla="*/ 79507 h 511307"/>
              <a:gd name="connsiteX33" fmla="*/ 441325 w 606425"/>
              <a:gd name="connsiteY33" fmla="*/ 73157 h 511307"/>
              <a:gd name="connsiteX34" fmla="*/ 460375 w 606425"/>
              <a:gd name="connsiteY34" fmla="*/ 66807 h 511307"/>
              <a:gd name="connsiteX35" fmla="*/ 479425 w 606425"/>
              <a:gd name="connsiteY35" fmla="*/ 60457 h 511307"/>
              <a:gd name="connsiteX36" fmla="*/ 488950 w 606425"/>
              <a:gd name="connsiteY36" fmla="*/ 57282 h 511307"/>
              <a:gd name="connsiteX37" fmla="*/ 508000 w 606425"/>
              <a:gd name="connsiteY37" fmla="*/ 47757 h 511307"/>
              <a:gd name="connsiteX38" fmla="*/ 517525 w 606425"/>
              <a:gd name="connsiteY38" fmla="*/ 41407 h 511307"/>
              <a:gd name="connsiteX39" fmla="*/ 527050 w 606425"/>
              <a:gd name="connsiteY39" fmla="*/ 38232 h 511307"/>
              <a:gd name="connsiteX40" fmla="*/ 546100 w 606425"/>
              <a:gd name="connsiteY40" fmla="*/ 25532 h 511307"/>
              <a:gd name="connsiteX41" fmla="*/ 565150 w 606425"/>
              <a:gd name="connsiteY41" fmla="*/ 12832 h 511307"/>
              <a:gd name="connsiteX42" fmla="*/ 574675 w 606425"/>
              <a:gd name="connsiteY42" fmla="*/ 6482 h 511307"/>
              <a:gd name="connsiteX43" fmla="*/ 600075 w 606425"/>
              <a:gd name="connsiteY43" fmla="*/ 132 h 511307"/>
              <a:gd name="connsiteX44" fmla="*/ 606425 w 606425"/>
              <a:gd name="connsiteY44" fmla="*/ 132 h 51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6425" h="511307">
                <a:moveTo>
                  <a:pt x="0" y="511307"/>
                </a:moveTo>
                <a:cubicBezTo>
                  <a:pt x="5292" y="508132"/>
                  <a:pt x="10257" y="504336"/>
                  <a:pt x="15875" y="501782"/>
                </a:cubicBezTo>
                <a:cubicBezTo>
                  <a:pt x="21969" y="499012"/>
                  <a:pt x="34925" y="495432"/>
                  <a:pt x="34925" y="495432"/>
                </a:cubicBezTo>
                <a:cubicBezTo>
                  <a:pt x="42482" y="472762"/>
                  <a:pt x="37562" y="481951"/>
                  <a:pt x="47625" y="466857"/>
                </a:cubicBezTo>
                <a:cubicBezTo>
                  <a:pt x="49089" y="456611"/>
                  <a:pt x="50811" y="435091"/>
                  <a:pt x="57150" y="425582"/>
                </a:cubicBezTo>
                <a:cubicBezTo>
                  <a:pt x="61383" y="419232"/>
                  <a:pt x="67437" y="413772"/>
                  <a:pt x="69850" y="406532"/>
                </a:cubicBezTo>
                <a:cubicBezTo>
                  <a:pt x="71942" y="400257"/>
                  <a:pt x="73780" y="391958"/>
                  <a:pt x="79375" y="387482"/>
                </a:cubicBezTo>
                <a:cubicBezTo>
                  <a:pt x="81988" y="385391"/>
                  <a:pt x="85725" y="385365"/>
                  <a:pt x="88900" y="384307"/>
                </a:cubicBezTo>
                <a:cubicBezTo>
                  <a:pt x="91017" y="381132"/>
                  <a:pt x="92014" y="376804"/>
                  <a:pt x="95250" y="374782"/>
                </a:cubicBezTo>
                <a:cubicBezTo>
                  <a:pt x="100926" y="371234"/>
                  <a:pt x="107950" y="370549"/>
                  <a:pt x="114300" y="368432"/>
                </a:cubicBezTo>
                <a:cubicBezTo>
                  <a:pt x="117475" y="367374"/>
                  <a:pt x="121040" y="367113"/>
                  <a:pt x="123825" y="365257"/>
                </a:cubicBezTo>
                <a:cubicBezTo>
                  <a:pt x="130175" y="361024"/>
                  <a:pt x="135635" y="354970"/>
                  <a:pt x="142875" y="352557"/>
                </a:cubicBezTo>
                <a:cubicBezTo>
                  <a:pt x="156020" y="348175"/>
                  <a:pt x="149615" y="351238"/>
                  <a:pt x="161925" y="343032"/>
                </a:cubicBezTo>
                <a:cubicBezTo>
                  <a:pt x="166158" y="336682"/>
                  <a:pt x="172212" y="331222"/>
                  <a:pt x="174625" y="323982"/>
                </a:cubicBezTo>
                <a:cubicBezTo>
                  <a:pt x="177433" y="315559"/>
                  <a:pt x="179266" y="310869"/>
                  <a:pt x="180975" y="301757"/>
                </a:cubicBezTo>
                <a:cubicBezTo>
                  <a:pt x="183348" y="289102"/>
                  <a:pt x="183254" y="275871"/>
                  <a:pt x="187325" y="263657"/>
                </a:cubicBezTo>
                <a:cubicBezTo>
                  <a:pt x="188383" y="260482"/>
                  <a:pt x="188875" y="257058"/>
                  <a:pt x="190500" y="254132"/>
                </a:cubicBezTo>
                <a:cubicBezTo>
                  <a:pt x="196604" y="243145"/>
                  <a:pt x="203150" y="233536"/>
                  <a:pt x="212725" y="225557"/>
                </a:cubicBezTo>
                <a:cubicBezTo>
                  <a:pt x="215656" y="223114"/>
                  <a:pt x="219075" y="221324"/>
                  <a:pt x="222250" y="219207"/>
                </a:cubicBezTo>
                <a:cubicBezTo>
                  <a:pt x="237067" y="196982"/>
                  <a:pt x="228600" y="204390"/>
                  <a:pt x="244475" y="193807"/>
                </a:cubicBezTo>
                <a:cubicBezTo>
                  <a:pt x="245533" y="190632"/>
                  <a:pt x="245283" y="186649"/>
                  <a:pt x="247650" y="184282"/>
                </a:cubicBezTo>
                <a:cubicBezTo>
                  <a:pt x="253046" y="178886"/>
                  <a:pt x="266700" y="171582"/>
                  <a:pt x="266700" y="171582"/>
                </a:cubicBezTo>
                <a:cubicBezTo>
                  <a:pt x="283633" y="146182"/>
                  <a:pt x="261408" y="176874"/>
                  <a:pt x="282575" y="155707"/>
                </a:cubicBezTo>
                <a:cubicBezTo>
                  <a:pt x="285273" y="153009"/>
                  <a:pt x="286227" y="148880"/>
                  <a:pt x="288925" y="146182"/>
                </a:cubicBezTo>
                <a:cubicBezTo>
                  <a:pt x="291623" y="143484"/>
                  <a:pt x="295519" y="142275"/>
                  <a:pt x="298450" y="139832"/>
                </a:cubicBezTo>
                <a:cubicBezTo>
                  <a:pt x="301899" y="136957"/>
                  <a:pt x="304526" y="133182"/>
                  <a:pt x="307975" y="130307"/>
                </a:cubicBezTo>
                <a:cubicBezTo>
                  <a:pt x="310906" y="127864"/>
                  <a:pt x="314569" y="126400"/>
                  <a:pt x="317500" y="123957"/>
                </a:cubicBezTo>
                <a:cubicBezTo>
                  <a:pt x="320949" y="121082"/>
                  <a:pt x="323100" y="116613"/>
                  <a:pt x="327025" y="114432"/>
                </a:cubicBezTo>
                <a:cubicBezTo>
                  <a:pt x="332876" y="111181"/>
                  <a:pt x="339581" y="109705"/>
                  <a:pt x="346075" y="108082"/>
                </a:cubicBezTo>
                <a:cubicBezTo>
                  <a:pt x="366035" y="103092"/>
                  <a:pt x="354455" y="105524"/>
                  <a:pt x="381000" y="101732"/>
                </a:cubicBezTo>
                <a:cubicBezTo>
                  <a:pt x="408297" y="83534"/>
                  <a:pt x="373760" y="105352"/>
                  <a:pt x="400050" y="92207"/>
                </a:cubicBezTo>
                <a:cubicBezTo>
                  <a:pt x="403463" y="90500"/>
                  <a:pt x="406068" y="87360"/>
                  <a:pt x="409575" y="85857"/>
                </a:cubicBezTo>
                <a:cubicBezTo>
                  <a:pt x="423817" y="79753"/>
                  <a:pt x="419443" y="85686"/>
                  <a:pt x="431800" y="79507"/>
                </a:cubicBezTo>
                <a:cubicBezTo>
                  <a:pt x="435213" y="77800"/>
                  <a:pt x="437838" y="74707"/>
                  <a:pt x="441325" y="73157"/>
                </a:cubicBezTo>
                <a:cubicBezTo>
                  <a:pt x="447442" y="70439"/>
                  <a:pt x="454025" y="68924"/>
                  <a:pt x="460375" y="66807"/>
                </a:cubicBezTo>
                <a:lnTo>
                  <a:pt x="479425" y="60457"/>
                </a:lnTo>
                <a:cubicBezTo>
                  <a:pt x="482600" y="59399"/>
                  <a:pt x="486165" y="59138"/>
                  <a:pt x="488950" y="57282"/>
                </a:cubicBezTo>
                <a:cubicBezTo>
                  <a:pt x="516247" y="39084"/>
                  <a:pt x="481710" y="60902"/>
                  <a:pt x="508000" y="47757"/>
                </a:cubicBezTo>
                <a:cubicBezTo>
                  <a:pt x="511413" y="46050"/>
                  <a:pt x="514112" y="43114"/>
                  <a:pt x="517525" y="41407"/>
                </a:cubicBezTo>
                <a:cubicBezTo>
                  <a:pt x="520518" y="39910"/>
                  <a:pt x="524124" y="39857"/>
                  <a:pt x="527050" y="38232"/>
                </a:cubicBezTo>
                <a:cubicBezTo>
                  <a:pt x="533721" y="34526"/>
                  <a:pt x="539750" y="29765"/>
                  <a:pt x="546100" y="25532"/>
                </a:cubicBezTo>
                <a:lnTo>
                  <a:pt x="565150" y="12832"/>
                </a:lnTo>
                <a:cubicBezTo>
                  <a:pt x="568325" y="10715"/>
                  <a:pt x="571055" y="7689"/>
                  <a:pt x="574675" y="6482"/>
                </a:cubicBezTo>
                <a:cubicBezTo>
                  <a:pt x="585755" y="2789"/>
                  <a:pt x="586665" y="2048"/>
                  <a:pt x="600075" y="132"/>
                </a:cubicBezTo>
                <a:cubicBezTo>
                  <a:pt x="602170" y="-167"/>
                  <a:pt x="604308" y="132"/>
                  <a:pt x="606425" y="132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10925175" y="2832100"/>
            <a:ext cx="934462" cy="685800"/>
          </a:xfrm>
          <a:custGeom>
            <a:avLst/>
            <a:gdLst>
              <a:gd name="connsiteX0" fmla="*/ 0 w 946150"/>
              <a:gd name="connsiteY0" fmla="*/ 682625 h 685800"/>
              <a:gd name="connsiteX1" fmla="*/ 111125 w 946150"/>
              <a:gd name="connsiteY1" fmla="*/ 685800 h 685800"/>
              <a:gd name="connsiteX2" fmla="*/ 161925 w 946150"/>
              <a:gd name="connsiteY2" fmla="*/ 682625 h 685800"/>
              <a:gd name="connsiteX3" fmla="*/ 171450 w 946150"/>
              <a:gd name="connsiteY3" fmla="*/ 679450 h 685800"/>
              <a:gd name="connsiteX4" fmla="*/ 206375 w 946150"/>
              <a:gd name="connsiteY4" fmla="*/ 676275 h 685800"/>
              <a:gd name="connsiteX5" fmla="*/ 228600 w 946150"/>
              <a:gd name="connsiteY5" fmla="*/ 673100 h 685800"/>
              <a:gd name="connsiteX6" fmla="*/ 260350 w 946150"/>
              <a:gd name="connsiteY6" fmla="*/ 663575 h 685800"/>
              <a:gd name="connsiteX7" fmla="*/ 269875 w 946150"/>
              <a:gd name="connsiteY7" fmla="*/ 660400 h 685800"/>
              <a:gd name="connsiteX8" fmla="*/ 279400 w 946150"/>
              <a:gd name="connsiteY8" fmla="*/ 654050 h 685800"/>
              <a:gd name="connsiteX9" fmla="*/ 288925 w 946150"/>
              <a:gd name="connsiteY9" fmla="*/ 650875 h 685800"/>
              <a:gd name="connsiteX10" fmla="*/ 307975 w 946150"/>
              <a:gd name="connsiteY10" fmla="*/ 638175 h 685800"/>
              <a:gd name="connsiteX11" fmla="*/ 314325 w 946150"/>
              <a:gd name="connsiteY11" fmla="*/ 628650 h 685800"/>
              <a:gd name="connsiteX12" fmla="*/ 323850 w 946150"/>
              <a:gd name="connsiteY12" fmla="*/ 625475 h 685800"/>
              <a:gd name="connsiteX13" fmla="*/ 327025 w 946150"/>
              <a:gd name="connsiteY13" fmla="*/ 615950 h 685800"/>
              <a:gd name="connsiteX14" fmla="*/ 336550 w 946150"/>
              <a:gd name="connsiteY14" fmla="*/ 609600 h 685800"/>
              <a:gd name="connsiteX15" fmla="*/ 349250 w 946150"/>
              <a:gd name="connsiteY15" fmla="*/ 590550 h 685800"/>
              <a:gd name="connsiteX16" fmla="*/ 355600 w 946150"/>
              <a:gd name="connsiteY16" fmla="*/ 581025 h 685800"/>
              <a:gd name="connsiteX17" fmla="*/ 374650 w 946150"/>
              <a:gd name="connsiteY17" fmla="*/ 568325 h 685800"/>
              <a:gd name="connsiteX18" fmla="*/ 393700 w 946150"/>
              <a:gd name="connsiteY18" fmla="*/ 555625 h 685800"/>
              <a:gd name="connsiteX19" fmla="*/ 396875 w 946150"/>
              <a:gd name="connsiteY19" fmla="*/ 546100 h 685800"/>
              <a:gd name="connsiteX20" fmla="*/ 403225 w 946150"/>
              <a:gd name="connsiteY20" fmla="*/ 536575 h 685800"/>
              <a:gd name="connsiteX21" fmla="*/ 406400 w 946150"/>
              <a:gd name="connsiteY21" fmla="*/ 508000 h 685800"/>
              <a:gd name="connsiteX22" fmla="*/ 412750 w 946150"/>
              <a:gd name="connsiteY22" fmla="*/ 488950 h 685800"/>
              <a:gd name="connsiteX23" fmla="*/ 415925 w 946150"/>
              <a:gd name="connsiteY23" fmla="*/ 479425 h 685800"/>
              <a:gd name="connsiteX24" fmla="*/ 425450 w 946150"/>
              <a:gd name="connsiteY24" fmla="*/ 469900 h 685800"/>
              <a:gd name="connsiteX25" fmla="*/ 447675 w 946150"/>
              <a:gd name="connsiteY25" fmla="*/ 441325 h 685800"/>
              <a:gd name="connsiteX26" fmla="*/ 457200 w 946150"/>
              <a:gd name="connsiteY26" fmla="*/ 434975 h 685800"/>
              <a:gd name="connsiteX27" fmla="*/ 485775 w 946150"/>
              <a:gd name="connsiteY27" fmla="*/ 425450 h 685800"/>
              <a:gd name="connsiteX28" fmla="*/ 495300 w 946150"/>
              <a:gd name="connsiteY28" fmla="*/ 422275 h 685800"/>
              <a:gd name="connsiteX29" fmla="*/ 504825 w 946150"/>
              <a:gd name="connsiteY29" fmla="*/ 419100 h 685800"/>
              <a:gd name="connsiteX30" fmla="*/ 542925 w 946150"/>
              <a:gd name="connsiteY30" fmla="*/ 409575 h 685800"/>
              <a:gd name="connsiteX31" fmla="*/ 552450 w 946150"/>
              <a:gd name="connsiteY31" fmla="*/ 406400 h 685800"/>
              <a:gd name="connsiteX32" fmla="*/ 581025 w 946150"/>
              <a:gd name="connsiteY32" fmla="*/ 387350 h 685800"/>
              <a:gd name="connsiteX33" fmla="*/ 590550 w 946150"/>
              <a:gd name="connsiteY33" fmla="*/ 381000 h 685800"/>
              <a:gd name="connsiteX34" fmla="*/ 596900 w 946150"/>
              <a:gd name="connsiteY34" fmla="*/ 371475 h 685800"/>
              <a:gd name="connsiteX35" fmla="*/ 606425 w 946150"/>
              <a:gd name="connsiteY35" fmla="*/ 365125 h 685800"/>
              <a:gd name="connsiteX36" fmla="*/ 622300 w 946150"/>
              <a:gd name="connsiteY36" fmla="*/ 336550 h 685800"/>
              <a:gd name="connsiteX37" fmla="*/ 628650 w 946150"/>
              <a:gd name="connsiteY37" fmla="*/ 327025 h 685800"/>
              <a:gd name="connsiteX38" fmla="*/ 635000 w 946150"/>
              <a:gd name="connsiteY38" fmla="*/ 307975 h 685800"/>
              <a:gd name="connsiteX39" fmla="*/ 644525 w 946150"/>
              <a:gd name="connsiteY39" fmla="*/ 266700 h 685800"/>
              <a:gd name="connsiteX40" fmla="*/ 657225 w 946150"/>
              <a:gd name="connsiteY40" fmla="*/ 247650 h 685800"/>
              <a:gd name="connsiteX41" fmla="*/ 660400 w 946150"/>
              <a:gd name="connsiteY41" fmla="*/ 238125 h 685800"/>
              <a:gd name="connsiteX42" fmla="*/ 669925 w 946150"/>
              <a:gd name="connsiteY42" fmla="*/ 234950 h 685800"/>
              <a:gd name="connsiteX43" fmla="*/ 688975 w 946150"/>
              <a:gd name="connsiteY43" fmla="*/ 222250 h 685800"/>
              <a:gd name="connsiteX44" fmla="*/ 698500 w 946150"/>
              <a:gd name="connsiteY44" fmla="*/ 212725 h 685800"/>
              <a:gd name="connsiteX45" fmla="*/ 704850 w 946150"/>
              <a:gd name="connsiteY45" fmla="*/ 203200 h 685800"/>
              <a:gd name="connsiteX46" fmla="*/ 714375 w 946150"/>
              <a:gd name="connsiteY46" fmla="*/ 196850 h 685800"/>
              <a:gd name="connsiteX47" fmla="*/ 727075 w 946150"/>
              <a:gd name="connsiteY47" fmla="*/ 180975 h 685800"/>
              <a:gd name="connsiteX48" fmla="*/ 742950 w 946150"/>
              <a:gd name="connsiteY48" fmla="*/ 165100 h 685800"/>
              <a:gd name="connsiteX49" fmla="*/ 749300 w 946150"/>
              <a:gd name="connsiteY49" fmla="*/ 142875 h 685800"/>
              <a:gd name="connsiteX50" fmla="*/ 752475 w 946150"/>
              <a:gd name="connsiteY50" fmla="*/ 133350 h 685800"/>
              <a:gd name="connsiteX51" fmla="*/ 755650 w 946150"/>
              <a:gd name="connsiteY51" fmla="*/ 114300 h 685800"/>
              <a:gd name="connsiteX52" fmla="*/ 765175 w 946150"/>
              <a:gd name="connsiteY52" fmla="*/ 111125 h 685800"/>
              <a:gd name="connsiteX53" fmla="*/ 803275 w 946150"/>
              <a:gd name="connsiteY53" fmla="*/ 107950 h 685800"/>
              <a:gd name="connsiteX54" fmla="*/ 822325 w 946150"/>
              <a:gd name="connsiteY54" fmla="*/ 98425 h 685800"/>
              <a:gd name="connsiteX55" fmla="*/ 831850 w 946150"/>
              <a:gd name="connsiteY55" fmla="*/ 95250 h 685800"/>
              <a:gd name="connsiteX56" fmla="*/ 841375 w 946150"/>
              <a:gd name="connsiteY56" fmla="*/ 88900 h 685800"/>
              <a:gd name="connsiteX57" fmla="*/ 850900 w 946150"/>
              <a:gd name="connsiteY57" fmla="*/ 85725 h 685800"/>
              <a:gd name="connsiteX58" fmla="*/ 869950 w 946150"/>
              <a:gd name="connsiteY58" fmla="*/ 73025 h 685800"/>
              <a:gd name="connsiteX59" fmla="*/ 882650 w 946150"/>
              <a:gd name="connsiteY59" fmla="*/ 53975 h 685800"/>
              <a:gd name="connsiteX60" fmla="*/ 889000 w 946150"/>
              <a:gd name="connsiteY60" fmla="*/ 34925 h 685800"/>
              <a:gd name="connsiteX61" fmla="*/ 898525 w 946150"/>
              <a:gd name="connsiteY61" fmla="*/ 15875 h 685800"/>
              <a:gd name="connsiteX62" fmla="*/ 917575 w 946150"/>
              <a:gd name="connsiteY62" fmla="*/ 6350 h 685800"/>
              <a:gd name="connsiteX63" fmla="*/ 936625 w 946150"/>
              <a:gd name="connsiteY63" fmla="*/ 3175 h 685800"/>
              <a:gd name="connsiteX64" fmla="*/ 946150 w 946150"/>
              <a:gd name="connsiteY6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946150" h="685800">
                <a:moveTo>
                  <a:pt x="0" y="682625"/>
                </a:moveTo>
                <a:cubicBezTo>
                  <a:pt x="37042" y="683683"/>
                  <a:pt x="74068" y="685800"/>
                  <a:pt x="111125" y="685800"/>
                </a:cubicBezTo>
                <a:cubicBezTo>
                  <a:pt x="128091" y="685800"/>
                  <a:pt x="145052" y="684401"/>
                  <a:pt x="161925" y="682625"/>
                </a:cubicBezTo>
                <a:cubicBezTo>
                  <a:pt x="165253" y="682275"/>
                  <a:pt x="168137" y="679923"/>
                  <a:pt x="171450" y="679450"/>
                </a:cubicBezTo>
                <a:cubicBezTo>
                  <a:pt x="183022" y="677797"/>
                  <a:pt x="194757" y="677566"/>
                  <a:pt x="206375" y="676275"/>
                </a:cubicBezTo>
                <a:cubicBezTo>
                  <a:pt x="213813" y="675449"/>
                  <a:pt x="221237" y="674439"/>
                  <a:pt x="228600" y="673100"/>
                </a:cubicBezTo>
                <a:cubicBezTo>
                  <a:pt x="239157" y="671181"/>
                  <a:pt x="250409" y="666889"/>
                  <a:pt x="260350" y="663575"/>
                </a:cubicBezTo>
                <a:cubicBezTo>
                  <a:pt x="263525" y="662517"/>
                  <a:pt x="267090" y="662256"/>
                  <a:pt x="269875" y="660400"/>
                </a:cubicBezTo>
                <a:cubicBezTo>
                  <a:pt x="273050" y="658283"/>
                  <a:pt x="275987" y="655757"/>
                  <a:pt x="279400" y="654050"/>
                </a:cubicBezTo>
                <a:cubicBezTo>
                  <a:pt x="282393" y="652553"/>
                  <a:pt x="285999" y="652500"/>
                  <a:pt x="288925" y="650875"/>
                </a:cubicBezTo>
                <a:cubicBezTo>
                  <a:pt x="295596" y="647169"/>
                  <a:pt x="307975" y="638175"/>
                  <a:pt x="307975" y="638175"/>
                </a:cubicBezTo>
                <a:cubicBezTo>
                  <a:pt x="310092" y="635000"/>
                  <a:pt x="311345" y="631034"/>
                  <a:pt x="314325" y="628650"/>
                </a:cubicBezTo>
                <a:cubicBezTo>
                  <a:pt x="316938" y="626559"/>
                  <a:pt x="321483" y="627842"/>
                  <a:pt x="323850" y="625475"/>
                </a:cubicBezTo>
                <a:cubicBezTo>
                  <a:pt x="326217" y="623108"/>
                  <a:pt x="324934" y="618563"/>
                  <a:pt x="327025" y="615950"/>
                </a:cubicBezTo>
                <a:cubicBezTo>
                  <a:pt x="329409" y="612970"/>
                  <a:pt x="333375" y="611717"/>
                  <a:pt x="336550" y="609600"/>
                </a:cubicBezTo>
                <a:cubicBezTo>
                  <a:pt x="342130" y="592861"/>
                  <a:pt x="336037" y="606405"/>
                  <a:pt x="349250" y="590550"/>
                </a:cubicBezTo>
                <a:cubicBezTo>
                  <a:pt x="351693" y="587619"/>
                  <a:pt x="352728" y="583538"/>
                  <a:pt x="355600" y="581025"/>
                </a:cubicBezTo>
                <a:cubicBezTo>
                  <a:pt x="361343" y="575999"/>
                  <a:pt x="369254" y="573721"/>
                  <a:pt x="374650" y="568325"/>
                </a:cubicBezTo>
                <a:cubicBezTo>
                  <a:pt x="386542" y="556433"/>
                  <a:pt x="379915" y="560220"/>
                  <a:pt x="393700" y="555625"/>
                </a:cubicBezTo>
                <a:cubicBezTo>
                  <a:pt x="394758" y="552450"/>
                  <a:pt x="395378" y="549093"/>
                  <a:pt x="396875" y="546100"/>
                </a:cubicBezTo>
                <a:cubicBezTo>
                  <a:pt x="398582" y="542687"/>
                  <a:pt x="402300" y="540277"/>
                  <a:pt x="403225" y="536575"/>
                </a:cubicBezTo>
                <a:cubicBezTo>
                  <a:pt x="405549" y="527278"/>
                  <a:pt x="404520" y="517398"/>
                  <a:pt x="406400" y="508000"/>
                </a:cubicBezTo>
                <a:cubicBezTo>
                  <a:pt x="407713" y="501436"/>
                  <a:pt x="410633" y="495300"/>
                  <a:pt x="412750" y="488950"/>
                </a:cubicBezTo>
                <a:cubicBezTo>
                  <a:pt x="413808" y="485775"/>
                  <a:pt x="413558" y="481792"/>
                  <a:pt x="415925" y="479425"/>
                </a:cubicBezTo>
                <a:cubicBezTo>
                  <a:pt x="419100" y="476250"/>
                  <a:pt x="422693" y="473444"/>
                  <a:pt x="425450" y="469900"/>
                </a:cubicBezTo>
                <a:cubicBezTo>
                  <a:pt x="438493" y="453131"/>
                  <a:pt x="434017" y="452706"/>
                  <a:pt x="447675" y="441325"/>
                </a:cubicBezTo>
                <a:cubicBezTo>
                  <a:pt x="450606" y="438882"/>
                  <a:pt x="453713" y="436525"/>
                  <a:pt x="457200" y="434975"/>
                </a:cubicBezTo>
                <a:lnTo>
                  <a:pt x="485775" y="425450"/>
                </a:lnTo>
                <a:lnTo>
                  <a:pt x="495300" y="422275"/>
                </a:lnTo>
                <a:cubicBezTo>
                  <a:pt x="498475" y="421217"/>
                  <a:pt x="501524" y="419650"/>
                  <a:pt x="504825" y="419100"/>
                </a:cubicBezTo>
                <a:cubicBezTo>
                  <a:pt x="530477" y="414825"/>
                  <a:pt x="517768" y="417961"/>
                  <a:pt x="542925" y="409575"/>
                </a:cubicBezTo>
                <a:cubicBezTo>
                  <a:pt x="546100" y="408517"/>
                  <a:pt x="549665" y="408256"/>
                  <a:pt x="552450" y="406400"/>
                </a:cubicBezTo>
                <a:lnTo>
                  <a:pt x="581025" y="387350"/>
                </a:lnTo>
                <a:lnTo>
                  <a:pt x="590550" y="381000"/>
                </a:lnTo>
                <a:cubicBezTo>
                  <a:pt x="592667" y="377825"/>
                  <a:pt x="594202" y="374173"/>
                  <a:pt x="596900" y="371475"/>
                </a:cubicBezTo>
                <a:cubicBezTo>
                  <a:pt x="599598" y="368777"/>
                  <a:pt x="603912" y="367997"/>
                  <a:pt x="606425" y="365125"/>
                </a:cubicBezTo>
                <a:cubicBezTo>
                  <a:pt x="629784" y="338429"/>
                  <a:pt x="612852" y="355447"/>
                  <a:pt x="622300" y="336550"/>
                </a:cubicBezTo>
                <a:cubicBezTo>
                  <a:pt x="624007" y="333137"/>
                  <a:pt x="627100" y="330512"/>
                  <a:pt x="628650" y="327025"/>
                </a:cubicBezTo>
                <a:cubicBezTo>
                  <a:pt x="631368" y="320908"/>
                  <a:pt x="635000" y="307975"/>
                  <a:pt x="635000" y="307975"/>
                </a:cubicBezTo>
                <a:cubicBezTo>
                  <a:pt x="636464" y="297729"/>
                  <a:pt x="638186" y="276209"/>
                  <a:pt x="644525" y="266700"/>
                </a:cubicBezTo>
                <a:cubicBezTo>
                  <a:pt x="648758" y="260350"/>
                  <a:pt x="654812" y="254890"/>
                  <a:pt x="657225" y="247650"/>
                </a:cubicBezTo>
                <a:cubicBezTo>
                  <a:pt x="658283" y="244475"/>
                  <a:pt x="658033" y="240492"/>
                  <a:pt x="660400" y="238125"/>
                </a:cubicBezTo>
                <a:cubicBezTo>
                  <a:pt x="662767" y="235758"/>
                  <a:pt x="666999" y="236575"/>
                  <a:pt x="669925" y="234950"/>
                </a:cubicBezTo>
                <a:cubicBezTo>
                  <a:pt x="676596" y="231244"/>
                  <a:pt x="683579" y="227646"/>
                  <a:pt x="688975" y="222250"/>
                </a:cubicBezTo>
                <a:cubicBezTo>
                  <a:pt x="692150" y="219075"/>
                  <a:pt x="695625" y="216174"/>
                  <a:pt x="698500" y="212725"/>
                </a:cubicBezTo>
                <a:cubicBezTo>
                  <a:pt x="700943" y="209794"/>
                  <a:pt x="702152" y="205898"/>
                  <a:pt x="704850" y="203200"/>
                </a:cubicBezTo>
                <a:cubicBezTo>
                  <a:pt x="707548" y="200502"/>
                  <a:pt x="711200" y="198967"/>
                  <a:pt x="714375" y="196850"/>
                </a:cubicBezTo>
                <a:cubicBezTo>
                  <a:pt x="720556" y="178307"/>
                  <a:pt x="712714" y="195336"/>
                  <a:pt x="727075" y="180975"/>
                </a:cubicBezTo>
                <a:cubicBezTo>
                  <a:pt x="748242" y="159808"/>
                  <a:pt x="717550" y="182033"/>
                  <a:pt x="742950" y="165100"/>
                </a:cubicBezTo>
                <a:cubicBezTo>
                  <a:pt x="750563" y="142262"/>
                  <a:pt x="741327" y="170782"/>
                  <a:pt x="749300" y="142875"/>
                </a:cubicBezTo>
                <a:cubicBezTo>
                  <a:pt x="750219" y="139657"/>
                  <a:pt x="751749" y="136617"/>
                  <a:pt x="752475" y="133350"/>
                </a:cubicBezTo>
                <a:cubicBezTo>
                  <a:pt x="753872" y="127066"/>
                  <a:pt x="752456" y="119889"/>
                  <a:pt x="755650" y="114300"/>
                </a:cubicBezTo>
                <a:cubicBezTo>
                  <a:pt x="757310" y="111394"/>
                  <a:pt x="761858" y="111567"/>
                  <a:pt x="765175" y="111125"/>
                </a:cubicBezTo>
                <a:cubicBezTo>
                  <a:pt x="777807" y="109441"/>
                  <a:pt x="790575" y="109008"/>
                  <a:pt x="803275" y="107950"/>
                </a:cubicBezTo>
                <a:cubicBezTo>
                  <a:pt x="827216" y="99970"/>
                  <a:pt x="797706" y="110735"/>
                  <a:pt x="822325" y="98425"/>
                </a:cubicBezTo>
                <a:cubicBezTo>
                  <a:pt x="825318" y="96928"/>
                  <a:pt x="828857" y="96747"/>
                  <a:pt x="831850" y="95250"/>
                </a:cubicBezTo>
                <a:cubicBezTo>
                  <a:pt x="835263" y="93543"/>
                  <a:pt x="837962" y="90607"/>
                  <a:pt x="841375" y="88900"/>
                </a:cubicBezTo>
                <a:cubicBezTo>
                  <a:pt x="844368" y="87403"/>
                  <a:pt x="847974" y="87350"/>
                  <a:pt x="850900" y="85725"/>
                </a:cubicBezTo>
                <a:cubicBezTo>
                  <a:pt x="857571" y="82019"/>
                  <a:pt x="869950" y="73025"/>
                  <a:pt x="869950" y="73025"/>
                </a:cubicBezTo>
                <a:cubicBezTo>
                  <a:pt x="874183" y="66675"/>
                  <a:pt x="880237" y="61215"/>
                  <a:pt x="882650" y="53975"/>
                </a:cubicBezTo>
                <a:lnTo>
                  <a:pt x="889000" y="34925"/>
                </a:lnTo>
                <a:cubicBezTo>
                  <a:pt x="891582" y="27178"/>
                  <a:pt x="892370" y="22030"/>
                  <a:pt x="898525" y="15875"/>
                </a:cubicBezTo>
                <a:cubicBezTo>
                  <a:pt x="903418" y="10982"/>
                  <a:pt x="910935" y="7826"/>
                  <a:pt x="917575" y="6350"/>
                </a:cubicBezTo>
                <a:cubicBezTo>
                  <a:pt x="923859" y="4953"/>
                  <a:pt x="930341" y="4572"/>
                  <a:pt x="936625" y="3175"/>
                </a:cubicBezTo>
                <a:cubicBezTo>
                  <a:pt x="939892" y="2449"/>
                  <a:pt x="946150" y="0"/>
                  <a:pt x="946150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11252200" y="3438525"/>
            <a:ext cx="616341" cy="438150"/>
          </a:xfrm>
          <a:custGeom>
            <a:avLst/>
            <a:gdLst>
              <a:gd name="connsiteX0" fmla="*/ 0 w 616341"/>
              <a:gd name="connsiteY0" fmla="*/ 0 h 438150"/>
              <a:gd name="connsiteX1" fmla="*/ 15875 w 616341"/>
              <a:gd name="connsiteY1" fmla="*/ 9525 h 438150"/>
              <a:gd name="connsiteX2" fmla="*/ 25400 w 616341"/>
              <a:gd name="connsiteY2" fmla="*/ 15875 h 438150"/>
              <a:gd name="connsiteX3" fmla="*/ 41275 w 616341"/>
              <a:gd name="connsiteY3" fmla="*/ 31750 h 438150"/>
              <a:gd name="connsiteX4" fmla="*/ 47625 w 616341"/>
              <a:gd name="connsiteY4" fmla="*/ 53975 h 438150"/>
              <a:gd name="connsiteX5" fmla="*/ 50800 w 616341"/>
              <a:gd name="connsiteY5" fmla="*/ 63500 h 438150"/>
              <a:gd name="connsiteX6" fmla="*/ 60325 w 616341"/>
              <a:gd name="connsiteY6" fmla="*/ 69850 h 438150"/>
              <a:gd name="connsiteX7" fmla="*/ 69850 w 616341"/>
              <a:gd name="connsiteY7" fmla="*/ 98425 h 438150"/>
              <a:gd name="connsiteX8" fmla="*/ 73025 w 616341"/>
              <a:gd name="connsiteY8" fmla="*/ 107950 h 438150"/>
              <a:gd name="connsiteX9" fmla="*/ 82550 w 616341"/>
              <a:gd name="connsiteY9" fmla="*/ 114300 h 438150"/>
              <a:gd name="connsiteX10" fmla="*/ 123825 w 616341"/>
              <a:gd name="connsiteY10" fmla="*/ 127000 h 438150"/>
              <a:gd name="connsiteX11" fmla="*/ 136525 w 616341"/>
              <a:gd name="connsiteY11" fmla="*/ 130175 h 438150"/>
              <a:gd name="connsiteX12" fmla="*/ 165100 w 616341"/>
              <a:gd name="connsiteY12" fmla="*/ 136525 h 438150"/>
              <a:gd name="connsiteX13" fmla="*/ 184150 w 616341"/>
              <a:gd name="connsiteY13" fmla="*/ 152400 h 438150"/>
              <a:gd name="connsiteX14" fmla="*/ 196850 w 616341"/>
              <a:gd name="connsiteY14" fmla="*/ 171450 h 438150"/>
              <a:gd name="connsiteX15" fmla="*/ 200025 w 616341"/>
              <a:gd name="connsiteY15" fmla="*/ 180975 h 438150"/>
              <a:gd name="connsiteX16" fmla="*/ 209550 w 616341"/>
              <a:gd name="connsiteY16" fmla="*/ 184150 h 438150"/>
              <a:gd name="connsiteX17" fmla="*/ 228600 w 616341"/>
              <a:gd name="connsiteY17" fmla="*/ 196850 h 438150"/>
              <a:gd name="connsiteX18" fmla="*/ 247650 w 616341"/>
              <a:gd name="connsiteY18" fmla="*/ 209550 h 438150"/>
              <a:gd name="connsiteX19" fmla="*/ 266700 w 616341"/>
              <a:gd name="connsiteY19" fmla="*/ 219075 h 438150"/>
              <a:gd name="connsiteX20" fmla="*/ 339725 w 616341"/>
              <a:gd name="connsiteY20" fmla="*/ 222250 h 438150"/>
              <a:gd name="connsiteX21" fmla="*/ 377825 w 616341"/>
              <a:gd name="connsiteY21" fmla="*/ 231775 h 438150"/>
              <a:gd name="connsiteX22" fmla="*/ 387350 w 616341"/>
              <a:gd name="connsiteY22" fmla="*/ 234950 h 438150"/>
              <a:gd name="connsiteX23" fmla="*/ 406400 w 616341"/>
              <a:gd name="connsiteY23" fmla="*/ 244475 h 438150"/>
              <a:gd name="connsiteX24" fmla="*/ 415925 w 616341"/>
              <a:gd name="connsiteY24" fmla="*/ 254000 h 438150"/>
              <a:gd name="connsiteX25" fmla="*/ 425450 w 616341"/>
              <a:gd name="connsiteY25" fmla="*/ 257175 h 438150"/>
              <a:gd name="connsiteX26" fmla="*/ 441325 w 616341"/>
              <a:gd name="connsiteY26" fmla="*/ 282575 h 438150"/>
              <a:gd name="connsiteX27" fmla="*/ 463550 w 616341"/>
              <a:gd name="connsiteY27" fmla="*/ 307975 h 438150"/>
              <a:gd name="connsiteX28" fmla="*/ 469900 w 616341"/>
              <a:gd name="connsiteY28" fmla="*/ 317500 h 438150"/>
              <a:gd name="connsiteX29" fmla="*/ 488950 w 616341"/>
              <a:gd name="connsiteY29" fmla="*/ 330200 h 438150"/>
              <a:gd name="connsiteX30" fmla="*/ 498475 w 616341"/>
              <a:gd name="connsiteY30" fmla="*/ 336550 h 438150"/>
              <a:gd name="connsiteX31" fmla="*/ 517525 w 616341"/>
              <a:gd name="connsiteY31" fmla="*/ 352425 h 438150"/>
              <a:gd name="connsiteX32" fmla="*/ 533400 w 616341"/>
              <a:gd name="connsiteY32" fmla="*/ 371475 h 438150"/>
              <a:gd name="connsiteX33" fmla="*/ 542925 w 616341"/>
              <a:gd name="connsiteY33" fmla="*/ 377825 h 438150"/>
              <a:gd name="connsiteX34" fmla="*/ 558800 w 616341"/>
              <a:gd name="connsiteY34" fmla="*/ 393700 h 438150"/>
              <a:gd name="connsiteX35" fmla="*/ 568325 w 616341"/>
              <a:gd name="connsiteY35" fmla="*/ 403225 h 438150"/>
              <a:gd name="connsiteX36" fmla="*/ 587375 w 616341"/>
              <a:gd name="connsiteY36" fmla="*/ 415925 h 438150"/>
              <a:gd name="connsiteX37" fmla="*/ 596900 w 616341"/>
              <a:gd name="connsiteY37" fmla="*/ 422275 h 438150"/>
              <a:gd name="connsiteX38" fmla="*/ 615950 w 616341"/>
              <a:gd name="connsiteY38" fmla="*/ 434975 h 438150"/>
              <a:gd name="connsiteX39" fmla="*/ 615950 w 616341"/>
              <a:gd name="connsiteY39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6341" h="438150">
                <a:moveTo>
                  <a:pt x="0" y="0"/>
                </a:moveTo>
                <a:cubicBezTo>
                  <a:pt x="5292" y="3175"/>
                  <a:pt x="10642" y="6254"/>
                  <a:pt x="15875" y="9525"/>
                </a:cubicBezTo>
                <a:cubicBezTo>
                  <a:pt x="19111" y="11547"/>
                  <a:pt x="22702" y="13177"/>
                  <a:pt x="25400" y="15875"/>
                </a:cubicBezTo>
                <a:cubicBezTo>
                  <a:pt x="46567" y="37042"/>
                  <a:pt x="15875" y="14817"/>
                  <a:pt x="41275" y="31750"/>
                </a:cubicBezTo>
                <a:cubicBezTo>
                  <a:pt x="48888" y="54588"/>
                  <a:pt x="39652" y="26068"/>
                  <a:pt x="47625" y="53975"/>
                </a:cubicBezTo>
                <a:cubicBezTo>
                  <a:pt x="48544" y="57193"/>
                  <a:pt x="48709" y="60887"/>
                  <a:pt x="50800" y="63500"/>
                </a:cubicBezTo>
                <a:cubicBezTo>
                  <a:pt x="53184" y="66480"/>
                  <a:pt x="57150" y="67733"/>
                  <a:pt x="60325" y="69850"/>
                </a:cubicBezTo>
                <a:lnTo>
                  <a:pt x="69850" y="98425"/>
                </a:lnTo>
                <a:cubicBezTo>
                  <a:pt x="70908" y="101600"/>
                  <a:pt x="70240" y="106094"/>
                  <a:pt x="73025" y="107950"/>
                </a:cubicBezTo>
                <a:lnTo>
                  <a:pt x="82550" y="114300"/>
                </a:lnTo>
                <a:cubicBezTo>
                  <a:pt x="95777" y="134140"/>
                  <a:pt x="83898" y="121676"/>
                  <a:pt x="123825" y="127000"/>
                </a:cubicBezTo>
                <a:cubicBezTo>
                  <a:pt x="128150" y="127577"/>
                  <a:pt x="132265" y="129228"/>
                  <a:pt x="136525" y="130175"/>
                </a:cubicBezTo>
                <a:cubicBezTo>
                  <a:pt x="172802" y="138237"/>
                  <a:pt x="134127" y="128782"/>
                  <a:pt x="165100" y="136525"/>
                </a:cubicBezTo>
                <a:cubicBezTo>
                  <a:pt x="173567" y="142169"/>
                  <a:pt x="177568" y="143938"/>
                  <a:pt x="184150" y="152400"/>
                </a:cubicBezTo>
                <a:cubicBezTo>
                  <a:pt x="188835" y="158424"/>
                  <a:pt x="194437" y="164210"/>
                  <a:pt x="196850" y="171450"/>
                </a:cubicBezTo>
                <a:cubicBezTo>
                  <a:pt x="197908" y="174625"/>
                  <a:pt x="197658" y="178608"/>
                  <a:pt x="200025" y="180975"/>
                </a:cubicBezTo>
                <a:cubicBezTo>
                  <a:pt x="202392" y="183342"/>
                  <a:pt x="206375" y="183092"/>
                  <a:pt x="209550" y="184150"/>
                </a:cubicBezTo>
                <a:cubicBezTo>
                  <a:pt x="230689" y="205289"/>
                  <a:pt x="207923" y="185363"/>
                  <a:pt x="228600" y="196850"/>
                </a:cubicBezTo>
                <a:cubicBezTo>
                  <a:pt x="235271" y="200556"/>
                  <a:pt x="241300" y="205317"/>
                  <a:pt x="247650" y="209550"/>
                </a:cubicBezTo>
                <a:cubicBezTo>
                  <a:pt x="253443" y="213412"/>
                  <a:pt x="259270" y="218503"/>
                  <a:pt x="266700" y="219075"/>
                </a:cubicBezTo>
                <a:cubicBezTo>
                  <a:pt x="290993" y="220944"/>
                  <a:pt x="315383" y="221192"/>
                  <a:pt x="339725" y="222250"/>
                </a:cubicBezTo>
                <a:cubicBezTo>
                  <a:pt x="365377" y="226525"/>
                  <a:pt x="352668" y="223389"/>
                  <a:pt x="377825" y="231775"/>
                </a:cubicBezTo>
                <a:cubicBezTo>
                  <a:pt x="381000" y="232833"/>
                  <a:pt x="384565" y="233094"/>
                  <a:pt x="387350" y="234950"/>
                </a:cubicBezTo>
                <a:cubicBezTo>
                  <a:pt x="399660" y="243156"/>
                  <a:pt x="393255" y="240093"/>
                  <a:pt x="406400" y="244475"/>
                </a:cubicBezTo>
                <a:cubicBezTo>
                  <a:pt x="409575" y="247650"/>
                  <a:pt x="412189" y="251509"/>
                  <a:pt x="415925" y="254000"/>
                </a:cubicBezTo>
                <a:cubicBezTo>
                  <a:pt x="418710" y="255856"/>
                  <a:pt x="423505" y="254452"/>
                  <a:pt x="425450" y="257175"/>
                </a:cubicBezTo>
                <a:cubicBezTo>
                  <a:pt x="449494" y="290837"/>
                  <a:pt x="416831" y="266246"/>
                  <a:pt x="441325" y="282575"/>
                </a:cubicBezTo>
                <a:cubicBezTo>
                  <a:pt x="456142" y="304800"/>
                  <a:pt x="447675" y="297392"/>
                  <a:pt x="463550" y="307975"/>
                </a:cubicBezTo>
                <a:cubicBezTo>
                  <a:pt x="465667" y="311150"/>
                  <a:pt x="467028" y="314987"/>
                  <a:pt x="469900" y="317500"/>
                </a:cubicBezTo>
                <a:cubicBezTo>
                  <a:pt x="475643" y="322526"/>
                  <a:pt x="482600" y="325967"/>
                  <a:pt x="488950" y="330200"/>
                </a:cubicBezTo>
                <a:cubicBezTo>
                  <a:pt x="492125" y="332317"/>
                  <a:pt x="495777" y="333852"/>
                  <a:pt x="498475" y="336550"/>
                </a:cubicBezTo>
                <a:cubicBezTo>
                  <a:pt x="510698" y="348773"/>
                  <a:pt x="504264" y="343584"/>
                  <a:pt x="517525" y="352425"/>
                </a:cubicBezTo>
                <a:cubicBezTo>
                  <a:pt x="523769" y="361791"/>
                  <a:pt x="524233" y="363835"/>
                  <a:pt x="533400" y="371475"/>
                </a:cubicBezTo>
                <a:cubicBezTo>
                  <a:pt x="536331" y="373918"/>
                  <a:pt x="539750" y="375708"/>
                  <a:pt x="542925" y="377825"/>
                </a:cubicBezTo>
                <a:cubicBezTo>
                  <a:pt x="554567" y="395287"/>
                  <a:pt x="542925" y="380471"/>
                  <a:pt x="558800" y="393700"/>
                </a:cubicBezTo>
                <a:cubicBezTo>
                  <a:pt x="562249" y="396575"/>
                  <a:pt x="564781" y="400468"/>
                  <a:pt x="568325" y="403225"/>
                </a:cubicBezTo>
                <a:cubicBezTo>
                  <a:pt x="574349" y="407910"/>
                  <a:pt x="581025" y="411692"/>
                  <a:pt x="587375" y="415925"/>
                </a:cubicBezTo>
                <a:cubicBezTo>
                  <a:pt x="590550" y="418042"/>
                  <a:pt x="594202" y="419577"/>
                  <a:pt x="596900" y="422275"/>
                </a:cubicBezTo>
                <a:cubicBezTo>
                  <a:pt x="627286" y="452661"/>
                  <a:pt x="588381" y="416595"/>
                  <a:pt x="615950" y="434975"/>
                </a:cubicBezTo>
                <a:cubicBezTo>
                  <a:pt x="616831" y="435562"/>
                  <a:pt x="615950" y="437092"/>
                  <a:pt x="615950" y="43815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11708591" y="4235450"/>
            <a:ext cx="143684" cy="523875"/>
          </a:xfrm>
          <a:custGeom>
            <a:avLst/>
            <a:gdLst>
              <a:gd name="connsiteX0" fmla="*/ 143684 w 143684"/>
              <a:gd name="connsiteY0" fmla="*/ 0 h 523875"/>
              <a:gd name="connsiteX1" fmla="*/ 130984 w 143684"/>
              <a:gd name="connsiteY1" fmla="*/ 15875 h 523875"/>
              <a:gd name="connsiteX2" fmla="*/ 121459 w 143684"/>
              <a:gd name="connsiteY2" fmla="*/ 19050 h 523875"/>
              <a:gd name="connsiteX3" fmla="*/ 111934 w 143684"/>
              <a:gd name="connsiteY3" fmla="*/ 53975 h 523875"/>
              <a:gd name="connsiteX4" fmla="*/ 96059 w 143684"/>
              <a:gd name="connsiteY4" fmla="*/ 73025 h 523875"/>
              <a:gd name="connsiteX5" fmla="*/ 99234 w 143684"/>
              <a:gd name="connsiteY5" fmla="*/ 104775 h 523875"/>
              <a:gd name="connsiteX6" fmla="*/ 102409 w 143684"/>
              <a:gd name="connsiteY6" fmla="*/ 114300 h 523875"/>
              <a:gd name="connsiteX7" fmla="*/ 105584 w 143684"/>
              <a:gd name="connsiteY7" fmla="*/ 127000 h 523875"/>
              <a:gd name="connsiteX8" fmla="*/ 102409 w 143684"/>
              <a:gd name="connsiteY8" fmla="*/ 146050 h 523875"/>
              <a:gd name="connsiteX9" fmla="*/ 89709 w 143684"/>
              <a:gd name="connsiteY9" fmla="*/ 165100 h 523875"/>
              <a:gd name="connsiteX10" fmla="*/ 83359 w 143684"/>
              <a:gd name="connsiteY10" fmla="*/ 174625 h 523875"/>
              <a:gd name="connsiteX11" fmla="*/ 70659 w 143684"/>
              <a:gd name="connsiteY11" fmla="*/ 203200 h 523875"/>
              <a:gd name="connsiteX12" fmla="*/ 61134 w 143684"/>
              <a:gd name="connsiteY12" fmla="*/ 222250 h 523875"/>
              <a:gd name="connsiteX13" fmla="*/ 51609 w 143684"/>
              <a:gd name="connsiteY13" fmla="*/ 228600 h 523875"/>
              <a:gd name="connsiteX14" fmla="*/ 38909 w 143684"/>
              <a:gd name="connsiteY14" fmla="*/ 241300 h 523875"/>
              <a:gd name="connsiteX15" fmla="*/ 35734 w 143684"/>
              <a:gd name="connsiteY15" fmla="*/ 250825 h 523875"/>
              <a:gd name="connsiteX16" fmla="*/ 26209 w 143684"/>
              <a:gd name="connsiteY16" fmla="*/ 257175 h 523875"/>
              <a:gd name="connsiteX17" fmla="*/ 19859 w 143684"/>
              <a:gd name="connsiteY17" fmla="*/ 266700 h 523875"/>
              <a:gd name="connsiteX18" fmla="*/ 13509 w 143684"/>
              <a:gd name="connsiteY18" fmla="*/ 285750 h 523875"/>
              <a:gd name="connsiteX19" fmla="*/ 10334 w 143684"/>
              <a:gd name="connsiteY19" fmla="*/ 444500 h 523875"/>
              <a:gd name="connsiteX20" fmla="*/ 809 w 143684"/>
              <a:gd name="connsiteY20" fmla="*/ 463550 h 523875"/>
              <a:gd name="connsiteX21" fmla="*/ 809 w 143684"/>
              <a:gd name="connsiteY21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3684" h="523875">
                <a:moveTo>
                  <a:pt x="143684" y="0"/>
                </a:moveTo>
                <a:cubicBezTo>
                  <a:pt x="139451" y="5292"/>
                  <a:pt x="136129" y="11465"/>
                  <a:pt x="130984" y="15875"/>
                </a:cubicBezTo>
                <a:cubicBezTo>
                  <a:pt x="128443" y="18053"/>
                  <a:pt x="123404" y="16327"/>
                  <a:pt x="121459" y="19050"/>
                </a:cubicBezTo>
                <a:cubicBezTo>
                  <a:pt x="113325" y="30437"/>
                  <a:pt x="116484" y="41842"/>
                  <a:pt x="111934" y="53975"/>
                </a:cubicBezTo>
                <a:cubicBezTo>
                  <a:pt x="109282" y="61048"/>
                  <a:pt x="101000" y="68084"/>
                  <a:pt x="96059" y="73025"/>
                </a:cubicBezTo>
                <a:cubicBezTo>
                  <a:pt x="97117" y="83608"/>
                  <a:pt x="97617" y="94263"/>
                  <a:pt x="99234" y="104775"/>
                </a:cubicBezTo>
                <a:cubicBezTo>
                  <a:pt x="99743" y="108083"/>
                  <a:pt x="101490" y="111082"/>
                  <a:pt x="102409" y="114300"/>
                </a:cubicBezTo>
                <a:cubicBezTo>
                  <a:pt x="103608" y="118496"/>
                  <a:pt x="104526" y="122767"/>
                  <a:pt x="105584" y="127000"/>
                </a:cubicBezTo>
                <a:cubicBezTo>
                  <a:pt x="104526" y="133350"/>
                  <a:pt x="104885" y="140108"/>
                  <a:pt x="102409" y="146050"/>
                </a:cubicBezTo>
                <a:cubicBezTo>
                  <a:pt x="99474" y="153095"/>
                  <a:pt x="93942" y="158750"/>
                  <a:pt x="89709" y="165100"/>
                </a:cubicBezTo>
                <a:cubicBezTo>
                  <a:pt x="87592" y="168275"/>
                  <a:pt x="84566" y="171005"/>
                  <a:pt x="83359" y="174625"/>
                </a:cubicBezTo>
                <a:cubicBezTo>
                  <a:pt x="66977" y="223772"/>
                  <a:pt x="85753" y="173011"/>
                  <a:pt x="70659" y="203200"/>
                </a:cubicBezTo>
                <a:cubicBezTo>
                  <a:pt x="65494" y="213529"/>
                  <a:pt x="70233" y="213151"/>
                  <a:pt x="61134" y="222250"/>
                </a:cubicBezTo>
                <a:cubicBezTo>
                  <a:pt x="58436" y="224948"/>
                  <a:pt x="54784" y="226483"/>
                  <a:pt x="51609" y="228600"/>
                </a:cubicBezTo>
                <a:cubicBezTo>
                  <a:pt x="43142" y="254000"/>
                  <a:pt x="55842" y="224367"/>
                  <a:pt x="38909" y="241300"/>
                </a:cubicBezTo>
                <a:cubicBezTo>
                  <a:pt x="36542" y="243667"/>
                  <a:pt x="37825" y="248212"/>
                  <a:pt x="35734" y="250825"/>
                </a:cubicBezTo>
                <a:cubicBezTo>
                  <a:pt x="33350" y="253805"/>
                  <a:pt x="29384" y="255058"/>
                  <a:pt x="26209" y="257175"/>
                </a:cubicBezTo>
                <a:cubicBezTo>
                  <a:pt x="24092" y="260350"/>
                  <a:pt x="21409" y="263213"/>
                  <a:pt x="19859" y="266700"/>
                </a:cubicBezTo>
                <a:cubicBezTo>
                  <a:pt x="17141" y="272817"/>
                  <a:pt x="13509" y="285750"/>
                  <a:pt x="13509" y="285750"/>
                </a:cubicBezTo>
                <a:cubicBezTo>
                  <a:pt x="12451" y="338667"/>
                  <a:pt x="12330" y="391610"/>
                  <a:pt x="10334" y="444500"/>
                </a:cubicBezTo>
                <a:cubicBezTo>
                  <a:pt x="8184" y="501472"/>
                  <a:pt x="6471" y="401270"/>
                  <a:pt x="809" y="463550"/>
                </a:cubicBezTo>
                <a:cubicBezTo>
                  <a:pt x="-1012" y="483576"/>
                  <a:pt x="809" y="503767"/>
                  <a:pt x="809" y="52387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9883775" y="1082448"/>
            <a:ext cx="1974850" cy="1121002"/>
          </a:xfrm>
          <a:custGeom>
            <a:avLst/>
            <a:gdLst>
              <a:gd name="connsiteX0" fmla="*/ 0 w 1974850"/>
              <a:gd name="connsiteY0" fmla="*/ 482827 h 1121002"/>
              <a:gd name="connsiteX1" fmla="*/ 12700 w 1974850"/>
              <a:gd name="connsiteY1" fmla="*/ 466952 h 1121002"/>
              <a:gd name="connsiteX2" fmla="*/ 22225 w 1974850"/>
              <a:gd name="connsiteY2" fmla="*/ 463777 h 1121002"/>
              <a:gd name="connsiteX3" fmla="*/ 50800 w 1974850"/>
              <a:gd name="connsiteY3" fmla="*/ 447902 h 1121002"/>
              <a:gd name="connsiteX4" fmla="*/ 60325 w 1974850"/>
              <a:gd name="connsiteY4" fmla="*/ 438377 h 1121002"/>
              <a:gd name="connsiteX5" fmla="*/ 79375 w 1974850"/>
              <a:gd name="connsiteY5" fmla="*/ 432027 h 1121002"/>
              <a:gd name="connsiteX6" fmla="*/ 98425 w 1974850"/>
              <a:gd name="connsiteY6" fmla="*/ 425677 h 1121002"/>
              <a:gd name="connsiteX7" fmla="*/ 107950 w 1974850"/>
              <a:gd name="connsiteY7" fmla="*/ 422502 h 1121002"/>
              <a:gd name="connsiteX8" fmla="*/ 127000 w 1974850"/>
              <a:gd name="connsiteY8" fmla="*/ 419327 h 1121002"/>
              <a:gd name="connsiteX9" fmla="*/ 209550 w 1974850"/>
              <a:gd name="connsiteY9" fmla="*/ 419327 h 1121002"/>
              <a:gd name="connsiteX10" fmla="*/ 219075 w 1974850"/>
              <a:gd name="connsiteY10" fmla="*/ 416152 h 1121002"/>
              <a:gd name="connsiteX11" fmla="*/ 238125 w 1974850"/>
              <a:gd name="connsiteY11" fmla="*/ 400277 h 1121002"/>
              <a:gd name="connsiteX12" fmla="*/ 257175 w 1974850"/>
              <a:gd name="connsiteY12" fmla="*/ 390752 h 1121002"/>
              <a:gd name="connsiteX13" fmla="*/ 266700 w 1974850"/>
              <a:gd name="connsiteY13" fmla="*/ 381227 h 1121002"/>
              <a:gd name="connsiteX14" fmla="*/ 276225 w 1974850"/>
              <a:gd name="connsiteY14" fmla="*/ 378052 h 1121002"/>
              <a:gd name="connsiteX15" fmla="*/ 295275 w 1974850"/>
              <a:gd name="connsiteY15" fmla="*/ 365352 h 1121002"/>
              <a:gd name="connsiteX16" fmla="*/ 307975 w 1974850"/>
              <a:gd name="connsiteY16" fmla="*/ 359002 h 1121002"/>
              <a:gd name="connsiteX17" fmla="*/ 317500 w 1974850"/>
              <a:gd name="connsiteY17" fmla="*/ 349477 h 1121002"/>
              <a:gd name="connsiteX18" fmla="*/ 327025 w 1974850"/>
              <a:gd name="connsiteY18" fmla="*/ 343127 h 1121002"/>
              <a:gd name="connsiteX19" fmla="*/ 349250 w 1974850"/>
              <a:gd name="connsiteY19" fmla="*/ 336777 h 1121002"/>
              <a:gd name="connsiteX20" fmla="*/ 415925 w 1974850"/>
              <a:gd name="connsiteY20" fmla="*/ 327252 h 1121002"/>
              <a:gd name="connsiteX21" fmla="*/ 450850 w 1974850"/>
              <a:gd name="connsiteY21" fmla="*/ 324077 h 1121002"/>
              <a:gd name="connsiteX22" fmla="*/ 482600 w 1974850"/>
              <a:gd name="connsiteY22" fmla="*/ 311377 h 1121002"/>
              <a:gd name="connsiteX23" fmla="*/ 492125 w 1974850"/>
              <a:gd name="connsiteY23" fmla="*/ 305027 h 1121002"/>
              <a:gd name="connsiteX24" fmla="*/ 511175 w 1974850"/>
              <a:gd name="connsiteY24" fmla="*/ 295502 h 1121002"/>
              <a:gd name="connsiteX25" fmla="*/ 520700 w 1974850"/>
              <a:gd name="connsiteY25" fmla="*/ 285977 h 1121002"/>
              <a:gd name="connsiteX26" fmla="*/ 527050 w 1974850"/>
              <a:gd name="connsiteY26" fmla="*/ 276452 h 1121002"/>
              <a:gd name="connsiteX27" fmla="*/ 546100 w 1974850"/>
              <a:gd name="connsiteY27" fmla="*/ 263752 h 1121002"/>
              <a:gd name="connsiteX28" fmla="*/ 593725 w 1974850"/>
              <a:gd name="connsiteY28" fmla="*/ 247877 h 1121002"/>
              <a:gd name="connsiteX29" fmla="*/ 603250 w 1974850"/>
              <a:gd name="connsiteY29" fmla="*/ 244702 h 1121002"/>
              <a:gd name="connsiteX30" fmla="*/ 612775 w 1974850"/>
              <a:gd name="connsiteY30" fmla="*/ 241527 h 1121002"/>
              <a:gd name="connsiteX31" fmla="*/ 635000 w 1974850"/>
              <a:gd name="connsiteY31" fmla="*/ 228827 h 1121002"/>
              <a:gd name="connsiteX32" fmla="*/ 654050 w 1974850"/>
              <a:gd name="connsiteY32" fmla="*/ 216127 h 1121002"/>
              <a:gd name="connsiteX33" fmla="*/ 663575 w 1974850"/>
              <a:gd name="connsiteY33" fmla="*/ 212952 h 1121002"/>
              <a:gd name="connsiteX34" fmla="*/ 673100 w 1974850"/>
              <a:gd name="connsiteY34" fmla="*/ 206602 h 1121002"/>
              <a:gd name="connsiteX35" fmla="*/ 701675 w 1974850"/>
              <a:gd name="connsiteY35" fmla="*/ 197077 h 1121002"/>
              <a:gd name="connsiteX36" fmla="*/ 711200 w 1974850"/>
              <a:gd name="connsiteY36" fmla="*/ 193902 h 1121002"/>
              <a:gd name="connsiteX37" fmla="*/ 774700 w 1974850"/>
              <a:gd name="connsiteY37" fmla="*/ 187552 h 1121002"/>
              <a:gd name="connsiteX38" fmla="*/ 841375 w 1974850"/>
              <a:gd name="connsiteY38" fmla="*/ 184377 h 1121002"/>
              <a:gd name="connsiteX39" fmla="*/ 857250 w 1974850"/>
              <a:gd name="connsiteY39" fmla="*/ 181202 h 1121002"/>
              <a:gd name="connsiteX40" fmla="*/ 876300 w 1974850"/>
              <a:gd name="connsiteY40" fmla="*/ 174852 h 1121002"/>
              <a:gd name="connsiteX41" fmla="*/ 892175 w 1974850"/>
              <a:gd name="connsiteY41" fmla="*/ 162152 h 1121002"/>
              <a:gd name="connsiteX42" fmla="*/ 911225 w 1974850"/>
              <a:gd name="connsiteY42" fmla="*/ 149452 h 1121002"/>
              <a:gd name="connsiteX43" fmla="*/ 939800 w 1974850"/>
              <a:gd name="connsiteY43" fmla="*/ 139927 h 1121002"/>
              <a:gd name="connsiteX44" fmla="*/ 949325 w 1974850"/>
              <a:gd name="connsiteY44" fmla="*/ 136752 h 1121002"/>
              <a:gd name="connsiteX45" fmla="*/ 958850 w 1974850"/>
              <a:gd name="connsiteY45" fmla="*/ 133577 h 1121002"/>
              <a:gd name="connsiteX46" fmla="*/ 971550 w 1974850"/>
              <a:gd name="connsiteY46" fmla="*/ 130402 h 1121002"/>
              <a:gd name="connsiteX47" fmla="*/ 981075 w 1974850"/>
              <a:gd name="connsiteY47" fmla="*/ 127227 h 1121002"/>
              <a:gd name="connsiteX48" fmla="*/ 996950 w 1974850"/>
              <a:gd name="connsiteY48" fmla="*/ 124052 h 1121002"/>
              <a:gd name="connsiteX49" fmla="*/ 1016000 w 1974850"/>
              <a:gd name="connsiteY49" fmla="*/ 117702 h 1121002"/>
              <a:gd name="connsiteX50" fmla="*/ 1025525 w 1974850"/>
              <a:gd name="connsiteY50" fmla="*/ 114527 h 1121002"/>
              <a:gd name="connsiteX51" fmla="*/ 1060450 w 1974850"/>
              <a:gd name="connsiteY51" fmla="*/ 95477 h 1121002"/>
              <a:gd name="connsiteX52" fmla="*/ 1069975 w 1974850"/>
              <a:gd name="connsiteY52" fmla="*/ 89127 h 1121002"/>
              <a:gd name="connsiteX53" fmla="*/ 1079500 w 1974850"/>
              <a:gd name="connsiteY53" fmla="*/ 85952 h 1121002"/>
              <a:gd name="connsiteX54" fmla="*/ 1089025 w 1974850"/>
              <a:gd name="connsiteY54" fmla="*/ 79602 h 1121002"/>
              <a:gd name="connsiteX55" fmla="*/ 1108075 w 1974850"/>
              <a:gd name="connsiteY55" fmla="*/ 73252 h 1121002"/>
              <a:gd name="connsiteX56" fmla="*/ 1117600 w 1974850"/>
              <a:gd name="connsiteY56" fmla="*/ 66902 h 1121002"/>
              <a:gd name="connsiteX57" fmla="*/ 1139825 w 1974850"/>
              <a:gd name="connsiteY57" fmla="*/ 60552 h 1121002"/>
              <a:gd name="connsiteX58" fmla="*/ 1171575 w 1974850"/>
              <a:gd name="connsiteY58" fmla="*/ 51027 h 1121002"/>
              <a:gd name="connsiteX59" fmla="*/ 1200150 w 1974850"/>
              <a:gd name="connsiteY59" fmla="*/ 35152 h 1121002"/>
              <a:gd name="connsiteX60" fmla="*/ 1209675 w 1974850"/>
              <a:gd name="connsiteY60" fmla="*/ 28802 h 1121002"/>
              <a:gd name="connsiteX61" fmla="*/ 1228725 w 1974850"/>
              <a:gd name="connsiteY61" fmla="*/ 22452 h 1121002"/>
              <a:gd name="connsiteX62" fmla="*/ 1238250 w 1974850"/>
              <a:gd name="connsiteY62" fmla="*/ 19277 h 1121002"/>
              <a:gd name="connsiteX63" fmla="*/ 1247775 w 1974850"/>
              <a:gd name="connsiteY63" fmla="*/ 16102 h 1121002"/>
              <a:gd name="connsiteX64" fmla="*/ 1336675 w 1974850"/>
              <a:gd name="connsiteY64" fmla="*/ 9752 h 1121002"/>
              <a:gd name="connsiteX65" fmla="*/ 1355725 w 1974850"/>
              <a:gd name="connsiteY65" fmla="*/ 227 h 1121002"/>
              <a:gd name="connsiteX66" fmla="*/ 1358900 w 1974850"/>
              <a:gd name="connsiteY66" fmla="*/ 9752 h 1121002"/>
              <a:gd name="connsiteX67" fmla="*/ 1352550 w 1974850"/>
              <a:gd name="connsiteY67" fmla="*/ 28802 h 1121002"/>
              <a:gd name="connsiteX68" fmla="*/ 1349375 w 1974850"/>
              <a:gd name="connsiteY68" fmla="*/ 38327 h 1121002"/>
              <a:gd name="connsiteX69" fmla="*/ 1352550 w 1974850"/>
              <a:gd name="connsiteY69" fmla="*/ 95477 h 1121002"/>
              <a:gd name="connsiteX70" fmla="*/ 1355725 w 1974850"/>
              <a:gd name="connsiteY70" fmla="*/ 105002 h 1121002"/>
              <a:gd name="connsiteX71" fmla="*/ 1362075 w 1974850"/>
              <a:gd name="connsiteY71" fmla="*/ 133577 h 1121002"/>
              <a:gd name="connsiteX72" fmla="*/ 1368425 w 1974850"/>
              <a:gd name="connsiteY72" fmla="*/ 152627 h 1121002"/>
              <a:gd name="connsiteX73" fmla="*/ 1374775 w 1974850"/>
              <a:gd name="connsiteY73" fmla="*/ 171677 h 1121002"/>
              <a:gd name="connsiteX74" fmla="*/ 1377950 w 1974850"/>
              <a:gd name="connsiteY74" fmla="*/ 181202 h 1121002"/>
              <a:gd name="connsiteX75" fmla="*/ 1381125 w 1974850"/>
              <a:gd name="connsiteY75" fmla="*/ 197077 h 1121002"/>
              <a:gd name="connsiteX76" fmla="*/ 1384300 w 1974850"/>
              <a:gd name="connsiteY76" fmla="*/ 254227 h 1121002"/>
              <a:gd name="connsiteX77" fmla="*/ 1387475 w 1974850"/>
              <a:gd name="connsiteY77" fmla="*/ 263752 h 1121002"/>
              <a:gd name="connsiteX78" fmla="*/ 1390650 w 1974850"/>
              <a:gd name="connsiteY78" fmla="*/ 276452 h 1121002"/>
              <a:gd name="connsiteX79" fmla="*/ 1393825 w 1974850"/>
              <a:gd name="connsiteY79" fmla="*/ 292327 h 1121002"/>
              <a:gd name="connsiteX80" fmla="*/ 1403350 w 1974850"/>
              <a:gd name="connsiteY80" fmla="*/ 320902 h 1121002"/>
              <a:gd name="connsiteX81" fmla="*/ 1406525 w 1974850"/>
              <a:gd name="connsiteY81" fmla="*/ 330427 h 1121002"/>
              <a:gd name="connsiteX82" fmla="*/ 1409700 w 1974850"/>
              <a:gd name="connsiteY82" fmla="*/ 339952 h 1121002"/>
              <a:gd name="connsiteX83" fmla="*/ 1412875 w 1974850"/>
              <a:gd name="connsiteY83" fmla="*/ 384402 h 1121002"/>
              <a:gd name="connsiteX84" fmla="*/ 1419225 w 1974850"/>
              <a:gd name="connsiteY84" fmla="*/ 397102 h 1121002"/>
              <a:gd name="connsiteX85" fmla="*/ 1431925 w 1974850"/>
              <a:gd name="connsiteY85" fmla="*/ 416152 h 1121002"/>
              <a:gd name="connsiteX86" fmla="*/ 1438275 w 1974850"/>
              <a:gd name="connsiteY86" fmla="*/ 425677 h 1121002"/>
              <a:gd name="connsiteX87" fmla="*/ 1447800 w 1974850"/>
              <a:gd name="connsiteY87" fmla="*/ 435202 h 1121002"/>
              <a:gd name="connsiteX88" fmla="*/ 1454150 w 1974850"/>
              <a:gd name="connsiteY88" fmla="*/ 444727 h 1121002"/>
              <a:gd name="connsiteX89" fmla="*/ 1457325 w 1974850"/>
              <a:gd name="connsiteY89" fmla="*/ 454252 h 1121002"/>
              <a:gd name="connsiteX90" fmla="*/ 1466850 w 1974850"/>
              <a:gd name="connsiteY90" fmla="*/ 460602 h 1121002"/>
              <a:gd name="connsiteX91" fmla="*/ 1473200 w 1974850"/>
              <a:gd name="connsiteY91" fmla="*/ 470127 h 1121002"/>
              <a:gd name="connsiteX92" fmla="*/ 1504950 w 1974850"/>
              <a:gd name="connsiteY92" fmla="*/ 486002 h 1121002"/>
              <a:gd name="connsiteX93" fmla="*/ 1514475 w 1974850"/>
              <a:gd name="connsiteY93" fmla="*/ 489177 h 1121002"/>
              <a:gd name="connsiteX94" fmla="*/ 1552575 w 1974850"/>
              <a:gd name="connsiteY94" fmla="*/ 495527 h 1121002"/>
              <a:gd name="connsiteX95" fmla="*/ 1581150 w 1974850"/>
              <a:gd name="connsiteY95" fmla="*/ 501877 h 1121002"/>
              <a:gd name="connsiteX96" fmla="*/ 1606550 w 1974850"/>
              <a:gd name="connsiteY96" fmla="*/ 508227 h 1121002"/>
              <a:gd name="connsiteX97" fmla="*/ 1616075 w 1974850"/>
              <a:gd name="connsiteY97" fmla="*/ 511402 h 1121002"/>
              <a:gd name="connsiteX98" fmla="*/ 1625600 w 1974850"/>
              <a:gd name="connsiteY98" fmla="*/ 517752 h 1121002"/>
              <a:gd name="connsiteX99" fmla="*/ 1644650 w 1974850"/>
              <a:gd name="connsiteY99" fmla="*/ 527277 h 1121002"/>
              <a:gd name="connsiteX100" fmla="*/ 1666875 w 1974850"/>
              <a:gd name="connsiteY100" fmla="*/ 549502 h 1121002"/>
              <a:gd name="connsiteX101" fmla="*/ 1676400 w 1974850"/>
              <a:gd name="connsiteY101" fmla="*/ 559027 h 1121002"/>
              <a:gd name="connsiteX102" fmla="*/ 1685925 w 1974850"/>
              <a:gd name="connsiteY102" fmla="*/ 562202 h 1121002"/>
              <a:gd name="connsiteX103" fmla="*/ 1704975 w 1974850"/>
              <a:gd name="connsiteY103" fmla="*/ 574902 h 1121002"/>
              <a:gd name="connsiteX104" fmla="*/ 1714500 w 1974850"/>
              <a:gd name="connsiteY104" fmla="*/ 584427 h 1121002"/>
              <a:gd name="connsiteX105" fmla="*/ 1720850 w 1974850"/>
              <a:gd name="connsiteY105" fmla="*/ 593952 h 1121002"/>
              <a:gd name="connsiteX106" fmla="*/ 1739900 w 1974850"/>
              <a:gd name="connsiteY106" fmla="*/ 600302 h 1121002"/>
              <a:gd name="connsiteX107" fmla="*/ 1752600 w 1974850"/>
              <a:gd name="connsiteY107" fmla="*/ 622527 h 1121002"/>
              <a:gd name="connsiteX108" fmla="*/ 1755775 w 1974850"/>
              <a:gd name="connsiteY108" fmla="*/ 632052 h 1121002"/>
              <a:gd name="connsiteX109" fmla="*/ 1774825 w 1974850"/>
              <a:gd name="connsiteY109" fmla="*/ 641577 h 1121002"/>
              <a:gd name="connsiteX110" fmla="*/ 1793875 w 1974850"/>
              <a:gd name="connsiteY110" fmla="*/ 651102 h 1121002"/>
              <a:gd name="connsiteX111" fmla="*/ 1812925 w 1974850"/>
              <a:gd name="connsiteY111" fmla="*/ 670152 h 1121002"/>
              <a:gd name="connsiteX112" fmla="*/ 1822450 w 1974850"/>
              <a:gd name="connsiteY112" fmla="*/ 689202 h 1121002"/>
              <a:gd name="connsiteX113" fmla="*/ 1828800 w 1974850"/>
              <a:gd name="connsiteY113" fmla="*/ 724127 h 1121002"/>
              <a:gd name="connsiteX114" fmla="*/ 1835150 w 1974850"/>
              <a:gd name="connsiteY114" fmla="*/ 733652 h 1121002"/>
              <a:gd name="connsiteX115" fmla="*/ 1838325 w 1974850"/>
              <a:gd name="connsiteY115" fmla="*/ 743177 h 1121002"/>
              <a:gd name="connsiteX116" fmla="*/ 1851025 w 1974850"/>
              <a:gd name="connsiteY116" fmla="*/ 762227 h 1121002"/>
              <a:gd name="connsiteX117" fmla="*/ 1854200 w 1974850"/>
              <a:gd name="connsiteY117" fmla="*/ 774927 h 1121002"/>
              <a:gd name="connsiteX118" fmla="*/ 1857375 w 1974850"/>
              <a:gd name="connsiteY118" fmla="*/ 800327 h 1121002"/>
              <a:gd name="connsiteX119" fmla="*/ 1863725 w 1974850"/>
              <a:gd name="connsiteY119" fmla="*/ 819377 h 1121002"/>
              <a:gd name="connsiteX120" fmla="*/ 1870075 w 1974850"/>
              <a:gd name="connsiteY120" fmla="*/ 828902 h 1121002"/>
              <a:gd name="connsiteX121" fmla="*/ 1876425 w 1974850"/>
              <a:gd name="connsiteY121" fmla="*/ 847952 h 1121002"/>
              <a:gd name="connsiteX122" fmla="*/ 1879600 w 1974850"/>
              <a:gd name="connsiteY122" fmla="*/ 857477 h 1121002"/>
              <a:gd name="connsiteX123" fmla="*/ 1882775 w 1974850"/>
              <a:gd name="connsiteY123" fmla="*/ 870177 h 1121002"/>
              <a:gd name="connsiteX124" fmla="*/ 1889125 w 1974850"/>
              <a:gd name="connsiteY124" fmla="*/ 889227 h 1121002"/>
              <a:gd name="connsiteX125" fmla="*/ 1892300 w 1974850"/>
              <a:gd name="connsiteY125" fmla="*/ 905102 h 1121002"/>
              <a:gd name="connsiteX126" fmla="*/ 1895475 w 1974850"/>
              <a:gd name="connsiteY126" fmla="*/ 917802 h 1121002"/>
              <a:gd name="connsiteX127" fmla="*/ 1901825 w 1974850"/>
              <a:gd name="connsiteY127" fmla="*/ 946377 h 1121002"/>
              <a:gd name="connsiteX128" fmla="*/ 1908175 w 1974850"/>
              <a:gd name="connsiteY128" fmla="*/ 955902 h 1121002"/>
              <a:gd name="connsiteX129" fmla="*/ 1917700 w 1974850"/>
              <a:gd name="connsiteY129" fmla="*/ 974952 h 1121002"/>
              <a:gd name="connsiteX130" fmla="*/ 1927225 w 1974850"/>
              <a:gd name="connsiteY130" fmla="*/ 981302 h 1121002"/>
              <a:gd name="connsiteX131" fmla="*/ 1933575 w 1974850"/>
              <a:gd name="connsiteY131" fmla="*/ 1000352 h 1121002"/>
              <a:gd name="connsiteX132" fmla="*/ 1939925 w 1974850"/>
              <a:gd name="connsiteY132" fmla="*/ 1009877 h 1121002"/>
              <a:gd name="connsiteX133" fmla="*/ 1943100 w 1974850"/>
              <a:gd name="connsiteY133" fmla="*/ 1019402 h 1121002"/>
              <a:gd name="connsiteX134" fmla="*/ 1955800 w 1974850"/>
              <a:gd name="connsiteY134" fmla="*/ 1038452 h 1121002"/>
              <a:gd name="connsiteX135" fmla="*/ 1962150 w 1974850"/>
              <a:gd name="connsiteY135" fmla="*/ 1047977 h 1121002"/>
              <a:gd name="connsiteX136" fmla="*/ 1965325 w 1974850"/>
              <a:gd name="connsiteY136" fmla="*/ 1092427 h 1121002"/>
              <a:gd name="connsiteX137" fmla="*/ 1968500 w 1974850"/>
              <a:gd name="connsiteY137" fmla="*/ 1111477 h 1121002"/>
              <a:gd name="connsiteX138" fmla="*/ 1974850 w 1974850"/>
              <a:gd name="connsiteY138" fmla="*/ 1121002 h 112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1974850" h="1121002">
                <a:moveTo>
                  <a:pt x="0" y="482827"/>
                </a:moveTo>
                <a:cubicBezTo>
                  <a:pt x="4233" y="477535"/>
                  <a:pt x="7555" y="471362"/>
                  <a:pt x="12700" y="466952"/>
                </a:cubicBezTo>
                <a:cubicBezTo>
                  <a:pt x="15241" y="464774"/>
                  <a:pt x="19299" y="465402"/>
                  <a:pt x="22225" y="463777"/>
                </a:cubicBezTo>
                <a:cubicBezTo>
                  <a:pt x="54977" y="445581"/>
                  <a:pt x="29247" y="455086"/>
                  <a:pt x="50800" y="447902"/>
                </a:cubicBezTo>
                <a:cubicBezTo>
                  <a:pt x="53975" y="444727"/>
                  <a:pt x="56400" y="440558"/>
                  <a:pt x="60325" y="438377"/>
                </a:cubicBezTo>
                <a:cubicBezTo>
                  <a:pt x="66176" y="435126"/>
                  <a:pt x="73025" y="434144"/>
                  <a:pt x="79375" y="432027"/>
                </a:cubicBezTo>
                <a:lnTo>
                  <a:pt x="98425" y="425677"/>
                </a:lnTo>
                <a:cubicBezTo>
                  <a:pt x="101600" y="424619"/>
                  <a:pt x="104649" y="423052"/>
                  <a:pt x="107950" y="422502"/>
                </a:cubicBezTo>
                <a:lnTo>
                  <a:pt x="127000" y="419327"/>
                </a:lnTo>
                <a:cubicBezTo>
                  <a:pt x="168930" y="422552"/>
                  <a:pt x="167620" y="424568"/>
                  <a:pt x="209550" y="419327"/>
                </a:cubicBezTo>
                <a:cubicBezTo>
                  <a:pt x="212871" y="418912"/>
                  <a:pt x="215900" y="417210"/>
                  <a:pt x="219075" y="416152"/>
                </a:cubicBezTo>
                <a:cubicBezTo>
                  <a:pt x="226097" y="409130"/>
                  <a:pt x="229284" y="404697"/>
                  <a:pt x="238125" y="400277"/>
                </a:cubicBezTo>
                <a:cubicBezTo>
                  <a:pt x="252444" y="393117"/>
                  <a:pt x="243526" y="402126"/>
                  <a:pt x="257175" y="390752"/>
                </a:cubicBezTo>
                <a:cubicBezTo>
                  <a:pt x="260624" y="387877"/>
                  <a:pt x="262964" y="383718"/>
                  <a:pt x="266700" y="381227"/>
                </a:cubicBezTo>
                <a:cubicBezTo>
                  <a:pt x="269485" y="379371"/>
                  <a:pt x="273299" y="379677"/>
                  <a:pt x="276225" y="378052"/>
                </a:cubicBezTo>
                <a:cubicBezTo>
                  <a:pt x="282896" y="374346"/>
                  <a:pt x="288449" y="368765"/>
                  <a:pt x="295275" y="365352"/>
                </a:cubicBezTo>
                <a:cubicBezTo>
                  <a:pt x="299508" y="363235"/>
                  <a:pt x="304124" y="361753"/>
                  <a:pt x="307975" y="359002"/>
                </a:cubicBezTo>
                <a:cubicBezTo>
                  <a:pt x="311629" y="356392"/>
                  <a:pt x="314051" y="352352"/>
                  <a:pt x="317500" y="349477"/>
                </a:cubicBezTo>
                <a:cubicBezTo>
                  <a:pt x="320431" y="347034"/>
                  <a:pt x="323612" y="344834"/>
                  <a:pt x="327025" y="343127"/>
                </a:cubicBezTo>
                <a:cubicBezTo>
                  <a:pt x="331580" y="340850"/>
                  <a:pt x="345181" y="337794"/>
                  <a:pt x="349250" y="336777"/>
                </a:cubicBezTo>
                <a:cubicBezTo>
                  <a:pt x="374924" y="319661"/>
                  <a:pt x="353597" y="331550"/>
                  <a:pt x="415925" y="327252"/>
                </a:cubicBezTo>
                <a:cubicBezTo>
                  <a:pt x="427587" y="326448"/>
                  <a:pt x="439208" y="325135"/>
                  <a:pt x="450850" y="324077"/>
                </a:cubicBezTo>
                <a:cubicBezTo>
                  <a:pt x="466462" y="318873"/>
                  <a:pt x="469519" y="318852"/>
                  <a:pt x="482600" y="311377"/>
                </a:cubicBezTo>
                <a:cubicBezTo>
                  <a:pt x="485913" y="309484"/>
                  <a:pt x="488712" y="306734"/>
                  <a:pt x="492125" y="305027"/>
                </a:cubicBezTo>
                <a:cubicBezTo>
                  <a:pt x="506444" y="297867"/>
                  <a:pt x="497526" y="306876"/>
                  <a:pt x="511175" y="295502"/>
                </a:cubicBezTo>
                <a:cubicBezTo>
                  <a:pt x="514624" y="292627"/>
                  <a:pt x="517825" y="289426"/>
                  <a:pt x="520700" y="285977"/>
                </a:cubicBezTo>
                <a:cubicBezTo>
                  <a:pt x="523143" y="283046"/>
                  <a:pt x="524178" y="278965"/>
                  <a:pt x="527050" y="276452"/>
                </a:cubicBezTo>
                <a:cubicBezTo>
                  <a:pt x="532793" y="271426"/>
                  <a:pt x="538860" y="266165"/>
                  <a:pt x="546100" y="263752"/>
                </a:cubicBezTo>
                <a:lnTo>
                  <a:pt x="593725" y="247877"/>
                </a:lnTo>
                <a:lnTo>
                  <a:pt x="603250" y="244702"/>
                </a:lnTo>
                <a:lnTo>
                  <a:pt x="612775" y="241527"/>
                </a:lnTo>
                <a:cubicBezTo>
                  <a:pt x="654436" y="210282"/>
                  <a:pt x="603832" y="246143"/>
                  <a:pt x="635000" y="228827"/>
                </a:cubicBezTo>
                <a:cubicBezTo>
                  <a:pt x="641671" y="225121"/>
                  <a:pt x="646810" y="218540"/>
                  <a:pt x="654050" y="216127"/>
                </a:cubicBezTo>
                <a:cubicBezTo>
                  <a:pt x="657225" y="215069"/>
                  <a:pt x="660582" y="214449"/>
                  <a:pt x="663575" y="212952"/>
                </a:cubicBezTo>
                <a:cubicBezTo>
                  <a:pt x="666988" y="211245"/>
                  <a:pt x="669613" y="208152"/>
                  <a:pt x="673100" y="206602"/>
                </a:cubicBezTo>
                <a:lnTo>
                  <a:pt x="701675" y="197077"/>
                </a:lnTo>
                <a:cubicBezTo>
                  <a:pt x="704850" y="196019"/>
                  <a:pt x="707879" y="194317"/>
                  <a:pt x="711200" y="193902"/>
                </a:cubicBezTo>
                <a:cubicBezTo>
                  <a:pt x="738233" y="190523"/>
                  <a:pt x="744545" y="189380"/>
                  <a:pt x="774700" y="187552"/>
                </a:cubicBezTo>
                <a:cubicBezTo>
                  <a:pt x="796909" y="186206"/>
                  <a:pt x="819150" y="185435"/>
                  <a:pt x="841375" y="184377"/>
                </a:cubicBezTo>
                <a:cubicBezTo>
                  <a:pt x="846667" y="183319"/>
                  <a:pt x="852044" y="182622"/>
                  <a:pt x="857250" y="181202"/>
                </a:cubicBezTo>
                <a:cubicBezTo>
                  <a:pt x="863708" y="179441"/>
                  <a:pt x="876300" y="174852"/>
                  <a:pt x="876300" y="174852"/>
                </a:cubicBezTo>
                <a:cubicBezTo>
                  <a:pt x="888033" y="157253"/>
                  <a:pt x="875937" y="171173"/>
                  <a:pt x="892175" y="162152"/>
                </a:cubicBezTo>
                <a:cubicBezTo>
                  <a:pt x="898846" y="158446"/>
                  <a:pt x="903985" y="151865"/>
                  <a:pt x="911225" y="149452"/>
                </a:cubicBezTo>
                <a:lnTo>
                  <a:pt x="939800" y="139927"/>
                </a:lnTo>
                <a:lnTo>
                  <a:pt x="949325" y="136752"/>
                </a:lnTo>
                <a:cubicBezTo>
                  <a:pt x="952500" y="135694"/>
                  <a:pt x="955603" y="134389"/>
                  <a:pt x="958850" y="133577"/>
                </a:cubicBezTo>
                <a:cubicBezTo>
                  <a:pt x="963083" y="132519"/>
                  <a:pt x="967354" y="131601"/>
                  <a:pt x="971550" y="130402"/>
                </a:cubicBezTo>
                <a:cubicBezTo>
                  <a:pt x="974768" y="129483"/>
                  <a:pt x="977828" y="128039"/>
                  <a:pt x="981075" y="127227"/>
                </a:cubicBezTo>
                <a:cubicBezTo>
                  <a:pt x="986310" y="125918"/>
                  <a:pt x="991744" y="125472"/>
                  <a:pt x="996950" y="124052"/>
                </a:cubicBezTo>
                <a:cubicBezTo>
                  <a:pt x="1003408" y="122291"/>
                  <a:pt x="1009650" y="119819"/>
                  <a:pt x="1016000" y="117702"/>
                </a:cubicBezTo>
                <a:cubicBezTo>
                  <a:pt x="1019175" y="116644"/>
                  <a:pt x="1022740" y="116383"/>
                  <a:pt x="1025525" y="114527"/>
                </a:cubicBezTo>
                <a:cubicBezTo>
                  <a:pt x="1067765" y="86367"/>
                  <a:pt x="1023713" y="113846"/>
                  <a:pt x="1060450" y="95477"/>
                </a:cubicBezTo>
                <a:cubicBezTo>
                  <a:pt x="1063863" y="93770"/>
                  <a:pt x="1066562" y="90834"/>
                  <a:pt x="1069975" y="89127"/>
                </a:cubicBezTo>
                <a:cubicBezTo>
                  <a:pt x="1072968" y="87630"/>
                  <a:pt x="1076507" y="87449"/>
                  <a:pt x="1079500" y="85952"/>
                </a:cubicBezTo>
                <a:cubicBezTo>
                  <a:pt x="1082913" y="84245"/>
                  <a:pt x="1085538" y="81152"/>
                  <a:pt x="1089025" y="79602"/>
                </a:cubicBezTo>
                <a:cubicBezTo>
                  <a:pt x="1095142" y="76884"/>
                  <a:pt x="1102506" y="76965"/>
                  <a:pt x="1108075" y="73252"/>
                </a:cubicBezTo>
                <a:cubicBezTo>
                  <a:pt x="1111250" y="71135"/>
                  <a:pt x="1114187" y="68609"/>
                  <a:pt x="1117600" y="66902"/>
                </a:cubicBezTo>
                <a:cubicBezTo>
                  <a:pt x="1122935" y="64234"/>
                  <a:pt x="1134739" y="62078"/>
                  <a:pt x="1139825" y="60552"/>
                </a:cubicBezTo>
                <a:cubicBezTo>
                  <a:pt x="1178474" y="48957"/>
                  <a:pt x="1142303" y="58345"/>
                  <a:pt x="1171575" y="51027"/>
                </a:cubicBezTo>
                <a:cubicBezTo>
                  <a:pt x="1231640" y="10984"/>
                  <a:pt x="1166620" y="51917"/>
                  <a:pt x="1200150" y="35152"/>
                </a:cubicBezTo>
                <a:cubicBezTo>
                  <a:pt x="1203563" y="33445"/>
                  <a:pt x="1206188" y="30352"/>
                  <a:pt x="1209675" y="28802"/>
                </a:cubicBezTo>
                <a:cubicBezTo>
                  <a:pt x="1215792" y="26084"/>
                  <a:pt x="1222375" y="24569"/>
                  <a:pt x="1228725" y="22452"/>
                </a:cubicBezTo>
                <a:lnTo>
                  <a:pt x="1238250" y="19277"/>
                </a:lnTo>
                <a:cubicBezTo>
                  <a:pt x="1241425" y="18219"/>
                  <a:pt x="1244438" y="16359"/>
                  <a:pt x="1247775" y="16102"/>
                </a:cubicBezTo>
                <a:cubicBezTo>
                  <a:pt x="1304913" y="11707"/>
                  <a:pt x="1275282" y="13845"/>
                  <a:pt x="1336675" y="9752"/>
                </a:cubicBezTo>
                <a:cubicBezTo>
                  <a:pt x="1338279" y="8683"/>
                  <a:pt x="1351969" y="-1651"/>
                  <a:pt x="1355725" y="227"/>
                </a:cubicBezTo>
                <a:cubicBezTo>
                  <a:pt x="1358718" y="1724"/>
                  <a:pt x="1357842" y="6577"/>
                  <a:pt x="1358900" y="9752"/>
                </a:cubicBezTo>
                <a:lnTo>
                  <a:pt x="1352550" y="28802"/>
                </a:lnTo>
                <a:lnTo>
                  <a:pt x="1349375" y="38327"/>
                </a:lnTo>
                <a:cubicBezTo>
                  <a:pt x="1350433" y="57377"/>
                  <a:pt x="1350741" y="76484"/>
                  <a:pt x="1352550" y="95477"/>
                </a:cubicBezTo>
                <a:cubicBezTo>
                  <a:pt x="1352867" y="98809"/>
                  <a:pt x="1354913" y="101755"/>
                  <a:pt x="1355725" y="105002"/>
                </a:cubicBezTo>
                <a:cubicBezTo>
                  <a:pt x="1360257" y="123129"/>
                  <a:pt x="1357186" y="117280"/>
                  <a:pt x="1362075" y="133577"/>
                </a:cubicBezTo>
                <a:cubicBezTo>
                  <a:pt x="1363998" y="139988"/>
                  <a:pt x="1366308" y="146277"/>
                  <a:pt x="1368425" y="152627"/>
                </a:cubicBezTo>
                <a:lnTo>
                  <a:pt x="1374775" y="171677"/>
                </a:lnTo>
                <a:cubicBezTo>
                  <a:pt x="1375833" y="174852"/>
                  <a:pt x="1377294" y="177920"/>
                  <a:pt x="1377950" y="181202"/>
                </a:cubicBezTo>
                <a:lnTo>
                  <a:pt x="1381125" y="197077"/>
                </a:lnTo>
                <a:cubicBezTo>
                  <a:pt x="1382183" y="216127"/>
                  <a:pt x="1382491" y="235234"/>
                  <a:pt x="1384300" y="254227"/>
                </a:cubicBezTo>
                <a:cubicBezTo>
                  <a:pt x="1384617" y="257559"/>
                  <a:pt x="1386556" y="260534"/>
                  <a:pt x="1387475" y="263752"/>
                </a:cubicBezTo>
                <a:cubicBezTo>
                  <a:pt x="1388674" y="267948"/>
                  <a:pt x="1389703" y="272192"/>
                  <a:pt x="1390650" y="276452"/>
                </a:cubicBezTo>
                <a:cubicBezTo>
                  <a:pt x="1391821" y="281720"/>
                  <a:pt x="1392405" y="287121"/>
                  <a:pt x="1393825" y="292327"/>
                </a:cubicBezTo>
                <a:lnTo>
                  <a:pt x="1403350" y="320902"/>
                </a:lnTo>
                <a:lnTo>
                  <a:pt x="1406525" y="330427"/>
                </a:lnTo>
                <a:lnTo>
                  <a:pt x="1409700" y="339952"/>
                </a:lnTo>
                <a:cubicBezTo>
                  <a:pt x="1410758" y="354769"/>
                  <a:pt x="1410433" y="369750"/>
                  <a:pt x="1412875" y="384402"/>
                </a:cubicBezTo>
                <a:cubicBezTo>
                  <a:pt x="1413653" y="389071"/>
                  <a:pt x="1416790" y="393043"/>
                  <a:pt x="1419225" y="397102"/>
                </a:cubicBezTo>
                <a:cubicBezTo>
                  <a:pt x="1423152" y="403646"/>
                  <a:pt x="1427692" y="409802"/>
                  <a:pt x="1431925" y="416152"/>
                </a:cubicBezTo>
                <a:cubicBezTo>
                  <a:pt x="1434042" y="419327"/>
                  <a:pt x="1435577" y="422979"/>
                  <a:pt x="1438275" y="425677"/>
                </a:cubicBezTo>
                <a:cubicBezTo>
                  <a:pt x="1441450" y="428852"/>
                  <a:pt x="1444925" y="431753"/>
                  <a:pt x="1447800" y="435202"/>
                </a:cubicBezTo>
                <a:cubicBezTo>
                  <a:pt x="1450243" y="438133"/>
                  <a:pt x="1452443" y="441314"/>
                  <a:pt x="1454150" y="444727"/>
                </a:cubicBezTo>
                <a:cubicBezTo>
                  <a:pt x="1455647" y="447720"/>
                  <a:pt x="1455234" y="451639"/>
                  <a:pt x="1457325" y="454252"/>
                </a:cubicBezTo>
                <a:cubicBezTo>
                  <a:pt x="1459709" y="457232"/>
                  <a:pt x="1463675" y="458485"/>
                  <a:pt x="1466850" y="460602"/>
                </a:cubicBezTo>
                <a:cubicBezTo>
                  <a:pt x="1468967" y="463777"/>
                  <a:pt x="1470328" y="467614"/>
                  <a:pt x="1473200" y="470127"/>
                </a:cubicBezTo>
                <a:cubicBezTo>
                  <a:pt x="1489993" y="484821"/>
                  <a:pt x="1488212" y="481220"/>
                  <a:pt x="1504950" y="486002"/>
                </a:cubicBezTo>
                <a:cubicBezTo>
                  <a:pt x="1508168" y="486921"/>
                  <a:pt x="1511193" y="488521"/>
                  <a:pt x="1514475" y="489177"/>
                </a:cubicBezTo>
                <a:cubicBezTo>
                  <a:pt x="1527100" y="491702"/>
                  <a:pt x="1539875" y="493410"/>
                  <a:pt x="1552575" y="495527"/>
                </a:cubicBezTo>
                <a:cubicBezTo>
                  <a:pt x="1592109" y="502116"/>
                  <a:pt x="1556585" y="495177"/>
                  <a:pt x="1581150" y="501877"/>
                </a:cubicBezTo>
                <a:cubicBezTo>
                  <a:pt x="1589570" y="504173"/>
                  <a:pt x="1598271" y="505467"/>
                  <a:pt x="1606550" y="508227"/>
                </a:cubicBezTo>
                <a:cubicBezTo>
                  <a:pt x="1609725" y="509285"/>
                  <a:pt x="1613082" y="509905"/>
                  <a:pt x="1616075" y="511402"/>
                </a:cubicBezTo>
                <a:cubicBezTo>
                  <a:pt x="1619488" y="513109"/>
                  <a:pt x="1622187" y="516045"/>
                  <a:pt x="1625600" y="517752"/>
                </a:cubicBezTo>
                <a:cubicBezTo>
                  <a:pt x="1651890" y="530897"/>
                  <a:pt x="1617353" y="509079"/>
                  <a:pt x="1644650" y="527277"/>
                </a:cubicBezTo>
                <a:cubicBezTo>
                  <a:pt x="1659206" y="549112"/>
                  <a:pt x="1650110" y="543914"/>
                  <a:pt x="1666875" y="549502"/>
                </a:cubicBezTo>
                <a:cubicBezTo>
                  <a:pt x="1670050" y="552677"/>
                  <a:pt x="1672664" y="556536"/>
                  <a:pt x="1676400" y="559027"/>
                </a:cubicBezTo>
                <a:cubicBezTo>
                  <a:pt x="1679185" y="560883"/>
                  <a:pt x="1682999" y="560577"/>
                  <a:pt x="1685925" y="562202"/>
                </a:cubicBezTo>
                <a:cubicBezTo>
                  <a:pt x="1692596" y="565908"/>
                  <a:pt x="1699579" y="569506"/>
                  <a:pt x="1704975" y="574902"/>
                </a:cubicBezTo>
                <a:cubicBezTo>
                  <a:pt x="1708150" y="578077"/>
                  <a:pt x="1711625" y="580978"/>
                  <a:pt x="1714500" y="584427"/>
                </a:cubicBezTo>
                <a:cubicBezTo>
                  <a:pt x="1716943" y="587358"/>
                  <a:pt x="1717614" y="591930"/>
                  <a:pt x="1720850" y="593952"/>
                </a:cubicBezTo>
                <a:cubicBezTo>
                  <a:pt x="1726526" y="597500"/>
                  <a:pt x="1739900" y="600302"/>
                  <a:pt x="1739900" y="600302"/>
                </a:cubicBezTo>
                <a:cubicBezTo>
                  <a:pt x="1746615" y="627162"/>
                  <a:pt x="1737467" y="599828"/>
                  <a:pt x="1752600" y="622527"/>
                </a:cubicBezTo>
                <a:cubicBezTo>
                  <a:pt x="1754456" y="625312"/>
                  <a:pt x="1753684" y="629439"/>
                  <a:pt x="1755775" y="632052"/>
                </a:cubicBezTo>
                <a:cubicBezTo>
                  <a:pt x="1761841" y="639635"/>
                  <a:pt x="1767156" y="637742"/>
                  <a:pt x="1774825" y="641577"/>
                </a:cubicBezTo>
                <a:cubicBezTo>
                  <a:pt x="1799444" y="653887"/>
                  <a:pt x="1769934" y="643122"/>
                  <a:pt x="1793875" y="651102"/>
                </a:cubicBezTo>
                <a:cubicBezTo>
                  <a:pt x="1800225" y="657452"/>
                  <a:pt x="1810085" y="661633"/>
                  <a:pt x="1812925" y="670152"/>
                </a:cubicBezTo>
                <a:cubicBezTo>
                  <a:pt x="1817307" y="683297"/>
                  <a:pt x="1814244" y="676892"/>
                  <a:pt x="1822450" y="689202"/>
                </a:cubicBezTo>
                <a:cubicBezTo>
                  <a:pt x="1822807" y="691342"/>
                  <a:pt x="1827469" y="720577"/>
                  <a:pt x="1828800" y="724127"/>
                </a:cubicBezTo>
                <a:cubicBezTo>
                  <a:pt x="1830140" y="727700"/>
                  <a:pt x="1833443" y="730239"/>
                  <a:pt x="1835150" y="733652"/>
                </a:cubicBezTo>
                <a:cubicBezTo>
                  <a:pt x="1836647" y="736645"/>
                  <a:pt x="1836700" y="740251"/>
                  <a:pt x="1838325" y="743177"/>
                </a:cubicBezTo>
                <a:cubicBezTo>
                  <a:pt x="1842031" y="749848"/>
                  <a:pt x="1851025" y="762227"/>
                  <a:pt x="1851025" y="762227"/>
                </a:cubicBezTo>
                <a:cubicBezTo>
                  <a:pt x="1852083" y="766460"/>
                  <a:pt x="1853483" y="770623"/>
                  <a:pt x="1854200" y="774927"/>
                </a:cubicBezTo>
                <a:cubicBezTo>
                  <a:pt x="1855603" y="783343"/>
                  <a:pt x="1855587" y="791984"/>
                  <a:pt x="1857375" y="800327"/>
                </a:cubicBezTo>
                <a:cubicBezTo>
                  <a:pt x="1858777" y="806872"/>
                  <a:pt x="1860012" y="813808"/>
                  <a:pt x="1863725" y="819377"/>
                </a:cubicBezTo>
                <a:cubicBezTo>
                  <a:pt x="1865842" y="822552"/>
                  <a:pt x="1868525" y="825415"/>
                  <a:pt x="1870075" y="828902"/>
                </a:cubicBezTo>
                <a:cubicBezTo>
                  <a:pt x="1872793" y="835019"/>
                  <a:pt x="1874308" y="841602"/>
                  <a:pt x="1876425" y="847952"/>
                </a:cubicBezTo>
                <a:cubicBezTo>
                  <a:pt x="1877483" y="851127"/>
                  <a:pt x="1878788" y="854230"/>
                  <a:pt x="1879600" y="857477"/>
                </a:cubicBezTo>
                <a:cubicBezTo>
                  <a:pt x="1880658" y="861710"/>
                  <a:pt x="1881521" y="865997"/>
                  <a:pt x="1882775" y="870177"/>
                </a:cubicBezTo>
                <a:cubicBezTo>
                  <a:pt x="1884698" y="876588"/>
                  <a:pt x="1887812" y="882663"/>
                  <a:pt x="1889125" y="889227"/>
                </a:cubicBezTo>
                <a:cubicBezTo>
                  <a:pt x="1890183" y="894519"/>
                  <a:pt x="1891129" y="899834"/>
                  <a:pt x="1892300" y="905102"/>
                </a:cubicBezTo>
                <a:cubicBezTo>
                  <a:pt x="1893247" y="909362"/>
                  <a:pt x="1894619" y="913523"/>
                  <a:pt x="1895475" y="917802"/>
                </a:cubicBezTo>
                <a:cubicBezTo>
                  <a:pt x="1897101" y="925932"/>
                  <a:pt x="1897706" y="938138"/>
                  <a:pt x="1901825" y="946377"/>
                </a:cubicBezTo>
                <a:cubicBezTo>
                  <a:pt x="1903532" y="949790"/>
                  <a:pt x="1906468" y="952489"/>
                  <a:pt x="1908175" y="955902"/>
                </a:cubicBezTo>
                <a:cubicBezTo>
                  <a:pt x="1913340" y="966231"/>
                  <a:pt x="1908601" y="965853"/>
                  <a:pt x="1917700" y="974952"/>
                </a:cubicBezTo>
                <a:cubicBezTo>
                  <a:pt x="1920398" y="977650"/>
                  <a:pt x="1924050" y="979185"/>
                  <a:pt x="1927225" y="981302"/>
                </a:cubicBezTo>
                <a:cubicBezTo>
                  <a:pt x="1929342" y="987652"/>
                  <a:pt x="1929862" y="994783"/>
                  <a:pt x="1933575" y="1000352"/>
                </a:cubicBezTo>
                <a:cubicBezTo>
                  <a:pt x="1935692" y="1003527"/>
                  <a:pt x="1938218" y="1006464"/>
                  <a:pt x="1939925" y="1009877"/>
                </a:cubicBezTo>
                <a:cubicBezTo>
                  <a:pt x="1941422" y="1012870"/>
                  <a:pt x="1941475" y="1016476"/>
                  <a:pt x="1943100" y="1019402"/>
                </a:cubicBezTo>
                <a:cubicBezTo>
                  <a:pt x="1946806" y="1026073"/>
                  <a:pt x="1951567" y="1032102"/>
                  <a:pt x="1955800" y="1038452"/>
                </a:cubicBezTo>
                <a:lnTo>
                  <a:pt x="1962150" y="1047977"/>
                </a:lnTo>
                <a:cubicBezTo>
                  <a:pt x="1963208" y="1062794"/>
                  <a:pt x="1963847" y="1077646"/>
                  <a:pt x="1965325" y="1092427"/>
                </a:cubicBezTo>
                <a:cubicBezTo>
                  <a:pt x="1965966" y="1098833"/>
                  <a:pt x="1966464" y="1105370"/>
                  <a:pt x="1968500" y="1111477"/>
                </a:cubicBezTo>
                <a:cubicBezTo>
                  <a:pt x="1969707" y="1115097"/>
                  <a:pt x="1974850" y="1121002"/>
                  <a:pt x="1974850" y="1121002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8715375" y="2222500"/>
            <a:ext cx="1047750" cy="317500"/>
          </a:xfrm>
          <a:custGeom>
            <a:avLst/>
            <a:gdLst>
              <a:gd name="connsiteX0" fmla="*/ 0 w 1047750"/>
              <a:gd name="connsiteY0" fmla="*/ 0 h 317500"/>
              <a:gd name="connsiteX1" fmla="*/ 15875 w 1047750"/>
              <a:gd name="connsiteY1" fmla="*/ 3175 h 317500"/>
              <a:gd name="connsiteX2" fmla="*/ 25400 w 1047750"/>
              <a:gd name="connsiteY2" fmla="*/ 9525 h 317500"/>
              <a:gd name="connsiteX3" fmla="*/ 44450 w 1047750"/>
              <a:gd name="connsiteY3" fmla="*/ 19050 h 317500"/>
              <a:gd name="connsiteX4" fmla="*/ 66675 w 1047750"/>
              <a:gd name="connsiteY4" fmla="*/ 44450 h 317500"/>
              <a:gd name="connsiteX5" fmla="*/ 82550 w 1047750"/>
              <a:gd name="connsiteY5" fmla="*/ 63500 h 317500"/>
              <a:gd name="connsiteX6" fmla="*/ 101600 w 1047750"/>
              <a:gd name="connsiteY6" fmla="*/ 69850 h 317500"/>
              <a:gd name="connsiteX7" fmla="*/ 111125 w 1047750"/>
              <a:gd name="connsiteY7" fmla="*/ 73025 h 317500"/>
              <a:gd name="connsiteX8" fmla="*/ 130175 w 1047750"/>
              <a:gd name="connsiteY8" fmla="*/ 82550 h 317500"/>
              <a:gd name="connsiteX9" fmla="*/ 161925 w 1047750"/>
              <a:gd name="connsiteY9" fmla="*/ 92075 h 317500"/>
              <a:gd name="connsiteX10" fmla="*/ 171450 w 1047750"/>
              <a:gd name="connsiteY10" fmla="*/ 95250 h 317500"/>
              <a:gd name="connsiteX11" fmla="*/ 180975 w 1047750"/>
              <a:gd name="connsiteY11" fmla="*/ 101600 h 317500"/>
              <a:gd name="connsiteX12" fmla="*/ 200025 w 1047750"/>
              <a:gd name="connsiteY12" fmla="*/ 107950 h 317500"/>
              <a:gd name="connsiteX13" fmla="*/ 209550 w 1047750"/>
              <a:gd name="connsiteY13" fmla="*/ 114300 h 317500"/>
              <a:gd name="connsiteX14" fmla="*/ 228600 w 1047750"/>
              <a:gd name="connsiteY14" fmla="*/ 120650 h 317500"/>
              <a:gd name="connsiteX15" fmla="*/ 250825 w 1047750"/>
              <a:gd name="connsiteY15" fmla="*/ 127000 h 317500"/>
              <a:gd name="connsiteX16" fmla="*/ 390525 w 1047750"/>
              <a:gd name="connsiteY16" fmla="*/ 123825 h 317500"/>
              <a:gd name="connsiteX17" fmla="*/ 400050 w 1047750"/>
              <a:gd name="connsiteY17" fmla="*/ 120650 h 317500"/>
              <a:gd name="connsiteX18" fmla="*/ 428625 w 1047750"/>
              <a:gd name="connsiteY18" fmla="*/ 127000 h 317500"/>
              <a:gd name="connsiteX19" fmla="*/ 438150 w 1047750"/>
              <a:gd name="connsiteY19" fmla="*/ 133350 h 317500"/>
              <a:gd name="connsiteX20" fmla="*/ 466725 w 1047750"/>
              <a:gd name="connsiteY20" fmla="*/ 142875 h 317500"/>
              <a:gd name="connsiteX21" fmla="*/ 476250 w 1047750"/>
              <a:gd name="connsiteY21" fmla="*/ 146050 h 317500"/>
              <a:gd name="connsiteX22" fmla="*/ 539750 w 1047750"/>
              <a:gd name="connsiteY22" fmla="*/ 152400 h 317500"/>
              <a:gd name="connsiteX23" fmla="*/ 565150 w 1047750"/>
              <a:gd name="connsiteY23" fmla="*/ 155575 h 317500"/>
              <a:gd name="connsiteX24" fmla="*/ 641350 w 1047750"/>
              <a:gd name="connsiteY24" fmla="*/ 158750 h 317500"/>
              <a:gd name="connsiteX25" fmla="*/ 673100 w 1047750"/>
              <a:gd name="connsiteY25" fmla="*/ 161925 h 317500"/>
              <a:gd name="connsiteX26" fmla="*/ 688975 w 1047750"/>
              <a:gd name="connsiteY26" fmla="*/ 168275 h 317500"/>
              <a:gd name="connsiteX27" fmla="*/ 698500 w 1047750"/>
              <a:gd name="connsiteY27" fmla="*/ 171450 h 317500"/>
              <a:gd name="connsiteX28" fmla="*/ 717550 w 1047750"/>
              <a:gd name="connsiteY28" fmla="*/ 180975 h 317500"/>
              <a:gd name="connsiteX29" fmla="*/ 736600 w 1047750"/>
              <a:gd name="connsiteY29" fmla="*/ 184150 h 317500"/>
              <a:gd name="connsiteX30" fmla="*/ 749300 w 1047750"/>
              <a:gd name="connsiteY30" fmla="*/ 187325 h 317500"/>
              <a:gd name="connsiteX31" fmla="*/ 765175 w 1047750"/>
              <a:gd name="connsiteY31" fmla="*/ 190500 h 317500"/>
              <a:gd name="connsiteX32" fmla="*/ 793750 w 1047750"/>
              <a:gd name="connsiteY32" fmla="*/ 200025 h 317500"/>
              <a:gd name="connsiteX33" fmla="*/ 803275 w 1047750"/>
              <a:gd name="connsiteY33" fmla="*/ 203200 h 317500"/>
              <a:gd name="connsiteX34" fmla="*/ 815975 w 1047750"/>
              <a:gd name="connsiteY34" fmla="*/ 206375 h 317500"/>
              <a:gd name="connsiteX35" fmla="*/ 825500 w 1047750"/>
              <a:gd name="connsiteY35" fmla="*/ 209550 h 317500"/>
              <a:gd name="connsiteX36" fmla="*/ 879475 w 1047750"/>
              <a:gd name="connsiteY36" fmla="*/ 215900 h 317500"/>
              <a:gd name="connsiteX37" fmla="*/ 933450 w 1047750"/>
              <a:gd name="connsiteY37" fmla="*/ 222250 h 317500"/>
              <a:gd name="connsiteX38" fmla="*/ 952500 w 1047750"/>
              <a:gd name="connsiteY38" fmla="*/ 228600 h 317500"/>
              <a:gd name="connsiteX39" fmla="*/ 962025 w 1047750"/>
              <a:gd name="connsiteY39" fmla="*/ 231775 h 317500"/>
              <a:gd name="connsiteX40" fmla="*/ 971550 w 1047750"/>
              <a:gd name="connsiteY40" fmla="*/ 241300 h 317500"/>
              <a:gd name="connsiteX41" fmla="*/ 984250 w 1047750"/>
              <a:gd name="connsiteY41" fmla="*/ 244475 h 317500"/>
              <a:gd name="connsiteX42" fmla="*/ 990600 w 1047750"/>
              <a:gd name="connsiteY42" fmla="*/ 254000 h 317500"/>
              <a:gd name="connsiteX43" fmla="*/ 1000125 w 1047750"/>
              <a:gd name="connsiteY43" fmla="*/ 260350 h 317500"/>
              <a:gd name="connsiteX44" fmla="*/ 1009650 w 1047750"/>
              <a:gd name="connsiteY44" fmla="*/ 269875 h 317500"/>
              <a:gd name="connsiteX45" fmla="*/ 1025525 w 1047750"/>
              <a:gd name="connsiteY45" fmla="*/ 298450 h 317500"/>
              <a:gd name="connsiteX46" fmla="*/ 1035050 w 1047750"/>
              <a:gd name="connsiteY46" fmla="*/ 304800 h 317500"/>
              <a:gd name="connsiteX47" fmla="*/ 1047750 w 1047750"/>
              <a:gd name="connsiteY47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47750" h="317500">
                <a:moveTo>
                  <a:pt x="0" y="0"/>
                </a:moveTo>
                <a:cubicBezTo>
                  <a:pt x="5292" y="1058"/>
                  <a:pt x="10822" y="1280"/>
                  <a:pt x="15875" y="3175"/>
                </a:cubicBezTo>
                <a:cubicBezTo>
                  <a:pt x="19448" y="4515"/>
                  <a:pt x="21987" y="7818"/>
                  <a:pt x="25400" y="9525"/>
                </a:cubicBezTo>
                <a:cubicBezTo>
                  <a:pt x="51690" y="22670"/>
                  <a:pt x="17153" y="852"/>
                  <a:pt x="44450" y="19050"/>
                </a:cubicBezTo>
                <a:cubicBezTo>
                  <a:pt x="59267" y="41275"/>
                  <a:pt x="50800" y="33867"/>
                  <a:pt x="66675" y="44450"/>
                </a:cubicBezTo>
                <a:cubicBezTo>
                  <a:pt x="70627" y="50378"/>
                  <a:pt x="76079" y="59905"/>
                  <a:pt x="82550" y="63500"/>
                </a:cubicBezTo>
                <a:cubicBezTo>
                  <a:pt x="88401" y="66751"/>
                  <a:pt x="95250" y="67733"/>
                  <a:pt x="101600" y="69850"/>
                </a:cubicBezTo>
                <a:cubicBezTo>
                  <a:pt x="104775" y="70908"/>
                  <a:pt x="108340" y="71169"/>
                  <a:pt x="111125" y="73025"/>
                </a:cubicBezTo>
                <a:cubicBezTo>
                  <a:pt x="121561" y="79982"/>
                  <a:pt x="118673" y="79264"/>
                  <a:pt x="130175" y="82550"/>
                </a:cubicBezTo>
                <a:cubicBezTo>
                  <a:pt x="163764" y="92147"/>
                  <a:pt x="116654" y="76985"/>
                  <a:pt x="161925" y="92075"/>
                </a:cubicBezTo>
                <a:cubicBezTo>
                  <a:pt x="165100" y="93133"/>
                  <a:pt x="168665" y="93394"/>
                  <a:pt x="171450" y="95250"/>
                </a:cubicBezTo>
                <a:cubicBezTo>
                  <a:pt x="174625" y="97367"/>
                  <a:pt x="177488" y="100050"/>
                  <a:pt x="180975" y="101600"/>
                </a:cubicBezTo>
                <a:cubicBezTo>
                  <a:pt x="187092" y="104318"/>
                  <a:pt x="194456" y="104237"/>
                  <a:pt x="200025" y="107950"/>
                </a:cubicBezTo>
                <a:cubicBezTo>
                  <a:pt x="203200" y="110067"/>
                  <a:pt x="206063" y="112750"/>
                  <a:pt x="209550" y="114300"/>
                </a:cubicBezTo>
                <a:cubicBezTo>
                  <a:pt x="215667" y="117018"/>
                  <a:pt x="222250" y="118533"/>
                  <a:pt x="228600" y="120650"/>
                </a:cubicBezTo>
                <a:cubicBezTo>
                  <a:pt x="242265" y="125205"/>
                  <a:pt x="234878" y="123013"/>
                  <a:pt x="250825" y="127000"/>
                </a:cubicBezTo>
                <a:lnTo>
                  <a:pt x="390525" y="123825"/>
                </a:lnTo>
                <a:cubicBezTo>
                  <a:pt x="393869" y="123683"/>
                  <a:pt x="396703" y="120650"/>
                  <a:pt x="400050" y="120650"/>
                </a:cubicBezTo>
                <a:cubicBezTo>
                  <a:pt x="404928" y="120650"/>
                  <a:pt x="422077" y="123726"/>
                  <a:pt x="428625" y="127000"/>
                </a:cubicBezTo>
                <a:cubicBezTo>
                  <a:pt x="432038" y="128707"/>
                  <a:pt x="434663" y="131800"/>
                  <a:pt x="438150" y="133350"/>
                </a:cubicBezTo>
                <a:lnTo>
                  <a:pt x="466725" y="142875"/>
                </a:lnTo>
                <a:cubicBezTo>
                  <a:pt x="469900" y="143933"/>
                  <a:pt x="472937" y="145577"/>
                  <a:pt x="476250" y="146050"/>
                </a:cubicBezTo>
                <a:cubicBezTo>
                  <a:pt x="522301" y="152629"/>
                  <a:pt x="472269" y="145973"/>
                  <a:pt x="539750" y="152400"/>
                </a:cubicBezTo>
                <a:cubicBezTo>
                  <a:pt x="548244" y="153209"/>
                  <a:pt x="556634" y="155043"/>
                  <a:pt x="565150" y="155575"/>
                </a:cubicBezTo>
                <a:cubicBezTo>
                  <a:pt x="590523" y="157161"/>
                  <a:pt x="615950" y="157692"/>
                  <a:pt x="641350" y="158750"/>
                </a:cubicBezTo>
                <a:cubicBezTo>
                  <a:pt x="651933" y="159808"/>
                  <a:pt x="662670" y="159839"/>
                  <a:pt x="673100" y="161925"/>
                </a:cubicBezTo>
                <a:cubicBezTo>
                  <a:pt x="678689" y="163043"/>
                  <a:pt x="683639" y="166274"/>
                  <a:pt x="688975" y="168275"/>
                </a:cubicBezTo>
                <a:cubicBezTo>
                  <a:pt x="692109" y="169450"/>
                  <a:pt x="695507" y="169953"/>
                  <a:pt x="698500" y="171450"/>
                </a:cubicBezTo>
                <a:cubicBezTo>
                  <a:pt x="712200" y="178300"/>
                  <a:pt x="703185" y="177783"/>
                  <a:pt x="717550" y="180975"/>
                </a:cubicBezTo>
                <a:cubicBezTo>
                  <a:pt x="723834" y="182372"/>
                  <a:pt x="730287" y="182887"/>
                  <a:pt x="736600" y="184150"/>
                </a:cubicBezTo>
                <a:cubicBezTo>
                  <a:pt x="740879" y="185006"/>
                  <a:pt x="745040" y="186378"/>
                  <a:pt x="749300" y="187325"/>
                </a:cubicBezTo>
                <a:cubicBezTo>
                  <a:pt x="754568" y="188496"/>
                  <a:pt x="759969" y="189080"/>
                  <a:pt x="765175" y="190500"/>
                </a:cubicBezTo>
                <a:cubicBezTo>
                  <a:pt x="774861" y="193142"/>
                  <a:pt x="784225" y="196850"/>
                  <a:pt x="793750" y="200025"/>
                </a:cubicBezTo>
                <a:cubicBezTo>
                  <a:pt x="796925" y="201083"/>
                  <a:pt x="800028" y="202388"/>
                  <a:pt x="803275" y="203200"/>
                </a:cubicBezTo>
                <a:cubicBezTo>
                  <a:pt x="807508" y="204258"/>
                  <a:pt x="811779" y="205176"/>
                  <a:pt x="815975" y="206375"/>
                </a:cubicBezTo>
                <a:cubicBezTo>
                  <a:pt x="819193" y="207294"/>
                  <a:pt x="822253" y="208738"/>
                  <a:pt x="825500" y="209550"/>
                </a:cubicBezTo>
                <a:cubicBezTo>
                  <a:pt x="845831" y="214633"/>
                  <a:pt x="854984" y="213674"/>
                  <a:pt x="879475" y="215900"/>
                </a:cubicBezTo>
                <a:cubicBezTo>
                  <a:pt x="911812" y="218840"/>
                  <a:pt x="905522" y="218260"/>
                  <a:pt x="933450" y="222250"/>
                </a:cubicBezTo>
                <a:lnTo>
                  <a:pt x="952500" y="228600"/>
                </a:lnTo>
                <a:lnTo>
                  <a:pt x="962025" y="231775"/>
                </a:lnTo>
                <a:cubicBezTo>
                  <a:pt x="965200" y="234950"/>
                  <a:pt x="967651" y="239072"/>
                  <a:pt x="971550" y="241300"/>
                </a:cubicBezTo>
                <a:cubicBezTo>
                  <a:pt x="975339" y="243465"/>
                  <a:pt x="980619" y="242054"/>
                  <a:pt x="984250" y="244475"/>
                </a:cubicBezTo>
                <a:cubicBezTo>
                  <a:pt x="987425" y="246592"/>
                  <a:pt x="987902" y="251302"/>
                  <a:pt x="990600" y="254000"/>
                </a:cubicBezTo>
                <a:cubicBezTo>
                  <a:pt x="993298" y="256698"/>
                  <a:pt x="997194" y="257907"/>
                  <a:pt x="1000125" y="260350"/>
                </a:cubicBezTo>
                <a:cubicBezTo>
                  <a:pt x="1003574" y="263225"/>
                  <a:pt x="1006475" y="266700"/>
                  <a:pt x="1009650" y="269875"/>
                </a:cubicBezTo>
                <a:cubicBezTo>
                  <a:pt x="1012959" y="279801"/>
                  <a:pt x="1016167" y="292212"/>
                  <a:pt x="1025525" y="298450"/>
                </a:cubicBezTo>
                <a:lnTo>
                  <a:pt x="1035050" y="304800"/>
                </a:lnTo>
                <a:cubicBezTo>
                  <a:pt x="1042713" y="316294"/>
                  <a:pt x="1037987" y="312618"/>
                  <a:pt x="1047750" y="31750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8680450" y="2362200"/>
            <a:ext cx="295275" cy="409578"/>
          </a:xfrm>
          <a:custGeom>
            <a:avLst/>
            <a:gdLst>
              <a:gd name="connsiteX0" fmla="*/ 295275 w 295275"/>
              <a:gd name="connsiteY0" fmla="*/ 0 h 409578"/>
              <a:gd name="connsiteX1" fmla="*/ 279400 w 295275"/>
              <a:gd name="connsiteY1" fmla="*/ 3175 h 409578"/>
              <a:gd name="connsiteX2" fmla="*/ 269875 w 295275"/>
              <a:gd name="connsiteY2" fmla="*/ 6350 h 409578"/>
              <a:gd name="connsiteX3" fmla="*/ 266700 w 295275"/>
              <a:gd name="connsiteY3" fmla="*/ 15875 h 409578"/>
              <a:gd name="connsiteX4" fmla="*/ 260350 w 295275"/>
              <a:gd name="connsiteY4" fmla="*/ 25400 h 409578"/>
              <a:gd name="connsiteX5" fmla="*/ 254000 w 295275"/>
              <a:gd name="connsiteY5" fmla="*/ 44450 h 409578"/>
              <a:gd name="connsiteX6" fmla="*/ 250825 w 295275"/>
              <a:gd name="connsiteY6" fmla="*/ 53975 h 409578"/>
              <a:gd name="connsiteX7" fmla="*/ 244475 w 295275"/>
              <a:gd name="connsiteY7" fmla="*/ 79375 h 409578"/>
              <a:gd name="connsiteX8" fmla="*/ 238125 w 295275"/>
              <a:gd name="connsiteY8" fmla="*/ 98425 h 409578"/>
              <a:gd name="connsiteX9" fmla="*/ 234950 w 295275"/>
              <a:gd name="connsiteY9" fmla="*/ 180975 h 409578"/>
              <a:gd name="connsiteX10" fmla="*/ 219075 w 295275"/>
              <a:gd name="connsiteY10" fmla="*/ 212725 h 409578"/>
              <a:gd name="connsiteX11" fmla="*/ 209550 w 295275"/>
              <a:gd name="connsiteY11" fmla="*/ 219075 h 409578"/>
              <a:gd name="connsiteX12" fmla="*/ 187325 w 295275"/>
              <a:gd name="connsiteY12" fmla="*/ 244475 h 409578"/>
              <a:gd name="connsiteX13" fmla="*/ 171450 w 295275"/>
              <a:gd name="connsiteY13" fmla="*/ 263525 h 409578"/>
              <a:gd name="connsiteX14" fmla="*/ 152400 w 295275"/>
              <a:gd name="connsiteY14" fmla="*/ 269875 h 409578"/>
              <a:gd name="connsiteX15" fmla="*/ 139700 w 295275"/>
              <a:gd name="connsiteY15" fmla="*/ 288925 h 409578"/>
              <a:gd name="connsiteX16" fmla="*/ 133350 w 295275"/>
              <a:gd name="connsiteY16" fmla="*/ 307975 h 409578"/>
              <a:gd name="connsiteX17" fmla="*/ 104775 w 295275"/>
              <a:gd name="connsiteY17" fmla="*/ 323850 h 409578"/>
              <a:gd name="connsiteX18" fmla="*/ 95250 w 295275"/>
              <a:gd name="connsiteY18" fmla="*/ 330200 h 409578"/>
              <a:gd name="connsiteX19" fmla="*/ 85725 w 295275"/>
              <a:gd name="connsiteY19" fmla="*/ 336550 h 409578"/>
              <a:gd name="connsiteX20" fmla="*/ 66675 w 295275"/>
              <a:gd name="connsiteY20" fmla="*/ 349250 h 409578"/>
              <a:gd name="connsiteX21" fmla="*/ 60325 w 295275"/>
              <a:gd name="connsiteY21" fmla="*/ 358775 h 409578"/>
              <a:gd name="connsiteX22" fmla="*/ 50800 w 295275"/>
              <a:gd name="connsiteY22" fmla="*/ 361950 h 409578"/>
              <a:gd name="connsiteX23" fmla="*/ 28575 w 295275"/>
              <a:gd name="connsiteY23" fmla="*/ 387350 h 409578"/>
              <a:gd name="connsiteX24" fmla="*/ 22225 w 295275"/>
              <a:gd name="connsiteY24" fmla="*/ 396875 h 409578"/>
              <a:gd name="connsiteX25" fmla="*/ 0 w 295275"/>
              <a:gd name="connsiteY25" fmla="*/ 409575 h 409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95275" h="409578">
                <a:moveTo>
                  <a:pt x="295275" y="0"/>
                </a:moveTo>
                <a:cubicBezTo>
                  <a:pt x="289983" y="1058"/>
                  <a:pt x="284635" y="1866"/>
                  <a:pt x="279400" y="3175"/>
                </a:cubicBezTo>
                <a:cubicBezTo>
                  <a:pt x="276153" y="3987"/>
                  <a:pt x="272242" y="3983"/>
                  <a:pt x="269875" y="6350"/>
                </a:cubicBezTo>
                <a:cubicBezTo>
                  <a:pt x="267508" y="8717"/>
                  <a:pt x="268197" y="12882"/>
                  <a:pt x="266700" y="15875"/>
                </a:cubicBezTo>
                <a:cubicBezTo>
                  <a:pt x="264993" y="19288"/>
                  <a:pt x="261900" y="21913"/>
                  <a:pt x="260350" y="25400"/>
                </a:cubicBezTo>
                <a:cubicBezTo>
                  <a:pt x="257632" y="31517"/>
                  <a:pt x="256117" y="38100"/>
                  <a:pt x="254000" y="44450"/>
                </a:cubicBezTo>
                <a:cubicBezTo>
                  <a:pt x="252942" y="47625"/>
                  <a:pt x="251637" y="50728"/>
                  <a:pt x="250825" y="53975"/>
                </a:cubicBezTo>
                <a:cubicBezTo>
                  <a:pt x="248708" y="62442"/>
                  <a:pt x="247235" y="71096"/>
                  <a:pt x="244475" y="79375"/>
                </a:cubicBezTo>
                <a:lnTo>
                  <a:pt x="238125" y="98425"/>
                </a:lnTo>
                <a:cubicBezTo>
                  <a:pt x="237067" y="125942"/>
                  <a:pt x="237520" y="153558"/>
                  <a:pt x="234950" y="180975"/>
                </a:cubicBezTo>
                <a:cubicBezTo>
                  <a:pt x="233881" y="192382"/>
                  <a:pt x="227118" y="204682"/>
                  <a:pt x="219075" y="212725"/>
                </a:cubicBezTo>
                <a:cubicBezTo>
                  <a:pt x="216377" y="215423"/>
                  <a:pt x="212725" y="216958"/>
                  <a:pt x="209550" y="219075"/>
                </a:cubicBezTo>
                <a:cubicBezTo>
                  <a:pt x="194733" y="241300"/>
                  <a:pt x="203200" y="233892"/>
                  <a:pt x="187325" y="244475"/>
                </a:cubicBezTo>
                <a:cubicBezTo>
                  <a:pt x="183373" y="250403"/>
                  <a:pt x="177921" y="259930"/>
                  <a:pt x="171450" y="263525"/>
                </a:cubicBezTo>
                <a:cubicBezTo>
                  <a:pt x="165599" y="266776"/>
                  <a:pt x="152400" y="269875"/>
                  <a:pt x="152400" y="269875"/>
                </a:cubicBezTo>
                <a:cubicBezTo>
                  <a:pt x="148167" y="276225"/>
                  <a:pt x="142113" y="281685"/>
                  <a:pt x="139700" y="288925"/>
                </a:cubicBezTo>
                <a:cubicBezTo>
                  <a:pt x="137583" y="295275"/>
                  <a:pt x="139700" y="305858"/>
                  <a:pt x="133350" y="307975"/>
                </a:cubicBezTo>
                <a:cubicBezTo>
                  <a:pt x="116585" y="313563"/>
                  <a:pt x="126610" y="309294"/>
                  <a:pt x="104775" y="323850"/>
                </a:cubicBezTo>
                <a:lnTo>
                  <a:pt x="95250" y="330200"/>
                </a:lnTo>
                <a:cubicBezTo>
                  <a:pt x="92075" y="332317"/>
                  <a:pt x="88423" y="333852"/>
                  <a:pt x="85725" y="336550"/>
                </a:cubicBezTo>
                <a:cubicBezTo>
                  <a:pt x="73833" y="348442"/>
                  <a:pt x="80460" y="344655"/>
                  <a:pt x="66675" y="349250"/>
                </a:cubicBezTo>
                <a:cubicBezTo>
                  <a:pt x="64558" y="352425"/>
                  <a:pt x="63305" y="356391"/>
                  <a:pt x="60325" y="358775"/>
                </a:cubicBezTo>
                <a:cubicBezTo>
                  <a:pt x="57712" y="360866"/>
                  <a:pt x="53167" y="359583"/>
                  <a:pt x="50800" y="361950"/>
                </a:cubicBezTo>
                <a:cubicBezTo>
                  <a:pt x="13758" y="398992"/>
                  <a:pt x="55562" y="369358"/>
                  <a:pt x="28575" y="387350"/>
                </a:cubicBezTo>
                <a:cubicBezTo>
                  <a:pt x="26458" y="390525"/>
                  <a:pt x="25097" y="394362"/>
                  <a:pt x="22225" y="396875"/>
                </a:cubicBezTo>
                <a:cubicBezTo>
                  <a:pt x="7040" y="410162"/>
                  <a:pt x="10149" y="409575"/>
                  <a:pt x="0" y="40957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81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Long fiber </a:t>
            </a:r>
            <a:r>
              <a:rPr lang="en-US" cap="none" dirty="0" err="1"/>
              <a:t>W</a:t>
            </a:r>
            <a:r>
              <a:rPr lang="en-US" cap="none" baseline="-25000" dirty="0" err="1"/>
              <a:t>f</a:t>
            </a:r>
            <a:r>
              <a:rPr lang="en-US" cap="none" dirty="0"/>
              <a:t>/W by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Seite </a:t>
            </a:r>
            <a:fld id="{A52F4D17-1AD6-42D9-B93A-EB002C62F438}" type="slidenum">
              <a:rPr lang="de-DE" smtClean="0"/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143672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17.05.2021 Yiran Mao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4" t="21988" r="27994" b="11217"/>
          <a:stretch/>
        </p:blipFill>
        <p:spPr>
          <a:xfrm rot="5400000">
            <a:off x="190042" y="1486504"/>
            <a:ext cx="1944216" cy="1884170"/>
          </a:xfrm>
          <a:prstGeom prst="rect">
            <a:avLst/>
          </a:prstGeom>
        </p:spPr>
      </p:pic>
      <p:pic>
        <p:nvPicPr>
          <p:cNvPr id="8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281" y="1480822"/>
            <a:ext cx="3036067" cy="17511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134" y="3938101"/>
            <a:ext cx="47797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4-point bending test: flexural strength: ~466 Mpa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Random fiber porous matrix Wf/W with 40% fiber content: ~250 Mpa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Random fiber conventional Wf/W with yttria interface and 30% fiber content: ~230 MPa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18" y="861650"/>
            <a:ext cx="3165222" cy="2373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690" y="861649"/>
            <a:ext cx="3165223" cy="2373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787" y="3661947"/>
            <a:ext cx="3638684" cy="24367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493" y="3717032"/>
            <a:ext cx="3099616" cy="21585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57252" y="3332243"/>
            <a:ext cx="338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Pre-notched 3-point bending tests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fik 17">
            <a:extLst>
              <a:ext uri="{FF2B5EF4-FFF2-40B4-BE49-F238E27FC236}">
                <a16:creationId xmlns:a16="http://schemas.microsoft.com/office/drawing/2014/main" id="{D1709A74-DC5A-C046-A61F-426F63539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5995143"/>
            <a:ext cx="602373" cy="5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C69C9D1-C8EB-354E-8F0D-ECA230A912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4B6C"/>
                </a:solidFill>
              </a:rPr>
              <a:t>A controlled amount of fine scale matrix porosity, obviating the need for a fiber coating.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90946"/>
          </a:xfrm>
        </p:spPr>
        <p:txBody>
          <a:bodyPr>
            <a:normAutofit/>
          </a:bodyPr>
          <a:lstStyle/>
          <a:p>
            <a:r>
              <a:rPr lang="en-US" dirty="0"/>
              <a:t>Porous matrix Wf/W by SPS</a:t>
            </a:r>
          </a:p>
        </p:txBody>
      </p:sp>
      <p:sp>
        <p:nvSpPr>
          <p:cNvPr id="3" name="Rectangle 2"/>
          <p:cNvSpPr/>
          <p:nvPr/>
        </p:nvSpPr>
        <p:spPr>
          <a:xfrm>
            <a:off x="263352" y="1320193"/>
            <a:ext cx="114236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This approach can be viewed as an extension of the porous coating concept wherein crack deflection occurs because of the low fracture toughness of the porous interphase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10" y="2161987"/>
            <a:ext cx="6905019" cy="25340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 bwMode="auto">
          <a:xfrm>
            <a:off x="4579164" y="4589728"/>
            <a:ext cx="3132856" cy="423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4B6C"/>
                </a:solidFill>
                <a:cs typeface="Arial" panose="020B0604020202020204" pitchFamily="34" charset="0"/>
              </a:rPr>
              <a:t>Compare to conventional W</a:t>
            </a:r>
            <a:r>
              <a:rPr lang="en-US" sz="1600" baseline="-25000" dirty="0">
                <a:solidFill>
                  <a:srgbClr val="004B6C"/>
                </a:solidFill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rgbClr val="004B6C"/>
                </a:solidFill>
                <a:cs typeface="Arial" panose="020B0604020202020204" pitchFamily="34" charset="0"/>
              </a:rPr>
              <a:t>/W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7610" y="5013176"/>
            <a:ext cx="3672407" cy="1066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5000"/>
              </a:lnSpc>
              <a:spcAft>
                <a:spcPts val="100"/>
              </a:spcAft>
              <a:buClr>
                <a:srgbClr val="00B050"/>
              </a:buClr>
              <a:buFont typeface="Arial" panose="020B0604020202020204" pitchFamily="34" charset="0"/>
              <a:buChar char="+"/>
            </a:pPr>
            <a:r>
              <a:rPr lang="en-US" sz="1600" dirty="0">
                <a:cs typeface="Arial" panose="020B0604020202020204" pitchFamily="34" charset="0"/>
              </a:rPr>
              <a:t>No interface needed</a:t>
            </a:r>
          </a:p>
          <a:p>
            <a:pPr marL="914400" lvl="1" indent="-457200">
              <a:lnSpc>
                <a:spcPct val="95000"/>
              </a:lnSpc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cs typeface="Arial" panose="020B0604020202020204" pitchFamily="34" charset="0"/>
              </a:rPr>
              <a:t>easy to produce</a:t>
            </a:r>
          </a:p>
          <a:p>
            <a:pPr marL="457200" indent="-457200">
              <a:lnSpc>
                <a:spcPct val="95000"/>
              </a:lnSpc>
              <a:spcAft>
                <a:spcPts val="100"/>
              </a:spcAft>
              <a:buClr>
                <a:srgbClr val="00B050"/>
              </a:buClr>
              <a:buFont typeface="Arial" panose="020B0604020202020204" pitchFamily="34" charset="0"/>
              <a:buChar char="+"/>
            </a:pPr>
            <a:r>
              <a:rPr lang="en-US" sz="1600" dirty="0">
                <a:cs typeface="Arial" panose="020B0604020202020204" pitchFamily="34" charset="0"/>
              </a:rPr>
              <a:t>Lower process temperature</a:t>
            </a:r>
          </a:p>
          <a:p>
            <a:pPr marL="914400" lvl="1" indent="-457200">
              <a:lnSpc>
                <a:spcPct val="95000"/>
              </a:lnSpc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cs typeface="Arial" panose="020B0604020202020204" pitchFamily="34" charset="0"/>
              </a:rPr>
              <a:t>less fiber recrystallization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240016" y="5013176"/>
            <a:ext cx="3888432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00"/>
              </a:spcAft>
              <a:buClr>
                <a:srgbClr val="00B050"/>
              </a:buClr>
              <a:buFont typeface="Arial" panose="020B0604020202020204" pitchFamily="34" charset="0"/>
              <a:buChar char="+"/>
            </a:pPr>
            <a:r>
              <a:rPr lang="en-US" sz="1600" dirty="0">
                <a:cs typeface="Arial" panose="020B0604020202020204" pitchFamily="34" charset="0"/>
              </a:rPr>
              <a:t>More homogeneous material</a:t>
            </a:r>
          </a:p>
          <a:p>
            <a:pPr marL="914400" lvl="1" indent="-457200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cs typeface="Arial" panose="020B0604020202020204" pitchFamily="34" charset="0"/>
              </a:rPr>
              <a:t>no weak interface area</a:t>
            </a:r>
          </a:p>
          <a:p>
            <a:pPr marL="457200" indent="-457200">
              <a:spcAft>
                <a:spcPts val="100"/>
              </a:spcAft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1600" dirty="0">
                <a:cs typeface="Arial" panose="020B0604020202020204" pitchFamily="34" charset="0"/>
              </a:rPr>
              <a:t>Thermal conductivity reduced</a:t>
            </a:r>
          </a:p>
          <a:p>
            <a:pPr marL="457200" indent="-457200">
              <a:spcAft>
                <a:spcPts val="100"/>
              </a:spcAft>
              <a:buClr>
                <a:srgbClr val="FF0000"/>
              </a:buClr>
              <a:buFont typeface="Arial" panose="020B0604020202020204" pitchFamily="34" charset="0"/>
              <a:buChar char="-"/>
            </a:pPr>
            <a:r>
              <a:rPr lang="en-US" sz="1600" dirty="0">
                <a:cs typeface="Arial" panose="020B0604020202020204" pitchFamily="34" charset="0"/>
              </a:rPr>
              <a:t>Retention?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744DB08-DE38-9542-B07A-51F6DFF80B8D}"/>
              </a:ext>
            </a:extLst>
          </p:cNvPr>
          <p:cNvGrpSpPr/>
          <p:nvPr/>
        </p:nvGrpSpPr>
        <p:grpSpPr>
          <a:xfrm>
            <a:off x="-96688" y="1995998"/>
            <a:ext cx="3508853" cy="2133005"/>
            <a:chOff x="-194726" y="690556"/>
            <a:chExt cx="4673161" cy="2969995"/>
          </a:xfrm>
        </p:grpSpPr>
        <p:pic>
          <p:nvPicPr>
            <p:cNvPr id="10" name="Bild" descr="Bild">
              <a:extLst>
                <a:ext uri="{FF2B5EF4-FFF2-40B4-BE49-F238E27FC236}">
                  <a16:creationId xmlns:a16="http://schemas.microsoft.com/office/drawing/2014/main" id="{F58F6123-53CA-504D-AA6E-FF7E6EAC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4726" y="690556"/>
              <a:ext cx="4673161" cy="2969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Wf/W">
              <a:extLst>
                <a:ext uri="{FF2B5EF4-FFF2-40B4-BE49-F238E27FC236}">
                  <a16:creationId xmlns:a16="http://schemas.microsoft.com/office/drawing/2014/main" id="{0D4F4E73-11F3-8442-B460-9BFE03B28927}"/>
                </a:ext>
              </a:extLst>
            </p:cNvPr>
            <p:cNvSpPr txBox="1"/>
            <p:nvPr/>
          </p:nvSpPr>
          <p:spPr>
            <a:xfrm rot="20652746">
              <a:off x="622631" y="1063851"/>
              <a:ext cx="1983227" cy="7056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209" dir="5400000" rotWithShape="0">
                <a:srgbClr val="FFFFFF">
                  <a:alpha val="993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7733" tIns="67733" rIns="67733" bIns="67733" numCol="1" anchor="ctr">
              <a:noAutofit/>
            </a:bodyPr>
            <a:lstStyle/>
            <a:p>
              <a:pPr>
                <a:defRPr sz="3800">
                  <a:latin typeface="Blackadder ITC"/>
                  <a:ea typeface="Blackadder ITC"/>
                  <a:cs typeface="Blackadder ITC"/>
                  <a:sym typeface="Blackadder ITC"/>
                </a:defRPr>
              </a:pPr>
              <a:r>
                <a:rPr sz="2667" dirty="0" err="1">
                  <a:latin typeface="Calibri" panose="020F0502020204030204" pitchFamily="34" charset="0"/>
                </a:rPr>
                <a:t>W</a:t>
              </a:r>
              <a:r>
                <a:rPr sz="2667" baseline="-5999" dirty="0" err="1">
                  <a:latin typeface="Calibri" panose="020F0502020204030204" pitchFamily="34" charset="0"/>
                </a:rPr>
                <a:t>f</a:t>
              </a:r>
              <a:r>
                <a:rPr sz="2667" dirty="0">
                  <a:latin typeface="Calibri" panose="020F0502020204030204" pitchFamily="34" charset="0"/>
                </a:rPr>
                <a:t>/W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1037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3F1ECEC-2DAA-0049-BBEE-C111951C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en-US" dirty="0"/>
              <a:t>Tungsten based Smart ALLOYs</a:t>
            </a:r>
            <a:br>
              <a:rPr lang="de-DE" dirty="0"/>
            </a:br>
            <a:endParaRPr lang="de-DE" dirty="0"/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647" y="407172"/>
            <a:ext cx="2313067" cy="29621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W_oxid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54" y="1648438"/>
            <a:ext cx="2219373" cy="3012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9401" y="3037384"/>
            <a:ext cx="1561487" cy="16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116" y="3037384"/>
            <a:ext cx="1632227" cy="1619573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2949399" y="1490466"/>
            <a:ext cx="35509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B82"/>
              </a:buClr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Challenge:</a:t>
            </a:r>
          </a:p>
          <a:p>
            <a:pPr>
              <a:buClr>
                <a:srgbClr val="005B82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Suppress oxidation when utilizing refractories during ‘Loss of coolant’ and air ingress </a:t>
            </a:r>
          </a:p>
          <a:p>
            <a:pPr>
              <a:buClr>
                <a:srgbClr val="005B82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7087483" y="711092"/>
            <a:ext cx="2485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B82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Utilize chromium and yttrium to achieve stable oxidation suppression</a:t>
            </a:r>
          </a:p>
        </p:txBody>
      </p:sp>
      <p:sp>
        <p:nvSpPr>
          <p:cNvPr id="55" name="Inhaltsplatzhalter 2"/>
          <p:cNvSpPr txBox="1">
            <a:spLocks/>
          </p:cNvSpPr>
          <p:nvPr/>
        </p:nvSpPr>
        <p:spPr>
          <a:xfrm>
            <a:off x="1991542" y="4612362"/>
            <a:ext cx="5753149" cy="487292"/>
          </a:xfrm>
          <a:prstGeom prst="rect">
            <a:avLst/>
          </a:prstGeom>
        </p:spPr>
        <p:txBody>
          <a:bodyPr/>
          <a:lstStyle>
            <a:lvl1pPr marL="314325" indent="-314325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fontAlgn="base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867" kern="0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en-US" sz="1867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867" kern="0" dirty="0">
                <a:latin typeface="Arial" panose="020B0604020202020204" pitchFamily="34" charset="0"/>
                <a:cs typeface="Arial" panose="020B0604020202020204" pitchFamily="34" charset="0"/>
              </a:rPr>
              <a:t>C,  1 bar, </a:t>
            </a:r>
          </a:p>
          <a:p>
            <a:pPr marL="0" indent="0" algn="ctr">
              <a:buNone/>
            </a:pPr>
            <a:r>
              <a:rPr lang="en-US" sz="1867" kern="0" dirty="0">
                <a:latin typeface="Arial" panose="020B0604020202020204" pitchFamily="34" charset="0"/>
                <a:cs typeface="Arial" panose="020B0604020202020204" pitchFamily="34" charset="0"/>
              </a:rPr>
              <a:t>80 vol.% Ar+20 vol.% O</a:t>
            </a:r>
            <a:r>
              <a:rPr lang="en-US" sz="1867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67" kern="0" dirty="0">
                <a:latin typeface="Arial" panose="020B0604020202020204" pitchFamily="34" charset="0"/>
                <a:cs typeface="Arial" panose="020B0604020202020204" pitchFamily="34" charset="0"/>
              </a:rPr>
              <a:t>, 10 hours</a:t>
            </a:r>
            <a:r>
              <a:rPr lang="en-US" sz="1867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7" name="Grafik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0970" y="6023357"/>
            <a:ext cx="1389091" cy="480000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7559" y="6065145"/>
            <a:ext cx="1436705" cy="48000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24D3DB6-4816-894C-B5E3-BAD59799A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Fusion accidents &amp; Oxidizing environments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DF41388-A009-A643-A603-DC9F9BB400F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1" r="62408"/>
          <a:stretch/>
        </p:blipFill>
        <p:spPr>
          <a:xfrm>
            <a:off x="8564264" y="1684380"/>
            <a:ext cx="1031383" cy="169718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E1D6FA0-406F-5547-BD22-D557C0525DD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AC048D0-1DD0-4748-98A8-8479AD1DAED7}" type="slidenum">
              <a:rPr lang="de-DE" smtClean="0"/>
              <a:t>3</a:t>
            </a:fld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44F804F-506D-C44E-AE57-79C2E7517F18}"/>
              </a:ext>
            </a:extLst>
          </p:cNvPr>
          <p:cNvSpPr/>
          <p:nvPr/>
        </p:nvSpPr>
        <p:spPr>
          <a:xfrm>
            <a:off x="7032104" y="3744386"/>
            <a:ext cx="50475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latin typeface="Arial" panose="020B0604020202020204" pitchFamily="34" charset="0"/>
              </a:rPr>
              <a:t>W-</a:t>
            </a:r>
            <a:r>
              <a:rPr lang="de-DE" b="1" dirty="0" err="1">
                <a:latin typeface="Arial" panose="020B0604020202020204" pitchFamily="34" charset="0"/>
              </a:rPr>
              <a:t>Cr</a:t>
            </a:r>
            <a:r>
              <a:rPr lang="de-DE" b="1" dirty="0">
                <a:latin typeface="Arial" panose="020B0604020202020204" pitchFamily="34" charset="0"/>
              </a:rPr>
              <a:t>-Y </a:t>
            </a:r>
            <a:r>
              <a:rPr lang="de-DE" b="1" dirty="0" err="1">
                <a:latin typeface="Arial" panose="020B0604020202020204" pitchFamily="34" charset="0"/>
              </a:rPr>
              <a:t>alloys</a:t>
            </a:r>
            <a:r>
              <a:rPr lang="de-DE" b="1" dirty="0">
                <a:latin typeface="Arial" panose="020B0604020202020204" pitchFamily="34" charset="0"/>
              </a:rPr>
              <a:t> form </a:t>
            </a:r>
            <a:r>
              <a:rPr lang="de-DE" b="1" dirty="0" err="1">
                <a:latin typeface="Arial" panose="020B0604020202020204" pitchFamily="34" charset="0"/>
              </a:rPr>
              <a:t>protective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chromium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oxide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layer</a:t>
            </a:r>
            <a:r>
              <a:rPr lang="de-DE" b="1" dirty="0"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</a:rPr>
              <a:t>Formation </a:t>
            </a:r>
            <a:r>
              <a:rPr lang="de-DE" dirty="0" err="1">
                <a:latin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tungsten</a:t>
            </a:r>
            <a:r>
              <a:rPr lang="de-DE" dirty="0">
                <a:latin typeface="Arial" panose="020B0604020202020204" pitchFamily="34" charset="0"/>
              </a:rPr>
              <a:t>-oxides </a:t>
            </a:r>
            <a:r>
              <a:rPr lang="de-DE" dirty="0" err="1">
                <a:latin typeface="Arial" panose="020B0604020202020204" pitchFamily="34" charset="0"/>
              </a:rPr>
              <a:t>is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suppressed</a:t>
            </a:r>
            <a:r>
              <a:rPr lang="de-DE" dirty="0"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</a:rPr>
              <a:t>Addition </a:t>
            </a:r>
            <a:r>
              <a:rPr lang="de-DE" dirty="0" err="1">
                <a:latin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yttrium</a:t>
            </a:r>
            <a:r>
              <a:rPr lang="de-DE" dirty="0">
                <a:latin typeface="Arial" panose="020B0604020202020204" pitchFamily="34" charset="0"/>
              </a:rPr>
              <a:t> (~ 0.6 </a:t>
            </a:r>
            <a:r>
              <a:rPr lang="de-DE" dirty="0" err="1">
                <a:latin typeface="Arial" panose="020B0604020202020204" pitchFamily="34" charset="0"/>
              </a:rPr>
              <a:t>wt</a:t>
            </a:r>
            <a:r>
              <a:rPr lang="de-DE" dirty="0">
                <a:latin typeface="Arial" panose="020B0604020202020204" pitchFamily="34" charset="0"/>
              </a:rPr>
              <a:t>%) </a:t>
            </a:r>
            <a:r>
              <a:rPr lang="de-DE" dirty="0" err="1">
                <a:latin typeface="Arial" panose="020B0604020202020204" pitchFamily="34" charset="0"/>
              </a:rPr>
              <a:t>is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crucial</a:t>
            </a:r>
            <a:r>
              <a:rPr lang="de-DE" dirty="0"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Arial" panose="020B0604020202020204" pitchFamily="34" charset="0"/>
              </a:rPr>
              <a:t>Nucleation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sites</a:t>
            </a:r>
            <a:r>
              <a:rPr lang="de-DE" dirty="0">
                <a:latin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</a:rPr>
              <a:t>grain-boundary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segregation</a:t>
            </a:r>
            <a:r>
              <a:rPr lang="de-DE" dirty="0">
                <a:latin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</a:rPr>
              <a:t>oxide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pegs</a:t>
            </a:r>
            <a:r>
              <a:rPr lang="de-DE" dirty="0">
                <a:latin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</a:rPr>
              <a:t>impurity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binding</a:t>
            </a:r>
            <a:r>
              <a:rPr lang="de-DE" dirty="0">
                <a:latin typeface="Arial" panose="020B0604020202020204" pitchFamily="34" charset="0"/>
              </a:rPr>
              <a:t>… 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1C45AA6-D0B8-6048-BE62-1DB33821AD7A}"/>
              </a:ext>
            </a:extLst>
          </p:cNvPr>
          <p:cNvSpPr/>
          <p:nvPr/>
        </p:nvSpPr>
        <p:spPr>
          <a:xfrm>
            <a:off x="263352" y="5603911"/>
            <a:ext cx="3611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Litnovsky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, A.; Klein, F.; Schmitz, J.; Wegener, T.;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Linsmeier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, C.; Gilbert, M.;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Rasinski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, M.; Kreter, A.; Tan, X.; Mao, Y.; Coenen, J.W; Bram, M. &amp; Gonzalez-Julian, J. Smart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first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 wall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materials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for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intrinsic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safety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of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 a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fusion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 power plant </a:t>
            </a:r>
            <a:b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</a:br>
            <a:r>
              <a:rPr lang="de-DE" sz="800" i="1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Fusion Engineering </a:t>
            </a:r>
            <a:r>
              <a:rPr lang="de-DE" sz="800" i="1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and</a:t>
            </a:r>
            <a:r>
              <a:rPr lang="de-DE" sz="800" i="1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 Design, </a:t>
            </a:r>
            <a:r>
              <a:rPr lang="de-DE" sz="800" i="1" dirty="0" err="1">
                <a:solidFill>
                  <a:schemeClr val="bg1">
                    <a:lumMod val="50000"/>
                  </a:schemeClr>
                </a:solidFill>
                <a:latin typeface="sans-serif"/>
              </a:rPr>
              <a:t>Elsevier</a:t>
            </a:r>
            <a:r>
              <a:rPr lang="de-DE" sz="800" i="1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 BV, </a:t>
            </a:r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2018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sans-serif"/>
              </a:rPr>
              <a:t>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B20830A-43C3-004B-B9ED-A7D2A0E3D8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29" y="6034845"/>
            <a:ext cx="602373" cy="5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400" y="3645024"/>
            <a:ext cx="10728324" cy="623404"/>
          </a:xfrm>
        </p:spPr>
        <p:txBody>
          <a:bodyPr/>
          <a:lstStyle/>
          <a:p>
            <a:r>
              <a:rPr lang="de-DE" dirty="0" err="1">
                <a:latin typeface="+mn-lt"/>
              </a:rPr>
              <a:t>Wf</a:t>
            </a:r>
            <a:r>
              <a:rPr lang="de-DE" dirty="0">
                <a:latin typeface="+mn-lt"/>
              </a:rPr>
              <a:t>/W in PSI-2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98" y="4232424"/>
            <a:ext cx="10728325" cy="547142"/>
          </a:xfrm>
        </p:spPr>
        <p:txBody>
          <a:bodyPr/>
          <a:lstStyle/>
          <a:p>
            <a:r>
              <a:rPr lang="de-DE" dirty="0" err="1"/>
              <a:t>Y.Mao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414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7BAAE78-A443-144A-9E99-548520ECC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3E2304C-2672-4A4C-8ECE-E9B3825E0C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/>
              <a:t>Plasma wall interaction on porous matrix </a:t>
            </a:r>
            <a:r>
              <a:rPr lang="en-US" altLang="zh-CN" cap="none" dirty="0" err="1"/>
              <a:t>W</a:t>
            </a:r>
            <a:r>
              <a:rPr lang="en-US" altLang="zh-CN" cap="none" baseline="-25000" dirty="0" err="1"/>
              <a:t>f</a:t>
            </a:r>
            <a:r>
              <a:rPr lang="en-US" altLang="zh-CN" cap="none" dirty="0"/>
              <a:t>/W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Seite </a:t>
            </a: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t="8386" r="12011" b="3048"/>
          <a:stretch/>
        </p:blipFill>
        <p:spPr>
          <a:xfrm>
            <a:off x="4074109" y="1066191"/>
            <a:ext cx="3476281" cy="2921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833" t="20743" b="9063"/>
          <a:stretch/>
        </p:blipFill>
        <p:spPr>
          <a:xfrm>
            <a:off x="665673" y="1228705"/>
            <a:ext cx="2895203" cy="232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12" y="3963129"/>
            <a:ext cx="3507242" cy="26304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636" y="3963130"/>
            <a:ext cx="3507241" cy="26304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8558" y="3796005"/>
            <a:ext cx="42946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Neon plasma, 9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8-117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eV, total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fluence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5.4×10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100 min, ~200⁰C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Theoretical weight loss due to sputtering is 4.0 mg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the increasing porosity, the weight loss decreases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sputtered W were re-caught by the pores/surface roughness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3812" y="3963129"/>
            <a:ext cx="1837362" cy="3262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Ne erosion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99555" y="3955177"/>
            <a:ext cx="1667444" cy="3262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 Ne erosion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624" y="1643037"/>
            <a:ext cx="3969464" cy="198473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856163" y="3491574"/>
            <a:ext cx="1176925" cy="253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-A.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Kreter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2008</a:t>
            </a:r>
            <a:endParaRPr kumimoji="0" lang="zh-CN" altLang="en-US" sz="11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t="6040" r="5043" b="23077"/>
          <a:stretch/>
        </p:blipFill>
        <p:spPr>
          <a:xfrm>
            <a:off x="10376898" y="207048"/>
            <a:ext cx="1571313" cy="1100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258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C83E8E-5DF5-DF46-9317-574B8B5F2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A63B51-82A9-9344-9F92-372C691CD3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shock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471275" y="6381750"/>
            <a:ext cx="720725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Seite </a:t>
            </a:r>
            <a:fld id="{A52F4D17-1AD6-42D9-B93A-EB002C62F438}" type="slidenum">
              <a:rPr lang="de-DE" smtClean="0"/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9"/>
          <a:stretch/>
        </p:blipFill>
        <p:spPr>
          <a:xfrm>
            <a:off x="103555" y="1448780"/>
            <a:ext cx="3162184" cy="28478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72" y="1457981"/>
            <a:ext cx="2868116" cy="28478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21" y="1448780"/>
            <a:ext cx="2864684" cy="285706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642" y="1448780"/>
            <a:ext cx="474810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6996" y="1442108"/>
            <a:ext cx="801823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3972" y="1445283"/>
            <a:ext cx="801823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92%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36208" y="1001043"/>
            <a:ext cx="5080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abs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0.38 GW/m</a:t>
            </a:r>
            <a:r>
              <a:rPr kumimoji="0" lang="pt-BR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</a:t>
            </a: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base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RT, n = 1000 pulses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644345"/>
            <a:ext cx="2456733" cy="24567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37649" y="1331023"/>
            <a:ext cx="13434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1.6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GW/M</a:t>
            </a:r>
            <a:r>
              <a:rPr kumimoji="0" lang="en-US" sz="12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37878" y="4658738"/>
            <a:ext cx="908635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 thermal shock has been performed to simulate the transient heat load</a:t>
            </a:r>
          </a:p>
          <a:p>
            <a:pPr marL="342900" marR="0" lvl="0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The cracking threshold of porous matrix is between 0.19 GWm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0.38 GWm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which is similar to ITER-grade W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Due to low thermal conductivity, severe melting are observed under loading condition of 1.6 GWm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2ms.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9408368" y="1165845"/>
            <a:ext cx="27836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408368" y="1165845"/>
            <a:ext cx="0" cy="314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408368" y="4305845"/>
            <a:ext cx="27836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9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5116F395-8D34-1B4A-82F0-FEAE6F19F7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Porous</a:t>
            </a:r>
            <a:r>
              <a:rPr lang="de-DE" dirty="0"/>
              <a:t> Matrix Properties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1A921CCD-7E54-8B4E-96C2-7BA13116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PM </a:t>
            </a:r>
            <a:r>
              <a:rPr lang="de-DE" dirty="0" err="1"/>
              <a:t>W</a:t>
            </a:r>
            <a:r>
              <a:rPr lang="de-DE" baseline="-25000" dirty="0" err="1"/>
              <a:t>f</a:t>
            </a:r>
            <a:r>
              <a:rPr lang="de-DE" dirty="0"/>
              <a:t>/W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888" y="1196752"/>
            <a:ext cx="6186250" cy="4265033"/>
          </a:xfrm>
          <a:prstGeom prst="rect">
            <a:avLst/>
          </a:prstGeom>
          <a:noFill/>
        </p:spPr>
      </p:pic>
      <p:sp>
        <p:nvSpPr>
          <p:cNvPr id="8" name="Rechteck 6"/>
          <p:cNvSpPr/>
          <p:nvPr/>
        </p:nvSpPr>
        <p:spPr>
          <a:xfrm>
            <a:off x="371475" y="2157473"/>
            <a:ext cx="4104456" cy="234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dirty="0">
                <a:latin typeface="+mn-ea"/>
                <a:cs typeface="Times New Roman" panose="02020603050405020304" pitchFamily="18" charset="0"/>
              </a:rPr>
              <a:t>D Plasma Exposure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dirty="0">
                <a:latin typeface="+mn-ea"/>
                <a:cs typeface="Times New Roman" panose="02020603050405020304" pitchFamily="18" charset="0"/>
              </a:rPr>
              <a:t>Bias voltage 78 eV;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dirty="0">
                <a:latin typeface="+mn-ea"/>
                <a:cs typeface="Times New Roman" panose="02020603050405020304" pitchFamily="18" charset="0"/>
              </a:rPr>
              <a:t>Total fluence was 4.99x10</a:t>
            </a:r>
            <a:r>
              <a:rPr lang="en-US" altLang="zh-CN" sz="2000" baseline="30000" dirty="0">
                <a:latin typeface="+mn-ea"/>
                <a:cs typeface="Times New Roman" panose="02020603050405020304" pitchFamily="18" charset="0"/>
              </a:rPr>
              <a:t>25</a:t>
            </a:r>
            <a:r>
              <a:rPr lang="en-US" altLang="zh-CN" sz="2000" dirty="0">
                <a:latin typeface="+mn-ea"/>
                <a:cs typeface="Times New Roman" panose="02020603050405020304" pitchFamily="18" charset="0"/>
              </a:rPr>
              <a:t>D</a:t>
            </a:r>
            <a:r>
              <a:rPr lang="en-US" altLang="zh-CN" sz="2000" baseline="30000" dirty="0">
                <a:latin typeface="+mn-ea"/>
                <a:cs typeface="Times New Roman" panose="02020603050405020304" pitchFamily="18" charset="0"/>
              </a:rPr>
              <a:t>+</a:t>
            </a:r>
            <a:r>
              <a:rPr lang="en-US" altLang="zh-CN" sz="2000" dirty="0">
                <a:latin typeface="+mn-ea"/>
                <a:cs typeface="Times New Roman" panose="02020603050405020304" pitchFamily="18" charset="0"/>
              </a:rPr>
              <a:t> m</a:t>
            </a:r>
            <a:r>
              <a:rPr lang="en-US" altLang="zh-CN" sz="2000" baseline="30000" dirty="0">
                <a:latin typeface="+mn-ea"/>
                <a:cs typeface="Times New Roman" panose="02020603050405020304" pitchFamily="18" charset="0"/>
              </a:rPr>
              <a:t>-2</a:t>
            </a:r>
            <a:r>
              <a:rPr lang="en-US" altLang="zh-CN" sz="2000" dirty="0">
                <a:latin typeface="+mn-ea"/>
                <a:cs typeface="Times New Roman" panose="02020603050405020304" pitchFamily="18" charset="0"/>
              </a:rPr>
              <a:t>. Temperature was ~202 °C.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dirty="0">
                <a:latin typeface="+mn-ea"/>
                <a:cs typeface="Times New Roman" panose="02020603050405020304" pitchFamily="18" charset="0"/>
              </a:rPr>
              <a:t>D retention was measured by TDS</a:t>
            </a:r>
            <a:endParaRPr lang="zh-CN" altLang="zh-CN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47528" y="5661248"/>
            <a:ext cx="7263527" cy="3554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altLang="zh-CN" b="1" dirty="0"/>
              <a:t>Porous matrix W</a:t>
            </a:r>
            <a:r>
              <a:rPr lang="en-US" altLang="zh-CN" b="1" baseline="-25000" dirty="0"/>
              <a:t>f</a:t>
            </a:r>
            <a:r>
              <a:rPr lang="en-US" altLang="zh-CN" b="1" dirty="0"/>
              <a:t>/W shows similar behavior compared to pure W</a:t>
            </a:r>
            <a:endParaRPr lang="zh-CN" altLang="en-US" b="1" dirty="0" err="1"/>
          </a:p>
        </p:txBody>
      </p:sp>
    </p:spTree>
    <p:extLst>
      <p:ext uri="{BB962C8B-B14F-4D97-AF65-F5344CB8AC3E}">
        <p14:creationId xmlns:p14="http://schemas.microsoft.com/office/powerpoint/2010/main" val="19415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3743771"/>
            <a:ext cx="10728324" cy="623404"/>
          </a:xfrm>
        </p:spPr>
        <p:txBody>
          <a:bodyPr/>
          <a:lstStyle/>
          <a:p>
            <a:r>
              <a:rPr lang="de-DE" dirty="0">
                <a:latin typeface="+mn-lt"/>
              </a:rPr>
              <a:t>Smart-W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6" y="4331171"/>
            <a:ext cx="10728325" cy="54714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020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527E0D1-2498-40E4-A2C0-155DF2D5F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010356"/>
              </p:ext>
            </p:extLst>
          </p:nvPr>
        </p:nvGraphicFramePr>
        <p:xfrm>
          <a:off x="407368" y="1472620"/>
          <a:ext cx="8208912" cy="44712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2900">
                  <a:extLst>
                    <a:ext uri="{9D8B030D-6E8A-4147-A177-3AD203B41FA5}">
                      <a16:colId xmlns:a16="http://schemas.microsoft.com/office/drawing/2014/main" val="1707065843"/>
                    </a:ext>
                  </a:extLst>
                </a:gridCol>
                <a:gridCol w="1836825">
                  <a:extLst>
                    <a:ext uri="{9D8B030D-6E8A-4147-A177-3AD203B41FA5}">
                      <a16:colId xmlns:a16="http://schemas.microsoft.com/office/drawing/2014/main" val="1544340699"/>
                    </a:ext>
                  </a:extLst>
                </a:gridCol>
                <a:gridCol w="1658583">
                  <a:extLst>
                    <a:ext uri="{9D8B030D-6E8A-4147-A177-3AD203B41FA5}">
                      <a16:colId xmlns:a16="http://schemas.microsoft.com/office/drawing/2014/main" val="1245640556"/>
                    </a:ext>
                  </a:extLst>
                </a:gridCol>
                <a:gridCol w="3230604">
                  <a:extLst>
                    <a:ext uri="{9D8B030D-6E8A-4147-A177-3AD203B41FA5}">
                      <a16:colId xmlns:a16="http://schemas.microsoft.com/office/drawing/2014/main" val="3880885247"/>
                    </a:ext>
                  </a:extLst>
                </a:gridCol>
              </a:tblGrid>
              <a:tr h="646333"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Alloy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Plasma </a:t>
                      </a:r>
                      <a:r>
                        <a:rPr lang="de-DE" dirty="0" err="1"/>
                        <a:t>tests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HHF </a:t>
                      </a:r>
                      <a:r>
                        <a:rPr lang="de-DE" dirty="0" err="1"/>
                        <a:t>tests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Comments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026759"/>
                  </a:ext>
                </a:extLst>
              </a:tr>
              <a:tr h="1115588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SMART W-</a:t>
                      </a:r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Cr</a:t>
                      </a:r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-Y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Finished by now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PSI 2 and Magnum PSI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rgbClr val="002060"/>
                          </a:solidFill>
                        </a:rPr>
                        <a:t>Planned for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rgbClr val="002060"/>
                          </a:solidFill>
                        </a:rPr>
                        <a:t>We</a:t>
                      </a:r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noProof="0" dirty="0">
                          <a:solidFill>
                            <a:srgbClr val="002060"/>
                          </a:solidFill>
                        </a:rPr>
                        <a:t>will see depending on modeling whether</a:t>
                      </a:r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noProof="0" dirty="0">
                          <a:solidFill>
                            <a:srgbClr val="002060"/>
                          </a:solidFill>
                        </a:rPr>
                        <a:t>new tests are 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56788"/>
                  </a:ext>
                </a:extLst>
              </a:tr>
              <a:tr h="1593697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SMART W-</a:t>
                      </a:r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Cr</a:t>
                      </a:r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Zr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2021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-2022*</a:t>
                      </a:r>
                    </a:p>
                    <a:p>
                      <a:r>
                        <a:rPr lang="de-DE" sz="1800" dirty="0">
                          <a:solidFill>
                            <a:srgbClr val="002060"/>
                          </a:solidFill>
                        </a:rPr>
                        <a:t>PSI 2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 not yet in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007434"/>
                          </a:solidFill>
                        </a:rPr>
                        <a:t>New: </a:t>
                      </a:r>
                      <a:r>
                        <a:rPr lang="de-DE" dirty="0" err="1">
                          <a:solidFill>
                            <a:srgbClr val="007434"/>
                          </a:solidFill>
                        </a:rPr>
                        <a:t>oxidation</a:t>
                      </a:r>
                      <a:r>
                        <a:rPr lang="de-DE" dirty="0">
                          <a:solidFill>
                            <a:srgbClr val="007434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rgbClr val="007434"/>
                          </a:solidFill>
                        </a:rPr>
                        <a:t>resistance</a:t>
                      </a:r>
                      <a:r>
                        <a:rPr lang="de-DE" dirty="0">
                          <a:solidFill>
                            <a:srgbClr val="007434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rgbClr val="007434"/>
                          </a:solidFill>
                        </a:rPr>
                        <a:t>confirmed</a:t>
                      </a:r>
                      <a:endParaRPr lang="de-DE" dirty="0">
                        <a:solidFill>
                          <a:srgbClr val="007434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Tests depend on availability of samples supplied by HFUT (CN)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114831"/>
                  </a:ext>
                </a:extLst>
              </a:tr>
              <a:tr h="111558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Nanostructured alloys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2021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-2022*</a:t>
                      </a:r>
                    </a:p>
                    <a:p>
                      <a:r>
                        <a:rPr lang="de-DE" sz="1800" dirty="0">
                          <a:solidFill>
                            <a:srgbClr val="002060"/>
                          </a:solidFill>
                        </a:rPr>
                        <a:t>PSI 2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 not yet in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Tests depend on availability of samples supplied by SBU (USA)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479563"/>
                  </a:ext>
                </a:extLst>
              </a:tr>
            </a:tbl>
          </a:graphicData>
        </a:graphic>
      </p:graphicFrame>
      <p:sp>
        <p:nvSpPr>
          <p:cNvPr id="5" name="AutoShape 4">
            <a:extLst>
              <a:ext uri="{FF2B5EF4-FFF2-40B4-BE49-F238E27FC236}">
                <a16:creationId xmlns:a16="http://schemas.microsoft.com/office/drawing/2014/main" id="{08F30DB3-3AEA-4174-A302-A2BB488AA1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54222" y="1472620"/>
            <a:ext cx="2779004" cy="2592288"/>
          </a:xfrm>
          <a:prstGeom prst="roundRect">
            <a:avLst>
              <a:gd name="adj" fmla="val 0"/>
            </a:avLst>
          </a:prstGeom>
          <a:blipFill>
            <a:blip r:embed="rId3"/>
            <a:srcRect/>
            <a:stretch>
              <a:fillRect l="-1" t="2" r="-17890" b="-6977"/>
            </a:stretch>
          </a:blipFill>
          <a:ln w="28575" algn="ctr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endParaRPr lang="en-GB" sz="3200" b="1">
              <a:solidFill>
                <a:srgbClr val="002060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627129-C22C-364B-8E5F-B25140343E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Status  and plans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E5F14AA-37E1-DA4D-A073-551C464F9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HHF and plasma tests on SMART alloys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711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1_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Jülich</Template>
  <TotalTime>0</TotalTime>
  <Words>885</Words>
  <Application>Microsoft Macintosh PowerPoint</Application>
  <PresentationFormat>Breitbild</PresentationFormat>
  <Paragraphs>132</Paragraphs>
  <Slides>13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 Math</vt:lpstr>
      <vt:lpstr>Open Sans</vt:lpstr>
      <vt:lpstr>sans-serif</vt:lpstr>
      <vt:lpstr>Wingdings</vt:lpstr>
      <vt:lpstr>Jülich</vt:lpstr>
      <vt:lpstr>1_Jülich</vt:lpstr>
      <vt:lpstr>Analysis of Material behavior e.g. (Wf/W) under Plasma and heat loading regarding mechanical properties e.g. cracking, embrittlement, and microstructure. (FZJ) </vt:lpstr>
      <vt:lpstr>Porous matrix Wf/W by SPS</vt:lpstr>
      <vt:lpstr>Tungsten based Smart ALLOYs </vt:lpstr>
      <vt:lpstr>Wf/W in PSI-2</vt:lpstr>
      <vt:lpstr>Plasma wall interaction on porous matrix Wf/W</vt:lpstr>
      <vt:lpstr>Thermal shock</vt:lpstr>
      <vt:lpstr>PM Wf/W</vt:lpstr>
      <vt:lpstr>Smart-W</vt:lpstr>
      <vt:lpstr>HHF and plasma tests on SMART alloys</vt:lpstr>
      <vt:lpstr>Understanding material response to plasma exposure </vt:lpstr>
      <vt:lpstr>Add Ons</vt:lpstr>
      <vt:lpstr>Laser shock by PSI-2</vt:lpstr>
      <vt:lpstr>Long fiber Wf/W by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Jan Coenen</dc:creator>
  <cp:lastModifiedBy>Jan Coenen</cp:lastModifiedBy>
  <cp:revision>487</cp:revision>
  <cp:lastPrinted>2019-10-08T20:46:26Z</cp:lastPrinted>
  <dcterms:created xsi:type="dcterms:W3CDTF">2018-01-24T14:20:50Z</dcterms:created>
  <dcterms:modified xsi:type="dcterms:W3CDTF">2021-09-14T06:55:51Z</dcterms:modified>
</cp:coreProperties>
</file>