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8" r:id="rId4"/>
  </p:sldMasterIdLst>
  <p:notesMasterIdLst>
    <p:notesMasterId r:id="rId10"/>
  </p:notesMasterIdLst>
  <p:handoutMasterIdLst>
    <p:handoutMasterId r:id="rId11"/>
  </p:handoutMasterIdLst>
  <p:sldIdLst>
    <p:sldId id="271" r:id="rId5"/>
    <p:sldId id="273" r:id="rId6"/>
    <p:sldId id="294" r:id="rId7"/>
    <p:sldId id="301" r:id="rId8"/>
    <p:sldId id="30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B4E"/>
    <a:srgbClr val="90919C"/>
    <a:srgbClr val="9091B3"/>
    <a:srgbClr val="B0B8C9"/>
    <a:srgbClr val="F6A704"/>
    <a:srgbClr val="F8971D"/>
    <a:srgbClr val="EF4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AA20EC-2267-445C-BD38-17E748B77066}" v="1" dt="2021-09-29T07:45:36.9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4"/>
  </p:normalViewPr>
  <p:slideViewPr>
    <p:cSldViewPr snapToGrid="0">
      <p:cViewPr varScale="1">
        <p:scale>
          <a:sx n="99" d="100"/>
          <a:sy n="99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Morris" userId="a294a1bbc9c27600" providerId="LiveId" clId="{31AA20EC-2267-445C-BD38-17E748B77066}"/>
    <pc:docChg chg="undo custSel addSld delSld modSld">
      <pc:chgData name="James Morris" userId="a294a1bbc9c27600" providerId="LiveId" clId="{31AA20EC-2267-445C-BD38-17E748B77066}" dt="2021-09-29T10:01:27.229" v="2039" actId="20577"/>
      <pc:docMkLst>
        <pc:docMk/>
      </pc:docMkLst>
      <pc:sldChg chg="addSp modSp mod">
        <pc:chgData name="James Morris" userId="a294a1bbc9c27600" providerId="LiveId" clId="{31AA20EC-2267-445C-BD38-17E748B77066}" dt="2021-09-29T09:15:35.601" v="1991" actId="20577"/>
        <pc:sldMkLst>
          <pc:docMk/>
          <pc:sldMk cId="1097496272" sldId="271"/>
        </pc:sldMkLst>
        <pc:spChg chg="mod">
          <ac:chgData name="James Morris" userId="a294a1bbc9c27600" providerId="LiveId" clId="{31AA20EC-2267-445C-BD38-17E748B77066}" dt="2021-09-07T14:14:39.611" v="15" actId="20577"/>
          <ac:spMkLst>
            <pc:docMk/>
            <pc:sldMk cId="1097496272" sldId="271"/>
            <ac:spMk id="2" creationId="{575BC2C3-BE5A-4781-B81A-D03B1E6792C9}"/>
          </ac:spMkLst>
        </pc:spChg>
        <pc:spChg chg="mod">
          <ac:chgData name="James Morris" userId="a294a1bbc9c27600" providerId="LiveId" clId="{31AA20EC-2267-445C-BD38-17E748B77066}" dt="2021-09-29T09:15:35.601" v="1991" actId="20577"/>
          <ac:spMkLst>
            <pc:docMk/>
            <pc:sldMk cId="1097496272" sldId="271"/>
            <ac:spMk id="3" creationId="{0002F2A2-92E9-4E2E-B9A9-D3615AFDEEDC}"/>
          </ac:spMkLst>
        </pc:spChg>
        <pc:picChg chg="add mod">
          <ac:chgData name="James Morris" userId="a294a1bbc9c27600" providerId="LiveId" clId="{31AA20EC-2267-445C-BD38-17E748B77066}" dt="2021-09-07T14:16:05.521" v="114" actId="14100"/>
          <ac:picMkLst>
            <pc:docMk/>
            <pc:sldMk cId="1097496272" sldId="271"/>
            <ac:picMk id="1026" creationId="{CDA0E7CB-7592-4507-89B4-F344F9105118}"/>
          </ac:picMkLst>
        </pc:picChg>
      </pc:sldChg>
      <pc:sldChg chg="modSp mod">
        <pc:chgData name="James Morris" userId="a294a1bbc9c27600" providerId="LiveId" clId="{31AA20EC-2267-445C-BD38-17E748B77066}" dt="2021-09-29T08:35:56.993" v="1978" actId="27636"/>
        <pc:sldMkLst>
          <pc:docMk/>
          <pc:sldMk cId="2530694551" sldId="273"/>
        </pc:sldMkLst>
        <pc:spChg chg="mod">
          <ac:chgData name="James Morris" userId="a294a1bbc9c27600" providerId="LiveId" clId="{31AA20EC-2267-445C-BD38-17E748B77066}" dt="2021-09-29T08:35:56.993" v="1978" actId="27636"/>
          <ac:spMkLst>
            <pc:docMk/>
            <pc:sldMk cId="2530694551" sldId="273"/>
            <ac:spMk id="2" creationId="{B92ABBE5-ACF8-446F-9E00-14BA454F2BE9}"/>
          </ac:spMkLst>
        </pc:spChg>
        <pc:spChg chg="mod">
          <ac:chgData name="James Morris" userId="a294a1bbc9c27600" providerId="LiveId" clId="{31AA20EC-2267-445C-BD38-17E748B77066}" dt="2021-09-07T14:16:27.780" v="143" actId="20577"/>
          <ac:spMkLst>
            <pc:docMk/>
            <pc:sldMk cId="2530694551" sldId="273"/>
            <ac:spMk id="3" creationId="{9FBD1A9B-6272-4498-98AB-F19777935C21}"/>
          </ac:spMkLst>
        </pc:spChg>
        <pc:spChg chg="mod">
          <ac:chgData name="James Morris" userId="a294a1bbc9c27600" providerId="LiveId" clId="{31AA20EC-2267-445C-BD38-17E748B77066}" dt="2021-09-07T14:16:37.989" v="182" actId="20577"/>
          <ac:spMkLst>
            <pc:docMk/>
            <pc:sldMk cId="2530694551" sldId="273"/>
            <ac:spMk id="13" creationId="{8E08AE1F-3F31-47BB-9009-C8C5FF2C0451}"/>
          </ac:spMkLst>
        </pc:spChg>
        <pc:picChg chg="mod">
          <ac:chgData name="James Morris" userId="a294a1bbc9c27600" providerId="LiveId" clId="{31AA20EC-2267-445C-BD38-17E748B77066}" dt="2021-09-07T14:38:58.345" v="330" actId="1076"/>
          <ac:picMkLst>
            <pc:docMk/>
            <pc:sldMk cId="2530694551" sldId="273"/>
            <ac:picMk id="9" creationId="{551175E3-02C2-B94E-82BF-05D7C45C6220}"/>
          </ac:picMkLst>
        </pc:picChg>
      </pc:sldChg>
      <pc:sldChg chg="addSp delSp modSp mod">
        <pc:chgData name="James Morris" userId="a294a1bbc9c27600" providerId="LiveId" clId="{31AA20EC-2267-445C-BD38-17E748B77066}" dt="2021-09-29T10:01:27.229" v="2039" actId="20577"/>
        <pc:sldMkLst>
          <pc:docMk/>
          <pc:sldMk cId="2371031024" sldId="294"/>
        </pc:sldMkLst>
        <pc:spChg chg="mod">
          <ac:chgData name="James Morris" userId="a294a1bbc9c27600" providerId="LiveId" clId="{31AA20EC-2267-445C-BD38-17E748B77066}" dt="2021-09-29T09:05:09.931" v="1984" actId="6549"/>
          <ac:spMkLst>
            <pc:docMk/>
            <pc:sldMk cId="2371031024" sldId="294"/>
            <ac:spMk id="2" creationId="{B92ABBE5-ACF8-446F-9E00-14BA454F2BE9}"/>
          </ac:spMkLst>
        </pc:spChg>
        <pc:spChg chg="mod">
          <ac:chgData name="James Morris" userId="a294a1bbc9c27600" providerId="LiveId" clId="{31AA20EC-2267-445C-BD38-17E748B77066}" dt="2021-09-07T14:16:51.108" v="192" actId="20577"/>
          <ac:spMkLst>
            <pc:docMk/>
            <pc:sldMk cId="2371031024" sldId="294"/>
            <ac:spMk id="3" creationId="{9FBD1A9B-6272-4498-98AB-F19777935C21}"/>
          </ac:spMkLst>
        </pc:spChg>
        <pc:graphicFrameChg chg="add mod modGraphic">
          <ac:chgData name="James Morris" userId="a294a1bbc9c27600" providerId="LiveId" clId="{31AA20EC-2267-445C-BD38-17E748B77066}" dt="2021-09-29T07:46:42.204" v="1906" actId="1076"/>
          <ac:graphicFrameMkLst>
            <pc:docMk/>
            <pc:sldMk cId="2371031024" sldId="294"/>
            <ac:graphicFrameMk id="6" creationId="{AC060457-DF02-4B24-9DCF-FD8F6C55EB73}"/>
          </ac:graphicFrameMkLst>
        </pc:graphicFrameChg>
        <pc:graphicFrameChg chg="add mod modGraphic">
          <ac:chgData name="James Morris" userId="a294a1bbc9c27600" providerId="LiveId" clId="{31AA20EC-2267-445C-BD38-17E748B77066}" dt="2021-09-29T10:01:27.229" v="2039" actId="20577"/>
          <ac:graphicFrameMkLst>
            <pc:docMk/>
            <pc:sldMk cId="2371031024" sldId="294"/>
            <ac:graphicFrameMk id="8" creationId="{7A4D6C27-C669-4AA2-8F74-F03F17CEB1F5}"/>
          </ac:graphicFrameMkLst>
        </pc:graphicFrameChg>
        <pc:picChg chg="del">
          <ac:chgData name="James Morris" userId="a294a1bbc9c27600" providerId="LiveId" clId="{31AA20EC-2267-445C-BD38-17E748B77066}" dt="2021-09-07T14:16:56.595" v="199" actId="478"/>
          <ac:picMkLst>
            <pc:docMk/>
            <pc:sldMk cId="2371031024" sldId="294"/>
            <ac:picMk id="8" creationId="{B12E6BBA-770D-C347-A8C4-B42774C4524A}"/>
          </ac:picMkLst>
        </pc:picChg>
        <pc:picChg chg="del mod">
          <ac:chgData name="James Morris" userId="a294a1bbc9c27600" providerId="LiveId" clId="{31AA20EC-2267-445C-BD38-17E748B77066}" dt="2021-09-07T14:16:55.699" v="196" actId="478"/>
          <ac:picMkLst>
            <pc:docMk/>
            <pc:sldMk cId="2371031024" sldId="294"/>
            <ac:picMk id="10" creationId="{EAE5FA9A-6DF9-1540-BB47-BA4B99715BB2}"/>
          </ac:picMkLst>
        </pc:picChg>
        <pc:picChg chg="del mod">
          <ac:chgData name="James Morris" userId="a294a1bbc9c27600" providerId="LiveId" clId="{31AA20EC-2267-445C-BD38-17E748B77066}" dt="2021-09-07T14:16:56.211" v="198" actId="478"/>
          <ac:picMkLst>
            <pc:docMk/>
            <pc:sldMk cId="2371031024" sldId="294"/>
            <ac:picMk id="11" creationId="{419BC8A7-2FAC-1043-BA0D-5A797794CDC8}"/>
          </ac:picMkLst>
        </pc:picChg>
      </pc:sldChg>
      <pc:sldChg chg="del">
        <pc:chgData name="James Morris" userId="a294a1bbc9c27600" providerId="LiveId" clId="{31AA20EC-2267-445C-BD38-17E748B77066}" dt="2021-09-07T14:16:43.571" v="183" actId="47"/>
        <pc:sldMkLst>
          <pc:docMk/>
          <pc:sldMk cId="2568100539" sldId="295"/>
        </pc:sldMkLst>
      </pc:sldChg>
      <pc:sldChg chg="del">
        <pc:chgData name="James Morris" userId="a294a1bbc9c27600" providerId="LiveId" clId="{31AA20EC-2267-445C-BD38-17E748B77066}" dt="2021-09-07T14:16:43.571" v="183" actId="47"/>
        <pc:sldMkLst>
          <pc:docMk/>
          <pc:sldMk cId="1152238293" sldId="296"/>
        </pc:sldMkLst>
      </pc:sldChg>
      <pc:sldChg chg="del">
        <pc:chgData name="James Morris" userId="a294a1bbc9c27600" providerId="LiveId" clId="{31AA20EC-2267-445C-BD38-17E748B77066}" dt="2021-09-07T14:16:43.571" v="183" actId="47"/>
        <pc:sldMkLst>
          <pc:docMk/>
          <pc:sldMk cId="2828271636" sldId="297"/>
        </pc:sldMkLst>
      </pc:sldChg>
      <pc:sldChg chg="del">
        <pc:chgData name="James Morris" userId="a294a1bbc9c27600" providerId="LiveId" clId="{31AA20EC-2267-445C-BD38-17E748B77066}" dt="2021-09-07T14:16:43.571" v="183" actId="47"/>
        <pc:sldMkLst>
          <pc:docMk/>
          <pc:sldMk cId="2884523963" sldId="299"/>
        </pc:sldMkLst>
      </pc:sldChg>
      <pc:sldChg chg="del">
        <pc:chgData name="James Morris" userId="a294a1bbc9c27600" providerId="LiveId" clId="{31AA20EC-2267-445C-BD38-17E748B77066}" dt="2021-09-07T14:16:43.571" v="183" actId="47"/>
        <pc:sldMkLst>
          <pc:docMk/>
          <pc:sldMk cId="3144702634" sldId="300"/>
        </pc:sldMkLst>
      </pc:sldChg>
      <pc:sldChg chg="delSp modSp mod">
        <pc:chgData name="James Morris" userId="a294a1bbc9c27600" providerId="LiveId" clId="{31AA20EC-2267-445C-BD38-17E748B77066}" dt="2021-09-29T08:09:02.369" v="1937" actId="20577"/>
        <pc:sldMkLst>
          <pc:docMk/>
          <pc:sldMk cId="2531516669" sldId="301"/>
        </pc:sldMkLst>
        <pc:spChg chg="mod">
          <ac:chgData name="James Morris" userId="a294a1bbc9c27600" providerId="LiveId" clId="{31AA20EC-2267-445C-BD38-17E748B77066}" dt="2021-09-29T08:09:02.369" v="1937" actId="20577"/>
          <ac:spMkLst>
            <pc:docMk/>
            <pc:sldMk cId="2531516669" sldId="301"/>
            <ac:spMk id="2" creationId="{B92ABBE5-ACF8-446F-9E00-14BA454F2BE9}"/>
          </ac:spMkLst>
        </pc:spChg>
        <pc:spChg chg="mod">
          <ac:chgData name="James Morris" userId="a294a1bbc9c27600" providerId="LiveId" clId="{31AA20EC-2267-445C-BD38-17E748B77066}" dt="2021-09-07T14:16:59.532" v="206" actId="20577"/>
          <ac:spMkLst>
            <pc:docMk/>
            <pc:sldMk cId="2531516669" sldId="301"/>
            <ac:spMk id="3" creationId="{9FBD1A9B-6272-4498-98AB-F19777935C21}"/>
          </ac:spMkLst>
        </pc:spChg>
        <pc:spChg chg="mod">
          <ac:chgData name="James Morris" userId="a294a1bbc9c27600" providerId="LiveId" clId="{31AA20EC-2267-445C-BD38-17E748B77066}" dt="2021-09-07T14:59:37.223" v="970" actId="6549"/>
          <ac:spMkLst>
            <pc:docMk/>
            <pc:sldMk cId="2531516669" sldId="301"/>
            <ac:spMk id="13" creationId="{8E08AE1F-3F31-47BB-9009-C8C5FF2C0451}"/>
          </ac:spMkLst>
        </pc:spChg>
        <pc:picChg chg="del">
          <ac:chgData name="James Morris" userId="a294a1bbc9c27600" providerId="LiveId" clId="{31AA20EC-2267-445C-BD38-17E748B77066}" dt="2021-09-07T14:17:06.807" v="212" actId="478"/>
          <ac:picMkLst>
            <pc:docMk/>
            <pc:sldMk cId="2531516669" sldId="301"/>
            <ac:picMk id="12" creationId="{3D161183-0822-4046-9AD0-B3C41D7CDDC4}"/>
          </ac:picMkLst>
        </pc:picChg>
      </pc:sldChg>
      <pc:sldChg chg="del">
        <pc:chgData name="James Morris" userId="a294a1bbc9c27600" providerId="LiveId" clId="{31AA20EC-2267-445C-BD38-17E748B77066}" dt="2021-09-07T14:16:43.571" v="183" actId="47"/>
        <pc:sldMkLst>
          <pc:docMk/>
          <pc:sldMk cId="866523553" sldId="302"/>
        </pc:sldMkLst>
      </pc:sldChg>
      <pc:sldChg chg="modSp new mod">
        <pc:chgData name="James Morris" userId="a294a1bbc9c27600" providerId="LiveId" clId="{31AA20EC-2267-445C-BD38-17E748B77066}" dt="2021-09-29T09:35:43.691" v="2030" actId="20577"/>
        <pc:sldMkLst>
          <pc:docMk/>
          <pc:sldMk cId="3493709180" sldId="302"/>
        </pc:sldMkLst>
        <pc:spChg chg="mod">
          <ac:chgData name="James Morris" userId="a294a1bbc9c27600" providerId="LiveId" clId="{31AA20EC-2267-445C-BD38-17E748B77066}" dt="2021-09-29T09:35:43.691" v="2030" actId="20577"/>
          <ac:spMkLst>
            <pc:docMk/>
            <pc:sldMk cId="3493709180" sldId="302"/>
            <ac:spMk id="4" creationId="{94C64FB3-C691-44CB-A020-2FB152E57A29}"/>
          </ac:spMkLst>
        </pc:spChg>
      </pc:sldChg>
      <pc:sldChg chg="del">
        <pc:chgData name="James Morris" userId="a294a1bbc9c27600" providerId="LiveId" clId="{31AA20EC-2267-445C-BD38-17E748B77066}" dt="2021-09-07T14:16:45.098" v="184" actId="47"/>
        <pc:sldMkLst>
          <pc:docMk/>
          <pc:sldMk cId="3258355263" sldId="305"/>
        </pc:sldMkLst>
      </pc:sldChg>
    </pc:docChg>
  </pc:docChgLst>
  <pc:docChgLst>
    <pc:chgData name="James Morris" userId="a294a1bbc9c27600" providerId="LiveId" clId="{0DDD4157-ECAD-45B2-B972-3E24611E7F87}"/>
    <pc:docChg chg="undo custSel modSld">
      <pc:chgData name="James Morris" userId="a294a1bbc9c27600" providerId="LiveId" clId="{0DDD4157-ECAD-45B2-B972-3E24611E7F87}" dt="2021-09-28T18:02:42.961" v="661" actId="20577"/>
      <pc:docMkLst>
        <pc:docMk/>
      </pc:docMkLst>
      <pc:sldChg chg="modSp mod">
        <pc:chgData name="James Morris" userId="a294a1bbc9c27600" providerId="LiveId" clId="{0DDD4157-ECAD-45B2-B972-3E24611E7F87}" dt="2021-09-28T18:02:42.961" v="661" actId="20577"/>
        <pc:sldMkLst>
          <pc:docMk/>
          <pc:sldMk cId="1097496272" sldId="271"/>
        </pc:sldMkLst>
        <pc:spChg chg="mod">
          <ac:chgData name="James Morris" userId="a294a1bbc9c27600" providerId="LiveId" clId="{0DDD4157-ECAD-45B2-B972-3E24611E7F87}" dt="2021-09-28T18:02:42.961" v="661" actId="20577"/>
          <ac:spMkLst>
            <pc:docMk/>
            <pc:sldMk cId="1097496272" sldId="271"/>
            <ac:spMk id="3" creationId="{0002F2A2-92E9-4E2E-B9A9-D3615AFDEEDC}"/>
          </ac:spMkLst>
        </pc:spChg>
      </pc:sldChg>
      <pc:sldChg chg="modSp mod">
        <pc:chgData name="James Morris" userId="a294a1bbc9c27600" providerId="LiveId" clId="{0DDD4157-ECAD-45B2-B972-3E24611E7F87}" dt="2021-09-28T18:02:17.623" v="654" actId="6549"/>
        <pc:sldMkLst>
          <pc:docMk/>
          <pc:sldMk cId="2530694551" sldId="273"/>
        </pc:sldMkLst>
        <pc:spChg chg="mod">
          <ac:chgData name="James Morris" userId="a294a1bbc9c27600" providerId="LiveId" clId="{0DDD4157-ECAD-45B2-B972-3E24611E7F87}" dt="2021-09-28T17:59:34.718" v="455" actId="20577"/>
          <ac:spMkLst>
            <pc:docMk/>
            <pc:sldMk cId="2530694551" sldId="273"/>
            <ac:spMk id="2" creationId="{B92ABBE5-ACF8-446F-9E00-14BA454F2BE9}"/>
          </ac:spMkLst>
        </pc:spChg>
        <pc:spChg chg="mod">
          <ac:chgData name="James Morris" userId="a294a1bbc9c27600" providerId="LiveId" clId="{0DDD4157-ECAD-45B2-B972-3E24611E7F87}" dt="2021-09-28T18:02:17.623" v="654" actId="6549"/>
          <ac:spMkLst>
            <pc:docMk/>
            <pc:sldMk cId="2530694551" sldId="273"/>
            <ac:spMk id="4" creationId="{BCC16ABF-0D11-4D6A-A5A6-E5A679C2D872}"/>
          </ac:spMkLst>
        </pc:spChg>
      </pc:sldChg>
      <pc:sldChg chg="modSp mod">
        <pc:chgData name="James Morris" userId="a294a1bbc9c27600" providerId="LiveId" clId="{0DDD4157-ECAD-45B2-B972-3E24611E7F87}" dt="2021-09-28T18:02:20.376" v="655"/>
        <pc:sldMkLst>
          <pc:docMk/>
          <pc:sldMk cId="2371031024" sldId="294"/>
        </pc:sldMkLst>
        <pc:spChg chg="mod">
          <ac:chgData name="James Morris" userId="a294a1bbc9c27600" providerId="LiveId" clId="{0DDD4157-ECAD-45B2-B972-3E24611E7F87}" dt="2021-09-28T17:59:00.912" v="432" actId="27636"/>
          <ac:spMkLst>
            <pc:docMk/>
            <pc:sldMk cId="2371031024" sldId="294"/>
            <ac:spMk id="2" creationId="{B92ABBE5-ACF8-446F-9E00-14BA454F2BE9}"/>
          </ac:spMkLst>
        </pc:spChg>
        <pc:spChg chg="mod">
          <ac:chgData name="James Morris" userId="a294a1bbc9c27600" providerId="LiveId" clId="{0DDD4157-ECAD-45B2-B972-3E24611E7F87}" dt="2021-09-28T18:02:20.376" v="655"/>
          <ac:spMkLst>
            <pc:docMk/>
            <pc:sldMk cId="2371031024" sldId="294"/>
            <ac:spMk id="4" creationId="{BCC16ABF-0D11-4D6A-A5A6-E5A679C2D872}"/>
          </ac:spMkLst>
        </pc:spChg>
      </pc:sldChg>
      <pc:sldChg chg="modSp mod">
        <pc:chgData name="James Morris" userId="a294a1bbc9c27600" providerId="LiveId" clId="{0DDD4157-ECAD-45B2-B972-3E24611E7F87}" dt="2021-09-28T18:02:21.969" v="656"/>
        <pc:sldMkLst>
          <pc:docMk/>
          <pc:sldMk cId="2531516669" sldId="301"/>
        </pc:sldMkLst>
        <pc:spChg chg="mod">
          <ac:chgData name="James Morris" userId="a294a1bbc9c27600" providerId="LiveId" clId="{0DDD4157-ECAD-45B2-B972-3E24611E7F87}" dt="2021-09-28T18:02:04.067" v="647" actId="20577"/>
          <ac:spMkLst>
            <pc:docMk/>
            <pc:sldMk cId="2531516669" sldId="301"/>
            <ac:spMk id="2" creationId="{B92ABBE5-ACF8-446F-9E00-14BA454F2BE9}"/>
          </ac:spMkLst>
        </pc:spChg>
        <pc:spChg chg="mod">
          <ac:chgData name="James Morris" userId="a294a1bbc9c27600" providerId="LiveId" clId="{0DDD4157-ECAD-45B2-B972-3E24611E7F87}" dt="2021-09-28T18:02:21.969" v="656"/>
          <ac:spMkLst>
            <pc:docMk/>
            <pc:sldMk cId="2531516669" sldId="301"/>
            <ac:spMk id="4" creationId="{BCC16ABF-0D11-4D6A-A5A6-E5A679C2D872}"/>
          </ac:spMkLst>
        </pc:spChg>
      </pc:sldChg>
    </pc:docChg>
  </pc:docChgLst>
  <pc:docChgLst>
    <pc:chgData name="James Morris" userId="a294a1bbc9c27600" providerId="LiveId" clId="{63F0E39D-7CB9-EB4C-A2CD-F08444DB1BED}"/>
    <pc:docChg chg="undo custSel addSld delSld modSld">
      <pc:chgData name="James Morris" userId="a294a1bbc9c27600" providerId="LiveId" clId="{63F0E39D-7CB9-EB4C-A2CD-F08444DB1BED}" dt="2021-07-20T07:49:47.720" v="2386" actId="20577"/>
      <pc:docMkLst>
        <pc:docMk/>
      </pc:docMkLst>
      <pc:sldChg chg="modSp mod">
        <pc:chgData name="James Morris" userId="a294a1bbc9c27600" providerId="LiveId" clId="{63F0E39D-7CB9-EB4C-A2CD-F08444DB1BED}" dt="2021-07-19T18:52:42.804" v="174" actId="21"/>
        <pc:sldMkLst>
          <pc:docMk/>
          <pc:sldMk cId="2530694551" sldId="273"/>
        </pc:sldMkLst>
        <pc:spChg chg="mod">
          <ac:chgData name="James Morris" userId="a294a1bbc9c27600" providerId="LiveId" clId="{63F0E39D-7CB9-EB4C-A2CD-F08444DB1BED}" dt="2021-07-19T18:41:47.189" v="50" actId="20577"/>
          <ac:spMkLst>
            <pc:docMk/>
            <pc:sldMk cId="2530694551" sldId="273"/>
            <ac:spMk id="2" creationId="{B92ABBE5-ACF8-446F-9E00-14BA454F2BE9}"/>
          </ac:spMkLst>
        </pc:spChg>
        <pc:spChg chg="mod">
          <ac:chgData name="James Morris" userId="a294a1bbc9c27600" providerId="LiveId" clId="{63F0E39D-7CB9-EB4C-A2CD-F08444DB1BED}" dt="2021-07-19T18:52:42.804" v="174" actId="21"/>
          <ac:spMkLst>
            <pc:docMk/>
            <pc:sldMk cId="2530694551" sldId="273"/>
            <ac:spMk id="4" creationId="{BCC16ABF-0D11-4D6A-A5A6-E5A679C2D872}"/>
          </ac:spMkLst>
        </pc:spChg>
        <pc:picChg chg="mod">
          <ac:chgData name="James Morris" userId="a294a1bbc9c27600" providerId="LiveId" clId="{63F0E39D-7CB9-EB4C-A2CD-F08444DB1BED}" dt="2021-07-19T18:41:53.488" v="53" actId="1076"/>
          <ac:picMkLst>
            <pc:docMk/>
            <pc:sldMk cId="2530694551" sldId="273"/>
            <ac:picMk id="9" creationId="{551175E3-02C2-B94E-82BF-05D7C45C6220}"/>
          </ac:picMkLst>
        </pc:picChg>
      </pc:sldChg>
      <pc:sldChg chg="del">
        <pc:chgData name="James Morris" userId="a294a1bbc9c27600" providerId="LiveId" clId="{63F0E39D-7CB9-EB4C-A2CD-F08444DB1BED}" dt="2021-07-19T18:51:38.850" v="126" actId="2696"/>
        <pc:sldMkLst>
          <pc:docMk/>
          <pc:sldMk cId="4244232682" sldId="275"/>
        </pc:sldMkLst>
      </pc:sldChg>
      <pc:sldChg chg="delSp del mod">
        <pc:chgData name="James Morris" userId="a294a1bbc9c27600" providerId="LiveId" clId="{63F0E39D-7CB9-EB4C-A2CD-F08444DB1BED}" dt="2021-07-19T18:51:48.284" v="130" actId="2696"/>
        <pc:sldMkLst>
          <pc:docMk/>
          <pc:sldMk cId="2021570511" sldId="278"/>
        </pc:sldMkLst>
        <pc:spChg chg="del">
          <ac:chgData name="James Morris" userId="a294a1bbc9c27600" providerId="LiveId" clId="{63F0E39D-7CB9-EB4C-A2CD-F08444DB1BED}" dt="2021-07-19T18:51:44.911" v="129" actId="478"/>
          <ac:spMkLst>
            <pc:docMk/>
            <pc:sldMk cId="2021570511" sldId="278"/>
            <ac:spMk id="6" creationId="{04D76C77-1BB1-9042-B5DE-0392E6F66B8B}"/>
          </ac:spMkLst>
        </pc:spChg>
      </pc:sldChg>
      <pc:sldChg chg="del">
        <pc:chgData name="James Morris" userId="a294a1bbc9c27600" providerId="LiveId" clId="{63F0E39D-7CB9-EB4C-A2CD-F08444DB1BED}" dt="2021-07-19T18:51:39.990" v="127" actId="2696"/>
        <pc:sldMkLst>
          <pc:docMk/>
          <pc:sldMk cId="1967055510" sldId="290"/>
        </pc:sldMkLst>
      </pc:sldChg>
      <pc:sldChg chg="del">
        <pc:chgData name="James Morris" userId="a294a1bbc9c27600" providerId="LiveId" clId="{63F0E39D-7CB9-EB4C-A2CD-F08444DB1BED}" dt="2021-07-19T18:51:41.133" v="128" actId="2696"/>
        <pc:sldMkLst>
          <pc:docMk/>
          <pc:sldMk cId="404789897" sldId="293"/>
        </pc:sldMkLst>
      </pc:sldChg>
      <pc:sldChg chg="addSp delSp modSp add mod">
        <pc:chgData name="James Morris" userId="a294a1bbc9c27600" providerId="LiveId" clId="{63F0E39D-7CB9-EB4C-A2CD-F08444DB1BED}" dt="2021-07-20T07:28:52.255" v="2345" actId="20577"/>
        <pc:sldMkLst>
          <pc:docMk/>
          <pc:sldMk cId="2371031024" sldId="294"/>
        </pc:sldMkLst>
        <pc:spChg chg="mod">
          <ac:chgData name="James Morris" userId="a294a1bbc9c27600" providerId="LiveId" clId="{63F0E39D-7CB9-EB4C-A2CD-F08444DB1BED}" dt="2021-07-20T07:28:52.255" v="2345" actId="20577"/>
          <ac:spMkLst>
            <pc:docMk/>
            <pc:sldMk cId="2371031024" sldId="294"/>
            <ac:spMk id="2" creationId="{B92ABBE5-ACF8-446F-9E00-14BA454F2BE9}"/>
          </ac:spMkLst>
        </pc:spChg>
        <pc:spChg chg="mod">
          <ac:chgData name="James Morris" userId="a294a1bbc9c27600" providerId="LiveId" clId="{63F0E39D-7CB9-EB4C-A2CD-F08444DB1BED}" dt="2021-07-19T18:42:04.801" v="61" actId="20577"/>
          <ac:spMkLst>
            <pc:docMk/>
            <pc:sldMk cId="2371031024" sldId="294"/>
            <ac:spMk id="3" creationId="{9FBD1A9B-6272-4498-98AB-F19777935C21}"/>
          </ac:spMkLst>
        </pc:spChg>
        <pc:spChg chg="mod">
          <ac:chgData name="James Morris" userId="a294a1bbc9c27600" providerId="LiveId" clId="{63F0E39D-7CB9-EB4C-A2CD-F08444DB1BED}" dt="2021-07-19T18:52:53.566" v="176" actId="20577"/>
          <ac:spMkLst>
            <pc:docMk/>
            <pc:sldMk cId="2371031024" sldId="294"/>
            <ac:spMk id="4" creationId="{BCC16ABF-0D11-4D6A-A5A6-E5A679C2D872}"/>
          </ac:spMkLst>
        </pc:spChg>
        <pc:spChg chg="mod">
          <ac:chgData name="James Morris" userId="a294a1bbc9c27600" providerId="LiveId" clId="{63F0E39D-7CB9-EB4C-A2CD-F08444DB1BED}" dt="2021-07-19T18:51:18.024" v="82" actId="20577"/>
          <ac:spMkLst>
            <pc:docMk/>
            <pc:sldMk cId="2371031024" sldId="294"/>
            <ac:spMk id="13" creationId="{8E08AE1F-3F31-47BB-9009-C8C5FF2C0451}"/>
          </ac:spMkLst>
        </pc:spChg>
        <pc:picChg chg="add mod">
          <ac:chgData name="James Morris" userId="a294a1bbc9c27600" providerId="LiveId" clId="{63F0E39D-7CB9-EB4C-A2CD-F08444DB1BED}" dt="2021-07-19T18:59:48.592" v="271" actId="1076"/>
          <ac:picMkLst>
            <pc:docMk/>
            <pc:sldMk cId="2371031024" sldId="294"/>
            <ac:picMk id="8" creationId="{B12E6BBA-770D-C347-A8C4-B42774C4524A}"/>
          </ac:picMkLst>
        </pc:picChg>
        <pc:picChg chg="del">
          <ac:chgData name="James Morris" userId="a294a1bbc9c27600" providerId="LiveId" clId="{63F0E39D-7CB9-EB4C-A2CD-F08444DB1BED}" dt="2021-07-19T18:51:11.079" v="62" actId="478"/>
          <ac:picMkLst>
            <pc:docMk/>
            <pc:sldMk cId="2371031024" sldId="294"/>
            <ac:picMk id="9" creationId="{551175E3-02C2-B94E-82BF-05D7C45C6220}"/>
          </ac:picMkLst>
        </pc:picChg>
        <pc:picChg chg="add mod">
          <ac:chgData name="James Morris" userId="a294a1bbc9c27600" providerId="LiveId" clId="{63F0E39D-7CB9-EB4C-A2CD-F08444DB1BED}" dt="2021-07-19T19:00:11.603" v="277" actId="1076"/>
          <ac:picMkLst>
            <pc:docMk/>
            <pc:sldMk cId="2371031024" sldId="294"/>
            <ac:picMk id="10" creationId="{EAE5FA9A-6DF9-1540-BB47-BA4B99715BB2}"/>
          </ac:picMkLst>
        </pc:picChg>
        <pc:picChg chg="add mod">
          <ac:chgData name="James Morris" userId="a294a1bbc9c27600" providerId="LiveId" clId="{63F0E39D-7CB9-EB4C-A2CD-F08444DB1BED}" dt="2021-07-19T19:00:36.706" v="281" actId="167"/>
          <ac:picMkLst>
            <pc:docMk/>
            <pc:sldMk cId="2371031024" sldId="294"/>
            <ac:picMk id="11" creationId="{419BC8A7-2FAC-1043-BA0D-5A797794CDC8}"/>
          </ac:picMkLst>
        </pc:picChg>
      </pc:sldChg>
      <pc:sldChg chg="addSp delSp modSp add mod">
        <pc:chgData name="James Morris" userId="a294a1bbc9c27600" providerId="LiveId" clId="{63F0E39D-7CB9-EB4C-A2CD-F08444DB1BED}" dt="2021-07-20T07:29:53.928" v="2368" actId="1076"/>
        <pc:sldMkLst>
          <pc:docMk/>
          <pc:sldMk cId="2568100539" sldId="295"/>
        </pc:sldMkLst>
        <pc:spChg chg="mod">
          <ac:chgData name="James Morris" userId="a294a1bbc9c27600" providerId="LiveId" clId="{63F0E39D-7CB9-EB4C-A2CD-F08444DB1BED}" dt="2021-07-19T20:17:16.526" v="862" actId="27636"/>
          <ac:spMkLst>
            <pc:docMk/>
            <pc:sldMk cId="2568100539" sldId="295"/>
            <ac:spMk id="2" creationId="{B92ABBE5-ACF8-446F-9E00-14BA454F2BE9}"/>
          </ac:spMkLst>
        </pc:spChg>
        <pc:spChg chg="mod">
          <ac:chgData name="James Morris" userId="a294a1bbc9c27600" providerId="LiveId" clId="{63F0E39D-7CB9-EB4C-A2CD-F08444DB1BED}" dt="2021-07-19T18:53:04.022" v="190" actId="20577"/>
          <ac:spMkLst>
            <pc:docMk/>
            <pc:sldMk cId="2568100539" sldId="295"/>
            <ac:spMk id="3" creationId="{9FBD1A9B-6272-4498-98AB-F19777935C21}"/>
          </ac:spMkLst>
        </pc:spChg>
        <pc:spChg chg="add del mod">
          <ac:chgData name="James Morris" userId="a294a1bbc9c27600" providerId="LiveId" clId="{63F0E39D-7CB9-EB4C-A2CD-F08444DB1BED}" dt="2021-07-19T20:17:00.399" v="842"/>
          <ac:spMkLst>
            <pc:docMk/>
            <pc:sldMk cId="2568100539" sldId="295"/>
            <ac:spMk id="6" creationId="{7C4193F8-8220-464C-BDD3-35451963A533}"/>
          </ac:spMkLst>
        </pc:spChg>
        <pc:picChg chg="add mod">
          <ac:chgData name="James Morris" userId="a294a1bbc9c27600" providerId="LiveId" clId="{63F0E39D-7CB9-EB4C-A2CD-F08444DB1BED}" dt="2021-07-20T07:29:53.928" v="2368" actId="1076"/>
          <ac:picMkLst>
            <pc:docMk/>
            <pc:sldMk cId="2568100539" sldId="295"/>
            <ac:picMk id="7" creationId="{595CF12B-78CD-9F4F-8189-1F723B861BF8}"/>
          </ac:picMkLst>
        </pc:picChg>
      </pc:sldChg>
      <pc:sldChg chg="modSp add mod">
        <pc:chgData name="James Morris" userId="a294a1bbc9c27600" providerId="LiveId" clId="{63F0E39D-7CB9-EB4C-A2CD-F08444DB1BED}" dt="2021-07-19T20:33:53.247" v="1409" actId="20577"/>
        <pc:sldMkLst>
          <pc:docMk/>
          <pc:sldMk cId="1152238293" sldId="296"/>
        </pc:sldMkLst>
        <pc:spChg chg="mod">
          <ac:chgData name="James Morris" userId="a294a1bbc9c27600" providerId="LiveId" clId="{63F0E39D-7CB9-EB4C-A2CD-F08444DB1BED}" dt="2021-07-19T20:33:53.247" v="1409" actId="20577"/>
          <ac:spMkLst>
            <pc:docMk/>
            <pc:sldMk cId="1152238293" sldId="296"/>
            <ac:spMk id="2" creationId="{B92ABBE5-ACF8-446F-9E00-14BA454F2BE9}"/>
          </ac:spMkLst>
        </pc:spChg>
        <pc:spChg chg="mod">
          <ac:chgData name="James Morris" userId="a294a1bbc9c27600" providerId="LiveId" clId="{63F0E39D-7CB9-EB4C-A2CD-F08444DB1BED}" dt="2021-07-19T20:28:54.968" v="973" actId="20577"/>
          <ac:spMkLst>
            <pc:docMk/>
            <pc:sldMk cId="1152238293" sldId="296"/>
            <ac:spMk id="3" creationId="{9FBD1A9B-6272-4498-98AB-F19777935C21}"/>
          </ac:spMkLst>
        </pc:spChg>
      </pc:sldChg>
      <pc:sldChg chg="modSp add mod">
        <pc:chgData name="James Morris" userId="a294a1bbc9c27600" providerId="LiveId" clId="{63F0E39D-7CB9-EB4C-A2CD-F08444DB1BED}" dt="2021-07-19T20:40:21.394" v="1686" actId="20577"/>
        <pc:sldMkLst>
          <pc:docMk/>
          <pc:sldMk cId="2828271636" sldId="297"/>
        </pc:sldMkLst>
        <pc:spChg chg="mod">
          <ac:chgData name="James Morris" userId="a294a1bbc9c27600" providerId="LiveId" clId="{63F0E39D-7CB9-EB4C-A2CD-F08444DB1BED}" dt="2021-07-19T20:40:21.394" v="1686" actId="20577"/>
          <ac:spMkLst>
            <pc:docMk/>
            <pc:sldMk cId="2828271636" sldId="297"/>
            <ac:spMk id="2" creationId="{B92ABBE5-ACF8-446F-9E00-14BA454F2BE9}"/>
          </ac:spMkLst>
        </pc:spChg>
        <pc:spChg chg="mod">
          <ac:chgData name="James Morris" userId="a294a1bbc9c27600" providerId="LiveId" clId="{63F0E39D-7CB9-EB4C-A2CD-F08444DB1BED}" dt="2021-07-19T20:34:01.364" v="1420" actId="20577"/>
          <ac:spMkLst>
            <pc:docMk/>
            <pc:sldMk cId="2828271636" sldId="297"/>
            <ac:spMk id="3" creationId="{9FBD1A9B-6272-4498-98AB-F19777935C21}"/>
          </ac:spMkLst>
        </pc:spChg>
      </pc:sldChg>
      <pc:sldChg chg="modSp add del mod">
        <pc:chgData name="James Morris" userId="a294a1bbc9c27600" providerId="LiveId" clId="{63F0E39D-7CB9-EB4C-A2CD-F08444DB1BED}" dt="2021-07-19T20:40:39.268" v="1687" actId="2696"/>
        <pc:sldMkLst>
          <pc:docMk/>
          <pc:sldMk cId="1111421193" sldId="298"/>
        </pc:sldMkLst>
        <pc:spChg chg="mod">
          <ac:chgData name="James Morris" userId="a294a1bbc9c27600" providerId="LiveId" clId="{63F0E39D-7CB9-EB4C-A2CD-F08444DB1BED}" dt="2021-07-19T18:53:51.056" v="245" actId="20577"/>
          <ac:spMkLst>
            <pc:docMk/>
            <pc:sldMk cId="1111421193" sldId="298"/>
            <ac:spMk id="2" creationId="{B92ABBE5-ACF8-446F-9E00-14BA454F2BE9}"/>
          </ac:spMkLst>
        </pc:spChg>
        <pc:spChg chg="mod">
          <ac:chgData name="James Morris" userId="a294a1bbc9c27600" providerId="LiveId" clId="{63F0E39D-7CB9-EB4C-A2CD-F08444DB1BED}" dt="2021-07-19T18:53:44.867" v="239" actId="20577"/>
          <ac:spMkLst>
            <pc:docMk/>
            <pc:sldMk cId="1111421193" sldId="298"/>
            <ac:spMk id="3" creationId="{9FBD1A9B-6272-4498-98AB-F19777935C21}"/>
          </ac:spMkLst>
        </pc:spChg>
      </pc:sldChg>
      <pc:sldChg chg="modSp add mod">
        <pc:chgData name="James Morris" userId="a294a1bbc9c27600" providerId="LiveId" clId="{63F0E39D-7CB9-EB4C-A2CD-F08444DB1BED}" dt="2021-07-19T20:44:39.591" v="2281" actId="20577"/>
        <pc:sldMkLst>
          <pc:docMk/>
          <pc:sldMk cId="2884523963" sldId="299"/>
        </pc:sldMkLst>
        <pc:spChg chg="mod">
          <ac:chgData name="James Morris" userId="a294a1bbc9c27600" providerId="LiveId" clId="{63F0E39D-7CB9-EB4C-A2CD-F08444DB1BED}" dt="2021-07-19T20:44:39.591" v="2281" actId="20577"/>
          <ac:spMkLst>
            <pc:docMk/>
            <pc:sldMk cId="2884523963" sldId="299"/>
            <ac:spMk id="2" creationId="{B92ABBE5-ACF8-446F-9E00-14BA454F2BE9}"/>
          </ac:spMkLst>
        </pc:spChg>
        <pc:spChg chg="mod">
          <ac:chgData name="James Morris" userId="a294a1bbc9c27600" providerId="LiveId" clId="{63F0E39D-7CB9-EB4C-A2CD-F08444DB1BED}" dt="2021-07-19T18:53:56.603" v="252" actId="20577"/>
          <ac:spMkLst>
            <pc:docMk/>
            <pc:sldMk cId="2884523963" sldId="299"/>
            <ac:spMk id="3" creationId="{9FBD1A9B-6272-4498-98AB-F19777935C21}"/>
          </ac:spMkLst>
        </pc:spChg>
        <pc:spChg chg="mod">
          <ac:chgData name="James Morris" userId="a294a1bbc9c27600" providerId="LiveId" clId="{63F0E39D-7CB9-EB4C-A2CD-F08444DB1BED}" dt="2021-07-19T18:54:01.796" v="256" actId="20577"/>
          <ac:spMkLst>
            <pc:docMk/>
            <pc:sldMk cId="2884523963" sldId="299"/>
            <ac:spMk id="13" creationId="{8E08AE1F-3F31-47BB-9009-C8C5FF2C0451}"/>
          </ac:spMkLst>
        </pc:spChg>
      </pc:sldChg>
      <pc:sldChg chg="addSp delSp modSp add mod">
        <pc:chgData name="James Morris" userId="a294a1bbc9c27600" providerId="LiveId" clId="{63F0E39D-7CB9-EB4C-A2CD-F08444DB1BED}" dt="2021-07-19T20:25:12.170" v="926" actId="1076"/>
        <pc:sldMkLst>
          <pc:docMk/>
          <pc:sldMk cId="3144702634" sldId="300"/>
        </pc:sldMkLst>
        <pc:spChg chg="mod">
          <ac:chgData name="James Morris" userId="a294a1bbc9c27600" providerId="LiveId" clId="{63F0E39D-7CB9-EB4C-A2CD-F08444DB1BED}" dt="2021-07-19T20:18:59.595" v="886" actId="27636"/>
          <ac:spMkLst>
            <pc:docMk/>
            <pc:sldMk cId="3144702634" sldId="300"/>
            <ac:spMk id="2" creationId="{B92ABBE5-ACF8-446F-9E00-14BA454F2BE9}"/>
          </ac:spMkLst>
        </pc:spChg>
        <pc:spChg chg="mod">
          <ac:chgData name="James Morris" userId="a294a1bbc9c27600" providerId="LiveId" clId="{63F0E39D-7CB9-EB4C-A2CD-F08444DB1BED}" dt="2021-07-19T20:19:02.811" v="894" actId="20577"/>
          <ac:spMkLst>
            <pc:docMk/>
            <pc:sldMk cId="3144702634" sldId="300"/>
            <ac:spMk id="13" creationId="{8E08AE1F-3F31-47BB-9009-C8C5FF2C0451}"/>
          </ac:spMkLst>
        </pc:spChg>
        <pc:picChg chg="add mod">
          <ac:chgData name="James Morris" userId="a294a1bbc9c27600" providerId="LiveId" clId="{63F0E39D-7CB9-EB4C-A2CD-F08444DB1BED}" dt="2021-07-19T20:24:58.796" v="919" actId="14100"/>
          <ac:picMkLst>
            <pc:docMk/>
            <pc:sldMk cId="3144702634" sldId="300"/>
            <ac:picMk id="7" creationId="{176DFA3B-AB2A-784D-BC15-70E821E7E0E2}"/>
          </ac:picMkLst>
        </pc:picChg>
        <pc:picChg chg="add del mod">
          <ac:chgData name="James Morris" userId="a294a1bbc9c27600" providerId="LiveId" clId="{63F0E39D-7CB9-EB4C-A2CD-F08444DB1BED}" dt="2021-07-19T20:24:19.025" v="904"/>
          <ac:picMkLst>
            <pc:docMk/>
            <pc:sldMk cId="3144702634" sldId="300"/>
            <ac:picMk id="8" creationId="{0576E1BA-35F1-364E-AFD2-CE3D6C249D18}"/>
          </ac:picMkLst>
        </pc:picChg>
        <pc:picChg chg="add del mod">
          <ac:chgData name="James Morris" userId="a294a1bbc9c27600" providerId="LiveId" clId="{63F0E39D-7CB9-EB4C-A2CD-F08444DB1BED}" dt="2021-07-19T20:24:19.025" v="904"/>
          <ac:picMkLst>
            <pc:docMk/>
            <pc:sldMk cId="3144702634" sldId="300"/>
            <ac:picMk id="9" creationId="{62952826-36E2-0D4F-8AC8-0583994D945D}"/>
          </ac:picMkLst>
        </pc:picChg>
        <pc:picChg chg="add del mod">
          <ac:chgData name="James Morris" userId="a294a1bbc9c27600" providerId="LiveId" clId="{63F0E39D-7CB9-EB4C-A2CD-F08444DB1BED}" dt="2021-07-19T20:24:19.025" v="904"/>
          <ac:picMkLst>
            <pc:docMk/>
            <pc:sldMk cId="3144702634" sldId="300"/>
            <ac:picMk id="10" creationId="{C2FADDA3-B2A7-8444-AAB1-D55DE045ABCB}"/>
          </ac:picMkLst>
        </pc:picChg>
        <pc:picChg chg="add del mod">
          <ac:chgData name="James Morris" userId="a294a1bbc9c27600" providerId="LiveId" clId="{63F0E39D-7CB9-EB4C-A2CD-F08444DB1BED}" dt="2021-07-19T20:24:19.025" v="904"/>
          <ac:picMkLst>
            <pc:docMk/>
            <pc:sldMk cId="3144702634" sldId="300"/>
            <ac:picMk id="11" creationId="{184ADB0F-7070-AF4B-A207-341215D8AD5E}"/>
          </ac:picMkLst>
        </pc:picChg>
        <pc:picChg chg="add mod">
          <ac:chgData name="James Morris" userId="a294a1bbc9c27600" providerId="LiveId" clId="{63F0E39D-7CB9-EB4C-A2CD-F08444DB1BED}" dt="2021-07-19T20:24:54.692" v="917" actId="1076"/>
          <ac:picMkLst>
            <pc:docMk/>
            <pc:sldMk cId="3144702634" sldId="300"/>
            <ac:picMk id="12" creationId="{7D95C2DE-9CAC-1448-8100-DE19C7ABC037}"/>
          </ac:picMkLst>
        </pc:picChg>
        <pc:picChg chg="add mod">
          <ac:chgData name="James Morris" userId="a294a1bbc9c27600" providerId="LiveId" clId="{63F0E39D-7CB9-EB4C-A2CD-F08444DB1BED}" dt="2021-07-19T20:24:52.043" v="916" actId="1076"/>
          <ac:picMkLst>
            <pc:docMk/>
            <pc:sldMk cId="3144702634" sldId="300"/>
            <ac:picMk id="14" creationId="{0D069613-FDF8-364B-9454-63E424265F03}"/>
          </ac:picMkLst>
        </pc:picChg>
        <pc:picChg chg="add mod">
          <ac:chgData name="James Morris" userId="a294a1bbc9c27600" providerId="LiveId" clId="{63F0E39D-7CB9-EB4C-A2CD-F08444DB1BED}" dt="2021-07-19T20:25:12.170" v="926" actId="1076"/>
          <ac:picMkLst>
            <pc:docMk/>
            <pc:sldMk cId="3144702634" sldId="300"/>
            <ac:picMk id="15" creationId="{F0B0AF36-4EFA-3742-B52A-65E70A5D5C7D}"/>
          </ac:picMkLst>
        </pc:picChg>
      </pc:sldChg>
      <pc:sldChg chg="add del">
        <pc:chgData name="James Morris" userId="a294a1bbc9c27600" providerId="LiveId" clId="{63F0E39D-7CB9-EB4C-A2CD-F08444DB1BED}" dt="2021-07-19T19:07:43.144" v="626" actId="2696"/>
        <pc:sldMkLst>
          <pc:docMk/>
          <pc:sldMk cId="450874259" sldId="301"/>
        </pc:sldMkLst>
      </pc:sldChg>
      <pc:sldChg chg="addSp delSp modSp add mod">
        <pc:chgData name="James Morris" userId="a294a1bbc9c27600" providerId="LiveId" clId="{63F0E39D-7CB9-EB4C-A2CD-F08444DB1BED}" dt="2021-07-20T07:29:39.391" v="2366" actId="20577"/>
        <pc:sldMkLst>
          <pc:docMk/>
          <pc:sldMk cId="2531516669" sldId="301"/>
        </pc:sldMkLst>
        <pc:spChg chg="mod">
          <ac:chgData name="James Morris" userId="a294a1bbc9c27600" providerId="LiveId" clId="{63F0E39D-7CB9-EB4C-A2CD-F08444DB1BED}" dt="2021-07-20T07:29:39.391" v="2366" actId="20577"/>
          <ac:spMkLst>
            <pc:docMk/>
            <pc:sldMk cId="2531516669" sldId="301"/>
            <ac:spMk id="2" creationId="{B92ABBE5-ACF8-446F-9E00-14BA454F2BE9}"/>
          </ac:spMkLst>
        </pc:spChg>
        <pc:picChg chg="add del">
          <ac:chgData name="James Morris" userId="a294a1bbc9c27600" providerId="LiveId" clId="{63F0E39D-7CB9-EB4C-A2CD-F08444DB1BED}" dt="2021-07-19T19:09:27.485" v="814" actId="478"/>
          <ac:picMkLst>
            <pc:docMk/>
            <pc:sldMk cId="2531516669" sldId="301"/>
            <ac:picMk id="8" creationId="{B12E6BBA-770D-C347-A8C4-B42774C4524A}"/>
          </ac:picMkLst>
        </pc:picChg>
        <pc:picChg chg="del mod">
          <ac:chgData name="James Morris" userId="a294a1bbc9c27600" providerId="LiveId" clId="{63F0E39D-7CB9-EB4C-A2CD-F08444DB1BED}" dt="2021-07-19T19:09:16.106" v="810" actId="478"/>
          <ac:picMkLst>
            <pc:docMk/>
            <pc:sldMk cId="2531516669" sldId="301"/>
            <ac:picMk id="10" creationId="{EAE5FA9A-6DF9-1540-BB47-BA4B99715BB2}"/>
          </ac:picMkLst>
        </pc:picChg>
        <pc:picChg chg="del">
          <ac:chgData name="James Morris" userId="a294a1bbc9c27600" providerId="LiveId" clId="{63F0E39D-7CB9-EB4C-A2CD-F08444DB1BED}" dt="2021-07-19T19:09:16.976" v="811" actId="478"/>
          <ac:picMkLst>
            <pc:docMk/>
            <pc:sldMk cId="2531516669" sldId="301"/>
            <ac:picMk id="11" creationId="{419BC8A7-2FAC-1043-BA0D-5A797794CDC8}"/>
          </ac:picMkLst>
        </pc:picChg>
        <pc:picChg chg="add mod">
          <ac:chgData name="James Morris" userId="a294a1bbc9c27600" providerId="LiveId" clId="{63F0E39D-7CB9-EB4C-A2CD-F08444DB1BED}" dt="2021-07-19T19:09:37.789" v="820" actId="1076"/>
          <ac:picMkLst>
            <pc:docMk/>
            <pc:sldMk cId="2531516669" sldId="301"/>
            <ac:picMk id="12" creationId="{3D161183-0822-4046-9AD0-B3C41D7CDDC4}"/>
          </ac:picMkLst>
        </pc:picChg>
      </pc:sldChg>
      <pc:sldChg chg="modSp add mod">
        <pc:chgData name="James Morris" userId="a294a1bbc9c27600" providerId="LiveId" clId="{63F0E39D-7CB9-EB4C-A2CD-F08444DB1BED}" dt="2021-07-19T20:25:57.803" v="961" actId="20577"/>
        <pc:sldMkLst>
          <pc:docMk/>
          <pc:sldMk cId="866523553" sldId="302"/>
        </pc:sldMkLst>
        <pc:spChg chg="mod">
          <ac:chgData name="James Morris" userId="a294a1bbc9c27600" providerId="LiveId" clId="{63F0E39D-7CB9-EB4C-A2CD-F08444DB1BED}" dt="2021-07-19T20:25:57.803" v="961" actId="20577"/>
          <ac:spMkLst>
            <pc:docMk/>
            <pc:sldMk cId="866523553" sldId="302"/>
            <ac:spMk id="2" creationId="{B92ABBE5-ACF8-446F-9E00-14BA454F2BE9}"/>
          </ac:spMkLst>
        </pc:spChg>
        <pc:spChg chg="mod">
          <ac:chgData name="James Morris" userId="a294a1bbc9c27600" providerId="LiveId" clId="{63F0E39D-7CB9-EB4C-A2CD-F08444DB1BED}" dt="2021-07-19T20:25:33.926" v="934" actId="20577"/>
          <ac:spMkLst>
            <pc:docMk/>
            <pc:sldMk cId="866523553" sldId="302"/>
            <ac:spMk id="13" creationId="{8E08AE1F-3F31-47BB-9009-C8C5FF2C0451}"/>
          </ac:spMkLst>
        </pc:spChg>
      </pc:sldChg>
      <pc:sldChg chg="modSp add del mod">
        <pc:chgData name="James Morris" userId="a294a1bbc9c27600" providerId="LiveId" clId="{63F0E39D-7CB9-EB4C-A2CD-F08444DB1BED}" dt="2021-07-19T20:45:40.250" v="2343" actId="2696"/>
        <pc:sldMkLst>
          <pc:docMk/>
          <pc:sldMk cId="440582573" sldId="303"/>
        </pc:sldMkLst>
        <pc:spChg chg="mod">
          <ac:chgData name="James Morris" userId="a294a1bbc9c27600" providerId="LiveId" clId="{63F0E39D-7CB9-EB4C-A2CD-F08444DB1BED}" dt="2021-07-19T20:45:34.722" v="2342" actId="20577"/>
          <ac:spMkLst>
            <pc:docMk/>
            <pc:sldMk cId="440582573" sldId="303"/>
            <ac:spMk id="2" creationId="{B92ABBE5-ACF8-446F-9E00-14BA454F2BE9}"/>
          </ac:spMkLst>
        </pc:spChg>
        <pc:spChg chg="mod">
          <ac:chgData name="James Morris" userId="a294a1bbc9c27600" providerId="LiveId" clId="{63F0E39D-7CB9-EB4C-A2CD-F08444DB1BED}" dt="2021-07-19T20:45:18.111" v="2306" actId="20577"/>
          <ac:spMkLst>
            <pc:docMk/>
            <pc:sldMk cId="440582573" sldId="303"/>
            <ac:spMk id="3" creationId="{9FBD1A9B-6272-4498-98AB-F19777935C21}"/>
          </ac:spMkLst>
        </pc:spChg>
      </pc:sldChg>
      <pc:sldChg chg="add del">
        <pc:chgData name="James Morris" userId="a294a1bbc9c27600" providerId="LiveId" clId="{63F0E39D-7CB9-EB4C-A2CD-F08444DB1BED}" dt="2021-07-19T20:26:19.112" v="962" actId="2696"/>
        <pc:sldMkLst>
          <pc:docMk/>
          <pc:sldMk cId="1530751470" sldId="303"/>
        </pc:sldMkLst>
      </pc:sldChg>
      <pc:sldChg chg="addSp delSp modSp add del mod">
        <pc:chgData name="James Morris" userId="a294a1bbc9c27600" providerId="LiveId" clId="{63F0E39D-7CB9-EB4C-A2CD-F08444DB1BED}" dt="2021-07-20T07:49:38.661" v="2374" actId="2696"/>
        <pc:sldMkLst>
          <pc:docMk/>
          <pc:sldMk cId="1540829647" sldId="303"/>
        </pc:sldMkLst>
        <pc:spChg chg="del">
          <ac:chgData name="James Morris" userId="a294a1bbc9c27600" providerId="LiveId" clId="{63F0E39D-7CB9-EB4C-A2CD-F08444DB1BED}" dt="2021-07-20T07:49:28.741" v="2370" actId="478"/>
          <ac:spMkLst>
            <pc:docMk/>
            <pc:sldMk cId="1540829647" sldId="303"/>
            <ac:spMk id="2" creationId="{B92ABBE5-ACF8-446F-9E00-14BA454F2BE9}"/>
          </ac:spMkLst>
        </pc:spChg>
        <pc:spChg chg="add del mod">
          <ac:chgData name="James Morris" userId="a294a1bbc9c27600" providerId="LiveId" clId="{63F0E39D-7CB9-EB4C-A2CD-F08444DB1BED}" dt="2021-07-20T07:49:30.851" v="2371" actId="478"/>
          <ac:spMkLst>
            <pc:docMk/>
            <pc:sldMk cId="1540829647" sldId="303"/>
            <ac:spMk id="7" creationId="{C4837576-A78F-D942-BE0C-3A94B5582A7B}"/>
          </ac:spMkLst>
        </pc:spChg>
      </pc:sldChg>
      <pc:sldChg chg="new del">
        <pc:chgData name="James Morris" userId="a294a1bbc9c27600" providerId="LiveId" clId="{63F0E39D-7CB9-EB4C-A2CD-F08444DB1BED}" dt="2021-07-20T07:49:39.171" v="2375" actId="2696"/>
        <pc:sldMkLst>
          <pc:docMk/>
          <pc:sldMk cId="3704931262" sldId="304"/>
        </pc:sldMkLst>
      </pc:sldChg>
      <pc:sldChg chg="modSp new mod">
        <pc:chgData name="James Morris" userId="a294a1bbc9c27600" providerId="LiveId" clId="{63F0E39D-7CB9-EB4C-A2CD-F08444DB1BED}" dt="2021-07-20T07:49:47.720" v="2386" actId="20577"/>
        <pc:sldMkLst>
          <pc:docMk/>
          <pc:sldMk cId="3258355263" sldId="305"/>
        </pc:sldMkLst>
        <pc:spChg chg="mod">
          <ac:chgData name="James Morris" userId="a294a1bbc9c27600" providerId="LiveId" clId="{63F0E39D-7CB9-EB4C-A2CD-F08444DB1BED}" dt="2021-07-20T07:49:47.720" v="2386" actId="20577"/>
          <ac:spMkLst>
            <pc:docMk/>
            <pc:sldMk cId="3258355263" sldId="305"/>
            <ac:spMk id="2" creationId="{53A5307F-EA77-D74F-840A-E8FCCBD5F8C9}"/>
          </ac:spMkLst>
        </pc:spChg>
        <pc:spChg chg="mod">
          <ac:chgData name="James Morris" userId="a294a1bbc9c27600" providerId="LiveId" clId="{63F0E39D-7CB9-EB4C-A2CD-F08444DB1BED}" dt="2021-07-20T07:49:44.058" v="2376"/>
          <ac:spMkLst>
            <pc:docMk/>
            <pc:sldMk cId="3258355263" sldId="305"/>
            <ac:spMk id="4" creationId="{021AAB9B-5977-A145-9AA0-1792D88C82B5}"/>
          </ac:spMkLst>
        </pc:spChg>
      </pc:sldChg>
    </pc:docChg>
  </pc:docChgLst>
  <pc:docChgLst>
    <pc:chgData name="James Morris" userId="a294a1bbc9c27600" providerId="LiveId" clId="{6D0FE22C-8B90-4186-B8A1-3BE7C8D63046}"/>
    <pc:docChg chg="custSel modSld">
      <pc:chgData name="James Morris" userId="a294a1bbc9c27600" providerId="LiveId" clId="{6D0FE22C-8B90-4186-B8A1-3BE7C8D63046}" dt="2021-07-19T12:41:04.360" v="136" actId="20577"/>
      <pc:docMkLst>
        <pc:docMk/>
      </pc:docMkLst>
      <pc:sldChg chg="addSp delSp modSp mod setBg">
        <pc:chgData name="James Morris" userId="a294a1bbc9c27600" providerId="LiveId" clId="{6D0FE22C-8B90-4186-B8A1-3BE7C8D63046}" dt="2021-07-19T12:33:22.426" v="70" actId="1076"/>
        <pc:sldMkLst>
          <pc:docMk/>
          <pc:sldMk cId="1097496272" sldId="271"/>
        </pc:sldMkLst>
        <pc:spChg chg="mod">
          <ac:chgData name="James Morris" userId="a294a1bbc9c27600" providerId="LiveId" clId="{6D0FE22C-8B90-4186-B8A1-3BE7C8D63046}" dt="2021-07-19T12:32:38.257" v="64" actId="207"/>
          <ac:spMkLst>
            <pc:docMk/>
            <pc:sldMk cId="1097496272" sldId="271"/>
            <ac:spMk id="2" creationId="{575BC2C3-BE5A-4781-B81A-D03B1E6792C9}"/>
          </ac:spMkLst>
        </pc:spChg>
        <pc:spChg chg="mod">
          <ac:chgData name="James Morris" userId="a294a1bbc9c27600" providerId="LiveId" clId="{6D0FE22C-8B90-4186-B8A1-3BE7C8D63046}" dt="2021-07-19T12:21:57.858" v="60" actId="20577"/>
          <ac:spMkLst>
            <pc:docMk/>
            <pc:sldMk cId="1097496272" sldId="271"/>
            <ac:spMk id="3" creationId="{0002F2A2-92E9-4E2E-B9A9-D3615AFDEEDC}"/>
          </ac:spMkLst>
        </pc:spChg>
        <pc:spChg chg="add del mod">
          <ac:chgData name="James Morris" userId="a294a1bbc9c27600" providerId="LiveId" clId="{6D0FE22C-8B90-4186-B8A1-3BE7C8D63046}" dt="2021-07-19T12:33:10.979" v="69" actId="478"/>
          <ac:spMkLst>
            <pc:docMk/>
            <pc:sldMk cId="1097496272" sldId="271"/>
            <ac:spMk id="4" creationId="{FC8196BA-4703-4A88-A599-8827200279F3}"/>
          </ac:spMkLst>
        </pc:spChg>
        <pc:spChg chg="add mod">
          <ac:chgData name="James Morris" userId="a294a1bbc9c27600" providerId="LiveId" clId="{6D0FE22C-8B90-4186-B8A1-3BE7C8D63046}" dt="2021-07-19T12:33:22.426" v="70" actId="1076"/>
          <ac:spMkLst>
            <pc:docMk/>
            <pc:sldMk cId="1097496272" sldId="271"/>
            <ac:spMk id="5" creationId="{1FCF6D19-6FF4-4D25-8C12-D34C6B3AC094}"/>
          </ac:spMkLst>
        </pc:spChg>
        <pc:spChg chg="del">
          <ac:chgData name="James Morris" userId="a294a1bbc9c27600" providerId="LiveId" clId="{6D0FE22C-8B90-4186-B8A1-3BE7C8D63046}" dt="2021-07-19T12:32:46.248" v="65" actId="478"/>
          <ac:spMkLst>
            <pc:docMk/>
            <pc:sldMk cId="1097496272" sldId="271"/>
            <ac:spMk id="6" creationId="{E41E19E4-E773-491D-84AD-5A8778878E99}"/>
          </ac:spMkLst>
        </pc:spChg>
        <pc:picChg chg="add mod">
          <ac:chgData name="James Morris" userId="a294a1bbc9c27600" providerId="LiveId" clId="{6D0FE22C-8B90-4186-B8A1-3BE7C8D63046}" dt="2021-07-19T12:33:22.426" v="70" actId="1076"/>
          <ac:picMkLst>
            <pc:docMk/>
            <pc:sldMk cId="1097496272" sldId="271"/>
            <ac:picMk id="7" creationId="{A821A1D9-532F-4371-80A1-68ADD3D28196}"/>
          </ac:picMkLst>
        </pc:picChg>
        <pc:picChg chg="add mod">
          <ac:chgData name="James Morris" userId="a294a1bbc9c27600" providerId="LiveId" clId="{6D0FE22C-8B90-4186-B8A1-3BE7C8D63046}" dt="2021-07-19T12:33:22.426" v="70" actId="1076"/>
          <ac:picMkLst>
            <pc:docMk/>
            <pc:sldMk cId="1097496272" sldId="271"/>
            <ac:picMk id="8" creationId="{16C55E06-696A-4024-B037-92F6562198BD}"/>
          </ac:picMkLst>
        </pc:picChg>
        <pc:picChg chg="add mod">
          <ac:chgData name="James Morris" userId="a294a1bbc9c27600" providerId="LiveId" clId="{6D0FE22C-8B90-4186-B8A1-3BE7C8D63046}" dt="2021-07-19T12:33:22.426" v="70" actId="1076"/>
          <ac:picMkLst>
            <pc:docMk/>
            <pc:sldMk cId="1097496272" sldId="271"/>
            <ac:picMk id="9" creationId="{5B6BFB7D-C318-46E4-BE50-54923CD210B0}"/>
          </ac:picMkLst>
        </pc:picChg>
      </pc:sldChg>
      <pc:sldChg chg="delSp modSp mod">
        <pc:chgData name="James Morris" userId="a294a1bbc9c27600" providerId="LiveId" clId="{6D0FE22C-8B90-4186-B8A1-3BE7C8D63046}" dt="2021-07-19T12:41:04.360" v="136" actId="20577"/>
        <pc:sldMkLst>
          <pc:docMk/>
          <pc:sldMk cId="2530694551" sldId="273"/>
        </pc:sldMkLst>
        <pc:spChg chg="mod">
          <ac:chgData name="James Morris" userId="a294a1bbc9c27600" providerId="LiveId" clId="{6D0FE22C-8B90-4186-B8A1-3BE7C8D63046}" dt="2021-07-19T12:41:04.360" v="136" actId="20577"/>
          <ac:spMkLst>
            <pc:docMk/>
            <pc:sldMk cId="2530694551" sldId="273"/>
            <ac:spMk id="2" creationId="{B92ABBE5-ACF8-446F-9E00-14BA454F2BE9}"/>
          </ac:spMkLst>
        </pc:spChg>
        <pc:spChg chg="mod">
          <ac:chgData name="James Morris" userId="a294a1bbc9c27600" providerId="LiveId" clId="{6D0FE22C-8B90-4186-B8A1-3BE7C8D63046}" dt="2021-07-19T12:40:48.457" v="110" actId="20577"/>
          <ac:spMkLst>
            <pc:docMk/>
            <pc:sldMk cId="2530694551" sldId="273"/>
            <ac:spMk id="13" creationId="{8E08AE1F-3F31-47BB-9009-C8C5FF2C0451}"/>
          </ac:spMkLst>
        </pc:spChg>
        <pc:picChg chg="del">
          <ac:chgData name="James Morris" userId="a294a1bbc9c27600" providerId="LiveId" clId="{6D0FE22C-8B90-4186-B8A1-3BE7C8D63046}" dt="2021-07-19T12:38:26.310" v="89" actId="478"/>
          <ac:picMkLst>
            <pc:docMk/>
            <pc:sldMk cId="2530694551" sldId="273"/>
            <ac:picMk id="1026" creationId="{201EF18B-2DB5-D842-87DB-77CEECE1C506}"/>
          </ac:picMkLst>
        </pc:picChg>
        <pc:picChg chg="del">
          <ac:chgData name="James Morris" userId="a294a1bbc9c27600" providerId="LiveId" clId="{6D0FE22C-8B90-4186-B8A1-3BE7C8D63046}" dt="2021-07-19T12:38:27.665" v="90" actId="478"/>
          <ac:picMkLst>
            <pc:docMk/>
            <pc:sldMk cId="2530694551" sldId="273"/>
            <ac:picMk id="1030" creationId="{4A99047F-3960-174E-8C6B-CB3AF1941EF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494B7-3010-C04A-A8D2-3A67F5B3F74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9E3AD-85AA-4D4F-953B-BDDC046C417F}" type="datetimeFigureOut">
              <a:rPr lang="en-US" smtClean="0"/>
              <a:t>9/29/2021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36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9CD0D-D0C5-DD4D-B44E-98E59B6DF76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2E606-7E0B-0B4A-8955-4487729D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5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2E606-7E0B-0B4A-8955-4487729DC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7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2E606-7E0B-0B4A-8955-4487729DC7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3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710637-E575-9447-A555-DB547E0A15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652"/>
            <a:ext cx="12197227" cy="5308448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F05E6A-D149-0847-8492-98A25A908D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97" y="-12652"/>
            <a:ext cx="12206924" cy="5324881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41264-3313-9B47-B87B-70DE9C28B8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44" y="-12653"/>
            <a:ext cx="12236577" cy="5368423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3430B-242D-C74B-B8F9-B32BD16FE8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48" y="-12652"/>
            <a:ext cx="12214975" cy="5316172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13090-AD91-9E4E-A26F-8BC4969B0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38" y="-12653"/>
            <a:ext cx="12213265" cy="5307463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CFDBE-C74D-5A41-A781-A9C298C504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975" y="-12652"/>
            <a:ext cx="12214975" cy="5316172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ustom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-12699"/>
            <a:ext cx="12202079" cy="5246988"/>
          </a:xfrm>
          <a:custGeom>
            <a:avLst/>
            <a:gdLst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5225723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196763"/>
              <a:gd name="connsiteY0" fmla="*/ 0 h 5225723"/>
              <a:gd name="connsiteX1" fmla="*/ 10202575 w 12196763"/>
              <a:gd name="connsiteY1" fmla="*/ 0 h 5225723"/>
              <a:gd name="connsiteX2" fmla="*/ 12196763 w 12196763"/>
              <a:gd name="connsiteY2" fmla="*/ 1994188 h 5225723"/>
              <a:gd name="connsiteX3" fmla="*/ 12196763 w 12196763"/>
              <a:gd name="connsiteY3" fmla="*/ 5225723 h 5225723"/>
              <a:gd name="connsiteX4" fmla="*/ 0 w 12196763"/>
              <a:gd name="connsiteY4" fmla="*/ 2916156 h 5225723"/>
              <a:gd name="connsiteX5" fmla="*/ 0 w 12196763"/>
              <a:gd name="connsiteY5" fmla="*/ 0 h 5225723"/>
              <a:gd name="connsiteX6" fmla="*/ 0 w 12196763"/>
              <a:gd name="connsiteY6" fmla="*/ 0 h 5225723"/>
              <a:gd name="connsiteX0" fmla="*/ 0 w 12202079"/>
              <a:gd name="connsiteY0" fmla="*/ 0 h 5246988"/>
              <a:gd name="connsiteX1" fmla="*/ 10202575 w 12202079"/>
              <a:gd name="connsiteY1" fmla="*/ 0 h 5246988"/>
              <a:gd name="connsiteX2" fmla="*/ 12196763 w 12202079"/>
              <a:gd name="connsiteY2" fmla="*/ 1994188 h 5246988"/>
              <a:gd name="connsiteX3" fmla="*/ 12202079 w 12202079"/>
              <a:gd name="connsiteY3" fmla="*/ 5246988 h 5246988"/>
              <a:gd name="connsiteX4" fmla="*/ 0 w 12202079"/>
              <a:gd name="connsiteY4" fmla="*/ 2916156 h 5246988"/>
              <a:gd name="connsiteX5" fmla="*/ 0 w 12202079"/>
              <a:gd name="connsiteY5" fmla="*/ 0 h 5246988"/>
              <a:gd name="connsiteX6" fmla="*/ 0 w 12202079"/>
              <a:gd name="connsiteY6" fmla="*/ 0 h 52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2079" h="5246988">
                <a:moveTo>
                  <a:pt x="0" y="0"/>
                </a:moveTo>
                <a:lnTo>
                  <a:pt x="10202575" y="0"/>
                </a:lnTo>
                <a:lnTo>
                  <a:pt x="12196763" y="1994188"/>
                </a:lnTo>
                <a:lnTo>
                  <a:pt x="12202079" y="5246988"/>
                </a:lnTo>
                <a:lnTo>
                  <a:pt x="0" y="291615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reeform 9"/>
          <p:cNvSpPr/>
          <p:nvPr userDrawn="1"/>
        </p:nvSpPr>
        <p:spPr>
          <a:xfrm>
            <a:off x="-18930" y="2886832"/>
            <a:ext cx="12216157" cy="3979419"/>
          </a:xfrm>
          <a:custGeom>
            <a:avLst/>
            <a:gdLst>
              <a:gd name="connsiteX0" fmla="*/ 0 w 12260826"/>
              <a:gd name="connsiteY0" fmla="*/ 0 h 5270090"/>
              <a:gd name="connsiteX1" fmla="*/ 12260826 w 12260826"/>
              <a:gd name="connsiteY1" fmla="*/ 4817806 h 5270090"/>
              <a:gd name="connsiteX2" fmla="*/ 12260826 w 12260826"/>
              <a:gd name="connsiteY2" fmla="*/ 5270090 h 5270090"/>
              <a:gd name="connsiteX3" fmla="*/ 29497 w 12260826"/>
              <a:gd name="connsiteY3" fmla="*/ 5270090 h 5270090"/>
              <a:gd name="connsiteX4" fmla="*/ 0 w 12260826"/>
              <a:gd name="connsiteY4" fmla="*/ 0 h 5270090"/>
              <a:gd name="connsiteX0" fmla="*/ 7935 w 12231329"/>
              <a:gd name="connsiteY0" fmla="*/ 0 h 5254048"/>
              <a:gd name="connsiteX1" fmla="*/ 12231329 w 12231329"/>
              <a:gd name="connsiteY1" fmla="*/ 4801764 h 5254048"/>
              <a:gd name="connsiteX2" fmla="*/ 12231329 w 12231329"/>
              <a:gd name="connsiteY2" fmla="*/ 5254048 h 5254048"/>
              <a:gd name="connsiteX3" fmla="*/ 0 w 12231329"/>
              <a:gd name="connsiteY3" fmla="*/ 5254048 h 5254048"/>
              <a:gd name="connsiteX4" fmla="*/ 7935 w 12231329"/>
              <a:gd name="connsiteY4" fmla="*/ 0 h 5254048"/>
              <a:gd name="connsiteX0" fmla="*/ 0 w 12223394"/>
              <a:gd name="connsiteY0" fmla="*/ 0 h 5259395"/>
              <a:gd name="connsiteX1" fmla="*/ 12223394 w 12223394"/>
              <a:gd name="connsiteY1" fmla="*/ 4801764 h 5259395"/>
              <a:gd name="connsiteX2" fmla="*/ 12223394 w 12223394"/>
              <a:gd name="connsiteY2" fmla="*/ 5254048 h 5259395"/>
              <a:gd name="connsiteX3" fmla="*/ 72276 w 12223394"/>
              <a:gd name="connsiteY3" fmla="*/ 5259395 h 5259395"/>
              <a:gd name="connsiteX4" fmla="*/ 0 w 12223394"/>
              <a:gd name="connsiteY4" fmla="*/ 0 h 5259395"/>
              <a:gd name="connsiteX0" fmla="*/ 0 w 12223394"/>
              <a:gd name="connsiteY0" fmla="*/ 0 h 5264743"/>
              <a:gd name="connsiteX1" fmla="*/ 12223394 w 12223394"/>
              <a:gd name="connsiteY1" fmla="*/ 4801764 h 5264743"/>
              <a:gd name="connsiteX2" fmla="*/ 12223394 w 12223394"/>
              <a:gd name="connsiteY2" fmla="*/ 5254048 h 5264743"/>
              <a:gd name="connsiteX3" fmla="*/ 8107 w 12223394"/>
              <a:gd name="connsiteY3" fmla="*/ 5264743 h 5264743"/>
              <a:gd name="connsiteX4" fmla="*/ 0 w 12223394"/>
              <a:gd name="connsiteY4" fmla="*/ 0 h 5264743"/>
              <a:gd name="connsiteX0" fmla="*/ 0 w 12223394"/>
              <a:gd name="connsiteY0" fmla="*/ 0 h 5254048"/>
              <a:gd name="connsiteX1" fmla="*/ 12223394 w 12223394"/>
              <a:gd name="connsiteY1" fmla="*/ 4801764 h 5254048"/>
              <a:gd name="connsiteX2" fmla="*/ 12223394 w 12223394"/>
              <a:gd name="connsiteY2" fmla="*/ 5254048 h 5254048"/>
              <a:gd name="connsiteX3" fmla="*/ 8107 w 12223394"/>
              <a:gd name="connsiteY3" fmla="*/ 5238006 h 5254048"/>
              <a:gd name="connsiteX4" fmla="*/ 0 w 12223394"/>
              <a:gd name="connsiteY4" fmla="*/ 0 h 5254048"/>
              <a:gd name="connsiteX0" fmla="*/ 0 w 12223394"/>
              <a:gd name="connsiteY0" fmla="*/ 0 h 4841452"/>
              <a:gd name="connsiteX1" fmla="*/ 12223394 w 12223394"/>
              <a:gd name="connsiteY1" fmla="*/ 4389168 h 4841452"/>
              <a:gd name="connsiteX2" fmla="*/ 12223394 w 12223394"/>
              <a:gd name="connsiteY2" fmla="*/ 4841452 h 4841452"/>
              <a:gd name="connsiteX3" fmla="*/ 8107 w 12223394"/>
              <a:gd name="connsiteY3" fmla="*/ 4825410 h 4841452"/>
              <a:gd name="connsiteX4" fmla="*/ 0 w 12223394"/>
              <a:gd name="connsiteY4" fmla="*/ 0 h 4841452"/>
              <a:gd name="connsiteX0" fmla="*/ 3585 w 12215828"/>
              <a:gd name="connsiteY0" fmla="*/ 0 h 4629579"/>
              <a:gd name="connsiteX1" fmla="*/ 12215828 w 12215828"/>
              <a:gd name="connsiteY1" fmla="*/ 4177295 h 4629579"/>
              <a:gd name="connsiteX2" fmla="*/ 12215828 w 12215828"/>
              <a:gd name="connsiteY2" fmla="*/ 4629579 h 4629579"/>
              <a:gd name="connsiteX3" fmla="*/ 541 w 12215828"/>
              <a:gd name="connsiteY3" fmla="*/ 4613537 h 4629579"/>
              <a:gd name="connsiteX4" fmla="*/ 3585 w 12215828"/>
              <a:gd name="connsiteY4" fmla="*/ 0 h 4629579"/>
              <a:gd name="connsiteX0" fmla="*/ 3585 w 12215828"/>
              <a:gd name="connsiteY0" fmla="*/ 0 h 4685336"/>
              <a:gd name="connsiteX1" fmla="*/ 12215828 w 12215828"/>
              <a:gd name="connsiteY1" fmla="*/ 4233052 h 4685336"/>
              <a:gd name="connsiteX2" fmla="*/ 12215828 w 12215828"/>
              <a:gd name="connsiteY2" fmla="*/ 4685336 h 4685336"/>
              <a:gd name="connsiteX3" fmla="*/ 541 w 12215828"/>
              <a:gd name="connsiteY3" fmla="*/ 4669294 h 4685336"/>
              <a:gd name="connsiteX4" fmla="*/ 3585 w 12215828"/>
              <a:gd name="connsiteY4" fmla="*/ 0 h 4685336"/>
              <a:gd name="connsiteX0" fmla="*/ 3585 w 12249282"/>
              <a:gd name="connsiteY0" fmla="*/ 0 h 4685336"/>
              <a:gd name="connsiteX1" fmla="*/ 12249282 w 12249282"/>
              <a:gd name="connsiteY1" fmla="*/ 3842759 h 4685336"/>
              <a:gd name="connsiteX2" fmla="*/ 12215828 w 12249282"/>
              <a:gd name="connsiteY2" fmla="*/ 4685336 h 4685336"/>
              <a:gd name="connsiteX3" fmla="*/ 541 w 12249282"/>
              <a:gd name="connsiteY3" fmla="*/ 4669294 h 4685336"/>
              <a:gd name="connsiteX4" fmla="*/ 3585 w 12249282"/>
              <a:gd name="connsiteY4" fmla="*/ 0 h 4685336"/>
              <a:gd name="connsiteX0" fmla="*/ 0 w 12279151"/>
              <a:gd name="connsiteY0" fmla="*/ 0 h 4573823"/>
              <a:gd name="connsiteX1" fmla="*/ 12279151 w 12279151"/>
              <a:gd name="connsiteY1" fmla="*/ 3731246 h 4573823"/>
              <a:gd name="connsiteX2" fmla="*/ 12245697 w 12279151"/>
              <a:gd name="connsiteY2" fmla="*/ 4573823 h 4573823"/>
              <a:gd name="connsiteX3" fmla="*/ 30410 w 12279151"/>
              <a:gd name="connsiteY3" fmla="*/ 4557781 h 4573823"/>
              <a:gd name="connsiteX4" fmla="*/ 0 w 12279151"/>
              <a:gd name="connsiteY4" fmla="*/ 0 h 4573823"/>
              <a:gd name="connsiteX0" fmla="*/ 0 w 12346058"/>
              <a:gd name="connsiteY0" fmla="*/ 0 h 4573823"/>
              <a:gd name="connsiteX1" fmla="*/ 12346058 w 12346058"/>
              <a:gd name="connsiteY1" fmla="*/ 3541675 h 4573823"/>
              <a:gd name="connsiteX2" fmla="*/ 12245697 w 12346058"/>
              <a:gd name="connsiteY2" fmla="*/ 4573823 h 4573823"/>
              <a:gd name="connsiteX3" fmla="*/ 30410 w 12346058"/>
              <a:gd name="connsiteY3" fmla="*/ 4557781 h 4573823"/>
              <a:gd name="connsiteX4" fmla="*/ 0 w 12346058"/>
              <a:gd name="connsiteY4" fmla="*/ 0 h 4573823"/>
              <a:gd name="connsiteX0" fmla="*/ 0 w 12245697"/>
              <a:gd name="connsiteY0" fmla="*/ 0 h 4573823"/>
              <a:gd name="connsiteX1" fmla="*/ 12211379 w 12245697"/>
              <a:gd name="connsiteY1" fmla="*/ 3492056 h 4573823"/>
              <a:gd name="connsiteX2" fmla="*/ 12245697 w 12245697"/>
              <a:gd name="connsiteY2" fmla="*/ 4573823 h 4573823"/>
              <a:gd name="connsiteX3" fmla="*/ 30410 w 12245697"/>
              <a:gd name="connsiteY3" fmla="*/ 4557781 h 4573823"/>
              <a:gd name="connsiteX4" fmla="*/ 0 w 12245697"/>
              <a:gd name="connsiteY4" fmla="*/ 0 h 4573823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756600 w 12211379"/>
              <a:gd name="connsiteY2" fmla="*/ 4020930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1827484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31293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11379"/>
              <a:gd name="connsiteY0" fmla="*/ 0 h 4557781"/>
              <a:gd name="connsiteX1" fmla="*/ 12211379 w 12211379"/>
              <a:gd name="connsiteY1" fmla="*/ 3492056 h 4557781"/>
              <a:gd name="connsiteX2" fmla="*/ 12210257 w 12211379"/>
              <a:gd name="connsiteY2" fmla="*/ 4541341 h 4557781"/>
              <a:gd name="connsiteX3" fmla="*/ 30410 w 12211379"/>
              <a:gd name="connsiteY3" fmla="*/ 4557781 h 4557781"/>
              <a:gd name="connsiteX4" fmla="*/ 0 w 12211379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0257 w 12221427"/>
              <a:gd name="connsiteY2" fmla="*/ 4541341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30410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25696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57781"/>
              <a:gd name="connsiteX1" fmla="*/ 12221427 w 12221427"/>
              <a:gd name="connsiteY1" fmla="*/ 3502104 h 4557781"/>
              <a:gd name="connsiteX2" fmla="*/ 12219684 w 12221427"/>
              <a:gd name="connsiteY2" fmla="*/ 4546055 h 4557781"/>
              <a:gd name="connsiteX3" fmla="*/ 16269 w 12221427"/>
              <a:gd name="connsiteY3" fmla="*/ 4557781 h 4557781"/>
              <a:gd name="connsiteX4" fmla="*/ 0 w 12221427"/>
              <a:gd name="connsiteY4" fmla="*/ 0 h 4557781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9684 w 12221427"/>
              <a:gd name="connsiteY2" fmla="*/ 4546055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1599482 w 12221427"/>
              <a:gd name="connsiteY2" fmla="*/ 4021269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0 w 12221427"/>
              <a:gd name="connsiteY0" fmla="*/ 0 h 4562495"/>
              <a:gd name="connsiteX1" fmla="*/ 12221427 w 12221427"/>
              <a:gd name="connsiteY1" fmla="*/ 3502104 h 4562495"/>
              <a:gd name="connsiteX2" fmla="*/ 12211733 w 12221427"/>
              <a:gd name="connsiteY2" fmla="*/ 4530152 h 4562495"/>
              <a:gd name="connsiteX3" fmla="*/ 6842 w 12221427"/>
              <a:gd name="connsiteY3" fmla="*/ 4562495 h 4562495"/>
              <a:gd name="connsiteX4" fmla="*/ 0 w 12221427"/>
              <a:gd name="connsiteY4" fmla="*/ 0 h 4562495"/>
              <a:gd name="connsiteX0" fmla="*/ 33052 w 12214722"/>
              <a:gd name="connsiteY0" fmla="*/ 0 h 4546593"/>
              <a:gd name="connsiteX1" fmla="*/ 12214722 w 12214722"/>
              <a:gd name="connsiteY1" fmla="*/ 3486202 h 4546593"/>
              <a:gd name="connsiteX2" fmla="*/ 12205028 w 12214722"/>
              <a:gd name="connsiteY2" fmla="*/ 4514250 h 4546593"/>
              <a:gd name="connsiteX3" fmla="*/ 137 w 12214722"/>
              <a:gd name="connsiteY3" fmla="*/ 4546593 h 4546593"/>
              <a:gd name="connsiteX4" fmla="*/ 33052 w 12214722"/>
              <a:gd name="connsiteY4" fmla="*/ 0 h 4546593"/>
              <a:gd name="connsiteX0" fmla="*/ 25134 w 12214755"/>
              <a:gd name="connsiteY0" fmla="*/ 0 h 4538641"/>
              <a:gd name="connsiteX1" fmla="*/ 12214755 w 12214755"/>
              <a:gd name="connsiteY1" fmla="*/ 3478250 h 4538641"/>
              <a:gd name="connsiteX2" fmla="*/ 12205061 w 12214755"/>
              <a:gd name="connsiteY2" fmla="*/ 4506298 h 4538641"/>
              <a:gd name="connsiteX3" fmla="*/ 170 w 12214755"/>
              <a:gd name="connsiteY3" fmla="*/ 4538641 h 4538641"/>
              <a:gd name="connsiteX4" fmla="*/ 25134 w 12214755"/>
              <a:gd name="connsiteY4" fmla="*/ 0 h 4538641"/>
              <a:gd name="connsiteX0" fmla="*/ 9400 w 12214923"/>
              <a:gd name="connsiteY0" fmla="*/ 0 h 4530690"/>
              <a:gd name="connsiteX1" fmla="*/ 12214923 w 12214923"/>
              <a:gd name="connsiteY1" fmla="*/ 3470299 h 4530690"/>
              <a:gd name="connsiteX2" fmla="*/ 12205229 w 12214923"/>
              <a:gd name="connsiteY2" fmla="*/ 4498347 h 4530690"/>
              <a:gd name="connsiteX3" fmla="*/ 338 w 12214923"/>
              <a:gd name="connsiteY3" fmla="*/ 4530690 h 4530690"/>
              <a:gd name="connsiteX4" fmla="*/ 9400 w 12214923"/>
              <a:gd name="connsiteY4" fmla="*/ 0 h 4530690"/>
              <a:gd name="connsiteX0" fmla="*/ 0 w 12205523"/>
              <a:gd name="connsiteY0" fmla="*/ 0 h 4498347"/>
              <a:gd name="connsiteX1" fmla="*/ 12205523 w 12205523"/>
              <a:gd name="connsiteY1" fmla="*/ 3470299 h 4498347"/>
              <a:gd name="connsiteX2" fmla="*/ 12195829 w 12205523"/>
              <a:gd name="connsiteY2" fmla="*/ 4498347 h 4498347"/>
              <a:gd name="connsiteX3" fmla="*/ 285136 w 12205523"/>
              <a:gd name="connsiteY3" fmla="*/ 4268297 h 4498347"/>
              <a:gd name="connsiteX4" fmla="*/ 0 w 12205523"/>
              <a:gd name="connsiteY4" fmla="*/ 0 h 4498347"/>
              <a:gd name="connsiteX0" fmla="*/ 0 w 12205523"/>
              <a:gd name="connsiteY0" fmla="*/ 0 h 4506836"/>
              <a:gd name="connsiteX1" fmla="*/ 12205523 w 12205523"/>
              <a:gd name="connsiteY1" fmla="*/ 3470299 h 4506836"/>
              <a:gd name="connsiteX2" fmla="*/ 12195829 w 12205523"/>
              <a:gd name="connsiteY2" fmla="*/ 4498347 h 4506836"/>
              <a:gd name="connsiteX3" fmla="*/ 6841 w 12205523"/>
              <a:gd name="connsiteY3" fmla="*/ 4506836 h 4506836"/>
              <a:gd name="connsiteX4" fmla="*/ 0 w 12205523"/>
              <a:gd name="connsiteY4" fmla="*/ 0 h 4506836"/>
              <a:gd name="connsiteX0" fmla="*/ 0 w 12205523"/>
              <a:gd name="connsiteY0" fmla="*/ 0 h 4511047"/>
              <a:gd name="connsiteX1" fmla="*/ 12205523 w 12205523"/>
              <a:gd name="connsiteY1" fmla="*/ 3470299 h 4511047"/>
              <a:gd name="connsiteX2" fmla="*/ 12202179 w 12205523"/>
              <a:gd name="connsiteY2" fmla="*/ 4511047 h 4511047"/>
              <a:gd name="connsiteX3" fmla="*/ 6841 w 12205523"/>
              <a:gd name="connsiteY3" fmla="*/ 4506836 h 4511047"/>
              <a:gd name="connsiteX4" fmla="*/ 0 w 12205523"/>
              <a:gd name="connsiteY4" fmla="*/ 0 h 4511047"/>
              <a:gd name="connsiteX0" fmla="*/ 0 w 12216156"/>
              <a:gd name="connsiteY0" fmla="*/ 0 h 3958154"/>
              <a:gd name="connsiteX1" fmla="*/ 12216156 w 12216156"/>
              <a:gd name="connsiteY1" fmla="*/ 2917406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58154"/>
              <a:gd name="connsiteX1" fmla="*/ 12216156 w 12216156"/>
              <a:gd name="connsiteY1" fmla="*/ 2715387 h 3958154"/>
              <a:gd name="connsiteX2" fmla="*/ 12212812 w 12216156"/>
              <a:gd name="connsiteY2" fmla="*/ 3958154 h 3958154"/>
              <a:gd name="connsiteX3" fmla="*/ 17474 w 12216156"/>
              <a:gd name="connsiteY3" fmla="*/ 3953943 h 3958154"/>
              <a:gd name="connsiteX4" fmla="*/ 0 w 12216156"/>
              <a:gd name="connsiteY4" fmla="*/ 0 h 3958154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736652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  <a:gd name="connsiteX0" fmla="*/ 0 w 12216156"/>
              <a:gd name="connsiteY0" fmla="*/ 0 h 3979419"/>
              <a:gd name="connsiteX1" fmla="*/ 12216156 w 12216156"/>
              <a:gd name="connsiteY1" fmla="*/ 2332614 h 3979419"/>
              <a:gd name="connsiteX2" fmla="*/ 12212812 w 12216156"/>
              <a:gd name="connsiteY2" fmla="*/ 3979419 h 3979419"/>
              <a:gd name="connsiteX3" fmla="*/ 17474 w 12216156"/>
              <a:gd name="connsiteY3" fmla="*/ 3975208 h 3979419"/>
              <a:gd name="connsiteX4" fmla="*/ 0 w 12216156"/>
              <a:gd name="connsiteY4" fmla="*/ 0 h 397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156" h="3979419">
                <a:moveTo>
                  <a:pt x="0" y="0"/>
                </a:moveTo>
                <a:lnTo>
                  <a:pt x="12216156" y="2332614"/>
                </a:lnTo>
                <a:cubicBezTo>
                  <a:pt x="12212925" y="2675297"/>
                  <a:pt x="12216043" y="3636736"/>
                  <a:pt x="12212812" y="3979419"/>
                </a:cubicBezTo>
                <a:lnTo>
                  <a:pt x="17474" y="3975208"/>
                </a:lnTo>
                <a:cubicBezTo>
                  <a:pt x="14772" y="2220294"/>
                  <a:pt x="2702" y="1754914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7663" y="3785082"/>
            <a:ext cx="4527320" cy="73866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UKAEA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662" y="4594103"/>
            <a:ext cx="8734738" cy="12871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07714" y="6050503"/>
            <a:ext cx="7324725" cy="588486"/>
          </a:xfrm>
        </p:spPr>
        <p:txBody>
          <a:bodyPr lIns="0" tIns="0" rIns="0" bIns="0">
            <a:normAutofit/>
          </a:bodyPr>
          <a:lstStyle>
            <a:lvl1pPr>
              <a:defRPr sz="2000" b="1" i="0" baseline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66867" y="1530994"/>
            <a:ext cx="11465690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66868" y="205430"/>
            <a:ext cx="10018853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fili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6867" y="1530994"/>
            <a:ext cx="11465690" cy="449198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 sz="2200"/>
            </a:lvl2pPr>
          </a:lstStyle>
          <a:p>
            <a:pPr lvl="0"/>
            <a:r>
              <a:rPr lang="en-US"/>
              <a:t>Insert text or logos as necessary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66867" y="265043"/>
            <a:ext cx="8539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Affiliations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6868" y="205431"/>
            <a:ext cx="1001885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66868" y="1530994"/>
            <a:ext cx="5624603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/>
          </p:nvPr>
        </p:nvSpPr>
        <p:spPr>
          <a:xfrm>
            <a:off x="5980255" y="1530994"/>
            <a:ext cx="5652303" cy="449198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76222" y="63877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9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66868" y="1530994"/>
            <a:ext cx="562460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255" y="1530994"/>
            <a:ext cx="562460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6868" y="205431"/>
            <a:ext cx="1001885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5980255" y="2354906"/>
            <a:ext cx="5624603" cy="366806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1pPr>
            <a:lvl2pPr marL="457189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/>
                </a:solidFill>
              </a:defRPr>
            </a:lvl3pPr>
            <a:lvl4pPr marL="1371566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</a:defRPr>
            </a:lvl4pPr>
            <a:lvl5pPr marL="1828754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166868" y="2354906"/>
            <a:ext cx="5624603" cy="3668068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6222" y="63877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788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0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666479" y="1308009"/>
            <a:ext cx="8853467" cy="39687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3600" spc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QUOTE HERE</a:t>
            </a:r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886674" y="5564305"/>
            <a:ext cx="8413078" cy="487362"/>
          </a:xfrm>
        </p:spPr>
        <p:txBody>
          <a:bodyPr>
            <a:noAutofit/>
          </a:bodyPr>
          <a:lstStyle>
            <a:lvl1pPr algn="ctr">
              <a:defRPr sz="2000" b="1">
                <a:solidFill>
                  <a:srgbClr val="9091B3"/>
                </a:solidFill>
              </a:defRPr>
            </a:lvl1pPr>
          </a:lstStyle>
          <a:p>
            <a:pPr lvl="0"/>
            <a:r>
              <a:rPr lang="en-US"/>
              <a:t>NAME / 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1458" y="1034180"/>
            <a:ext cx="1342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rPr>
              <a:t>“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573850" y="4825641"/>
            <a:ext cx="1342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rPr>
              <a:t>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9091B3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 flipH="1">
            <a:off x="775684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4762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6222" y="63877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5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091B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76222" y="638770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788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10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76221" y="6387700"/>
            <a:ext cx="7008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101600" y="6387702"/>
            <a:ext cx="663451" cy="365125"/>
          </a:xfrm>
        </p:spPr>
        <p:txBody>
          <a:bodyPr/>
          <a:lstStyle>
            <a:lvl1pPr>
              <a:defRPr>
                <a:solidFill>
                  <a:srgbClr val="9091B3"/>
                </a:solidFill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 flipH="1">
            <a:off x="775684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091B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6"/>
          <p:cNvSpPr/>
          <p:nvPr userDrawn="1"/>
        </p:nvSpPr>
        <p:spPr>
          <a:xfrm rot="10800000">
            <a:off x="10205791" y="-12651"/>
            <a:ext cx="1991783" cy="1991922"/>
          </a:xfrm>
          <a:custGeom>
            <a:avLst/>
            <a:gdLst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91922 h 1991922"/>
              <a:gd name="connsiteX3" fmla="*/ 0 w 1991783"/>
              <a:gd name="connsiteY3" fmla="*/ 1991922 h 1991922"/>
              <a:gd name="connsiteX0" fmla="*/ 0 w 1991783"/>
              <a:gd name="connsiteY0" fmla="*/ 1991922 h 1991922"/>
              <a:gd name="connsiteX1" fmla="*/ 0 w 1991783"/>
              <a:gd name="connsiteY1" fmla="*/ 0 h 1991922"/>
              <a:gd name="connsiteX2" fmla="*/ 1991783 w 1991783"/>
              <a:gd name="connsiteY2" fmla="*/ 1979222 h 1991922"/>
              <a:gd name="connsiteX3" fmla="*/ 0 w 1991783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83" h="1991922">
                <a:moveTo>
                  <a:pt x="0" y="1991922"/>
                </a:moveTo>
                <a:lnTo>
                  <a:pt x="0" y="0"/>
                </a:lnTo>
                <a:lnTo>
                  <a:pt x="1991783" y="1979222"/>
                </a:lnTo>
                <a:lnTo>
                  <a:pt x="0" y="19919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877" y="190096"/>
            <a:ext cx="691844" cy="69050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314930"/>
            <a:ext cx="11150600" cy="4862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itle Placeholder 23"/>
          <p:cNvSpPr>
            <a:spLocks noGrp="1"/>
          </p:cNvSpPr>
          <p:nvPr>
            <p:ph type="title"/>
          </p:nvPr>
        </p:nvSpPr>
        <p:spPr>
          <a:xfrm>
            <a:off x="203200" y="190097"/>
            <a:ext cx="11150600" cy="10945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387702"/>
            <a:ext cx="663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 i="0">
                <a:solidFill>
                  <a:srgbClr val="9091B3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fld id="{35482B25-261F-464E-BDD8-63296DE4D8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76221" y="6387700"/>
            <a:ext cx="7008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Official - Sensitive - Commercial 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 flipH="1">
            <a:off x="765051" y="6357413"/>
            <a:ext cx="45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90919C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167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673" r:id="rId3"/>
    <p:sldLayoutId id="2147483679" r:id="rId4"/>
    <p:sldLayoutId id="2147483653" r:id="rId5"/>
    <p:sldLayoutId id="2147483660" r:id="rId6"/>
    <p:sldLayoutId id="2147483655" r:id="rId7"/>
    <p:sldLayoutId id="2147483651" r:id="rId8"/>
    <p:sldLayoutId id="2147483677" r:id="rId9"/>
    <p:sldLayoutId id="2147483670" r:id="rId10"/>
    <p:sldLayoutId id="2147483671" r:id="rId11"/>
    <p:sldLayoutId id="2147483674" r:id="rId12"/>
    <p:sldLayoutId id="2147483675" r:id="rId13"/>
    <p:sldLayoutId id="2147483676" r:id="rId14"/>
    <p:sldLayoutId id="2147483672" r:id="rId15"/>
  </p:sldLayoutIdLst>
  <p:hf hd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BC2C3-BE5A-4781-B81A-D03B1E679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kern="0" spc="-170" dirty="0">
                <a:solidFill>
                  <a:schemeClr val="bg1"/>
                </a:solidFill>
                <a:latin typeface="Helvetica Neue"/>
                <a:sym typeface="Helvetica Neue"/>
              </a:rPr>
              <a:t>TSVV-14 Update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2F2A2-92E9-4E2E-B9A9-D3615AFDE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400" b="1" kern="0" spc="-170" dirty="0">
                <a:solidFill>
                  <a:srgbClr val="C00000"/>
                </a:solidFill>
                <a:latin typeface="Helvetica Neue"/>
                <a:sym typeface="Helvetica Neue"/>
              </a:rPr>
              <a:t>J. Morris, M. Coleman, J. Cook, F. </a:t>
            </a:r>
            <a:r>
              <a:rPr lang="en-GB" sz="2400" b="1" kern="0" spc="-170" dirty="0" err="1">
                <a:solidFill>
                  <a:srgbClr val="C00000"/>
                </a:solidFill>
                <a:latin typeface="Helvetica Neue"/>
                <a:sym typeface="Helvetica Neue"/>
              </a:rPr>
              <a:t>Franza</a:t>
            </a:r>
            <a:r>
              <a:rPr lang="en-GB" sz="2400" b="1" kern="0" spc="-170" dirty="0">
                <a:solidFill>
                  <a:srgbClr val="C00000"/>
                </a:solidFill>
                <a:latin typeface="Helvetica Neue"/>
                <a:sym typeface="Helvetica Neue"/>
              </a:rPr>
              <a:t>, K. Maijeh, I. Maione, D. Short</a:t>
            </a:r>
          </a:p>
          <a:p>
            <a:endParaRPr lang="en-GB" sz="2400" b="1" kern="0" spc="-170" dirty="0">
              <a:solidFill>
                <a:srgbClr val="C00000"/>
              </a:solidFill>
              <a:latin typeface="Helvetica Neue"/>
              <a:sym typeface="Helvetica Neue"/>
            </a:endParaRPr>
          </a:p>
          <a:p>
            <a:r>
              <a:rPr lang="en-GB" sz="2400" b="1" dirty="0">
                <a:solidFill>
                  <a:srgbClr val="C00000"/>
                </a:solidFill>
              </a:rPr>
              <a:t>TSVV-14 – 3rd E-TASC Scientific Board 29th September 2021 </a:t>
            </a:r>
          </a:p>
          <a:p>
            <a:endParaRPr lang="en-GB" sz="8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F6D19-6FF4-4D25-8C12-D34C6B3AC094}"/>
              </a:ext>
            </a:extLst>
          </p:cNvPr>
          <p:cNvSpPr txBox="1"/>
          <p:nvPr/>
        </p:nvSpPr>
        <p:spPr>
          <a:xfrm>
            <a:off x="8040303" y="6495387"/>
            <a:ext cx="4041864" cy="3231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This work was part funded by the RCUK Energy Programme [grant number EP/T012250/1]. This work has been carried out within the framework of the EUROfusion Consortium and has received funding from the Euratom research and training programme 2014-2018 and 2019-2020 under grant agreement No 633053. The views and opinions expressed herein do not necessarily reflect those of the European Commission. 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821A1D9-532F-4371-80A1-68ADD3D28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7475" y="6142591"/>
            <a:ext cx="626792" cy="3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C55E06-696A-4024-B037-92F656219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455" y="6174830"/>
            <a:ext cx="1102656" cy="261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BFB7D-C318-46E4-BE50-54923CD210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613" y="6184724"/>
            <a:ext cx="356479" cy="242069"/>
          </a:xfrm>
          <a:prstGeom prst="rect">
            <a:avLst/>
          </a:prstGeom>
        </p:spPr>
      </p:pic>
      <p:pic>
        <p:nvPicPr>
          <p:cNvPr id="1026" name="Picture 2" descr="Neutrino 2018 — XXVIIIth International Conference on Neutrino Physics and  Astrophysics — Heidelberg, Germany">
            <a:extLst>
              <a:ext uri="{FF2B5EF4-FFF2-40B4-BE49-F238E27FC236}">
                <a16:creationId xmlns:a16="http://schemas.microsoft.com/office/drawing/2014/main" id="{CDA0E7CB-7592-4507-89B4-F344F9105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574" y="1054040"/>
            <a:ext cx="1446229" cy="6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49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2ABBE5-ACF8-446F-9E00-14BA454F2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867" y="1530994"/>
            <a:ext cx="6342217" cy="4491980"/>
          </a:xfrm>
        </p:spPr>
        <p:txBody>
          <a:bodyPr numCol="1" anchor="t">
            <a:normAutofit/>
          </a:bodyPr>
          <a:lstStyle/>
          <a:p>
            <a:pPr marL="171450" lvl="0" indent="-171450" defTabSz="412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ea typeface="+mn-ea"/>
                <a:cs typeface="Arial" panose="020B0604020202020204" pitchFamily="34" charset="0"/>
                <a:sym typeface="Helvetica Neue Medium"/>
              </a:rPr>
              <a:t>Create open-source reactor design tool and framework</a:t>
            </a:r>
          </a:p>
          <a:p>
            <a:pPr marL="171450" lvl="0" indent="-171450" defTabSz="412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ea typeface="+mn-ea"/>
                <a:cs typeface="Arial" panose="020B0604020202020204" pitchFamily="34" charset="0"/>
                <a:sym typeface="Helvetica Neue Medium"/>
              </a:rPr>
              <a:t>Merge BLUEPRINT (UKAEA) and MIRA (KIT) codes as foundation of project</a:t>
            </a:r>
          </a:p>
          <a:p>
            <a:pPr marL="171450" lvl="0" indent="-171450" defTabSz="412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ea typeface="+mn-ea"/>
                <a:cs typeface="Arial" panose="020B0604020202020204" pitchFamily="34" charset="0"/>
                <a:sym typeface="Helvetica Neue Medium"/>
              </a:rPr>
              <a:t>Project runs 2021-2025</a:t>
            </a:r>
          </a:p>
          <a:p>
            <a:pPr marL="171450" lvl="0" indent="-171450" defTabSz="412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ea typeface="+mn-ea"/>
                <a:cs typeface="Arial" panose="020B0604020202020204" pitchFamily="34" charset="0"/>
                <a:sym typeface="Helvetica Neue Medium"/>
              </a:rPr>
              <a:t>3 PPY/year</a:t>
            </a:r>
          </a:p>
          <a:p>
            <a:pPr marL="171450" lvl="0" indent="-171450" defTabSz="412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dirty="0">
              <a:solidFill>
                <a:srgbClr val="000000"/>
              </a:solidFill>
              <a:latin typeface="Helvetica Neue"/>
              <a:ea typeface="+mn-ea"/>
              <a:cs typeface="Arial" panose="020B0604020202020204" pitchFamily="34" charset="0"/>
              <a:sym typeface="Helvetica Neue Medium"/>
            </a:endParaRPr>
          </a:p>
          <a:p>
            <a:pPr marL="171450" lvl="0" indent="-171450" defTabSz="412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en-GB" dirty="0">
              <a:solidFill>
                <a:srgbClr val="000000"/>
              </a:solidFill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BD1A9B-6272-4498-98AB-F1977793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kern="0" spc="-170" dirty="0">
                <a:solidFill>
                  <a:srgbClr val="132B4E"/>
                </a:solidFill>
                <a:latin typeface="Helvetica Neue"/>
                <a:sym typeface="Helvetica Neue"/>
              </a:rPr>
              <a:t>Objectives</a:t>
            </a:r>
            <a:endParaRPr lang="en-GB" sz="1100" dirty="0">
              <a:solidFill>
                <a:srgbClr val="132B4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16ABF-0D11-4D6A-A5A6-E5A679C2D8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z="1200" dirty="0">
                <a:solidFill>
                  <a:srgbClr val="132B4E"/>
                </a:solidFill>
                <a:latin typeface="Helvetica Neue"/>
                <a:cs typeface="Arial" panose="020B0604020202020204" pitchFamily="34" charset="0"/>
                <a:sym typeface="Helvetica Neue Medium"/>
              </a:rPr>
              <a:t>TSVV-14 – 3rd E-TASC Scientific Board 29</a:t>
            </a:r>
            <a:r>
              <a:rPr lang="en-GB" sz="1200" baseline="30000" dirty="0">
                <a:solidFill>
                  <a:srgbClr val="132B4E"/>
                </a:solidFill>
                <a:latin typeface="Helvetica Neue"/>
                <a:cs typeface="Arial" panose="020B0604020202020204" pitchFamily="34" charset="0"/>
                <a:sym typeface="Helvetica Neue Medium"/>
              </a:rPr>
              <a:t>th</a:t>
            </a:r>
            <a:r>
              <a:rPr lang="en-GB" sz="1200" dirty="0">
                <a:solidFill>
                  <a:srgbClr val="132B4E"/>
                </a:solidFill>
                <a:latin typeface="Helvetica Neue"/>
                <a:cs typeface="Arial" panose="020B0604020202020204" pitchFamily="34" charset="0"/>
                <a:sym typeface="Helvetica Neue Medium"/>
              </a:rPr>
              <a:t> September 2021 </a:t>
            </a:r>
            <a:endParaRPr lang="en-US" sz="1050" dirty="0">
              <a:solidFill>
                <a:srgbClr val="132B4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794C6-28E6-494A-B99D-05AD04CF7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E08AE1F-3F31-47BB-9009-C8C5FF2C0451}"/>
              </a:ext>
            </a:extLst>
          </p:cNvPr>
          <p:cNvSpPr txBox="1">
            <a:spLocks/>
          </p:cNvSpPr>
          <p:nvPr/>
        </p:nvSpPr>
        <p:spPr>
          <a:xfrm>
            <a:off x="166868" y="770474"/>
            <a:ext cx="10985500" cy="467390"/>
          </a:xfrm>
          <a:prstGeom prst="rect">
            <a:avLst/>
          </a:prstGeom>
        </p:spPr>
        <p:txBody>
          <a:bodyPr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0" defTabSz="914400" hangingPunct="1">
              <a:lnSpc>
                <a:spcPct val="100000"/>
              </a:lnSpc>
              <a:spcBef>
                <a:spcPts val="0"/>
              </a:spcBef>
            </a:pPr>
            <a:r>
              <a:rPr lang="en-GB" sz="2800" b="1" kern="0" spc="-170" dirty="0">
                <a:solidFill>
                  <a:srgbClr val="C00000"/>
                </a:solidFill>
                <a:latin typeface="Helvetica Neue"/>
              </a:rPr>
              <a:t>Multi-fidelity System Codes for EU-DEMO</a:t>
            </a:r>
            <a:endParaRPr lang="en-GB" sz="1800" b="1" dirty="0">
              <a:solidFill>
                <a:srgbClr val="C00000"/>
              </a:solidFill>
            </a:endParaRPr>
          </a:p>
        </p:txBody>
      </p:sp>
      <p:pic>
        <p:nvPicPr>
          <p:cNvPr id="9" name="Picture 8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551175E3-02C2-B94E-82BF-05D7C45C6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4" y="1459939"/>
            <a:ext cx="4496786" cy="41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9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2ABBE5-ACF8-446F-9E00-14BA454F2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868" y="1530993"/>
            <a:ext cx="6426438" cy="4754303"/>
          </a:xfrm>
        </p:spPr>
        <p:txBody>
          <a:bodyPr numCol="1">
            <a:normAutofit fontScale="55000" lnSpcReduction="20000"/>
          </a:bodyPr>
          <a:lstStyle/>
          <a:p>
            <a:pPr marL="171450" lvl="0" indent="-171450" defTabSz="41275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ea typeface="+mn-ea"/>
                <a:cs typeface="Arial" panose="020B0604020202020204" pitchFamily="34" charset="0"/>
                <a:sym typeface="Helvetica Neue Medium"/>
              </a:rPr>
              <a:t>Merge of BLUEPRINT and MIRA is essentially complete (T1, T2, M1, M2)</a:t>
            </a:r>
          </a:p>
          <a:p>
            <a:pPr marL="628639" lvl="1" indent="-171450" defTabSz="41275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ea typeface="+mn-ea"/>
                <a:cs typeface="Arial" panose="020B0604020202020204" pitchFamily="34" charset="0"/>
                <a:sym typeface="Helvetica Neue Medium"/>
              </a:rPr>
              <a:t>Some issues have slowed down progress (T3 only in initial stages)</a:t>
            </a:r>
          </a:p>
          <a:p>
            <a:pPr marL="628639" lvl="1" indent="-171450" defTabSz="41275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ea typeface="+mn-ea"/>
                <a:cs typeface="Arial" panose="020B0604020202020204" pitchFamily="34" charset="0"/>
                <a:sym typeface="Helvetica Neue Medium"/>
              </a:rPr>
              <a:t>Balance between long-term solutions vs. maintaining functionality in short-term</a:t>
            </a:r>
          </a:p>
          <a:p>
            <a:pPr marL="628639" lvl="1" indent="-171450" defTabSz="41275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ea typeface="+mn-ea"/>
                <a:cs typeface="Arial" panose="020B0604020202020204" pitchFamily="34" charset="0"/>
                <a:sym typeface="Helvetica Neue Medium"/>
              </a:rPr>
              <a:t>Migrating userbase over to new codebase successful</a:t>
            </a:r>
          </a:p>
          <a:p>
            <a:pPr marL="171450" lvl="0" indent="-171450" defTabSz="41275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u="sng" dirty="0">
                <a:solidFill>
                  <a:srgbClr val="C00000"/>
                </a:solidFill>
                <a:latin typeface="Helvetica Neue"/>
                <a:ea typeface="+mn-ea"/>
                <a:cs typeface="Arial" panose="020B0604020202020204" pitchFamily="34" charset="0"/>
                <a:sym typeface="Helvetica Neue Medium"/>
              </a:rPr>
              <a:t>Underspend in 2021 due to a number of factors</a:t>
            </a:r>
          </a:p>
          <a:p>
            <a:pPr marL="628639" lvl="1" indent="-171450" defTabSz="41275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ea typeface="+mn-ea"/>
                <a:cs typeface="Arial" panose="020B0604020202020204" pitchFamily="34" charset="0"/>
                <a:sym typeface="Helvetica Neue Medium"/>
              </a:rPr>
              <a:t>Beginning work in May</a:t>
            </a:r>
          </a:p>
          <a:p>
            <a:pPr marL="628639" lvl="1" indent="-171450" defTabSz="41275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ea typeface="+mn-ea"/>
                <a:cs typeface="Arial" panose="020B0604020202020204" pitchFamily="34" charset="0"/>
                <a:sym typeface="Helvetica Neue Medium"/>
              </a:rPr>
              <a:t>Resource availability at KIT and UKAEA (partially due to late start)</a:t>
            </a:r>
          </a:p>
          <a:p>
            <a:pPr marL="171450" lvl="0" indent="-171450" defTabSz="41275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ea typeface="+mn-ea"/>
                <a:cs typeface="Arial" panose="020B0604020202020204" pitchFamily="34" charset="0"/>
                <a:sym typeface="Helvetica Neue Medium"/>
              </a:rPr>
              <a:t>ACH meetings to discuss work with hub took place in Sept 2021. Ongoing discussions about what ACH contribution will look like and if it is suitable for project.</a:t>
            </a:r>
          </a:p>
          <a:p>
            <a:pPr marL="171450" lvl="0" indent="-171450" defTabSz="41275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u="sng" dirty="0">
                <a:solidFill>
                  <a:srgbClr val="C00000"/>
                </a:solidFill>
                <a:latin typeface="Helvetica Neue"/>
                <a:ea typeface="+mn-ea"/>
                <a:cs typeface="Arial" panose="020B0604020202020204" pitchFamily="34" charset="0"/>
                <a:sym typeface="Helvetica Neue Medium"/>
              </a:rPr>
              <a:t>On course for open-source release in December (M3)</a:t>
            </a:r>
            <a:endParaRPr lang="en-GB" dirty="0">
              <a:solidFill>
                <a:srgbClr val="000000"/>
              </a:solidFill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BD1A9B-6272-4498-98AB-F1977793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kern="0" spc="-170" dirty="0">
                <a:solidFill>
                  <a:srgbClr val="132B4E"/>
                </a:solidFill>
                <a:latin typeface="Helvetica Neue"/>
                <a:sym typeface="Helvetica Neue"/>
              </a:rPr>
              <a:t>Progress</a:t>
            </a:r>
            <a:endParaRPr lang="en-GB" sz="1100" dirty="0">
              <a:solidFill>
                <a:srgbClr val="132B4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16ABF-0D11-4D6A-A5A6-E5A679C2D8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z="1200" dirty="0">
                <a:solidFill>
                  <a:srgbClr val="132B4E"/>
                </a:solidFill>
                <a:latin typeface="Helvetica Neue"/>
                <a:cs typeface="Arial" panose="020B0604020202020204" pitchFamily="34" charset="0"/>
                <a:sym typeface="Helvetica Neue Medium"/>
              </a:rPr>
              <a:t>TSVV-14 – 3rd E-TASC Scientific Board 29</a:t>
            </a:r>
            <a:r>
              <a:rPr lang="en-GB" sz="1200" baseline="30000" dirty="0">
                <a:solidFill>
                  <a:srgbClr val="132B4E"/>
                </a:solidFill>
                <a:latin typeface="Helvetica Neue"/>
                <a:cs typeface="Arial" panose="020B0604020202020204" pitchFamily="34" charset="0"/>
                <a:sym typeface="Helvetica Neue Medium"/>
              </a:rPr>
              <a:t>th</a:t>
            </a:r>
            <a:r>
              <a:rPr lang="en-GB" sz="1200" dirty="0">
                <a:solidFill>
                  <a:srgbClr val="132B4E"/>
                </a:solidFill>
                <a:latin typeface="Helvetica Neue"/>
                <a:cs typeface="Arial" panose="020B0604020202020204" pitchFamily="34" charset="0"/>
                <a:sym typeface="Helvetica Neue Medium"/>
              </a:rPr>
              <a:t> September 2021 </a:t>
            </a:r>
            <a:endParaRPr lang="en-US" sz="1050" dirty="0">
              <a:solidFill>
                <a:srgbClr val="132B4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794C6-28E6-494A-B99D-05AD04CF7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E08AE1F-3F31-47BB-9009-C8C5FF2C0451}"/>
              </a:ext>
            </a:extLst>
          </p:cNvPr>
          <p:cNvSpPr txBox="1">
            <a:spLocks/>
          </p:cNvSpPr>
          <p:nvPr/>
        </p:nvSpPr>
        <p:spPr>
          <a:xfrm>
            <a:off x="166868" y="770474"/>
            <a:ext cx="10985500" cy="467390"/>
          </a:xfrm>
          <a:prstGeom prst="rect">
            <a:avLst/>
          </a:prstGeom>
        </p:spPr>
        <p:txBody>
          <a:bodyPr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0" defTabSz="914400" hangingPunct="1">
              <a:lnSpc>
                <a:spcPct val="100000"/>
              </a:lnSpc>
              <a:spcBef>
                <a:spcPts val="0"/>
              </a:spcBef>
            </a:pPr>
            <a:r>
              <a:rPr lang="en-GB" sz="2800" b="1" kern="0" spc="-170" dirty="0">
                <a:solidFill>
                  <a:srgbClr val="C00000"/>
                </a:solidFill>
                <a:latin typeface="Helvetica Neue"/>
              </a:rPr>
              <a:t>Current Status</a:t>
            </a:r>
            <a:endParaRPr lang="en-GB" sz="18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C060457-DF02-4B24-9DCF-FD8F6C55E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313282"/>
              </p:ext>
            </p:extLst>
          </p:nvPr>
        </p:nvGraphicFramePr>
        <p:xfrm>
          <a:off x="6747309" y="1990820"/>
          <a:ext cx="485648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240">
                  <a:extLst>
                    <a:ext uri="{9D8B030D-6E8A-4147-A177-3AD203B41FA5}">
                      <a16:colId xmlns:a16="http://schemas.microsoft.com/office/drawing/2014/main" val="3736348439"/>
                    </a:ext>
                  </a:extLst>
                </a:gridCol>
                <a:gridCol w="2428240">
                  <a:extLst>
                    <a:ext uri="{9D8B030D-6E8A-4147-A177-3AD203B41FA5}">
                      <a16:colId xmlns:a16="http://schemas.microsoft.com/office/drawing/2014/main" val="12163460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340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M1 – project start-up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885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M2 – Code integration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84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M3 – Open-source release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On-track for Dec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629281"/>
                  </a:ext>
                </a:extLst>
              </a:tr>
            </a:tbl>
          </a:graphicData>
        </a:graphic>
      </p:graphicFrame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7A4D6C27-C669-4AA2-8F74-F03F17CEB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301225"/>
              </p:ext>
            </p:extLst>
          </p:nvPr>
        </p:nvGraphicFramePr>
        <p:xfrm>
          <a:off x="6747309" y="3851440"/>
          <a:ext cx="4856480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8211">
                  <a:extLst>
                    <a:ext uri="{9D8B030D-6E8A-4147-A177-3AD203B41FA5}">
                      <a16:colId xmlns:a16="http://schemas.microsoft.com/office/drawing/2014/main" val="3736348439"/>
                    </a:ext>
                  </a:extLst>
                </a:gridCol>
                <a:gridCol w="1728269">
                  <a:extLst>
                    <a:ext uri="{9D8B030D-6E8A-4147-A177-3AD203B41FA5}">
                      <a16:colId xmlns:a16="http://schemas.microsoft.com/office/drawing/2014/main" val="1216346045"/>
                    </a:ext>
                  </a:extLst>
                </a:gridCol>
              </a:tblGrid>
              <a:tr h="187468">
                <a:tc>
                  <a:txBody>
                    <a:bodyPr/>
                    <a:lstStyle/>
                    <a:p>
                      <a:r>
                        <a:rPr lang="en-GB" sz="1400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340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T1 – Software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885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T2 – Integration </a:t>
                      </a:r>
                      <a:r>
                        <a:rPr lang="en-GB" sz="1400"/>
                        <a:t>of two codes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84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T3 – Data exchange and interfaces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Small delay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629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03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2ABBE5-ACF8-446F-9E00-14BA454F2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867" y="1530994"/>
            <a:ext cx="10825184" cy="4491980"/>
          </a:xfrm>
        </p:spPr>
        <p:txBody>
          <a:bodyPr numCol="1">
            <a:normAutofit fontScale="92500"/>
          </a:bodyPr>
          <a:lstStyle/>
          <a:p>
            <a:pPr marL="171450" lvl="0" indent="-171450" defTabSz="412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ea typeface="+mn-ea"/>
                <a:cs typeface="Arial" panose="020B0604020202020204" pitchFamily="34" charset="0"/>
                <a:sym typeface="Helvetica Neue Medium"/>
              </a:rPr>
              <a:t>Tasks/Milestones for 2022 still appropriate</a:t>
            </a:r>
          </a:p>
          <a:p>
            <a:pPr marL="628639" lvl="1" indent="-171450" defTabSz="412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ea typeface="+mn-ea"/>
                <a:cs typeface="Arial" panose="020B0604020202020204" pitchFamily="34" charset="0"/>
                <a:sym typeface="Helvetica Neue Medium"/>
              </a:rPr>
              <a:t>Some neutronics tasks might need to be reshuffled given reason below</a:t>
            </a:r>
          </a:p>
          <a:p>
            <a:pPr marL="171450" lvl="0" indent="-171450" defTabSz="412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u="sng" dirty="0">
                <a:solidFill>
                  <a:srgbClr val="C00000"/>
                </a:solidFill>
                <a:latin typeface="Helvetica Neue"/>
                <a:ea typeface="+mn-ea"/>
                <a:cs typeface="Arial" panose="020B0604020202020204" pitchFamily="34" charset="0"/>
                <a:sym typeface="Helvetica Neue Medium"/>
              </a:rPr>
              <a:t>Project risk due to author of MIRA code leaving KIT at end of 2021 (F. </a:t>
            </a:r>
            <a:r>
              <a:rPr lang="en-GB" u="sng" dirty="0" err="1">
                <a:solidFill>
                  <a:srgbClr val="C00000"/>
                </a:solidFill>
                <a:latin typeface="Helvetica Neue"/>
                <a:ea typeface="+mn-ea"/>
                <a:cs typeface="Arial" panose="020B0604020202020204" pitchFamily="34" charset="0"/>
                <a:sym typeface="Helvetica Neue Medium"/>
              </a:rPr>
              <a:t>Franza</a:t>
            </a:r>
            <a:r>
              <a:rPr lang="en-GB" u="sng" dirty="0">
                <a:solidFill>
                  <a:srgbClr val="C00000"/>
                </a:solidFill>
                <a:latin typeface="Helvetica Neue"/>
                <a:ea typeface="+mn-ea"/>
                <a:cs typeface="Arial" panose="020B0604020202020204" pitchFamily="34" charset="0"/>
                <a:sym typeface="Helvetica Neue Medium"/>
              </a:rPr>
              <a:t>)</a:t>
            </a:r>
          </a:p>
          <a:p>
            <a:pPr marL="628639" lvl="1" indent="-171450" defTabSz="412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ea typeface="+mn-ea"/>
                <a:cs typeface="Arial" panose="020B0604020202020204" pitchFamily="34" charset="0"/>
                <a:sym typeface="Helvetica Neue Medium"/>
              </a:rPr>
              <a:t>KIT to organise replacement, but still will have fairly large impact on delivery</a:t>
            </a:r>
          </a:p>
          <a:p>
            <a:pPr marL="628639" lvl="1" indent="-171450" defTabSz="412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ea typeface="+mn-ea"/>
                <a:cs typeface="Arial" panose="020B0604020202020204" pitchFamily="34" charset="0"/>
                <a:sym typeface="Helvetica Neue Medium"/>
              </a:rPr>
              <a:t>Have begun to plan contingencies if KIT staff resource not in place for some tasks (e.g. 2-D neutronics)</a:t>
            </a:r>
          </a:p>
          <a:p>
            <a:pPr marL="171450" lvl="0" indent="-171450" defTabSz="412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ea typeface="+mn-ea"/>
                <a:cs typeface="Arial" panose="020B0604020202020204" pitchFamily="34" charset="0"/>
                <a:sym typeface="Helvetica Neue Medium"/>
              </a:rPr>
              <a:t>Aim to begin building community around BLUEMIRA after open-source release in December 2021</a:t>
            </a:r>
          </a:p>
          <a:p>
            <a:pPr marL="171450" lvl="0" indent="-171450" defTabSz="412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ea typeface="+mn-ea"/>
                <a:cs typeface="Arial" panose="020B0604020202020204" pitchFamily="34" charset="0"/>
                <a:sym typeface="Helvetica Neue Medium"/>
              </a:rPr>
              <a:t>ACH status dependent on 2021 discussions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BD1A9B-6272-4498-98AB-F1977793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kern="0" spc="-170" dirty="0">
                <a:solidFill>
                  <a:srgbClr val="132B4E"/>
                </a:solidFill>
                <a:latin typeface="Helvetica Neue"/>
                <a:sym typeface="Helvetica Neue"/>
              </a:rPr>
              <a:t>Outlook</a:t>
            </a:r>
            <a:endParaRPr lang="en-GB" sz="1100" dirty="0">
              <a:solidFill>
                <a:srgbClr val="132B4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16ABF-0D11-4D6A-A5A6-E5A679C2D8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GB" sz="1200" dirty="0">
                <a:solidFill>
                  <a:srgbClr val="132B4E"/>
                </a:solidFill>
                <a:latin typeface="Helvetica Neue"/>
                <a:cs typeface="Arial" panose="020B0604020202020204" pitchFamily="34" charset="0"/>
                <a:sym typeface="Helvetica Neue Medium"/>
              </a:rPr>
              <a:t>TSVV-14 – 3rd E-TASC Scientific Board 29</a:t>
            </a:r>
            <a:r>
              <a:rPr lang="en-GB" sz="1200" baseline="30000" dirty="0">
                <a:solidFill>
                  <a:srgbClr val="132B4E"/>
                </a:solidFill>
                <a:latin typeface="Helvetica Neue"/>
                <a:cs typeface="Arial" panose="020B0604020202020204" pitchFamily="34" charset="0"/>
                <a:sym typeface="Helvetica Neue Medium"/>
              </a:rPr>
              <a:t>th</a:t>
            </a:r>
            <a:r>
              <a:rPr lang="en-GB" sz="1200" dirty="0">
                <a:solidFill>
                  <a:srgbClr val="132B4E"/>
                </a:solidFill>
                <a:latin typeface="Helvetica Neue"/>
                <a:cs typeface="Arial" panose="020B0604020202020204" pitchFamily="34" charset="0"/>
                <a:sym typeface="Helvetica Neue Medium"/>
              </a:rPr>
              <a:t> September 2021 </a:t>
            </a:r>
            <a:endParaRPr lang="en-US" sz="1050" dirty="0">
              <a:solidFill>
                <a:srgbClr val="132B4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794C6-28E6-494A-B99D-05AD04CF7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E08AE1F-3F31-47BB-9009-C8C5FF2C0451}"/>
              </a:ext>
            </a:extLst>
          </p:cNvPr>
          <p:cNvSpPr txBox="1">
            <a:spLocks/>
          </p:cNvSpPr>
          <p:nvPr/>
        </p:nvSpPr>
        <p:spPr>
          <a:xfrm>
            <a:off x="166868" y="770474"/>
            <a:ext cx="10985500" cy="467390"/>
          </a:xfrm>
          <a:prstGeom prst="rect">
            <a:avLst/>
          </a:prstGeom>
        </p:spPr>
        <p:txBody>
          <a:bodyPr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lvl="0" defTabSz="914400" hangingPunct="1">
              <a:lnSpc>
                <a:spcPct val="100000"/>
              </a:lnSpc>
              <a:spcBef>
                <a:spcPts val="0"/>
              </a:spcBef>
            </a:pPr>
            <a:r>
              <a:rPr lang="en-GB" sz="2800" b="1" kern="0" spc="-170" dirty="0">
                <a:solidFill>
                  <a:srgbClr val="C00000"/>
                </a:solidFill>
                <a:latin typeface="Helvetica Neue"/>
              </a:rPr>
              <a:t>2022</a:t>
            </a:r>
            <a:endParaRPr lang="en-GB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16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8DE2FE-B9CC-40BA-A9B9-08788E875E5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Official - Sensitive - Commercial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C50B55-E7F2-454B-8CD0-4F6F7B3A53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5482B25-261F-464E-BDD8-63296DE4D8A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C64FB3-C691-44CB-A020-2FB152E57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dirty="0"/>
            </a:br>
            <a:r>
              <a:rPr lang="en-GB" dirty="0"/>
              <a:t>Questions?</a:t>
            </a:r>
            <a:br>
              <a:rPr lang="en-GB" dirty="0"/>
            </a:b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61F1E-9352-4CBE-9763-3F2C89EE33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709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2F56"/>
      </a:dk1>
      <a:lt1>
        <a:srgbClr val="FFFFFF"/>
      </a:lt1>
      <a:dk2>
        <a:srgbClr val="000000"/>
      </a:dk2>
      <a:lt2>
        <a:srgbClr val="D1D2D3"/>
      </a:lt2>
      <a:accent1>
        <a:srgbClr val="002F56"/>
      </a:accent1>
      <a:accent2>
        <a:srgbClr val="F6D34D"/>
      </a:accent2>
      <a:accent3>
        <a:srgbClr val="006F45"/>
      </a:accent3>
      <a:accent4>
        <a:srgbClr val="0082CA"/>
      </a:accent4>
      <a:accent5>
        <a:srgbClr val="C9242C"/>
      </a:accent5>
      <a:accent6>
        <a:srgbClr val="808283"/>
      </a:accent6>
      <a:hlink>
        <a:srgbClr val="002F56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2" id="{A91B6F11-F28B-3645-974B-3C6C4F75442A}" vid="{BB82078F-5EBB-014B-AD18-E9A65C103E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777B8876EEB942A41EB136C84D6A23" ma:contentTypeVersion="13" ma:contentTypeDescription="Create a new document." ma:contentTypeScope="" ma:versionID="924e265c8792bff3a4e8625adc905fe1">
  <xsd:schema xmlns:xsd="http://www.w3.org/2001/XMLSchema" xmlns:xs="http://www.w3.org/2001/XMLSchema" xmlns:p="http://schemas.microsoft.com/office/2006/metadata/properties" xmlns:ns3="4a21ed07-5686-40f5-a7a7-c48be42ccee9" xmlns:ns4="c03ae9f6-309f-4b26-8133-332aed5e56e8" targetNamespace="http://schemas.microsoft.com/office/2006/metadata/properties" ma:root="true" ma:fieldsID="c0a681c638be47fa2373e04d2522f1ac" ns3:_="" ns4:_="">
    <xsd:import namespace="4a21ed07-5686-40f5-a7a7-c48be42ccee9"/>
    <xsd:import namespace="c03ae9f6-309f-4b26-8133-332aed5e56e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1ed07-5686-40f5-a7a7-c48be42cce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3ae9f6-309f-4b26-8133-332aed5e56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A782C5-95DB-4DF3-98D5-CB23E3335D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21ed07-5686-40f5-a7a7-c48be42ccee9"/>
    <ds:schemaRef ds:uri="c03ae9f6-309f-4b26-8133-332aed5e56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9838FB-E710-4C6E-8DC6-B944BEA774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AF908-B7E0-4351-9ACD-EF44FA1F1825}">
  <ds:schemaRefs>
    <ds:schemaRef ds:uri="http://purl.org/dc/dcmitype/"/>
    <ds:schemaRef ds:uri="http://purl.org/dc/elements/1.1/"/>
    <ds:schemaRef ds:uri="c03ae9f6-309f-4b26-8133-332aed5e56e8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4a21ed07-5686-40f5-a7a7-c48be42ccee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UKAEA-w</Template>
  <TotalTime>1443</TotalTime>
  <Words>435</Words>
  <Application>Microsoft Office PowerPoint</Application>
  <PresentationFormat>Widescreen</PresentationFormat>
  <Paragraphs>58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Helvetica Neue</vt:lpstr>
      <vt:lpstr>Wingdings</vt:lpstr>
      <vt:lpstr>Office Theme</vt:lpstr>
      <vt:lpstr>TSVV-14 Update</vt:lpstr>
      <vt:lpstr>Objectives</vt:lpstr>
      <vt:lpstr>Progress</vt:lpstr>
      <vt:lpstr>Outlook</vt:lpstr>
      <vt:lpstr>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Morris, James</dc:creator>
  <cp:lastModifiedBy>Morris, James</cp:lastModifiedBy>
  <cp:revision>57</cp:revision>
  <cp:lastPrinted>2017-03-10T11:43:47Z</cp:lastPrinted>
  <dcterms:created xsi:type="dcterms:W3CDTF">2021-03-28T18:58:08Z</dcterms:created>
  <dcterms:modified xsi:type="dcterms:W3CDTF">2021-09-29T10:01:27Z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759de7-3255-46b5-8dfe-736652f9c6c1_Enabled">
    <vt:lpwstr>true</vt:lpwstr>
  </property>
  <property fmtid="{D5CDD505-2E9C-101B-9397-08002B2CF9AE}" pid="3" name="MSIP_Label_22759de7-3255-46b5-8dfe-736652f9c6c1_SetDate">
    <vt:lpwstr>2021-03-28T18:58:08Z</vt:lpwstr>
  </property>
  <property fmtid="{D5CDD505-2E9C-101B-9397-08002B2CF9AE}" pid="4" name="MSIP_Label_22759de7-3255-46b5-8dfe-736652f9c6c1_Method">
    <vt:lpwstr>Standard</vt:lpwstr>
  </property>
  <property fmtid="{D5CDD505-2E9C-101B-9397-08002B2CF9AE}" pid="5" name="MSIP_Label_22759de7-3255-46b5-8dfe-736652f9c6c1_Name">
    <vt:lpwstr>22759de7-3255-46b5-8dfe-736652f9c6c1</vt:lpwstr>
  </property>
  <property fmtid="{D5CDD505-2E9C-101B-9397-08002B2CF9AE}" pid="6" name="MSIP_Label_22759de7-3255-46b5-8dfe-736652f9c6c1_SiteId">
    <vt:lpwstr>c6ac664b-ae27-4d5d-b4e6-bb5717196fc7</vt:lpwstr>
  </property>
  <property fmtid="{D5CDD505-2E9C-101B-9397-08002B2CF9AE}" pid="7" name="MSIP_Label_22759de7-3255-46b5-8dfe-736652f9c6c1_ActionId">
    <vt:lpwstr>ac3851b8-4a37-4a12-ae1a-32067202d2de</vt:lpwstr>
  </property>
  <property fmtid="{D5CDD505-2E9C-101B-9397-08002B2CF9AE}" pid="8" name="MSIP_Label_22759de7-3255-46b5-8dfe-736652f9c6c1_ContentBits">
    <vt:lpwstr>0</vt:lpwstr>
  </property>
  <property fmtid="{D5CDD505-2E9C-101B-9397-08002B2CF9AE}" pid="9" name="ContentTypeId">
    <vt:lpwstr>0x01010019777B8876EEB942A41EB136C84D6A23</vt:lpwstr>
  </property>
</Properties>
</file>