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3399"/>
    <a:srgbClr val="FF9900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64" autoAdjust="0"/>
  </p:normalViewPr>
  <p:slideViewPr>
    <p:cSldViewPr showGuides="1">
      <p:cViewPr varScale="1">
        <p:scale>
          <a:sx n="108" d="100"/>
          <a:sy n="108" d="100"/>
        </p:scale>
        <p:origin x="221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13/10/2021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13/10/2021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| IEK-4 |  FZ </a:t>
            </a:r>
            <a:r>
              <a:rPr lang="en-GB" sz="1400" dirty="0" err="1" smtClean="0"/>
              <a:t>Jülich</a:t>
            </a:r>
            <a:r>
              <a:rPr lang="en-GB" sz="1400" dirty="0" smtClean="0"/>
              <a:t> | 04.03.2021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13/10/2021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575" y="57163"/>
            <a:ext cx="8928992" cy="342900"/>
          </a:xfrm>
        </p:spPr>
        <p:txBody>
          <a:bodyPr/>
          <a:lstStyle/>
          <a:p>
            <a:r>
              <a:rPr lang="en-GB" sz="2400" dirty="0" smtClean="0">
                <a:solidFill>
                  <a:srgbClr val="C00000"/>
                </a:solidFill>
              </a:rPr>
              <a:t>WP DC + TSVV-5 postdoc position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30039"/>
              </p:ext>
            </p:extLst>
          </p:nvPr>
        </p:nvGraphicFramePr>
        <p:xfrm>
          <a:off x="85269" y="779758"/>
          <a:ext cx="8856984" cy="4041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885">
                  <a:extLst>
                    <a:ext uri="{9D8B030D-6E8A-4147-A177-3AD203B41FA5}">
                      <a16:colId xmlns:a16="http://schemas.microsoft.com/office/drawing/2014/main" val="3577408671"/>
                    </a:ext>
                  </a:extLst>
                </a:gridCol>
                <a:gridCol w="6036077">
                  <a:extLst>
                    <a:ext uri="{9D8B030D-6E8A-4147-A177-3AD203B41FA5}">
                      <a16:colId xmlns:a16="http://schemas.microsoft.com/office/drawing/2014/main" val="2252861066"/>
                    </a:ext>
                  </a:extLst>
                </a:gridCol>
                <a:gridCol w="1558022">
                  <a:extLst>
                    <a:ext uri="{9D8B030D-6E8A-4147-A177-3AD203B41FA5}">
                      <a16:colId xmlns:a16="http://schemas.microsoft.com/office/drawing/2014/main" val="2878788615"/>
                    </a:ext>
                  </a:extLst>
                </a:gridCol>
              </a:tblGrid>
              <a:tr h="323385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EUROfusion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research and EIRENE development items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PPY support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459706"/>
                  </a:ext>
                </a:extLst>
              </a:tr>
              <a:tr h="2772959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TSVV-5</a:t>
                      </a:r>
                    </a:p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(WP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PWIE)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 to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molecular CRMs in ADAS </a:t>
                      </a: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refined models for D2/H2;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3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incorporating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ADAS “</a:t>
                      </a:r>
                      <a:r>
                        <a:rPr lang="en-GB" sz="13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mdf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formats.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Providing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rovibrational temperature 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 a parameter and </a:t>
                      </a:r>
                      <a:r>
                        <a:rPr lang="en-GB" sz="13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 effect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incorporation and validation of the related data.</a:t>
                      </a:r>
                      <a:endParaRPr lang="en-GB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Optimization of the CRM for speed</a:t>
                      </a: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based on providing flexible approach for selection of appropriate states to be tracked.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Investigation of key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molecular processes in detached plasma; </a:t>
                      </a: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of preferable reaction chains using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classical eigenvector </a:t>
                      </a: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approach as well as modern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nonlinear dynamics math approaches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Validation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 with 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JET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MAGNUM-PSI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extrapolation for 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ITER/DEMO </a:t>
                      </a:r>
                      <a:r>
                        <a:rPr lang="en-GB" sz="13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(TSVV “portfolio” cases).</a:t>
                      </a:r>
                      <a:endParaRPr lang="en-GB" sz="13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postdoc (</a:t>
                      </a:r>
                      <a:r>
                        <a:rPr lang="de-DE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de-DE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PhD-student) position</a:t>
                      </a:r>
                    </a:p>
                    <a:p>
                      <a:endParaRPr lang="en-GB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PI including own scientific contribution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625382"/>
                  </a:ext>
                </a:extLst>
              </a:tr>
              <a:tr h="649004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 DEMO</a:t>
                      </a:r>
                      <a:b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(WP</a:t>
                      </a:r>
                      <a:r>
                        <a:rPr lang="en-GB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DC)</a:t>
                      </a:r>
                    </a:p>
                    <a:p>
                      <a:endParaRPr lang="en-GB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DEMO: predicting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spectroscopic emission characteristic for detachment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including from molecular species.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relating the light emission to degree of detachment; </a:t>
                      </a:r>
                      <a:r>
                        <a:rPr lang="en-GB" sz="13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detachment control</a:t>
                      </a:r>
                      <a:r>
                        <a:rPr lang="en-GB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GB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postdoc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 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supervisor</a:t>
                      </a:r>
                      <a:endParaRPr lang="en-GB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361254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7180" y="463449"/>
            <a:ext cx="8993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“Improvement of A&amp;M CRMs in the EIRENE-NGM for spectroscopy-based detachment control”</a:t>
            </a:r>
            <a:endParaRPr lang="en-GB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187</Words>
  <Application>Microsoft Office PowerPoint</Application>
  <PresentationFormat>Bildschirmpräsentation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WP DC + TSVV-5 postdoc position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552</cp:revision>
  <cp:lastPrinted>2014-10-16T14:51:28Z</cp:lastPrinted>
  <dcterms:created xsi:type="dcterms:W3CDTF">2019-10-05T18:10:40Z</dcterms:created>
  <dcterms:modified xsi:type="dcterms:W3CDTF">2021-10-13T19:13:07Z</dcterms:modified>
</cp:coreProperties>
</file>