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234-C522-4FF8-8DF1-2152D54C9D1C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280-D45D-4769-B60A-3F9B018C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62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234-C522-4FF8-8DF1-2152D54C9D1C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280-D45D-4769-B60A-3F9B018C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43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234-C522-4FF8-8DF1-2152D54C9D1C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280-D45D-4769-B60A-3F9B018C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43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234-C522-4FF8-8DF1-2152D54C9D1C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280-D45D-4769-B60A-3F9B018C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847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234-C522-4FF8-8DF1-2152D54C9D1C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280-D45D-4769-B60A-3F9B018C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182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234-C522-4FF8-8DF1-2152D54C9D1C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280-D45D-4769-B60A-3F9B018C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764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234-C522-4FF8-8DF1-2152D54C9D1C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280-D45D-4769-B60A-3F9B018C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721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234-C522-4FF8-8DF1-2152D54C9D1C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280-D45D-4769-B60A-3F9B018C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292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234-C522-4FF8-8DF1-2152D54C9D1C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280-D45D-4769-B60A-3F9B018C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60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234-C522-4FF8-8DF1-2152D54C9D1C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280-D45D-4769-B60A-3F9B018C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77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95234-C522-4FF8-8DF1-2152D54C9D1C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90280-D45D-4769-B60A-3F9B018C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53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5234-C522-4FF8-8DF1-2152D54C9D1C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90280-D45D-4769-B60A-3F9B018C29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184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275907" y="510363"/>
            <a:ext cx="10249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Eirene </a:t>
            </a:r>
            <a:r>
              <a:rPr lang="de-DE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versions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275907" y="1446028"/>
            <a:ext cx="733646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Branches</a:t>
            </a:r>
            <a:endParaRPr lang="de-DE" sz="2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hlst_openmp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develop_nhorst_Wbundling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forks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branches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 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765004" y="3530009"/>
            <a:ext cx="393404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orks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orks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BGK_bugfix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suggested_changes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ADAS_bundled_files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/fort.13-14-15_safeties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safe_develop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radiation_tallies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bugfixes+output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188148" y="3530009"/>
            <a:ext cx="401910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/safeties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/mesh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/debugs-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gfortran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timer_error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MPI_error_handling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istream_in_parmmod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species_rescaling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forks/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/species_rescaling_DR3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793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71870" y="510363"/>
            <a:ext cx="7719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peak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branches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871870" y="1339703"/>
            <a:ext cx="733646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Branches</a:t>
            </a:r>
            <a:endParaRPr lang="de-DE" sz="2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outdated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evelop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developments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last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Mostly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modernizing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JSON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hlst_openmp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OpenMP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functionality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develop_nhorst_Wbundling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Charge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bundling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/>
              <a:t> 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9809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701749" y="584791"/>
            <a:ext cx="1034547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Forks</a:t>
            </a:r>
            <a:r>
              <a:rPr lang="de-DE" dirty="0" smtClean="0"/>
              <a:t>/</a:t>
            </a:r>
            <a:r>
              <a:rPr lang="de-DE" dirty="0" err="1" smtClean="0"/>
              <a:t>iter</a:t>
            </a:r>
            <a:r>
              <a:rPr lang="de-DE" dirty="0" smtClean="0"/>
              <a:t>/</a:t>
            </a:r>
            <a:r>
              <a:rPr lang="de-DE" dirty="0" err="1" smtClean="0"/>
              <a:t>branches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lvl="1"/>
            <a:r>
              <a:rPr lang="de-DE" dirty="0" err="1" smtClean="0"/>
              <a:t>Forks</a:t>
            </a:r>
            <a:r>
              <a:rPr lang="de-DE" dirty="0" smtClean="0"/>
              <a:t>/</a:t>
            </a:r>
            <a:r>
              <a:rPr lang="de-DE" dirty="0" err="1" smtClean="0"/>
              <a:t>iter</a:t>
            </a:r>
            <a:r>
              <a:rPr lang="de-DE" dirty="0" smtClean="0"/>
              <a:t>/</a:t>
            </a:r>
            <a:r>
              <a:rPr lang="de-DE" dirty="0" err="1" smtClean="0"/>
              <a:t>species_scaling</a:t>
            </a:r>
            <a:r>
              <a:rPr lang="de-DE" dirty="0" smtClean="0"/>
              <a:t>(_DR3)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latest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ITER </a:t>
            </a:r>
            <a:r>
              <a:rPr lang="de-DE" dirty="0" err="1" smtClean="0"/>
              <a:t>branches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r>
              <a:rPr lang="de-DE" dirty="0" err="1" smtClean="0"/>
              <a:t>Thousands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r>
              <a:rPr lang="de-DE" dirty="0" smtClean="0"/>
              <a:t> : </a:t>
            </a:r>
            <a:r>
              <a:rPr lang="de-DE" dirty="0" err="1" smtClean="0"/>
              <a:t>spell</a:t>
            </a:r>
            <a:r>
              <a:rPr lang="de-DE" dirty="0" smtClean="0"/>
              <a:t> </a:t>
            </a:r>
            <a:r>
              <a:rPr lang="de-DE" dirty="0" err="1" smtClean="0"/>
              <a:t>checking</a:t>
            </a:r>
            <a:r>
              <a:rPr lang="de-DE" dirty="0" smtClean="0"/>
              <a:t>, </a:t>
            </a:r>
            <a:r>
              <a:rPr lang="de-DE" dirty="0" err="1" smtClean="0"/>
              <a:t>typo</a:t>
            </a:r>
            <a:r>
              <a:rPr lang="de-DE" dirty="0" smtClean="0"/>
              <a:t> </a:t>
            </a:r>
            <a:r>
              <a:rPr lang="de-DE" dirty="0" err="1" smtClean="0"/>
              <a:t>corrections</a:t>
            </a:r>
            <a:r>
              <a:rPr lang="de-DE" dirty="0" smtClean="0"/>
              <a:t>, blank </a:t>
            </a:r>
            <a:r>
              <a:rPr lang="de-DE" dirty="0" err="1" smtClean="0"/>
              <a:t>removal</a:t>
            </a:r>
            <a:r>
              <a:rPr lang="de-DE" dirty="0" smtClean="0"/>
              <a:t>, </a:t>
            </a:r>
            <a:r>
              <a:rPr lang="de-DE" dirty="0" err="1" smtClean="0"/>
              <a:t>hyphens</a:t>
            </a:r>
            <a:r>
              <a:rPr lang="de-DE" dirty="0" smtClean="0"/>
              <a:t>, </a:t>
            </a:r>
            <a:r>
              <a:rPr lang="de-DE" dirty="0" err="1" smtClean="0"/>
              <a:t>colons</a:t>
            </a:r>
            <a:r>
              <a:rPr lang="de-DE" dirty="0" smtClean="0"/>
              <a:t>, </a:t>
            </a:r>
            <a:r>
              <a:rPr lang="de-DE" dirty="0" err="1" smtClean="0"/>
              <a:t>adding</a:t>
            </a:r>
            <a:r>
              <a:rPr lang="de-DE" dirty="0" smtClean="0"/>
              <a:t> </a:t>
            </a:r>
            <a:r>
              <a:rPr lang="de-DE" dirty="0" err="1" smtClean="0"/>
              <a:t>subroutine</a:t>
            </a:r>
            <a:r>
              <a:rPr lang="de-DE" dirty="0" smtClean="0"/>
              <a:t> </a:t>
            </a:r>
            <a:r>
              <a:rPr lang="de-DE" dirty="0" err="1" smtClean="0"/>
              <a:t>names</a:t>
            </a:r>
            <a:r>
              <a:rPr lang="de-DE" dirty="0" smtClean="0"/>
              <a:t> at end </a:t>
            </a:r>
            <a:r>
              <a:rPr lang="de-DE" dirty="0" err="1" smtClean="0"/>
              <a:t>statements</a:t>
            </a:r>
            <a:r>
              <a:rPr lang="de-DE" dirty="0" smtClean="0"/>
              <a:t> , </a:t>
            </a:r>
            <a:r>
              <a:rPr lang="de-DE" dirty="0" err="1" smtClean="0"/>
              <a:t>print</a:t>
            </a:r>
            <a:r>
              <a:rPr lang="de-DE" dirty="0" smtClean="0"/>
              <a:t> </a:t>
            </a:r>
            <a:r>
              <a:rPr lang="de-DE" dirty="0" err="1" smtClean="0"/>
              <a:t>formats</a:t>
            </a:r>
            <a:r>
              <a:rPr lang="de-DE" dirty="0" smtClean="0"/>
              <a:t> …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But also </a:t>
            </a:r>
            <a:r>
              <a:rPr lang="de-DE" dirty="0" err="1" smtClean="0"/>
              <a:t>serious</a:t>
            </a:r>
            <a:r>
              <a:rPr lang="de-DE" dirty="0" smtClean="0"/>
              <a:t> </a:t>
            </a:r>
            <a:r>
              <a:rPr lang="de-DE" dirty="0" err="1" smtClean="0"/>
              <a:t>bug</a:t>
            </a:r>
            <a:r>
              <a:rPr lang="de-DE" dirty="0" smtClean="0"/>
              <a:t> fixes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developments</a:t>
            </a:r>
            <a:r>
              <a:rPr lang="de-DE" dirty="0" smtClean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err="1" smtClean="0"/>
              <a:t>Adding</a:t>
            </a:r>
            <a:r>
              <a:rPr lang="de-DE" dirty="0" smtClean="0"/>
              <a:t> </a:t>
            </a:r>
            <a:r>
              <a:rPr lang="de-DE" dirty="0" err="1" smtClean="0"/>
              <a:t>Ammonia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involves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Arrhenius form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calculating</a:t>
            </a:r>
            <a:r>
              <a:rPr lang="de-DE" dirty="0" smtClean="0"/>
              <a:t> </a:t>
            </a:r>
            <a:r>
              <a:rPr lang="de-DE" dirty="0" err="1" smtClean="0"/>
              <a:t>rates</a:t>
            </a:r>
            <a:endParaRPr lang="de-DE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err="1" smtClean="0"/>
              <a:t>Safety</a:t>
            </a:r>
            <a:r>
              <a:rPr lang="de-DE" dirty="0" smtClean="0"/>
              <a:t> </a:t>
            </a:r>
            <a:r>
              <a:rPr lang="de-DE" dirty="0" err="1" smtClean="0"/>
              <a:t>checks</a:t>
            </a:r>
            <a:r>
              <a:rPr lang="de-DE" dirty="0" smtClean="0"/>
              <a:t> </a:t>
            </a:r>
            <a:r>
              <a:rPr lang="de-DE" dirty="0" err="1" smtClean="0"/>
              <a:t>concerning</a:t>
            </a:r>
            <a:r>
              <a:rPr lang="de-DE" dirty="0" smtClean="0"/>
              <a:t> file-handling, </a:t>
            </a:r>
            <a:r>
              <a:rPr lang="de-DE" dirty="0" err="1" smtClean="0"/>
              <a:t>array</a:t>
            </a:r>
            <a:r>
              <a:rPr lang="de-DE" dirty="0" smtClean="0"/>
              <a:t> </a:t>
            </a:r>
            <a:r>
              <a:rPr lang="de-DE" dirty="0" err="1" smtClean="0"/>
              <a:t>allocations</a:t>
            </a:r>
            <a:r>
              <a:rPr lang="de-DE" dirty="0" smtClean="0"/>
              <a:t>, </a:t>
            </a:r>
            <a:r>
              <a:rPr lang="de-DE" dirty="0" err="1" smtClean="0"/>
              <a:t>checks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a </a:t>
            </a:r>
            <a:r>
              <a:rPr lang="de-DE" dirty="0" err="1" smtClean="0"/>
              <a:t>processor</a:t>
            </a:r>
            <a:r>
              <a:rPr lang="de-DE" dirty="0" smtClean="0"/>
              <a:t> </a:t>
            </a:r>
            <a:r>
              <a:rPr lang="de-DE" dirty="0" err="1" smtClean="0"/>
              <a:t>exited</a:t>
            </a:r>
            <a:r>
              <a:rPr lang="de-DE" dirty="0" smtClean="0"/>
              <a:t> </a:t>
            </a:r>
            <a:r>
              <a:rPr lang="de-DE" dirty="0" err="1" smtClean="0"/>
              <a:t>execution</a:t>
            </a:r>
            <a:r>
              <a:rPr lang="de-DE" dirty="0" smtClean="0"/>
              <a:t> </a:t>
            </a:r>
            <a:r>
              <a:rPr lang="de-DE" dirty="0" err="1" smtClean="0"/>
              <a:t>untimely</a:t>
            </a:r>
            <a:endParaRPr lang="de-DE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smtClean="0"/>
              <a:t>Detlevs </a:t>
            </a:r>
            <a:r>
              <a:rPr lang="de-DE" dirty="0" err="1" smtClean="0"/>
              <a:t>corrections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MODBGK (</a:t>
            </a:r>
            <a:r>
              <a:rPr lang="de-DE" dirty="0" err="1" smtClean="0"/>
              <a:t>nonlinear</a:t>
            </a:r>
            <a:r>
              <a:rPr lang="de-DE" dirty="0" smtClean="0"/>
              <a:t> </a:t>
            </a:r>
            <a:r>
              <a:rPr lang="de-DE" dirty="0" err="1" smtClean="0"/>
              <a:t>iteration</a:t>
            </a:r>
            <a:r>
              <a:rPr lang="de-DE" dirty="0" smtClean="0"/>
              <a:t> </a:t>
            </a:r>
            <a:r>
              <a:rPr lang="de-DE" dirty="0" err="1" smtClean="0"/>
              <a:t>scheme</a:t>
            </a:r>
            <a:r>
              <a:rPr lang="de-DE" dirty="0" smtClean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smtClean="0"/>
              <a:t>Charge </a:t>
            </a:r>
            <a:r>
              <a:rPr lang="de-DE" dirty="0" err="1" smtClean="0"/>
              <a:t>state</a:t>
            </a:r>
            <a:r>
              <a:rPr lang="de-DE" dirty="0" smtClean="0"/>
              <a:t> </a:t>
            </a:r>
            <a:r>
              <a:rPr lang="de-DE" dirty="0" err="1" smtClean="0"/>
              <a:t>bundling</a:t>
            </a:r>
            <a:r>
              <a:rPr lang="de-DE" dirty="0" smtClean="0"/>
              <a:t> </a:t>
            </a:r>
            <a:r>
              <a:rPr lang="de-DE" dirty="0" err="1" smtClean="0"/>
              <a:t>taken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Niels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smtClean="0"/>
              <a:t>Radiation </a:t>
            </a:r>
            <a:r>
              <a:rPr lang="de-DE" dirty="0" err="1" smtClean="0"/>
              <a:t>tallies</a:t>
            </a:r>
            <a:endParaRPr lang="de-DE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err="1" smtClean="0"/>
              <a:t>Species</a:t>
            </a:r>
            <a:r>
              <a:rPr lang="de-DE" dirty="0" smtClean="0"/>
              <a:t> </a:t>
            </a:r>
            <a:r>
              <a:rPr lang="de-DE" dirty="0" err="1" smtClean="0"/>
              <a:t>specify</a:t>
            </a:r>
            <a:r>
              <a:rPr lang="de-DE" dirty="0" smtClean="0"/>
              <a:t> </a:t>
            </a:r>
            <a:r>
              <a:rPr lang="de-DE" dirty="0" err="1" smtClean="0"/>
              <a:t>scaling</a:t>
            </a:r>
            <a:r>
              <a:rPr lang="de-DE" dirty="0" smtClean="0"/>
              <a:t>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perhaps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endParaRPr lang="de-DE" dirty="0" smtClean="0"/>
          </a:p>
          <a:p>
            <a:endParaRPr lang="de-DE" dirty="0" smtClean="0"/>
          </a:p>
          <a:p>
            <a:pPr lvl="1"/>
            <a:r>
              <a:rPr lang="de-DE" dirty="0" smtClean="0"/>
              <a:t>Most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branches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merged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endParaRPr lang="de-DE" dirty="0" smtClean="0"/>
          </a:p>
          <a:p>
            <a:pPr lvl="1"/>
            <a:endParaRPr lang="de-DE" dirty="0" smtClean="0"/>
          </a:p>
          <a:p>
            <a:pPr lvl="1"/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branch</a:t>
            </a:r>
            <a:r>
              <a:rPr lang="de-DE" dirty="0" smtClean="0"/>
              <a:t> </a:t>
            </a:r>
            <a:r>
              <a:rPr lang="de-DE" dirty="0" err="1" smtClean="0"/>
              <a:t>fork</a:t>
            </a:r>
            <a:r>
              <a:rPr lang="de-DE" dirty="0" smtClean="0"/>
              <a:t>/</a:t>
            </a:r>
            <a:r>
              <a:rPr lang="de-DE" dirty="0" err="1" smtClean="0"/>
              <a:t>iter</a:t>
            </a:r>
            <a:r>
              <a:rPr lang="de-DE" dirty="0" smtClean="0"/>
              <a:t>/</a:t>
            </a:r>
            <a:r>
              <a:rPr lang="de-DE" dirty="0" err="1" smtClean="0"/>
              <a:t>safe-develop</a:t>
            </a:r>
            <a:r>
              <a:rPr lang="de-DE" dirty="0" smtClean="0"/>
              <a:t> at least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couple_SOLPS</a:t>
            </a:r>
            <a:r>
              <a:rPr lang="de-DE" dirty="0" smtClean="0"/>
              <a:t>-ITER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module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all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place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0929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81668" y="713678"/>
            <a:ext cx="979077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mentioned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PB_wip_tim_integrated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Trace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ion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originating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Josef Seebacher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integrated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 Eirene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version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similar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branch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Works on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triangular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tetrahedral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meshes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DR-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wip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emiss_colrad_he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emiss_colrad_he</a:t>
            </a: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models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He</a:t>
            </a:r>
          </a:p>
          <a:p>
            <a:pPr lvl="1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all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channels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CRMs </a:t>
            </a:r>
          </a:p>
          <a:p>
            <a:pPr lvl="1"/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quantities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missing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29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46298" y="733647"/>
            <a:ext cx="97181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#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defined</a:t>
            </a:r>
            <a:r>
              <a:rPr lang="de-DE" dirty="0" smtClean="0"/>
              <a:t>(G95) || ( </a:t>
            </a:r>
            <a:r>
              <a:rPr lang="de-DE" dirty="0" err="1" smtClean="0"/>
              <a:t>defined</a:t>
            </a:r>
            <a:r>
              <a:rPr lang="de-DE" dirty="0" smtClean="0"/>
              <a:t>(PGF90) &amp;&amp; COMPILER_MAJOR_VERSION &lt; 19 )</a:t>
            </a:r>
          </a:p>
          <a:p>
            <a:r>
              <a:rPr lang="de-DE" dirty="0"/>
              <a:t> </a:t>
            </a:r>
            <a:r>
              <a:rPr lang="de-DE" dirty="0" smtClean="0"/>
              <a:t>       STOP ´EIRENE_EXIT´</a:t>
            </a:r>
          </a:p>
          <a:p>
            <a:r>
              <a:rPr lang="de-DE" dirty="0" smtClean="0"/>
              <a:t>#</a:t>
            </a:r>
            <a:r>
              <a:rPr lang="de-DE" dirty="0" err="1" smtClean="0"/>
              <a:t>else</a:t>
            </a:r>
            <a:endParaRPr lang="de-DE" dirty="0" smtClean="0"/>
          </a:p>
          <a:p>
            <a:r>
              <a:rPr lang="de-DE" dirty="0"/>
              <a:t> </a:t>
            </a:r>
            <a:r>
              <a:rPr lang="de-DE" dirty="0" smtClean="0"/>
              <a:t>        ERROR STOP ´EIRENE_EXIT´</a:t>
            </a:r>
          </a:p>
          <a:p>
            <a:r>
              <a:rPr lang="de-DE" dirty="0" smtClean="0"/>
              <a:t>#</a:t>
            </a:r>
            <a:r>
              <a:rPr lang="de-DE" dirty="0" err="1" smtClean="0"/>
              <a:t>endif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2067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Breitbild</PresentationFormat>
  <Paragraphs>78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Forschungszentrum Jülich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Petra Boerner</dc:creator>
  <cp:lastModifiedBy>Petra Boerner</cp:lastModifiedBy>
  <cp:revision>11</cp:revision>
  <dcterms:created xsi:type="dcterms:W3CDTF">2021-11-03T13:18:38Z</dcterms:created>
  <dcterms:modified xsi:type="dcterms:W3CDTF">2021-11-04T09:07:53Z</dcterms:modified>
</cp:coreProperties>
</file>