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0" r:id="rId3"/>
    <p:sldId id="347" r:id="rId4"/>
    <p:sldId id="348" r:id="rId5"/>
    <p:sldId id="346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3399"/>
    <a:srgbClr val="008000"/>
    <a:srgbClr val="FF9900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5" autoAdjust="0"/>
  </p:normalViewPr>
  <p:slideViewPr>
    <p:cSldViewPr showGuides="1">
      <p:cViewPr varScale="1">
        <p:scale>
          <a:sx n="114" d="100"/>
          <a:sy n="114" d="100"/>
        </p:scale>
        <p:origin x="177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10/11/2021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10/11/2021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D.Borodin | </a:t>
            </a:r>
            <a:r>
              <a:rPr lang="en-GB" sz="1400" baseline="0" dirty="0" smtClean="0"/>
              <a:t>TSVV-5 Code Camp </a:t>
            </a:r>
            <a:r>
              <a:rPr lang="en-GB" sz="1400" dirty="0" smtClean="0"/>
              <a:t>| Summaries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10.11.2021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56834" y="67895"/>
            <a:ext cx="4470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TSVV Task 5: 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b="1" i="1" dirty="0" smtClean="0">
                <a:solidFill>
                  <a:schemeClr val="bg1"/>
                </a:solidFill>
              </a:rPr>
              <a:t>“</a:t>
            </a:r>
            <a:r>
              <a:rPr lang="en-US" sz="2000" b="1" i="1" dirty="0">
                <a:solidFill>
                  <a:schemeClr val="bg1"/>
                </a:solidFill>
              </a:rPr>
              <a:t>Neutral Gas Dynamics in the Edge”</a:t>
            </a:r>
            <a:endParaRPr lang="en-GB" sz="2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857120"/>
            <a:ext cx="7344816" cy="972108"/>
          </a:xfrm>
        </p:spPr>
        <p:txBody>
          <a:bodyPr/>
          <a:lstStyle/>
          <a:p>
            <a:r>
              <a:rPr lang="en-GB" sz="3600" dirty="0" smtClean="0">
                <a:solidFill>
                  <a:srgbClr val="C00000"/>
                </a:solidFill>
              </a:rPr>
              <a:t>Grouping </a:t>
            </a:r>
            <a:r>
              <a:rPr lang="en-GB" sz="3600" dirty="0">
                <a:solidFill>
                  <a:srgbClr val="C00000"/>
                </a:solidFill>
              </a:rPr>
              <a:t>of variables into structures (for </a:t>
            </a:r>
            <a:r>
              <a:rPr lang="en-GB" sz="3600" dirty="0" err="1">
                <a:solidFill>
                  <a:srgbClr val="C00000"/>
                </a:solidFill>
              </a:rPr>
              <a:t>IMASification</a:t>
            </a:r>
            <a:r>
              <a:rPr lang="en-GB" sz="3600" dirty="0">
                <a:solidFill>
                  <a:srgbClr val="C00000"/>
                </a:solidFill>
              </a:rPr>
              <a:t>)</a:t>
            </a:r>
            <a:endParaRPr lang="en-GB" sz="3600" i="1" dirty="0"/>
          </a:p>
        </p:txBody>
      </p:sp>
      <p:sp>
        <p:nvSpPr>
          <p:cNvPr id="8" name="Rechteck 7"/>
          <p:cNvSpPr/>
          <p:nvPr/>
        </p:nvSpPr>
        <p:spPr>
          <a:xfrm>
            <a:off x="5004048" y="987574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Code Camp FZJ-2021 summaries</a:t>
            </a:r>
            <a:endParaRPr lang="en-GB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478"/>
            <a:ext cx="7543800" cy="342900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Basic </a:t>
            </a:r>
            <a:r>
              <a:rPr lang="de-DE" dirty="0" err="1" smtClean="0">
                <a:solidFill>
                  <a:srgbClr val="C00000"/>
                </a:solidFill>
              </a:rPr>
              <a:t>items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well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suitable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for</a:t>
            </a:r>
            <a:r>
              <a:rPr lang="de-DE" dirty="0" smtClean="0">
                <a:solidFill>
                  <a:srgbClr val="C00000"/>
                </a:solidFill>
              </a:rPr>
              <a:t> ACH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627534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Utility routines to build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GGD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objects (Thomas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Johnson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 not EIRENE specific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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ust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tetraeders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instance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should be done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EIRENE geometry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types.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b) Interpolation and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extraction routines.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B2.5 grid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IMASification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(SOLPS-ITER) can be used as example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9916" y="51470"/>
            <a:ext cx="8100392" cy="342900"/>
          </a:xfrm>
        </p:spPr>
        <p:txBody>
          <a:bodyPr/>
          <a:lstStyle/>
          <a:p>
            <a:r>
              <a:rPr lang="de-DE" sz="2800" dirty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Continue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with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IMASifcation</a:t>
            </a:r>
            <a:r>
              <a:rPr lang="de-DE" sz="2800" dirty="0" smtClean="0">
                <a:solidFill>
                  <a:srgbClr val="C00000"/>
                </a:solidFill>
              </a:rPr>
              <a:t> via SOLPS-ITER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41604" y="1059582"/>
            <a:ext cx="784887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Basically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B2.5-EIRENE is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IMASIfied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from the fluid side for output. Still, there are variables in EIRENE worth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IMASification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not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seeable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from the B2.5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IDSs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variances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what is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B2.5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grid (extended grid and more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CRM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internal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processes, surfaces etc. defined inside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EIRENE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Emission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data with EIRENE resolution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(particular processes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lines,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species, cells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surfaces,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metadata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specific for EIRENE (code library node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With support from ACH</a:t>
            </a:r>
            <a:r>
              <a:rPr lang="en-GB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?..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IMAS from base files describing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conversion tools for grid types (e.g.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quadragular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thriangular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+mj-lt"/>
              <a:buAutoNum type="alphaUcPeriod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54231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70C0"/>
                </a:solidFill>
              </a:rPr>
              <a:t>Short-mid term activity . . .</a:t>
            </a:r>
            <a:endParaRPr lang="en-GB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9916" y="51470"/>
            <a:ext cx="8100392" cy="342900"/>
          </a:xfrm>
        </p:spPr>
        <p:txBody>
          <a:bodyPr/>
          <a:lstStyle/>
          <a:p>
            <a:r>
              <a:rPr lang="de-DE" sz="2800" dirty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IMASication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de-DE" sz="2800" dirty="0" err="1" smtClean="0">
                <a:solidFill>
                  <a:srgbClr val="C00000"/>
                </a:solidFill>
              </a:rPr>
              <a:t>of</a:t>
            </a:r>
            <a:r>
              <a:rPr lang="de-DE" sz="2800" dirty="0" smtClean="0">
                <a:solidFill>
                  <a:srgbClr val="C00000"/>
                </a:solidFill>
              </a:rPr>
              <a:t> EIRENE </a:t>
            </a:r>
            <a:r>
              <a:rPr lang="de-DE" sz="2800" dirty="0" err="1" smtClean="0">
                <a:solidFill>
                  <a:srgbClr val="C00000"/>
                </a:solidFill>
              </a:rPr>
              <a:t>as</a:t>
            </a:r>
            <a:r>
              <a:rPr lang="de-DE" sz="2800" dirty="0" smtClean="0">
                <a:solidFill>
                  <a:srgbClr val="C00000"/>
                </a:solidFill>
              </a:rPr>
              <a:t> NGM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5496" y="113159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EIRENE as an NGM should be </a:t>
            </a:r>
            <a:r>
              <a:rPr lang="en-GB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IMASified</a:t>
            </a:r>
            <a:r>
              <a:rPr lang="en-GB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independent on B2.5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a) keep B2.5 IDSs as a basis for other fluid codes (starting with SOLEDGE3X). Flag where generalisation is needed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Leas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with the other related TSVVs to have the  IDS structure conform.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b) Start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trasforming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common variables between B2.5 and EIRENE into IMAS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(very long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!!)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do after the streamlining and total version merge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structure developed by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streamlining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should keep in mind future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IMASification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c) Start with IMAS input for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EIRENE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Cartesian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velocity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incorporate ways to use the machine description DB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54231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70C0"/>
                </a:solidFill>
              </a:rPr>
              <a:t>Long term activity . . .</a:t>
            </a:r>
            <a:endParaRPr lang="en-GB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5116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345</Words>
  <Application>Microsoft Office PowerPoint</Application>
  <PresentationFormat>Bildschirmpräsentation (16:9)</PresentationFormat>
  <Paragraphs>42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Grouping of variables into structures (for IMASification)</vt:lpstr>
      <vt:lpstr>Basic items well suitable for ACH</vt:lpstr>
      <vt:lpstr> Continue with IMASifcation via SOLPS-ITER</vt:lpstr>
      <vt:lpstr> IMASication of EIRENE as NGM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641</cp:revision>
  <cp:lastPrinted>2014-10-16T14:51:28Z</cp:lastPrinted>
  <dcterms:created xsi:type="dcterms:W3CDTF">2019-10-05T18:10:40Z</dcterms:created>
  <dcterms:modified xsi:type="dcterms:W3CDTF">2021-11-10T11:26:33Z</dcterms:modified>
</cp:coreProperties>
</file>