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88"/>
  </p:normalViewPr>
  <p:slideViewPr>
    <p:cSldViewPr snapToGrid="0" snapToObjects="1">
      <p:cViewPr varScale="1">
        <p:scale>
          <a:sx n="92" d="100"/>
          <a:sy n="92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95894-2055-7142-879F-31880F1D4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5E5E90-7A16-2449-8CBA-26DB0F429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853E99-78F8-7C4D-B90B-752B8B9E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B1AC02-D937-9E45-B0AC-F5D0ADA1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006547-336E-0E48-86A0-CF1EEB2F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65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C0DA6-48B2-E046-B7CC-72538B72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B09A1F-1630-6044-9DCD-68CAA707E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609062-44F7-824A-B38C-44C7188B0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DDAF88-17D2-6745-83B8-98551DD8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D3C360-91B3-764F-B626-DCD9D773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98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17FB82-27F1-6F49-A051-9A413421D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231730-B51B-F94B-A5D6-B54904D78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D6036B-F971-0B4F-87B5-37418D01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FB6EBC-DE8A-1E49-9588-761C5544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C078BF-9601-FE4D-AEFA-319BECD8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62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22183-FE3C-D24F-A35E-E305915A6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C4186F-C041-7646-A273-058F69AE8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E57B5A-84C4-074D-B0B3-27BAB87F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2554DF-8CA0-3D4A-8C42-25FE9460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16569A-8C66-2E46-96A5-C77219A8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89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8ADDB6-E0D0-EF4D-83FF-D324046A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F34924-AA00-EF43-81C3-C76D2B856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214F3A-B415-F742-AB61-3BBDB29A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10FC2-DD68-464A-9146-80AC87A4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AF718E-CCF1-0248-A0B3-72E5CF4A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72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F27631-E2C0-A440-985C-E45C670E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89BF6A-F852-5C48-8249-2A79F72FE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8A2654-5816-DD40-942E-FF43D18C2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AD2CED-A277-F64B-B137-B5FFE59E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CE9D15-9121-554E-9B24-003C98A7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0C3C2E-B929-8442-A9B3-4F8D4BBA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21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F30C7-5BCF-D84F-93E9-0EB1546D9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5FD853-0311-2948-AB72-B7106EEC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471304-473E-0944-A797-753B8552F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75B55C-F568-EA49-A120-B2C77A86E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0FF4AF-347C-E947-BE87-D2D4368FB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1068A1-7C89-B34E-B4B3-2D2186B6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DD84C1-8C46-064B-BBF1-3086DDC9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347DDD-0399-5949-B62D-22F1E563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66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10F8B-BE9B-5B43-BEE2-3B71D4B8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B76005-9B0C-8542-BEDF-FAE63AFD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A6B5AD-CE6D-B244-99A7-54D2ABCC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692F81-96A9-6E49-8972-DE684381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75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3218F3-5F03-6E41-82AF-5E802510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8032391-C6F6-6740-ACE7-A12E531FC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4046D8-FA3C-5D4D-9AA8-590E3ED9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04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1A40E2-77A7-2648-9CFC-F1D1F48B3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1D81E5-57FD-0B4E-AD9F-41B5A244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0B33FC-E33B-3A49-BE93-3C6F2CC3D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B0321A-7346-A044-A49E-3CF463C6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776BEB-E54D-184A-AC23-D7EAE87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0A39AA-47BF-BF47-82D6-DBC573F7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10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C3893-4EF9-A543-9E8A-C82B234D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4FD985-A5A2-F44C-9B92-4A30E0462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69683D-5A2B-7C45-8C1A-EEB6B3A48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9C8B84-2E30-3D44-9B35-225853AEF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5E82C3-3CD3-C346-BDBC-A3FE4D1C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706B5E-A04E-C345-9DAE-EC715EFA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44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265C65-CA5C-294A-BE2A-41B90E77F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B17D2C-54BC-F047-8EE7-EB17A51F3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02A529-2FF8-A541-A399-35E2E2E82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054E6-692F-1446-B37C-A1C2612D190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59FA91-A5C7-DD4B-8642-8A89A9351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B55E78-2951-DE4A-A210-D16BA8096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731F-2BE9-304C-A12D-3B3EE36B39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1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0EA7A4D-13E6-3F46-84BE-B3CB5FFF6A79}"/>
              </a:ext>
            </a:extLst>
          </p:cNvPr>
          <p:cNvSpPr txBox="1"/>
          <p:nvPr/>
        </p:nvSpPr>
        <p:spPr>
          <a:xfrm>
            <a:off x="1496289" y="623455"/>
            <a:ext cx="950421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The </a:t>
            </a:r>
            <a:r>
              <a:rPr lang="fr-FR" dirty="0" err="1"/>
              <a:t>toy</a:t>
            </a:r>
            <a:r>
              <a:rPr lang="fr-FR" dirty="0"/>
              <a:t> model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test </a:t>
            </a:r>
            <a:r>
              <a:rPr lang="fr-FR" dirty="0" err="1"/>
              <a:t>bed</a:t>
            </a:r>
            <a:r>
              <a:rPr lang="fr-FR" dirty="0"/>
              <a:t> for </a:t>
            </a:r>
            <a:r>
              <a:rPr lang="fr-FR" dirty="0" err="1"/>
              <a:t>several</a:t>
            </a:r>
            <a:r>
              <a:rPr lang="fr-FR" dirty="0"/>
              <a:t> aspects</a:t>
            </a:r>
          </a:p>
          <a:p>
            <a:r>
              <a:rPr lang="fr-FR" dirty="0"/>
              <a:t>= 2D </a:t>
            </a:r>
            <a:r>
              <a:rPr lang="fr-FR" dirty="0" err="1"/>
              <a:t>slab</a:t>
            </a:r>
            <a:r>
              <a:rPr lang="fr-FR" dirty="0"/>
              <a:t> case </a:t>
            </a:r>
            <a:r>
              <a:rPr lang="fr-FR" dirty="0" err="1"/>
              <a:t>with</a:t>
            </a:r>
            <a:r>
              <a:rPr lang="fr-FR" dirty="0"/>
              <a:t> absorption/</a:t>
            </a:r>
            <a:r>
              <a:rPr lang="fr-FR" dirty="0" err="1"/>
              <a:t>scattering</a:t>
            </a:r>
            <a:r>
              <a:rPr lang="fr-FR" dirty="0"/>
              <a:t> </a:t>
            </a:r>
            <a:r>
              <a:rPr lang="fr-FR" dirty="0" err="1"/>
              <a:t>mimicking</a:t>
            </a:r>
            <a:r>
              <a:rPr lang="fr-FR" dirty="0"/>
              <a:t> EIRENE </a:t>
            </a:r>
            <a:r>
              <a:rPr lang="fr-FR" dirty="0" err="1"/>
              <a:t>algorithm</a:t>
            </a:r>
            <a:r>
              <a:rPr lang="fr-FR" dirty="0"/>
              <a:t> and main data structure </a:t>
            </a:r>
          </a:p>
          <a:p>
            <a:r>
              <a:rPr lang="fr-FR" dirty="0"/>
              <a:t>   </a:t>
            </a:r>
            <a:r>
              <a:rPr lang="fr-FR" dirty="0" err="1"/>
              <a:t>particle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change </a:t>
            </a:r>
            <a:r>
              <a:rPr lang="fr-FR" dirty="0" err="1"/>
              <a:t>species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histories, </a:t>
            </a:r>
            <a:r>
              <a:rPr lang="fr-FR" dirty="0" err="1"/>
              <a:t>arrays</a:t>
            </a:r>
            <a:r>
              <a:rPr lang="fr-FR"/>
              <a:t> for rates 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Algorithm</a:t>
            </a:r>
            <a:endParaRPr lang="fr-FR" dirty="0"/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Test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domain</a:t>
            </a:r>
            <a:r>
              <a:rPr lang="fr-FR" dirty="0"/>
              <a:t> </a:t>
            </a:r>
            <a:r>
              <a:rPr lang="fr-FR" dirty="0" err="1"/>
              <a:t>decomposition</a:t>
            </a:r>
            <a:r>
              <a:rPr lang="fr-FR" dirty="0"/>
              <a:t> concepts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Test </a:t>
            </a:r>
            <a:r>
              <a:rPr lang="fr-FR" dirty="0" err="1"/>
              <a:t>tally</a:t>
            </a:r>
            <a:r>
              <a:rPr lang="fr-FR" dirty="0"/>
              <a:t> memory </a:t>
            </a:r>
            <a:r>
              <a:rPr lang="fr-FR" dirty="0" err="1"/>
              <a:t>layout</a:t>
            </a:r>
            <a:r>
              <a:rPr lang="fr-FR" dirty="0"/>
              <a:t> / </a:t>
            </a:r>
            <a:r>
              <a:rPr lang="fr-FR" dirty="0" err="1"/>
              <a:t>scoring</a:t>
            </a:r>
            <a:r>
              <a:rPr lang="fr-FR" dirty="0"/>
              <a:t> (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OpenMP</a:t>
            </a:r>
            <a:r>
              <a:rPr lang="fr-FR" dirty="0"/>
              <a:t> but not </a:t>
            </a:r>
            <a:r>
              <a:rPr lang="fr-FR" dirty="0" err="1"/>
              <a:t>only</a:t>
            </a:r>
            <a:r>
              <a:rPr lang="fr-FR" dirty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Test </a:t>
            </a:r>
            <a:r>
              <a:rPr lang="fr-FR" dirty="0" err="1"/>
              <a:t>constructs</a:t>
            </a:r>
            <a:r>
              <a:rPr lang="fr-FR" dirty="0"/>
              <a:t> </a:t>
            </a:r>
            <a:r>
              <a:rPr lang="fr-FR" dirty="0" err="1"/>
              <a:t>allowing</a:t>
            </a:r>
            <a:r>
              <a:rPr lang="fr-FR" dirty="0"/>
              <a:t> to store contributions </a:t>
            </a:r>
            <a:r>
              <a:rPr lang="fr-FR" dirty="0" err="1"/>
              <a:t>along</a:t>
            </a:r>
            <a:r>
              <a:rPr lang="fr-FR" dirty="0"/>
              <a:t> the </a:t>
            </a:r>
            <a:r>
              <a:rPr lang="fr-FR" dirty="0" err="1"/>
              <a:t>trajectories</a:t>
            </a: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Use a </a:t>
            </a:r>
            <a:r>
              <a:rPr lang="fr-FR" dirty="0" err="1"/>
              <a:t>similar</a:t>
            </a:r>
            <a:r>
              <a:rPr lang="fr-FR" dirty="0"/>
              <a:t> </a:t>
            </a:r>
            <a:r>
              <a:rPr lang="fr-FR" dirty="0" err="1"/>
              <a:t>cell</a:t>
            </a:r>
            <a:r>
              <a:rPr lang="fr-FR" dirty="0"/>
              <a:t> structure as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foreseen</a:t>
            </a:r>
            <a:r>
              <a:rPr lang="fr-FR" dirty="0"/>
              <a:t> (as in </a:t>
            </a:r>
            <a:r>
              <a:rPr lang="fr-FR" dirty="0" err="1"/>
              <a:t>unstructured</a:t>
            </a:r>
            <a:r>
              <a:rPr lang="fr-FR" dirty="0"/>
              <a:t> </a:t>
            </a:r>
            <a:r>
              <a:rPr lang="fr-FR" dirty="0" err="1"/>
              <a:t>grids</a:t>
            </a:r>
            <a:r>
              <a:rPr lang="fr-FR" dirty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r>
              <a:rPr lang="fr-FR" dirty="0" err="1"/>
              <a:t>Implementation</a:t>
            </a: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err="1"/>
              <a:t>Testing</a:t>
            </a:r>
            <a:r>
              <a:rPr lang="fr-FR" dirty="0"/>
              <a:t> new fortran </a:t>
            </a:r>
            <a:r>
              <a:rPr lang="fr-FR" dirty="0" err="1"/>
              <a:t>constructs</a:t>
            </a:r>
            <a:r>
              <a:rPr lang="fr-FR" dirty="0"/>
              <a:t> (2003+), </a:t>
            </a:r>
            <a:r>
              <a:rPr lang="fr-FR" dirty="0" err="1"/>
              <a:t>co-arrays</a:t>
            </a:r>
            <a:r>
              <a:rPr lang="fr-FR" dirty="0"/>
              <a:t> ??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err="1"/>
              <a:t>Testing</a:t>
            </a:r>
            <a:r>
              <a:rPr lang="fr-FR" dirty="0"/>
              <a:t> performance on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implementations</a:t>
            </a:r>
            <a:r>
              <a:rPr lang="fr-FR" dirty="0"/>
              <a:t>  (OOP vs non OOP, …)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Compatibility </a:t>
            </a:r>
            <a:r>
              <a:rPr lang="fr-FR" dirty="0" err="1"/>
              <a:t>with</a:t>
            </a:r>
            <a:r>
              <a:rPr lang="fr-FR" dirty="0"/>
              <a:t> AD (TAPENADE) = test of AD on the </a:t>
            </a:r>
            <a:r>
              <a:rPr lang="fr-FR" dirty="0" err="1"/>
              <a:t>toy</a:t>
            </a:r>
            <a:r>
              <a:rPr lang="fr-FR" dirty="0"/>
              <a:t> model incl. new fortran </a:t>
            </a:r>
            <a:r>
              <a:rPr lang="fr-FR" dirty="0" err="1"/>
              <a:t>features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437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120</Words>
  <Application>Microsoft Macintosh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4</cp:revision>
  <dcterms:created xsi:type="dcterms:W3CDTF">2021-11-09T13:10:08Z</dcterms:created>
  <dcterms:modified xsi:type="dcterms:W3CDTF">2021-11-09T13:58:15Z</dcterms:modified>
</cp:coreProperties>
</file>