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47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57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26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41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08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72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00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05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73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50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99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57E6-52DE-4FB1-A53C-13518956AA5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8B3B-23E2-4227-BDF6-F31A3A78D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87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47493" y="602166"/>
            <a:ext cx="9779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47493" y="1471961"/>
            <a:ext cx="94116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Array IGJUM3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storing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visible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via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routines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Vectors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NLIMII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NLIMIE hold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IGJUM3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This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calculating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intersections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particles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Subroutine CUT_ADS_CELL: </a:t>
            </a:r>
          </a:p>
          <a:p>
            <a:pPr lvl="1"/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intersected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006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37424" y="936702"/>
            <a:ext cx="987998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Subroutine CUT_ADS_CELL</a:t>
            </a: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sophisticated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remembered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checks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triangle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meshes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described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-point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switched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off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starts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specifying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finds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triangles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Starting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triangle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vertex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intersections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triangle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calculated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intersection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vertex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ndicates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moving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triángles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intersected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easily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sorts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3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92098" y="591015"/>
            <a:ext cx="1035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octree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kinds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 </a:t>
            </a:r>
            <a:r>
              <a:rPr lang="de-DE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92098" y="1382751"/>
            <a:ext cx="106828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octree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deals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plane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3, 4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(3 &lt;= RLB &lt;6)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octree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b2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but</a:t>
            </a: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find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check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intersects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relatively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easy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limited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rectangular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box (RLB=1)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limited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linear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equations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(RLB &lt;0)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4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Breitbild</PresentationFormat>
  <Paragraphs>35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>Forschungszentrum Jülich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Petra Boerner</dc:creator>
  <cp:lastModifiedBy>Petra Boerner</cp:lastModifiedBy>
  <cp:revision>5</cp:revision>
  <dcterms:created xsi:type="dcterms:W3CDTF">2021-11-07T18:40:39Z</dcterms:created>
  <dcterms:modified xsi:type="dcterms:W3CDTF">2021-11-07T19:20:49Z</dcterms:modified>
</cp:coreProperties>
</file>