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288"/>
  </p:normalViewPr>
  <p:slideViewPr>
    <p:cSldViewPr snapToGrid="0" snapToObjects="1">
      <p:cViewPr>
        <p:scale>
          <a:sx n="93" d="100"/>
          <a:sy n="93" d="100"/>
        </p:scale>
        <p:origin x="7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5C41ED-D749-4A47-ABF8-E9C59FD42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E930087-CD12-6749-8919-BE5112989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530BCC-D2A9-ED4D-9A02-F5CF21D52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C395-B960-8249-A9C7-B3CAB34B7870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DD3786-D296-B649-8C7E-86786464A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BB6EC9-0DD4-6541-98B9-CCD1024F5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6D23-DD48-3246-B936-2FAEC1F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928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78FAB3-A4F8-9349-BC1F-156A0A099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E547E8E-F235-1C4D-8DD3-0DC593966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188E02-FFE4-4540-9AED-345E24AA4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C395-B960-8249-A9C7-B3CAB34B7870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2C2675-33ED-074E-A4F0-42BAE4929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E85C8A-3FAF-E744-A899-B852AF49F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6D23-DD48-3246-B936-2FAEC1F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109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09BDA96-9832-9B4B-B1B2-FA11F0F023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BF1B4B4-101A-9E4A-A0CD-BF176B3B7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D5B483-47E4-5E49-8837-9C36BC517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C395-B960-8249-A9C7-B3CAB34B7870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4A4222-7834-874E-AA81-4A6BCBAB3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620AD3-4120-B045-90CA-A2907E5BA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6D23-DD48-3246-B936-2FAEC1F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8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D23272-E090-C141-8E26-F4FA2363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192739-AE44-0348-8CA1-10E188F01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BD67DF-EB75-A94C-B040-530250AE3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C395-B960-8249-A9C7-B3CAB34B7870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28B9E6-4595-A848-8A66-CF244BEB8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523CB5-5C30-3A41-BC1E-D72C7211A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6D23-DD48-3246-B936-2FAEC1F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218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FD5FAC-4C20-5941-A33D-ACA1EAE49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31E101-F502-A14B-9985-FF24DE10E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AE7B2B-1F19-B640-998E-3F1E8FA2D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C395-B960-8249-A9C7-B3CAB34B7870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A524C6-1AFF-A949-B22C-0D736B642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13E6AA-3A6C-644D-ABAB-873495200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6D23-DD48-3246-B936-2FAEC1F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86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EF07A3-5DD3-7C41-A412-A195E645A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6F8948-B9B9-8F48-8256-1146F8FD5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6CA5338-D22A-5C46-88ED-077B33376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E01DC8-0BE0-E44F-A489-2C688A0F2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C395-B960-8249-A9C7-B3CAB34B7870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D9F1DD-2536-AC47-AC1B-8E7ECB816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B1C059-8F28-1D43-AA18-445E6D2CA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6D23-DD48-3246-B936-2FAEC1F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850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BFD644-B0E8-F747-ABE9-F0D15E981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6406AE-9561-EC4E-B41D-087F15AF3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0BF619B-0657-AB4D-99B2-E92997FED5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C0742E2-E9B0-DE41-B45F-22D150697D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D5E1120-9805-B445-B347-21F54BAA0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3C1C2A5-6855-B747-AC6B-B6531470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C395-B960-8249-A9C7-B3CAB34B7870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355BFB5-4977-BE4C-AFB6-198232720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19D686D-4052-8B4B-B548-A32E8BDFF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6D23-DD48-3246-B936-2FAEC1F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6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3DFE1E-170E-274F-8D35-F33D08D8D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7E9D908-2DE3-3448-8823-53E668A48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C395-B960-8249-A9C7-B3CAB34B7870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0BA5186-A21E-9B4A-8972-07F697F4C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FCCC171-FA64-4E49-BAD6-08AE5EF37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6D23-DD48-3246-B936-2FAEC1F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11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33063F9-2D5F-134A-8ECC-3FF341214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C395-B960-8249-A9C7-B3CAB34B7870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2AB2FF6-AA45-C24D-97D2-34620632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CA0753E-36CD-FE4C-9F9E-5C558CEDB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6D23-DD48-3246-B936-2FAEC1F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0023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83F6AE-8FE5-7A4A-B12C-E93CEC847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3CE760-E77A-FA43-8560-51918F3F7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8A6286-5116-AC4D-8348-1464B4ADE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1E2675-2114-C243-8BB3-A48582CE1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C395-B960-8249-A9C7-B3CAB34B7870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644680-7797-5D4F-9199-C4463E217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2FD875-1825-7843-8DC4-765E1AEAB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6D23-DD48-3246-B936-2FAEC1F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02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B1A3BF-35F8-3542-B916-B908B9BBE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80253D6-6BBF-3B4D-B186-589D1695F2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0D65D0-23E8-BE4F-AEDB-C344A6825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2ACA1D-4F70-2941-93C3-DFDA4605F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C395-B960-8249-A9C7-B3CAB34B7870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334DFEA-38D8-484F-BD8B-DC7DB5AD7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BDB2C3-958A-D947-84E7-1851F6089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6D23-DD48-3246-B936-2FAEC1F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45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1D360B4-9F72-2840-9495-4DA989407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214F23-686E-D14B-BBD2-5C4058755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386C8D-19AF-FD4A-8754-18A08904F2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3C395-B960-8249-A9C7-B3CAB34B7870}" type="datetimeFigureOut">
              <a:rPr lang="fr-FR" smtClean="0"/>
              <a:t>07/11/2021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00451A-29DA-A54D-8FB4-405979C24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7D8247-6A36-7248-A912-978E2111A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36D23-DD48-3246-B936-2FAEC1F9D8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34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AA2E3E-2FCE-CB4F-A24D-7531D41D51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Merge</a:t>
            </a:r>
            <a:r>
              <a:rPr lang="fr-FR" dirty="0"/>
              <a:t> </a:t>
            </a:r>
            <a:r>
              <a:rPr lang="fr-FR" dirty="0" err="1"/>
              <a:t>strategy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3439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39C9A-2715-5E41-AF51-4A98F37E7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r>
              <a:rPr lang="fr-FR" dirty="0" err="1"/>
              <a:t>Step</a:t>
            </a:r>
            <a:r>
              <a:rPr lang="fr-FR" dirty="0"/>
              <a:t> by </a:t>
            </a:r>
            <a:r>
              <a:rPr lang="fr-FR" dirty="0" err="1"/>
              <a:t>step</a:t>
            </a:r>
            <a:r>
              <a:rPr lang="fr-FR" dirty="0"/>
              <a:t> </a:t>
            </a:r>
            <a:r>
              <a:rPr lang="fr-FR" dirty="0" err="1"/>
              <a:t>merging</a:t>
            </a:r>
            <a:r>
              <a:rPr lang="fr-FR" dirty="0"/>
              <a:t> « roadmap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468182-2596-AA46-9FB2-9BD782707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945" y="1325563"/>
            <a:ext cx="11007437" cy="525534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PB </a:t>
            </a:r>
            <a:r>
              <a:rPr lang="fr-FR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[tag to have a </a:t>
            </a:r>
            <a:r>
              <a:rPr lang="fr-FR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</a:t>
            </a:r>
            <a:r>
              <a:rPr lang="fr-FR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point </a:t>
            </a:r>
            <a:r>
              <a:rPr lang="fr-FR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fr-FR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dealing</a:t>
            </a:r>
            <a:r>
              <a:rPr lang="fr-FR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1)]</a:t>
            </a:r>
          </a:p>
          <a:p>
            <a:pPr>
              <a:buFont typeface="Wingdings" pitchFamily="2" charset="2"/>
              <a:buChar char="Ø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develop_openmp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[changes in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merged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json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] AMU/HLST</a:t>
            </a:r>
          </a:p>
          <a:p>
            <a:pPr marL="0" indent="0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        -&gt;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merged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once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independently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tested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>
                <a:latin typeface="Arial" panose="020B0604020202020204" pitchFamily="34" charset="0"/>
                <a:cs typeface="Arial" panose="020B0604020202020204" pitchFamily="34" charset="0"/>
              </a:rPr>
              <a:t>Forks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b="1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b="1" dirty="0" err="1">
                <a:latin typeface="Arial" panose="020B0604020202020204" pitchFamily="34" charset="0"/>
                <a:cs typeface="Arial" panose="020B0604020202020204" pitchFamily="34" charset="0"/>
              </a:rPr>
              <a:t>species_scaling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(_DR3)  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IO/ISFIN</a:t>
            </a:r>
          </a:p>
          <a:p>
            <a:pPr marL="0" indent="0">
              <a:buNone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         1)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import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thousands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blanks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hyphens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subroutines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names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adopt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same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defined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IO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avoid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such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?]   </a:t>
            </a:r>
          </a:p>
          <a:p>
            <a:pPr marL="0" indent="0">
              <a:buNone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         2) Move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few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 SOLPS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proper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interface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routines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(e.g.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avoid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interface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modules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parts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         3)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import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non-linear iterative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mode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Arhenius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rates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radiation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tallies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…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&amp; in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manual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         4) Review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tallies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introduced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allow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species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resolved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rescaling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enforce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particle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conservation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loose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particles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in EIRENE,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slightly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rescaling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densities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          5)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proceed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streamlining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along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lines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discussed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meeting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7538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AA1783-E3B0-D240-B943-48D7A1016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9509" y="198870"/>
            <a:ext cx="10515600" cy="1325563"/>
          </a:xfrm>
        </p:spPr>
        <p:txBody>
          <a:bodyPr/>
          <a:lstStyle/>
          <a:p>
            <a:r>
              <a:rPr lang="fr-FR" dirty="0" err="1"/>
              <a:t>Needs</a:t>
            </a:r>
            <a:r>
              <a:rPr lang="fr-FR" dirty="0"/>
              <a:t> more discussion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4C2615-27C6-5448-96AA-5EAF42419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27327" cy="435133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sz="2400" dirty="0" err="1"/>
              <a:t>feature</a:t>
            </a:r>
            <a:r>
              <a:rPr lang="fr-FR" sz="2400" dirty="0"/>
              <a:t>/hdf5 : </a:t>
            </a:r>
            <a:r>
              <a:rPr lang="fr-FR" sz="2400" dirty="0" err="1"/>
              <a:t>would</a:t>
            </a:r>
            <a:r>
              <a:rPr lang="fr-FR" sz="2400" dirty="0"/>
              <a:t>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simplified</a:t>
            </a:r>
            <a:r>
              <a:rPr lang="fr-FR" sz="2400" dirty="0"/>
              <a:t> by </a:t>
            </a:r>
            <a:r>
              <a:rPr lang="fr-FR" sz="2400" dirty="0" err="1"/>
              <a:t>removing</a:t>
            </a:r>
            <a:r>
              <a:rPr lang="fr-FR" sz="2400" dirty="0"/>
              <a:t> ESTIMV</a:t>
            </a:r>
          </a:p>
          <a:p>
            <a:pPr marL="0" indent="0">
              <a:buNone/>
            </a:pPr>
            <a:r>
              <a:rPr lang="fr-FR" sz="2400" b="1" dirty="0"/>
              <a:t>But</a:t>
            </a:r>
            <a:r>
              <a:rPr lang="fr-FR" sz="2400" dirty="0"/>
              <a:t> </a:t>
            </a:r>
            <a:r>
              <a:rPr lang="fr-FR" sz="2400" dirty="0" err="1"/>
              <a:t>so</a:t>
            </a:r>
            <a:r>
              <a:rPr lang="fr-FR" sz="2400" dirty="0"/>
              <a:t> far OOP </a:t>
            </a:r>
            <a:r>
              <a:rPr lang="fr-FR" sz="2400" dirty="0" err="1"/>
              <a:t>constructs</a:t>
            </a:r>
            <a:r>
              <a:rPr lang="fr-FR" sz="2400" dirty="0"/>
              <a:t> (class, </a:t>
            </a:r>
            <a:r>
              <a:rPr lang="fr-FR" sz="2400" dirty="0" err="1"/>
              <a:t>deferred</a:t>
            </a:r>
            <a:r>
              <a:rPr lang="fr-FR" sz="2400" dirty="0"/>
              <a:t> …) </a:t>
            </a:r>
            <a:r>
              <a:rPr lang="fr-FR" sz="2400" dirty="0" err="1"/>
              <a:t>inconsistent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algorithmic</a:t>
            </a:r>
            <a:r>
              <a:rPr lang="fr-FR" sz="2400" dirty="0"/>
              <a:t> </a:t>
            </a:r>
            <a:r>
              <a:rPr lang="fr-FR" sz="2400" dirty="0" err="1"/>
              <a:t>differentiation</a:t>
            </a:r>
            <a:r>
              <a:rPr lang="fr-FR" sz="2400" dirty="0"/>
              <a:t> (TAPENADE, INRIA) </a:t>
            </a:r>
            <a:r>
              <a:rPr lang="fr-FR" sz="2400" dirty="0" err="1"/>
              <a:t>used</a:t>
            </a:r>
            <a:r>
              <a:rPr lang="fr-FR" sz="2400" dirty="0"/>
              <a:t> for </a:t>
            </a:r>
            <a:r>
              <a:rPr lang="fr-FR" sz="2400" dirty="0" err="1"/>
              <a:t>optimization</a:t>
            </a:r>
            <a:r>
              <a:rPr lang="fr-FR" sz="2400" dirty="0"/>
              <a:t> </a:t>
            </a:r>
            <a:r>
              <a:rPr lang="fr-FR" sz="2400" dirty="0" err="1"/>
              <a:t>problems</a:t>
            </a:r>
            <a:r>
              <a:rPr lang="fr-FR" sz="2400" dirty="0"/>
              <a:t> in SOLPS-ITER</a:t>
            </a:r>
          </a:p>
          <a:p>
            <a:pPr marL="0" indent="0">
              <a:buNone/>
            </a:pPr>
            <a:r>
              <a:rPr lang="fr-FR" sz="2400" dirty="0"/>
              <a:t>Not </a:t>
            </a:r>
            <a:r>
              <a:rPr lang="fr-FR" sz="2400" dirty="0" err="1"/>
              <a:t>clear</a:t>
            </a:r>
            <a:r>
              <a:rPr lang="fr-FR" sz="2400" dirty="0"/>
              <a:t> TAPENADE </a:t>
            </a:r>
            <a:r>
              <a:rPr lang="fr-FR" sz="2400" dirty="0" err="1"/>
              <a:t>will</a:t>
            </a:r>
            <a:r>
              <a:rPr lang="fr-FR" sz="2400" dirty="0"/>
              <a:t> </a:t>
            </a:r>
            <a:r>
              <a:rPr lang="fr-FR" sz="2400" dirty="0" err="1"/>
              <a:t>be</a:t>
            </a:r>
            <a:r>
              <a:rPr lang="fr-FR" sz="2400" dirty="0"/>
              <a:t> able to deal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this</a:t>
            </a:r>
            <a:r>
              <a:rPr lang="fr-FR" sz="2400" dirty="0"/>
              <a:t> </a:t>
            </a:r>
            <a:r>
              <a:rPr lang="fr-FR" sz="2400" dirty="0" err="1"/>
              <a:t>soon</a:t>
            </a: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5899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167DD6-462F-F04D-85E7-930CFB164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Why</a:t>
            </a:r>
            <a:r>
              <a:rPr lang="fr-FR" dirty="0"/>
              <a:t> </a:t>
            </a:r>
            <a:r>
              <a:rPr lang="fr-FR" dirty="0" err="1"/>
              <a:t>species</a:t>
            </a:r>
            <a:r>
              <a:rPr lang="fr-FR" dirty="0"/>
              <a:t> </a:t>
            </a:r>
            <a:r>
              <a:rPr lang="fr-FR" dirty="0" err="1"/>
              <a:t>rescaling</a:t>
            </a:r>
            <a:r>
              <a:rPr lang="fr-FR" dirty="0"/>
              <a:t> and </a:t>
            </a:r>
            <a:r>
              <a:rPr lang="fr-FR" dirty="0" err="1"/>
              <a:t>extended</a:t>
            </a:r>
            <a:r>
              <a:rPr lang="fr-FR" dirty="0"/>
              <a:t> </a:t>
            </a:r>
            <a:r>
              <a:rPr lang="fr-FR" dirty="0" err="1"/>
              <a:t>tallies</a:t>
            </a:r>
            <a:r>
              <a:rPr lang="fr-FR" dirty="0"/>
              <a:t> 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8CD919-C819-F048-AEDE-1AE6598AE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708" y="1825625"/>
            <a:ext cx="10945091" cy="43513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dirty="0"/>
              <a:t> influx / </a:t>
            </a:r>
            <a:r>
              <a:rPr lang="fr-FR" sz="2400" dirty="0" err="1"/>
              <a:t>outfluxes</a:t>
            </a:r>
            <a:r>
              <a:rPr lang="fr-FR" sz="2400" dirty="0"/>
              <a:t> &amp; contribution to </a:t>
            </a:r>
            <a:r>
              <a:rPr lang="fr-FR" sz="2400" dirty="0" err="1"/>
              <a:t>volumetric</a:t>
            </a:r>
            <a:r>
              <a:rPr lang="fr-FR" sz="2400" dirty="0"/>
              <a:t> sources </a:t>
            </a:r>
            <a:r>
              <a:rPr lang="fr-FR" sz="2400" dirty="0" err="1"/>
              <a:t>calculated</a:t>
            </a:r>
            <a:r>
              <a:rPr lang="fr-FR" sz="2400" dirty="0"/>
              <a:t> by TL </a:t>
            </a:r>
            <a:r>
              <a:rPr lang="fr-FR" sz="2400" dirty="0" err="1"/>
              <a:t>estimator</a:t>
            </a:r>
            <a:r>
              <a:rPr lang="fr-FR" sz="2400" dirty="0"/>
              <a:t> </a:t>
            </a:r>
            <a:r>
              <a:rPr lang="fr-FR" sz="2400" b="1" dirty="0"/>
              <a:t>not conservative</a:t>
            </a:r>
            <a:r>
              <a:rPr lang="fr-FR" sz="2400" dirty="0"/>
              <a:t> for a </a:t>
            </a:r>
            <a:r>
              <a:rPr lang="fr-FR" sz="2400" dirty="0" err="1"/>
              <a:t>finite</a:t>
            </a:r>
            <a:r>
              <a:rPr lang="fr-FR" sz="2400" dirty="0"/>
              <a:t> </a:t>
            </a:r>
            <a:r>
              <a:rPr lang="fr-FR" sz="2400" dirty="0" err="1"/>
              <a:t>number</a:t>
            </a:r>
            <a:r>
              <a:rPr lang="fr-FR" sz="2400" dirty="0"/>
              <a:t> of </a:t>
            </a:r>
            <a:r>
              <a:rPr lang="fr-FR" sz="2400" dirty="0" err="1"/>
              <a:t>particles</a:t>
            </a:r>
            <a:r>
              <a:rPr lang="fr-FR" sz="2400" dirty="0"/>
              <a:t> (</a:t>
            </a:r>
            <a:r>
              <a:rPr lang="fr-FR" sz="2400" dirty="0" err="1"/>
              <a:t>improves</a:t>
            </a:r>
            <a:r>
              <a:rPr lang="fr-FR" sz="2400" dirty="0"/>
              <a:t> as 1/</a:t>
            </a:r>
            <a:r>
              <a:rPr lang="fr-FR" sz="2400" dirty="0" err="1"/>
              <a:t>sqrt</a:t>
            </a:r>
            <a:r>
              <a:rPr lang="fr-FR" sz="2400" dirty="0"/>
              <a:t>(N)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increasing</a:t>
            </a:r>
            <a:r>
              <a:rPr lang="fr-FR" sz="2400" dirty="0"/>
              <a:t> </a:t>
            </a:r>
            <a:r>
              <a:rPr lang="fr-FR" sz="2400" dirty="0" err="1"/>
              <a:t>particle</a:t>
            </a:r>
            <a:r>
              <a:rPr lang="fr-FR" sz="2400" dirty="0"/>
              <a:t> </a:t>
            </a:r>
            <a:r>
              <a:rPr lang="fr-FR" sz="2400" dirty="0" err="1"/>
              <a:t>number</a:t>
            </a:r>
            <a:r>
              <a:rPr lang="fr-FR" sz="2400" dirty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/>
              <a:t> If monitoring conservation </a:t>
            </a:r>
            <a:r>
              <a:rPr lang="fr-FR" sz="2400" dirty="0" err="1"/>
              <a:t>is</a:t>
            </a:r>
            <a:r>
              <a:rPr lang="fr-FR" sz="2400" dirty="0"/>
              <a:t> key, a </a:t>
            </a:r>
            <a:r>
              <a:rPr lang="fr-FR" sz="2400" dirty="0" err="1"/>
              <a:t>rescaling</a:t>
            </a:r>
            <a:r>
              <a:rPr lang="fr-FR" sz="2400" dirty="0"/>
              <a:t> </a:t>
            </a:r>
            <a:r>
              <a:rPr lang="fr-FR" sz="2400" dirty="0" err="1"/>
              <a:t>can</a:t>
            </a:r>
            <a:r>
              <a:rPr lang="fr-FR" sz="2400" dirty="0"/>
              <a:t>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done</a:t>
            </a:r>
            <a:r>
              <a:rPr lang="fr-FR" sz="2400" dirty="0"/>
              <a:t> to </a:t>
            </a:r>
            <a:r>
              <a:rPr lang="fr-FR" sz="2400" dirty="0" err="1"/>
              <a:t>enforce</a:t>
            </a:r>
            <a:r>
              <a:rPr lang="fr-FR" sz="2400" dirty="0"/>
              <a:t> conservation of </a:t>
            </a:r>
            <a:r>
              <a:rPr lang="fr-FR" sz="2400" dirty="0" err="1"/>
              <a:t>atoms</a:t>
            </a:r>
            <a:r>
              <a:rPr lang="fr-FR" sz="2400" dirty="0"/>
              <a:t>, </a:t>
            </a:r>
            <a:r>
              <a:rPr lang="fr-FR" sz="2400" dirty="0" err="1"/>
              <a:t>molecules</a:t>
            </a:r>
            <a:r>
              <a:rPr lang="fr-FR" sz="2400" dirty="0"/>
              <a:t> (getscl4), = </a:t>
            </a:r>
            <a:r>
              <a:rPr lang="fr-FR" sz="2400" dirty="0" err="1"/>
              <a:t>tweaking</a:t>
            </a:r>
            <a:r>
              <a:rPr lang="fr-FR" sz="2400" dirty="0"/>
              <a:t> of solution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/>
              <a:t> Fine if one </a:t>
            </a:r>
            <a:r>
              <a:rPr lang="fr-FR" sz="2400" dirty="0" err="1"/>
              <a:t>e.g</a:t>
            </a:r>
            <a:r>
              <a:rPr lang="fr-FR" sz="2400" dirty="0"/>
              <a:t>. </a:t>
            </a:r>
            <a:r>
              <a:rPr lang="fr-FR" sz="2400" dirty="0" err="1"/>
              <a:t>atom</a:t>
            </a:r>
            <a:r>
              <a:rPr lang="fr-FR" sz="2400" dirty="0"/>
              <a:t> </a:t>
            </a:r>
            <a:r>
              <a:rPr lang="fr-FR" sz="2400" dirty="0" err="1"/>
              <a:t>species</a:t>
            </a:r>
            <a:r>
              <a:rPr lang="fr-FR" sz="2400" dirty="0"/>
              <a:t> per stratum, but not </a:t>
            </a:r>
            <a:r>
              <a:rPr lang="fr-FR" sz="2400" dirty="0" err="1"/>
              <a:t>always</a:t>
            </a:r>
            <a:r>
              <a:rPr lang="fr-FR" sz="2400" dirty="0"/>
              <a:t> the case ! 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/>
              <a:t> </a:t>
            </a:r>
            <a:r>
              <a:rPr lang="fr-FR" sz="2400" dirty="0" err="1"/>
              <a:t>Alchemy</a:t>
            </a:r>
            <a:r>
              <a:rPr lang="fr-FR" sz="2400" dirty="0"/>
              <a:t> : D + He</a:t>
            </a:r>
            <a:r>
              <a:rPr lang="fr-FR" sz="2400" baseline="30000" dirty="0"/>
              <a:t>+</a:t>
            </a:r>
            <a:r>
              <a:rPr lang="fr-FR" sz="2400" dirty="0"/>
              <a:t> -&gt; D</a:t>
            </a:r>
            <a:r>
              <a:rPr lang="fr-FR" sz="2400" baseline="30000" dirty="0"/>
              <a:t>+</a:t>
            </a:r>
            <a:r>
              <a:rPr lang="fr-FR" sz="2400" dirty="0"/>
              <a:t> + He , or </a:t>
            </a:r>
            <a:r>
              <a:rPr lang="fr-FR" sz="2400" dirty="0" err="1"/>
              <a:t>sputtering</a:t>
            </a:r>
            <a:r>
              <a:rPr lang="fr-FR" sz="2400" dirty="0"/>
              <a:t> </a:t>
            </a:r>
            <a:r>
              <a:rPr lang="fr-FR" sz="2400" dirty="0" err="1"/>
              <a:t>reaction</a:t>
            </a:r>
            <a:r>
              <a:rPr lang="fr-FR" sz="2400" dirty="0"/>
              <a:t> (</a:t>
            </a:r>
            <a:r>
              <a:rPr lang="fr-FR" sz="2400" dirty="0" err="1"/>
              <a:t>e.g</a:t>
            </a:r>
            <a:r>
              <a:rPr lang="fr-FR" sz="2400" dirty="0"/>
              <a:t>. D and W </a:t>
            </a:r>
            <a:r>
              <a:rPr lang="fr-FR" sz="2400" dirty="0" err="1"/>
              <a:t>sputtered</a:t>
            </a:r>
            <a:r>
              <a:rPr lang="fr-FR" sz="2400" dirty="0"/>
              <a:t>) 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/>
              <a:t> </a:t>
            </a:r>
            <a:r>
              <a:rPr lang="fr-FR" sz="2400" dirty="0" err="1"/>
              <a:t>Doing</a:t>
            </a:r>
            <a:r>
              <a:rPr lang="fr-FR" sz="2400" dirty="0"/>
              <a:t> </a:t>
            </a:r>
            <a:r>
              <a:rPr lang="fr-FR" sz="2400" dirty="0" err="1"/>
              <a:t>it</a:t>
            </a:r>
            <a:r>
              <a:rPr lang="fr-FR" sz="2400" dirty="0"/>
              <a:t> for </a:t>
            </a:r>
            <a:r>
              <a:rPr lang="fr-FR" sz="2400" dirty="0" err="1"/>
              <a:t>each</a:t>
            </a:r>
            <a:r>
              <a:rPr lang="fr-FR" sz="2400" dirty="0"/>
              <a:t> </a:t>
            </a:r>
            <a:r>
              <a:rPr lang="fr-FR" sz="2400" dirty="0" err="1"/>
              <a:t>species</a:t>
            </a:r>
            <a:r>
              <a:rPr lang="fr-FR" sz="2400" dirty="0"/>
              <a:t> </a:t>
            </a:r>
            <a:r>
              <a:rPr lang="fr-FR" sz="2400" dirty="0" err="1"/>
              <a:t>requires</a:t>
            </a:r>
            <a:r>
              <a:rPr lang="fr-FR" sz="2400" dirty="0"/>
              <a:t> </a:t>
            </a:r>
            <a:r>
              <a:rPr lang="fr-FR" sz="2400" dirty="0" err="1"/>
              <a:t>additional</a:t>
            </a:r>
            <a:r>
              <a:rPr lang="fr-FR" sz="2400" dirty="0"/>
              <a:t> </a:t>
            </a:r>
            <a:r>
              <a:rPr lang="fr-FR" sz="2400" dirty="0" err="1"/>
              <a:t>resolution</a:t>
            </a:r>
            <a:r>
              <a:rPr lang="fr-FR" sz="2400" dirty="0"/>
              <a:t> in the </a:t>
            </a:r>
            <a:r>
              <a:rPr lang="fr-FR" sz="2400" dirty="0" err="1"/>
              <a:t>tallies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496512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AAF576-C18C-AC4E-92B7-C34EF658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273" y="337415"/>
            <a:ext cx="10515600" cy="1325563"/>
          </a:xfrm>
        </p:spPr>
        <p:txBody>
          <a:bodyPr/>
          <a:lstStyle/>
          <a:p>
            <a:r>
              <a:rPr lang="fr-FR" dirty="0"/>
              <a:t>Sketch of the </a:t>
            </a:r>
            <a:r>
              <a:rPr lang="fr-FR" dirty="0" err="1"/>
              <a:t>rescaling</a:t>
            </a:r>
            <a:r>
              <a:rPr lang="fr-FR" dirty="0"/>
              <a:t> </a:t>
            </a:r>
            <a:r>
              <a:rPr lang="fr-FR" dirty="0" err="1"/>
              <a:t>procedure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2B6462-590F-1B40-B485-C28CF0425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dirty="0"/>
              <a:t> </a:t>
            </a:r>
            <a:r>
              <a:rPr lang="fr-FR" sz="2400" dirty="0" err="1"/>
              <a:t>define</a:t>
            </a:r>
            <a:r>
              <a:rPr lang="fr-FR" sz="2400" dirty="0"/>
              <a:t> correction </a:t>
            </a:r>
            <a:r>
              <a:rPr lang="fr-FR" sz="2400" dirty="0" err="1"/>
              <a:t>factors</a:t>
            </a:r>
            <a:r>
              <a:rPr lang="fr-FR" sz="2400" dirty="0"/>
              <a:t> on </a:t>
            </a:r>
            <a:r>
              <a:rPr lang="fr-FR" sz="2400" dirty="0" err="1"/>
              <a:t>densities</a:t>
            </a:r>
            <a:r>
              <a:rPr lang="fr-FR" sz="2400" dirty="0"/>
              <a:t> </a:t>
            </a:r>
            <a:r>
              <a:rPr lang="fr-FR" sz="2400" dirty="0" err="1"/>
              <a:t>fatm</a:t>
            </a:r>
            <a:r>
              <a:rPr lang="fr-FR" sz="2400" dirty="0"/>
              <a:t>, </a:t>
            </a:r>
            <a:r>
              <a:rPr lang="fr-FR" sz="2400" dirty="0" err="1"/>
              <a:t>fmol</a:t>
            </a:r>
            <a:r>
              <a:rPr lang="fr-FR" sz="2400" dirty="0"/>
              <a:t>, fion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/>
              <a:t> Balance </a:t>
            </a:r>
            <a:r>
              <a:rPr lang="fr-FR" sz="2400" dirty="0" err="1"/>
              <a:t>equations</a:t>
            </a:r>
            <a:r>
              <a:rPr lang="fr-FR" sz="2400" dirty="0"/>
              <a:t> for </a:t>
            </a:r>
            <a:r>
              <a:rPr lang="fr-FR" sz="2400" dirty="0" err="1"/>
              <a:t>atoms</a:t>
            </a:r>
            <a:r>
              <a:rPr lang="fr-FR" sz="2400" dirty="0"/>
              <a:t>, </a:t>
            </a:r>
            <a:r>
              <a:rPr lang="fr-FR" sz="2400" dirty="0" err="1"/>
              <a:t>molecules</a:t>
            </a:r>
            <a:r>
              <a:rPr lang="fr-FR" sz="2400" dirty="0"/>
              <a:t>, test ions -&gt; </a:t>
            </a:r>
            <a:r>
              <a:rPr lang="fr-FR" sz="2400" dirty="0" err="1"/>
              <a:t>linear</a:t>
            </a:r>
            <a:r>
              <a:rPr lang="fr-FR" sz="2400" dirty="0"/>
              <a:t> system for </a:t>
            </a:r>
            <a:r>
              <a:rPr lang="fr-FR" sz="2400" dirty="0" err="1"/>
              <a:t>fatm</a:t>
            </a:r>
            <a:r>
              <a:rPr lang="fr-FR" sz="2400" dirty="0"/>
              <a:t>, </a:t>
            </a:r>
            <a:r>
              <a:rPr lang="fr-FR" sz="2400" dirty="0" err="1"/>
              <a:t>fmol</a:t>
            </a:r>
            <a:r>
              <a:rPr lang="fr-FR" sz="2400" dirty="0"/>
              <a:t>, fion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/>
              <a:t> PAAT*</a:t>
            </a:r>
            <a:r>
              <a:rPr lang="fr-FR" sz="2400" dirty="0" err="1"/>
              <a:t>fatm</a:t>
            </a:r>
            <a:r>
              <a:rPr lang="fr-FR" sz="2400" dirty="0"/>
              <a:t> + PMAT*</a:t>
            </a:r>
            <a:r>
              <a:rPr lang="fr-FR" sz="2400" dirty="0" err="1"/>
              <a:t>fmol</a:t>
            </a:r>
            <a:r>
              <a:rPr lang="fr-FR" sz="2400" dirty="0"/>
              <a:t> + PIAT*fion + … = </a:t>
            </a:r>
            <a:r>
              <a:rPr lang="fr-FR" sz="2400" dirty="0" err="1"/>
              <a:t>Atom</a:t>
            </a:r>
            <a:r>
              <a:rPr lang="fr-FR" sz="2400" dirty="0"/>
              <a:t> influx-</a:t>
            </a:r>
            <a:r>
              <a:rPr lang="fr-FR" sz="2400" dirty="0" err="1"/>
              <a:t>outflux</a:t>
            </a:r>
            <a:endParaRPr lang="fr-FR" sz="2400" dirty="0"/>
          </a:p>
          <a:p>
            <a:pPr marL="0" indent="0">
              <a:buNone/>
            </a:pPr>
            <a:r>
              <a:rPr lang="fr-FR" sz="2400" dirty="0"/>
              <a:t>(</a:t>
            </a:r>
            <a:r>
              <a:rPr lang="fr-FR" sz="2400" dirty="0" err="1"/>
              <a:t>sum</a:t>
            </a:r>
            <a:r>
              <a:rPr lang="fr-FR" sz="2400" dirty="0"/>
              <a:t> of </a:t>
            </a:r>
            <a:r>
              <a:rPr lang="fr-FR" sz="2400" dirty="0" err="1"/>
              <a:t>species</a:t>
            </a:r>
            <a:r>
              <a:rPr lang="fr-FR" sz="2400" dirty="0"/>
              <a:t> </a:t>
            </a:r>
            <a:r>
              <a:rPr lang="fr-FR" sz="2400" dirty="0" err="1"/>
              <a:t>used</a:t>
            </a:r>
            <a:r>
              <a:rPr lang="fr-FR" sz="2400" dirty="0"/>
              <a:t> </a:t>
            </a:r>
            <a:r>
              <a:rPr lang="fr-FR" sz="2400" dirty="0" err="1"/>
              <a:t>here</a:t>
            </a:r>
            <a:r>
              <a:rPr lang="fr-FR" sz="2400" dirty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/>
              <a:t> </a:t>
            </a:r>
            <a:r>
              <a:rPr lang="fr-FR" sz="2400" dirty="0" err="1"/>
              <a:t>Solve</a:t>
            </a:r>
            <a:r>
              <a:rPr lang="fr-FR" sz="2400" dirty="0"/>
              <a:t> and correct the </a:t>
            </a:r>
            <a:r>
              <a:rPr lang="fr-FR" sz="2400" dirty="0" err="1"/>
              <a:t>tallies</a:t>
            </a:r>
            <a:r>
              <a:rPr lang="fr-FR" sz="2400" dirty="0"/>
              <a:t>   </a:t>
            </a:r>
            <a:r>
              <a:rPr lang="fr-FR" sz="2400" dirty="0" err="1"/>
              <a:t>pdena</a:t>
            </a:r>
            <a:r>
              <a:rPr lang="fr-FR" sz="2400" dirty="0"/>
              <a:t> = </a:t>
            </a:r>
            <a:r>
              <a:rPr lang="fr-FR" sz="2400" dirty="0" err="1"/>
              <a:t>pdena</a:t>
            </a:r>
            <a:r>
              <a:rPr lang="fr-FR" sz="2400" dirty="0"/>
              <a:t>*</a:t>
            </a:r>
            <a:r>
              <a:rPr lang="fr-FR" sz="2400" dirty="0" err="1"/>
              <a:t>fatm</a:t>
            </a:r>
            <a:endParaRPr lang="fr-FR" sz="2400" dirty="0"/>
          </a:p>
          <a:p>
            <a:endParaRPr lang="fr-FR" sz="2400" dirty="0"/>
          </a:p>
          <a:p>
            <a:pPr>
              <a:buFont typeface="Wingdings" pitchFamily="2" charset="2"/>
              <a:buChar char="Ø"/>
            </a:pPr>
            <a:r>
              <a:rPr lang="fr-FR" sz="2400" dirty="0"/>
              <a:t> Matrix </a:t>
            </a:r>
            <a:r>
              <a:rPr lang="fr-FR" sz="2400" dirty="0" err="1"/>
              <a:t>may</a:t>
            </a:r>
            <a:r>
              <a:rPr lang="fr-FR" sz="2400" dirty="0"/>
              <a:t> not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invertible</a:t>
            </a:r>
            <a:r>
              <a:rPr lang="fr-FR" sz="2400" dirty="0"/>
              <a:t> in </a:t>
            </a:r>
            <a:r>
              <a:rPr lang="fr-FR" sz="2400" dirty="0" err="1"/>
              <a:t>some</a:t>
            </a:r>
            <a:r>
              <a:rPr lang="fr-FR" sz="2400" dirty="0"/>
              <a:t> cases </a:t>
            </a:r>
            <a:r>
              <a:rPr lang="fr-FR" sz="2400" dirty="0" err="1"/>
              <a:t>because</a:t>
            </a:r>
            <a:r>
              <a:rPr lang="fr-FR" sz="2400" dirty="0"/>
              <a:t> of noise</a:t>
            </a:r>
          </a:p>
        </p:txBody>
      </p:sp>
    </p:spTree>
    <p:extLst>
      <p:ext uri="{BB962C8B-B14F-4D97-AF65-F5344CB8AC3E}">
        <p14:creationId xmlns:p14="http://schemas.microsoft.com/office/powerpoint/2010/main" val="601050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3A3188-E2C3-CE45-B10C-DB17989C6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200" y="0"/>
            <a:ext cx="10515600" cy="1325563"/>
          </a:xfrm>
        </p:spPr>
        <p:txBody>
          <a:bodyPr/>
          <a:lstStyle/>
          <a:p>
            <a:r>
              <a:rPr lang="fr-FR" dirty="0" err="1"/>
              <a:t>Moving</a:t>
            </a:r>
            <a:r>
              <a:rPr lang="fr-FR" dirty="0"/>
              <a:t> </a:t>
            </a:r>
            <a:r>
              <a:rPr lang="fr-FR" dirty="0" err="1"/>
              <a:t>forward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22D8B8-B6B5-5B41-B881-C000CFD44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699" y="1479261"/>
            <a:ext cx="11925301" cy="5378739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b="1" dirty="0"/>
              <a:t>20 new volume </a:t>
            </a:r>
            <a:r>
              <a:rPr lang="fr-FR" b="1" dirty="0" err="1"/>
              <a:t>tallies</a:t>
            </a:r>
            <a:r>
              <a:rPr lang="fr-FR" b="1" dirty="0"/>
              <a:t> </a:t>
            </a:r>
            <a:r>
              <a:rPr lang="fr-FR" b="1" dirty="0" err="1"/>
              <a:t>introduced</a:t>
            </a:r>
            <a:r>
              <a:rPr lang="fr-FR" b="1" dirty="0"/>
              <a:t> </a:t>
            </a:r>
            <a:r>
              <a:rPr lang="fr-FR" dirty="0"/>
              <a:t>(+xx surface </a:t>
            </a:r>
            <a:r>
              <a:rPr lang="fr-FR" dirty="0" err="1"/>
              <a:t>tallies</a:t>
            </a:r>
            <a:r>
              <a:rPr lang="fr-FR" dirty="0"/>
              <a:t>),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higher</a:t>
            </a:r>
            <a:r>
              <a:rPr lang="fr-FR" dirty="0"/>
              <a:t> </a:t>
            </a:r>
            <a:r>
              <a:rPr lang="fr-FR" dirty="0" err="1"/>
              <a:t>dimensionality</a:t>
            </a:r>
            <a:r>
              <a:rPr lang="fr-FR" dirty="0"/>
              <a:t> (* </a:t>
            </a:r>
            <a:r>
              <a:rPr lang="fr-FR" dirty="0" err="1"/>
              <a:t>number</a:t>
            </a:r>
            <a:r>
              <a:rPr lang="fr-FR" dirty="0"/>
              <a:t> of </a:t>
            </a:r>
            <a:r>
              <a:rPr lang="fr-FR" dirty="0" err="1"/>
              <a:t>species</a:t>
            </a:r>
            <a:r>
              <a:rPr lang="fr-FR" dirty="0"/>
              <a:t>), </a:t>
            </a:r>
            <a:r>
              <a:rPr lang="fr-FR" dirty="0" err="1"/>
              <a:t>cannot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switched</a:t>
            </a:r>
            <a:r>
              <a:rPr lang="fr-FR" dirty="0"/>
              <a:t> off (PAAT2(NATM,NATM, NCELL) on top of PAAT(NATM,NCELL)</a:t>
            </a:r>
          </a:p>
          <a:p>
            <a:pPr marL="0" indent="0">
              <a:buNone/>
            </a:pPr>
            <a:r>
              <a:rPr lang="fr-FR" dirty="0"/>
              <a:t>   </a:t>
            </a:r>
            <a:r>
              <a:rPr lang="fr-FR" dirty="0" err="1"/>
              <a:t>with</a:t>
            </a:r>
            <a:r>
              <a:rPr lang="fr-FR" dirty="0"/>
              <a:t> 5 </a:t>
            </a:r>
            <a:r>
              <a:rPr lang="fr-FR" dirty="0" err="1"/>
              <a:t>species</a:t>
            </a:r>
            <a:r>
              <a:rPr lang="fr-FR" dirty="0"/>
              <a:t> </a:t>
            </a:r>
            <a:r>
              <a:rPr lang="fr-FR" dirty="0" err="1"/>
              <a:t>roughly</a:t>
            </a:r>
            <a:r>
              <a:rPr lang="fr-FR" dirty="0"/>
              <a:t> doubles the memory </a:t>
            </a:r>
            <a:r>
              <a:rPr lang="fr-FR" dirty="0" err="1"/>
              <a:t>footprint</a:t>
            </a:r>
            <a:r>
              <a:rPr lang="fr-FR" dirty="0"/>
              <a:t>, </a:t>
            </a:r>
            <a:r>
              <a:rPr lang="fr-FR" dirty="0" err="1"/>
              <a:t>problematic</a:t>
            </a:r>
            <a:r>
              <a:rPr lang="fr-FR" dirty="0"/>
              <a:t> for 3D applications (EMC3, Soledge3x)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b="1" dirty="0"/>
              <a:t>All </a:t>
            </a:r>
            <a:r>
              <a:rPr lang="fr-FR" b="1" dirty="0" err="1"/>
              <a:t>regular</a:t>
            </a:r>
            <a:r>
              <a:rPr lang="fr-FR" b="1" dirty="0"/>
              <a:t> </a:t>
            </a:r>
            <a:r>
              <a:rPr lang="fr-FR" b="1" dirty="0" err="1"/>
              <a:t>tallies</a:t>
            </a:r>
            <a:r>
              <a:rPr lang="fr-FR" b="1" dirty="0"/>
              <a:t> point to a 1D ESTIMV </a:t>
            </a:r>
            <a:r>
              <a:rPr lang="fr-FR" b="1" dirty="0" err="1"/>
              <a:t>target</a:t>
            </a:r>
            <a:r>
              <a:rPr lang="fr-FR" b="1" dirty="0"/>
              <a:t> </a:t>
            </a:r>
            <a:r>
              <a:rPr lang="fr-FR" dirty="0" err="1"/>
              <a:t>array</a:t>
            </a:r>
            <a:r>
              <a:rPr lang="fr-FR" dirty="0"/>
              <a:t> on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general</a:t>
            </a:r>
            <a:r>
              <a:rPr lang="fr-FR" dirty="0"/>
              <a:t> </a:t>
            </a:r>
            <a:r>
              <a:rPr lang="fr-FR" dirty="0" err="1"/>
              <a:t>operations</a:t>
            </a:r>
            <a:r>
              <a:rPr lang="fr-FR" dirty="0"/>
              <a:t> are </a:t>
            </a:r>
            <a:r>
              <a:rPr lang="fr-FR" dirty="0" err="1"/>
              <a:t>carried</a:t>
            </a:r>
            <a:r>
              <a:rPr lang="fr-FR" dirty="0"/>
              <a:t> out (alloc, </a:t>
            </a:r>
            <a:r>
              <a:rPr lang="fr-FR" dirty="0" err="1"/>
              <a:t>init</a:t>
            </a:r>
            <a:r>
              <a:rPr lang="fr-FR" dirty="0"/>
              <a:t>, broadcast, </a:t>
            </a:r>
            <a:r>
              <a:rPr lang="fr-FR" dirty="0" err="1"/>
              <a:t>reduce</a:t>
            </a:r>
            <a:r>
              <a:rPr lang="fr-FR" dirty="0"/>
              <a:t>, </a:t>
            </a:r>
            <a:r>
              <a:rPr lang="fr-FR" dirty="0" err="1"/>
              <a:t>sums</a:t>
            </a:r>
            <a:r>
              <a:rPr lang="fr-FR" dirty="0"/>
              <a:t>, …), </a:t>
            </a:r>
            <a:r>
              <a:rPr lang="fr-FR" b="1" u="sng" dirty="0" err="1"/>
              <a:t>bypassed</a:t>
            </a:r>
            <a:r>
              <a:rPr lang="fr-FR" dirty="0"/>
              <a:t> </a:t>
            </a:r>
            <a:r>
              <a:rPr lang="fr-FR" dirty="0" err="1"/>
              <a:t>here</a:t>
            </a:r>
            <a:r>
              <a:rPr lang="fr-FR" dirty="0"/>
              <a:t>. </a:t>
            </a:r>
            <a:r>
              <a:rPr lang="fr-FR" dirty="0" err="1"/>
              <a:t>Implementation</a:t>
            </a:r>
            <a:r>
              <a:rPr lang="fr-FR" dirty="0"/>
              <a:t> must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streamlined</a:t>
            </a:r>
            <a:r>
              <a:rPr lang="fr-FR" dirty="0"/>
              <a:t>, </a:t>
            </a:r>
          </a:p>
          <a:p>
            <a:pPr marL="0" indent="0">
              <a:buNone/>
            </a:pPr>
            <a:r>
              <a:rPr lang="fr-FR" dirty="0"/>
              <a:t>    </a:t>
            </a:r>
            <a:r>
              <a:rPr lang="fr-FR" dirty="0" err="1"/>
              <a:t>two</a:t>
            </a:r>
            <a:r>
              <a:rPr lang="fr-FR" dirty="0"/>
              <a:t> options:</a:t>
            </a:r>
          </a:p>
          <a:p>
            <a:pPr marL="0" indent="0">
              <a:buNone/>
            </a:pPr>
            <a:r>
              <a:rPr lang="fr-FR" dirty="0"/>
              <a:t>   	1)  </a:t>
            </a:r>
            <a:r>
              <a:rPr lang="fr-FR" dirty="0" err="1"/>
              <a:t>introduce</a:t>
            </a:r>
            <a:r>
              <a:rPr lang="fr-FR" dirty="0"/>
              <a:t> a </a:t>
            </a:r>
            <a:r>
              <a:rPr lang="fr-FR" dirty="0" err="1"/>
              <a:t>third</a:t>
            </a:r>
            <a:r>
              <a:rPr lang="fr-FR" dirty="0"/>
              <a:t> dimension in the relevant </a:t>
            </a:r>
            <a:r>
              <a:rPr lang="fr-FR" dirty="0" err="1"/>
              <a:t>regular</a:t>
            </a:r>
            <a:r>
              <a:rPr lang="fr-FR" dirty="0"/>
              <a:t> </a:t>
            </a:r>
            <a:r>
              <a:rPr lang="fr-FR" dirty="0" err="1"/>
              <a:t>tallies</a:t>
            </a:r>
            <a:r>
              <a:rPr lang="fr-FR" dirty="0"/>
              <a:t>, update the index </a:t>
            </a:r>
            <a:r>
              <a:rPr lang="fr-FR" dirty="0" err="1"/>
              <a:t>mapping</a:t>
            </a:r>
            <a:r>
              <a:rPr lang="fr-FR" dirty="0"/>
              <a:t> to the 1D </a:t>
            </a:r>
            <a:r>
              <a:rPr lang="fr-FR" dirty="0" err="1"/>
              <a:t>target</a:t>
            </a:r>
            <a:r>
              <a:rPr lang="fr-FR" dirty="0"/>
              <a:t> </a:t>
            </a:r>
            <a:r>
              <a:rPr lang="fr-FR" dirty="0" err="1"/>
              <a:t>array</a:t>
            </a:r>
            <a:r>
              <a:rPr lang="fr-FR" dirty="0"/>
              <a:t> ESTIMV and </a:t>
            </a:r>
            <a:r>
              <a:rPr lang="fr-FR" dirty="0" err="1"/>
              <a:t>introduce</a:t>
            </a:r>
            <a:r>
              <a:rPr lang="fr-FR" dirty="0"/>
              <a:t> a flag in the input file (</a:t>
            </a:r>
            <a:r>
              <a:rPr lang="fr-FR" dirty="0" err="1"/>
              <a:t>scaling</a:t>
            </a:r>
            <a:r>
              <a:rPr lang="fr-FR" dirty="0"/>
              <a:t> by </a:t>
            </a:r>
            <a:r>
              <a:rPr lang="fr-FR" dirty="0" err="1"/>
              <a:t>species</a:t>
            </a:r>
            <a:r>
              <a:rPr lang="fr-FR" dirty="0"/>
              <a:t> active or not). </a:t>
            </a:r>
            <a:r>
              <a:rPr lang="fr-FR" dirty="0" err="1"/>
              <a:t>Remove</a:t>
            </a:r>
            <a:r>
              <a:rPr lang="fr-FR" dirty="0"/>
              <a:t> the </a:t>
            </a:r>
            <a:r>
              <a:rPr lang="fr-FR" dirty="0" err="1"/>
              <a:t>additional</a:t>
            </a:r>
            <a:r>
              <a:rPr lang="fr-FR" dirty="0"/>
              <a:t> </a:t>
            </a:r>
            <a:r>
              <a:rPr lang="fr-FR" dirty="0" err="1"/>
              <a:t>machinery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has been </a:t>
            </a:r>
            <a:r>
              <a:rPr lang="fr-FR" dirty="0" err="1"/>
              <a:t>implemented</a:t>
            </a:r>
            <a:r>
              <a:rPr lang="fr-FR" dirty="0"/>
              <a:t> to do the </a:t>
            </a:r>
            <a:r>
              <a:rPr lang="fr-FR" dirty="0" err="1"/>
              <a:t>operations</a:t>
            </a:r>
            <a:r>
              <a:rPr lang="fr-FR" dirty="0"/>
              <a:t> </a:t>
            </a:r>
            <a:r>
              <a:rPr lang="fr-FR" dirty="0" err="1"/>
              <a:t>done</a:t>
            </a:r>
            <a:r>
              <a:rPr lang="fr-FR" dirty="0"/>
              <a:t> on ESTIMV</a:t>
            </a:r>
          </a:p>
          <a:p>
            <a:pPr marL="0" indent="0">
              <a:buNone/>
            </a:pPr>
            <a:r>
              <a:rPr lang="fr-FR" dirty="0"/>
              <a:t>   	2) use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machinery</a:t>
            </a:r>
            <a:r>
              <a:rPr lang="fr-FR" dirty="0"/>
              <a:t> as a </a:t>
            </a:r>
            <a:r>
              <a:rPr lang="fr-FR" dirty="0" err="1"/>
              <a:t>blueprint</a:t>
            </a:r>
            <a:r>
              <a:rPr lang="fr-FR" dirty="0"/>
              <a:t> to </a:t>
            </a:r>
            <a:r>
              <a:rPr lang="fr-FR" dirty="0" err="1"/>
              <a:t>remove</a:t>
            </a:r>
            <a:r>
              <a:rPr lang="fr-FR" dirty="0"/>
              <a:t> ESTIMV </a:t>
            </a:r>
            <a:r>
              <a:rPr lang="fr-FR" dirty="0" err="1"/>
              <a:t>altogether</a:t>
            </a:r>
            <a:r>
              <a:rPr lang="fr-FR" dirty="0"/>
              <a:t> and </a:t>
            </a:r>
            <a:r>
              <a:rPr lang="fr-FR" dirty="0" err="1"/>
              <a:t>reduce</a:t>
            </a:r>
            <a:r>
              <a:rPr lang="fr-FR" dirty="0"/>
              <a:t> </a:t>
            </a:r>
            <a:r>
              <a:rPr lang="fr-FR" dirty="0" err="1"/>
              <a:t>reliance</a:t>
            </a:r>
            <a:r>
              <a:rPr lang="fr-FR" dirty="0"/>
              <a:t> on </a:t>
            </a:r>
            <a:r>
              <a:rPr lang="fr-FR" dirty="0" err="1"/>
              <a:t>shadow</a:t>
            </a:r>
            <a:r>
              <a:rPr lang="fr-FR" dirty="0"/>
              <a:t> background </a:t>
            </a:r>
            <a:r>
              <a:rPr lang="fr-FR" dirty="0" err="1"/>
              <a:t>arrays</a:t>
            </a:r>
            <a:r>
              <a:rPr lang="fr-FR" dirty="0"/>
              <a:t> … (one </a:t>
            </a:r>
            <a:r>
              <a:rPr lang="fr-FR" dirty="0" err="1"/>
              <a:t>would</a:t>
            </a:r>
            <a:r>
              <a:rPr lang="fr-FR" dirty="0"/>
              <a:t> </a:t>
            </a:r>
            <a:r>
              <a:rPr lang="fr-FR" dirty="0" err="1"/>
              <a:t>still</a:t>
            </a:r>
            <a:r>
              <a:rPr lang="fr-FR" dirty="0"/>
              <a:t> have the X=A,M,I pointers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switch_part_info</a:t>
            </a:r>
            <a:r>
              <a:rPr lang="fr-FR" dirty="0"/>
              <a:t>)</a:t>
            </a:r>
          </a:p>
          <a:p>
            <a:pPr marL="0" indent="0">
              <a:buNone/>
            </a:pPr>
            <a:r>
              <a:rPr lang="fr-FR" dirty="0"/>
              <a:t>                  </a:t>
            </a:r>
            <a:r>
              <a:rPr lang="fr-FR" dirty="0" err="1"/>
              <a:t>would</a:t>
            </a:r>
            <a:r>
              <a:rPr lang="fr-FR" dirty="0"/>
              <a:t> </a:t>
            </a:r>
            <a:r>
              <a:rPr lang="fr-FR" dirty="0" err="1"/>
              <a:t>make</a:t>
            </a:r>
            <a:r>
              <a:rPr lang="fr-FR" dirty="0"/>
              <a:t> parts of the code more </a:t>
            </a:r>
            <a:r>
              <a:rPr lang="fr-FR" dirty="0" err="1"/>
              <a:t>verbose</a:t>
            </a:r>
            <a:r>
              <a:rPr lang="fr-FR" dirty="0"/>
              <a:t>/</a:t>
            </a:r>
            <a:r>
              <a:rPr lang="fr-FR" dirty="0" err="1"/>
              <a:t>clumsy</a:t>
            </a:r>
            <a:r>
              <a:rPr lang="fr-FR" dirty="0"/>
              <a:t> at placers but </a:t>
            </a:r>
            <a:r>
              <a:rPr lang="fr-FR" dirty="0" err="1"/>
              <a:t>also</a:t>
            </a:r>
            <a:r>
              <a:rPr lang="fr-FR" dirty="0"/>
              <a:t> more explicit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 In </a:t>
            </a:r>
            <a:r>
              <a:rPr lang="fr-FR" dirty="0" err="1"/>
              <a:t>both</a:t>
            </a:r>
            <a:r>
              <a:rPr lang="fr-FR" dirty="0"/>
              <a:t> cases </a:t>
            </a:r>
            <a:r>
              <a:rPr lang="fr-FR" dirty="0" err="1"/>
              <a:t>would</a:t>
            </a:r>
            <a:r>
              <a:rPr lang="fr-FR" dirty="0"/>
              <a:t> impact interfaces to </a:t>
            </a:r>
            <a:r>
              <a:rPr lang="fr-FR" dirty="0" err="1"/>
              <a:t>other</a:t>
            </a:r>
            <a:r>
              <a:rPr lang="fr-FR" dirty="0"/>
              <a:t> codes (</a:t>
            </a:r>
            <a:r>
              <a:rPr lang="fr-FR" dirty="0" err="1"/>
              <a:t>dimensionality</a:t>
            </a:r>
            <a:r>
              <a:rPr lang="fr-FR" dirty="0"/>
              <a:t> of </a:t>
            </a:r>
            <a:r>
              <a:rPr lang="fr-FR" dirty="0" err="1"/>
              <a:t>arrays</a:t>
            </a:r>
            <a:r>
              <a:rPr lang="fr-FR" dirty="0"/>
              <a:t> change)</a:t>
            </a:r>
          </a:p>
          <a:p>
            <a:pPr marL="0" indent="0">
              <a:buNone/>
            </a:pPr>
            <a:r>
              <a:rPr lang="fr-FR" dirty="0"/>
              <a:t>    (</a:t>
            </a:r>
            <a:r>
              <a:rPr lang="fr-FR" dirty="0" err="1"/>
              <a:t>e.g</a:t>
            </a:r>
            <a:r>
              <a:rPr lang="fr-FR" dirty="0"/>
              <a:t>. replace PAAT by </a:t>
            </a:r>
            <a:r>
              <a:rPr lang="fr-FR" dirty="0" err="1"/>
              <a:t>sum</a:t>
            </a:r>
            <a:r>
              <a:rPr lang="fr-FR" dirty="0"/>
              <a:t>(PAAT,1)), </a:t>
            </a:r>
            <a:r>
              <a:rPr lang="fr-FR" dirty="0" err="1"/>
              <a:t>needs</a:t>
            </a:r>
            <a:r>
              <a:rPr lang="fr-FR" dirty="0"/>
              <a:t> communication </a:t>
            </a:r>
            <a:r>
              <a:rPr lang="fr-FR" dirty="0" err="1"/>
              <a:t>with</a:t>
            </a:r>
            <a:r>
              <a:rPr lang="fr-FR" dirty="0"/>
              <a:t> key </a:t>
            </a:r>
            <a:r>
              <a:rPr lang="fr-FR" dirty="0" err="1"/>
              <a:t>persons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32970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</TotalTime>
  <Words>707</Words>
  <Application>Microsoft Macintosh PowerPoint</Application>
  <PresentationFormat>Grand écran</PresentationFormat>
  <Paragraphs>40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Thème Office</vt:lpstr>
      <vt:lpstr>Merge strategy</vt:lpstr>
      <vt:lpstr>Step by step merging « roadmap »</vt:lpstr>
      <vt:lpstr>Needs more discussion</vt:lpstr>
      <vt:lpstr>Why species rescaling and extended tallies ? </vt:lpstr>
      <vt:lpstr>Sketch of the rescaling procedure</vt:lpstr>
      <vt:lpstr>Moving forward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Merge strategy</dc:title>
  <dc:creator>Utilisateur de Microsoft Office</dc:creator>
  <cp:lastModifiedBy>Utilisateur de Microsoft Office</cp:lastModifiedBy>
  <cp:revision>25</cp:revision>
  <dcterms:created xsi:type="dcterms:W3CDTF">2021-11-07T08:07:48Z</dcterms:created>
  <dcterms:modified xsi:type="dcterms:W3CDTF">2021-11-08T13:21:01Z</dcterms:modified>
</cp:coreProperties>
</file>