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1B3"/>
    <a:srgbClr val="132B4E"/>
    <a:srgbClr val="90919C"/>
    <a:srgbClr val="B0B8C9"/>
    <a:srgbClr val="F6A704"/>
    <a:srgbClr val="F8971D"/>
    <a:srgbClr val="EF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96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dowson, Anna M" userId="639c06de-1e80-4816-a290-a49ab9ff91ef" providerId="ADAL" clId="{08B8F3F5-781D-4ABF-BBE2-F3D9DE5EB75C}"/>
    <pc:docChg chg="modSld">
      <pc:chgData name="Widdowson, Anna M" userId="639c06de-1e80-4816-a290-a49ab9ff91ef" providerId="ADAL" clId="{08B8F3F5-781D-4ABF-BBE2-F3D9DE5EB75C}" dt="2020-03-30T08:46:38.004" v="31" actId="20577"/>
      <pc:docMkLst>
        <pc:docMk/>
      </pc:docMkLst>
      <pc:sldChg chg="modSp">
        <pc:chgData name="Widdowson, Anna M" userId="639c06de-1e80-4816-a290-a49ab9ff91ef" providerId="ADAL" clId="{08B8F3F5-781D-4ABF-BBE2-F3D9DE5EB75C}" dt="2020-03-30T08:46:38.004" v="31" actId="20577"/>
        <pc:sldMkLst>
          <pc:docMk/>
          <pc:sldMk cId="1998334343" sldId="257"/>
        </pc:sldMkLst>
        <pc:spChg chg="mod">
          <ac:chgData name="Widdowson, Anna M" userId="639c06de-1e80-4816-a290-a49ab9ff91ef" providerId="ADAL" clId="{08B8F3F5-781D-4ABF-BBE2-F3D9DE5EB75C}" dt="2020-03-30T08:46:38.004" v="31" actId="20577"/>
          <ac:spMkLst>
            <pc:docMk/>
            <pc:sldMk cId="1998334343" sldId="257"/>
            <ac:spMk id="3" creationId="{FF739691-771A-45EC-9783-4539F73EDB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4/7/2020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 dirty="0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QUOTE HERE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 dirty="0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 dirty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Official - Sensitive - Commercial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73" r:id="rId3"/>
    <p:sldLayoutId id="2147483652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2" r:id="rId15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6C3D-35F3-754F-9CD7-F526C80D0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681BA-BE3A-A74E-8E42-A91A71FB7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In-vessel IR </a:t>
            </a:r>
            <a:r>
              <a:rPr lang="en-US" dirty="0" err="1"/>
              <a:t>fibres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4417E-103F-A546-B40F-43E9694EE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Anna Widdowson, Mikhail Maslov</a:t>
            </a:r>
          </a:p>
        </p:txBody>
      </p:sp>
    </p:spTree>
    <p:extLst>
      <p:ext uri="{BB962C8B-B14F-4D97-AF65-F5344CB8AC3E}">
        <p14:creationId xmlns:p14="http://schemas.microsoft.com/office/powerpoint/2010/main" val="295413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859CF8-A3BB-42D6-B9A8-01D459AC29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0994" y="1937493"/>
            <a:ext cx="6564764" cy="39419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739691-771A-45EC-9783-4539F73E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Fibre response 910-1690 nm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F7790-060F-4B94-A6F6-25C76A2652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Official - Sensitive - Commercial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A4BDA-E850-49AA-9B12-F2C39D084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605CF-8802-41BC-A75F-6BA96F3CA2CC}"/>
              </a:ext>
            </a:extLst>
          </p:cNvPr>
          <p:cNvSpPr txBox="1"/>
          <p:nvPr/>
        </p:nvSpPr>
        <p:spPr>
          <a:xfrm>
            <a:off x="6885758" y="2236763"/>
            <a:ext cx="52061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Spectrometer NIR 910-1690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strong transmission region: 1000-1100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transmission region: &gt;1550 nm (to ? 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Decrease is response of spectrometer after 1600 nm therefore transmission after this not known.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transmission ~1175-1550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Transmission is possible at two IR wavelengths for emissivity measurement.</a:t>
            </a:r>
          </a:p>
        </p:txBody>
      </p:sp>
    </p:spTree>
    <p:extLst>
      <p:ext uri="{BB962C8B-B14F-4D97-AF65-F5344CB8AC3E}">
        <p14:creationId xmlns:p14="http://schemas.microsoft.com/office/powerpoint/2010/main" val="199833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A91B6F11-F28B-3645-974B-3C6C4F75442A}" vid="{BB82078F-5EBB-014B-AD18-E9A65C103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A324D4326BF488938ABEC8C246596" ma:contentTypeVersion="12" ma:contentTypeDescription="Create a new document." ma:contentTypeScope="" ma:versionID="6bd07655d6769058385e6f618d559e04">
  <xsd:schema xmlns:xsd="http://www.w3.org/2001/XMLSchema" xmlns:xs="http://www.w3.org/2001/XMLSchema" xmlns:p="http://schemas.microsoft.com/office/2006/metadata/properties" xmlns:ns3="e35ba970-3bd0-4186-864f-3ac5d8009557" xmlns:ns4="d0aec621-aa62-4e5c-b227-415ade7e8a01" targetNamespace="http://schemas.microsoft.com/office/2006/metadata/properties" ma:root="true" ma:fieldsID="c16fe7a40d3b2826339acd19d0d8c602" ns3:_="" ns4:_="">
    <xsd:import namespace="e35ba970-3bd0-4186-864f-3ac5d8009557"/>
    <xsd:import namespace="d0aec621-aa62-4e5c-b227-415ade7e8a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ba970-3bd0-4186-864f-3ac5d800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ec621-aa62-4e5c-b227-415ade7e8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35630-7BD4-4456-8B30-C2F6B1644F36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35ba970-3bd0-4186-864f-3ac5d8009557"/>
    <ds:schemaRef ds:uri="http://purl.org/dc/elements/1.1/"/>
    <ds:schemaRef ds:uri="http://schemas.microsoft.com/office/infopath/2007/PartnerControls"/>
    <ds:schemaRef ds:uri="d0aec621-aa62-4e5c-b227-415ade7e8a0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633E34-C932-472A-8617-5FC30011B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256301-8FFE-49C1-A280-25F75E4BE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ba970-3bd0-4186-864f-3ac5d8009557"/>
    <ds:schemaRef ds:uri="d0aec621-aa62-4e5c-b227-415ade7e8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UKAEA-w</Template>
  <TotalTime>9</TotalTime>
  <Words>73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PowerPoint Presentation</vt:lpstr>
      <vt:lpstr>Fibre response 910-1690 nm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Widdowson, Anna M</dc:creator>
  <cp:lastModifiedBy>Widdowson, Anna M</cp:lastModifiedBy>
  <cp:revision>2</cp:revision>
  <cp:lastPrinted>2017-03-10T11:43:47Z</cp:lastPrinted>
  <dcterms:created xsi:type="dcterms:W3CDTF">2020-03-30T08:37:26Z</dcterms:created>
  <dcterms:modified xsi:type="dcterms:W3CDTF">2020-04-07T10:24:49Z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0x01010077BA324D4326BF488938ABEC8C246596</vt:lpwstr>
  </property>
</Properties>
</file>