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8" r:id="rId2"/>
    <p:sldId id="269" r:id="rId3"/>
    <p:sldId id="271" r:id="rId4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cDonald Darren" initials="DMcD" lastIdx="3" clrIdx="0"/>
  <p:cmAuthor id="1" name="Donne Tony" initials="DT" lastIdx="8" clrIdx="1">
    <p:extLst/>
  </p:cmAuthor>
  <p:cmAuthor id="2" name="Litaudon, Xavier" initials="LX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3399"/>
    <a:srgbClr val="0066CC"/>
    <a:srgbClr val="7F7F7F"/>
    <a:srgbClr val="E3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7" autoAdjust="0"/>
    <p:restoredTop sz="94766" autoAdjust="0"/>
  </p:normalViewPr>
  <p:slideViewPr>
    <p:cSldViewPr showGuides="1">
      <p:cViewPr varScale="1">
        <p:scale>
          <a:sx n="110" d="100"/>
          <a:sy n="110" d="100"/>
        </p:scale>
        <p:origin x="99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5" d="100"/>
          <a:sy n="55" d="100"/>
        </p:scale>
        <p:origin x="2376" y="58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l">
              <a:defRPr sz="12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r">
              <a:defRPr sz="12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22/11/2021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l">
              <a:defRPr sz="12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7317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r">
              <a:defRPr sz="12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22/11/2021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29" tIns="47414" rIns="94829" bIns="4741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4829" tIns="47414" rIns="94829" bIns="47414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6350"/>
            <a:ext cx="9144000" cy="653169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96944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4293096"/>
            <a:ext cx="4392488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</a:t>
            </a:r>
            <a:r>
              <a:rPr lang="en-US" smtClean="0"/>
              <a:t>of presenter</a:t>
            </a:r>
            <a:endParaRPr lang="en-US" dirty="0" smtClean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5" y="-457200"/>
            <a:ext cx="10763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6" y="5691683"/>
            <a:ext cx="1295375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5661248"/>
            <a:ext cx="3168352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pic>
        <p:nvPicPr>
          <p:cNvPr id="12" name="Bild 13" descr="EU_und_Text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7057" y="5805265"/>
            <a:ext cx="4025423" cy="756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71038"/>
          </a:xfrm>
        </p:spPr>
        <p:txBody>
          <a:bodyPr/>
          <a:lstStyle>
            <a:lvl1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defRPr sz="2400" b="1">
                <a:latin typeface="+mj-lt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−"/>
              <a:defRPr sz="2000">
                <a:solidFill>
                  <a:srgbClr val="002060"/>
                </a:solidFill>
                <a:latin typeface="+mj-lt"/>
                <a:cs typeface="Arial" panose="020B0604020202020204" pitchFamily="34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3pPr>
            <a:lvl4pPr marL="1714500" indent="-342900">
              <a:buFont typeface="Arial" panose="020B0604020202020204" pitchFamily="34" charset="0"/>
              <a:buChar char="•"/>
              <a:defRPr sz="2000" baseline="0">
                <a:solidFill>
                  <a:srgbClr val="002060"/>
                </a:solidFill>
                <a:latin typeface="+mj-lt"/>
              </a:defRPr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pic>
        <p:nvPicPr>
          <p:cNvPr id="9" name="Picture 8" descr="EurofusionDisc.eps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44408" y="220092"/>
            <a:ext cx="458197" cy="465708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0"/>
            <a:ext cx="7543800" cy="914400"/>
          </a:xfrm>
        </p:spPr>
        <p:txBody>
          <a:bodyPr>
            <a:normAutofit/>
          </a:bodyPr>
          <a:lstStyle>
            <a:lvl1pPr algn="l">
              <a:lnSpc>
                <a:spcPts val="3200"/>
              </a:lnSpc>
              <a:defRPr sz="3000" b="1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Second line of title</a:t>
            </a:r>
            <a:endParaRPr lang="en-GB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827584" y="6597352"/>
            <a:ext cx="82350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0" dirty="0" smtClean="0">
                <a:latin typeface="+mn-lt"/>
                <a:cs typeface="Arial" panose="020B0604020202020204" pitchFamily="34" charset="0"/>
              </a:rPr>
              <a:t>Introduction | FSD</a:t>
            </a:r>
            <a:r>
              <a:rPr lang="en-GB" sz="1100" b="0" baseline="0" dirty="0" smtClean="0">
                <a:latin typeface="+mn-lt"/>
                <a:cs typeface="Arial" panose="020B0604020202020204" pitchFamily="34" charset="0"/>
              </a:rPr>
              <a:t> Science Meeting</a:t>
            </a:r>
            <a:r>
              <a:rPr lang="en-GB" sz="1100" b="0" dirty="0" smtClean="0">
                <a:latin typeface="+mn-lt"/>
                <a:cs typeface="Arial" panose="020B0604020202020204" pitchFamily="34" charset="0"/>
              </a:rPr>
              <a:t> on He operation | Page </a:t>
            </a:r>
            <a:fld id="{6A6D9FA1-99C7-4910-8E32-B85D378B0060}" type="slidenum">
              <a:rPr lang="en-GB" sz="1100" b="1" smtClean="0">
                <a:latin typeface="+mn-lt"/>
                <a:cs typeface="Arial" panose="020B0604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GB" sz="1100" b="1" dirty="0" smtClean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22/11/2021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2000" y="2564904"/>
            <a:ext cx="8229600" cy="55710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300" dirty="0" smtClean="0"/>
              <a:t>Goal of the meeting – expected outcome</a:t>
            </a:r>
          </a:p>
          <a:p>
            <a:pPr marL="342900" lvl="1" indent="-342900" algn="just"/>
            <a:r>
              <a:rPr lang="en-GB" sz="2100" b="1" dirty="0" smtClean="0">
                <a:solidFill>
                  <a:srgbClr val="FF0000"/>
                </a:solidFill>
              </a:rPr>
              <a:t>Provide </a:t>
            </a:r>
            <a:r>
              <a:rPr lang="en-GB" sz="2100" b="1" dirty="0" smtClean="0">
                <a:solidFill>
                  <a:srgbClr val="FF0000"/>
                </a:solidFill>
              </a:rPr>
              <a:t>input to TE TFLs for the definition of Headlines of He campaigns on </a:t>
            </a:r>
            <a:r>
              <a:rPr lang="en-GB" sz="2100" b="1" dirty="0" smtClean="0">
                <a:solidFill>
                  <a:srgbClr val="FF0000"/>
                </a:solidFill>
              </a:rPr>
              <a:t>AUG/JET</a:t>
            </a:r>
          </a:p>
          <a:p>
            <a:pPr marL="342900" lvl="1" indent="-342900" algn="just"/>
            <a:r>
              <a:rPr lang="en-GB" sz="2100" b="1" dirty="0" smtClean="0">
                <a:solidFill>
                  <a:srgbClr val="FF0000"/>
                </a:solidFill>
              </a:rPr>
              <a:t>Concretize Research questions </a:t>
            </a:r>
            <a:endParaRPr lang="en-GB" sz="2100" b="1" dirty="0" smtClean="0">
              <a:solidFill>
                <a:srgbClr val="FF0000"/>
              </a:solidFill>
            </a:endParaRPr>
          </a:p>
          <a:p>
            <a:pPr marL="342900" lvl="1" indent="-342900" algn="just"/>
            <a:r>
              <a:rPr lang="en-GB" sz="2100" b="1" dirty="0" smtClean="0">
                <a:solidFill>
                  <a:srgbClr val="FF0000"/>
                </a:solidFill>
              </a:rPr>
              <a:t>Define operational needs for JET/AUG (Beams, pumping </a:t>
            </a:r>
            <a:r>
              <a:rPr lang="en-DK" sz="2100" b="1" dirty="0" smtClean="0">
                <a:solidFill>
                  <a:srgbClr val="FF0000"/>
                </a:solidFill>
              </a:rPr>
              <a:t>…</a:t>
            </a:r>
            <a:r>
              <a:rPr lang="en-GB" sz="2100" b="1" dirty="0" smtClean="0">
                <a:solidFill>
                  <a:srgbClr val="FF0000"/>
                </a:solidFill>
              </a:rPr>
              <a:t>) </a:t>
            </a:r>
            <a:endParaRPr lang="en-GB" sz="2100" b="1" dirty="0" smtClean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FSD </a:t>
            </a:r>
            <a:r>
              <a:rPr lang="en-US" dirty="0"/>
              <a:t>Science Meeting on He operation</a:t>
            </a:r>
          </a:p>
        </p:txBody>
      </p:sp>
    </p:spTree>
    <p:extLst>
      <p:ext uri="{BB962C8B-B14F-4D97-AF65-F5344CB8AC3E}">
        <p14:creationId xmlns:p14="http://schemas.microsoft.com/office/powerpoint/2010/main" val="44904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9388" lvl="1" indent="0" algn="just">
              <a:lnSpc>
                <a:spcPct val="120000"/>
              </a:lnSpc>
              <a:spcBef>
                <a:spcPts val="1200"/>
              </a:spcBef>
              <a:buNone/>
            </a:pPr>
            <a:r>
              <a:rPr lang="en-GB" sz="2100" b="1" dirty="0" smtClean="0">
                <a:solidFill>
                  <a:schemeClr val="tx1"/>
                </a:solidFill>
              </a:rPr>
              <a:t>to </a:t>
            </a:r>
            <a:r>
              <a:rPr lang="en-GB" sz="2100" b="1" dirty="0">
                <a:solidFill>
                  <a:schemeClr val="tx1"/>
                </a:solidFill>
              </a:rPr>
              <a:t>be discussed :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GB" sz="1900" dirty="0" smtClean="0"/>
              <a:t>IO’s </a:t>
            </a:r>
            <a:r>
              <a:rPr lang="en-GB" sz="1900" dirty="0" smtClean="0"/>
              <a:t>updated input </a:t>
            </a:r>
            <a:r>
              <a:rPr lang="en-GB" sz="1900" dirty="0" smtClean="0"/>
              <a:t>on urgent </a:t>
            </a:r>
            <a:r>
              <a:rPr lang="en-GB" sz="1900" dirty="0"/>
              <a:t>R&amp;D </a:t>
            </a:r>
            <a:r>
              <a:rPr lang="en-GB" sz="1900" dirty="0" smtClean="0"/>
              <a:t>needs for </a:t>
            </a:r>
            <a:r>
              <a:rPr lang="en-GB" sz="1900" dirty="0"/>
              <a:t>He operation in PFPO-1</a:t>
            </a:r>
            <a:endParaRPr lang="en-GB" sz="1900" dirty="0" smtClean="0"/>
          </a:p>
          <a:p>
            <a:pPr lvl="2"/>
            <a:r>
              <a:rPr lang="en-GB" sz="1900" dirty="0"/>
              <a:t>Quantify/detail what still needs to be learned </a:t>
            </a:r>
            <a:r>
              <a:rPr lang="en-GB" sz="1900" dirty="0" smtClean="0"/>
              <a:t>on</a:t>
            </a:r>
          </a:p>
          <a:p>
            <a:pPr lvl="3">
              <a:buFont typeface="Arial" panose="020B0604020202020204" pitchFamily="34" charset="0"/>
              <a:buChar char="-"/>
            </a:pPr>
            <a:r>
              <a:rPr lang="en-GB" sz="1900" dirty="0" smtClean="0">
                <a:cs typeface="Arial" panose="020B0604020202020204" pitchFamily="34" charset="0"/>
              </a:rPr>
              <a:t>LH </a:t>
            </a:r>
            <a:r>
              <a:rPr lang="en-GB" sz="1900" dirty="0">
                <a:cs typeface="Arial" panose="020B0604020202020204" pitchFamily="34" charset="0"/>
              </a:rPr>
              <a:t>threshold </a:t>
            </a:r>
            <a:r>
              <a:rPr lang="en-GB" sz="1900" dirty="0" smtClean="0">
                <a:cs typeface="Arial" panose="020B0604020202020204" pitchFamily="34" charset="0"/>
              </a:rPr>
              <a:t>– still an open issue for ITER PFPO-1?</a:t>
            </a:r>
          </a:p>
          <a:p>
            <a:pPr lvl="3">
              <a:buFont typeface="Arial" panose="020B0604020202020204" pitchFamily="34" charset="0"/>
              <a:buChar char="-"/>
            </a:pPr>
            <a:r>
              <a:rPr lang="en-GB" sz="1900" dirty="0" smtClean="0">
                <a:cs typeface="Arial" panose="020B0604020202020204" pitchFamily="34" charset="0"/>
              </a:rPr>
              <a:t>ELM </a:t>
            </a:r>
            <a:r>
              <a:rPr lang="en-GB" sz="1900" dirty="0">
                <a:cs typeface="Arial" panose="020B0604020202020204" pitchFamily="34" charset="0"/>
              </a:rPr>
              <a:t>control </a:t>
            </a:r>
            <a:endParaRPr lang="en-GB" sz="1900" dirty="0" smtClean="0">
              <a:cs typeface="Arial" panose="020B0604020202020204" pitchFamily="34" charset="0"/>
            </a:endParaRPr>
          </a:p>
          <a:p>
            <a:pPr lvl="3">
              <a:buFont typeface="Arial" panose="020B0604020202020204" pitchFamily="34" charset="0"/>
              <a:buChar char="-"/>
            </a:pPr>
            <a:r>
              <a:rPr lang="en-GB" sz="1900" dirty="0" smtClean="0">
                <a:cs typeface="Arial" panose="020B0604020202020204" pitchFamily="34" charset="0"/>
              </a:rPr>
              <a:t>PWI </a:t>
            </a:r>
            <a:r>
              <a:rPr lang="en-GB" sz="1900" dirty="0">
                <a:cs typeface="Arial" panose="020B0604020202020204" pitchFamily="34" charset="0"/>
              </a:rPr>
              <a:t>: Be erosion and migration / fuzz…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GB" sz="1900" dirty="0" smtClean="0"/>
              <a:t>expected </a:t>
            </a:r>
            <a:r>
              <a:rPr lang="en-GB" sz="1900" dirty="0"/>
              <a:t>output of He </a:t>
            </a:r>
            <a:r>
              <a:rPr lang="en-GB" sz="1900" dirty="0" smtClean="0"/>
              <a:t>campaigns on </a:t>
            </a:r>
            <a:r>
              <a:rPr lang="en-GB" sz="1900" dirty="0"/>
              <a:t>AUG / </a:t>
            </a:r>
            <a:r>
              <a:rPr lang="en-GB" sz="1900" dirty="0" smtClean="0"/>
              <a:t>JET</a:t>
            </a:r>
            <a:endParaRPr lang="en-GB" sz="1900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GB" sz="1900" dirty="0" smtClean="0"/>
              <a:t>what </a:t>
            </a:r>
            <a:r>
              <a:rPr lang="en-GB" sz="1900" dirty="0" smtClean="0"/>
              <a:t>can </a:t>
            </a:r>
            <a:r>
              <a:rPr lang="en-GB" sz="1900" dirty="0"/>
              <a:t>be better or specifically addressed on AUG or </a:t>
            </a:r>
            <a:r>
              <a:rPr lang="en-GB" sz="1900" dirty="0" smtClean="0"/>
              <a:t>JET?</a:t>
            </a:r>
            <a:r>
              <a:rPr lang="en-GB" sz="1900" dirty="0"/>
              <a:t> </a:t>
            </a:r>
          </a:p>
          <a:p>
            <a:pPr lvl="3">
              <a:buFont typeface="Arial" panose="020B0604020202020204" pitchFamily="34" charset="0"/>
              <a:buChar char="-"/>
            </a:pPr>
            <a:r>
              <a:rPr lang="en-GB" sz="1900" dirty="0" smtClean="0">
                <a:cs typeface="Arial" panose="020B0604020202020204" pitchFamily="34" charset="0"/>
              </a:rPr>
              <a:t>RMPs on AUG</a:t>
            </a:r>
          </a:p>
          <a:p>
            <a:pPr lvl="3">
              <a:buFont typeface="Arial" panose="020B0604020202020204" pitchFamily="34" charset="0"/>
              <a:buChar char="-"/>
            </a:pPr>
            <a:r>
              <a:rPr lang="en-GB" sz="1900" dirty="0" smtClean="0">
                <a:cs typeface="Arial" panose="020B0604020202020204" pitchFamily="34" charset="0"/>
              </a:rPr>
              <a:t>Be </a:t>
            </a:r>
            <a:r>
              <a:rPr lang="en-GB" sz="1900" dirty="0">
                <a:cs typeface="Arial" panose="020B0604020202020204" pitchFamily="34" charset="0"/>
              </a:rPr>
              <a:t>erosion </a:t>
            </a:r>
            <a:r>
              <a:rPr lang="en-GB" sz="1900" dirty="0" smtClean="0">
                <a:cs typeface="Arial" panose="020B0604020202020204" pitchFamily="34" charset="0"/>
              </a:rPr>
              <a:t>/ </a:t>
            </a:r>
            <a:r>
              <a:rPr lang="en-GB" sz="1900" dirty="0">
                <a:cs typeface="Arial" panose="020B0604020202020204" pitchFamily="34" charset="0"/>
              </a:rPr>
              <a:t>migration </a:t>
            </a:r>
            <a:r>
              <a:rPr lang="en-GB" sz="1900" dirty="0" smtClean="0">
                <a:cs typeface="Arial" panose="020B0604020202020204" pitchFamily="34" charset="0"/>
              </a:rPr>
              <a:t>on JET</a:t>
            </a:r>
            <a:endParaRPr lang="en-GB" sz="1900" dirty="0">
              <a:cs typeface="Arial" panose="020B0604020202020204" pitchFamily="34" charset="0"/>
            </a:endParaRPr>
          </a:p>
          <a:p>
            <a:pPr lvl="3">
              <a:buFont typeface="Arial" panose="020B0604020202020204" pitchFamily="34" charset="0"/>
              <a:buChar char="-"/>
            </a:pPr>
            <a:r>
              <a:rPr lang="en-GB" sz="1900" dirty="0">
                <a:cs typeface="Arial" panose="020B0604020202020204" pitchFamily="34" charset="0"/>
              </a:rPr>
              <a:t>added value of He-NBI </a:t>
            </a:r>
            <a:r>
              <a:rPr lang="en-GB" sz="1900" dirty="0" smtClean="0">
                <a:cs typeface="Arial" panose="020B0604020202020204" pitchFamily="34" charset="0"/>
              </a:rPr>
              <a:t>operation on JET</a:t>
            </a:r>
            <a:r>
              <a:rPr lang="en-GB" sz="1900" dirty="0" smtClean="0">
                <a:cs typeface="Arial" panose="020B0604020202020204" pitchFamily="34" charset="0"/>
              </a:rPr>
              <a:t>?</a:t>
            </a:r>
            <a:endParaRPr lang="en-GB" sz="19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FSD </a:t>
            </a:r>
            <a:r>
              <a:rPr lang="en-US" dirty="0"/>
              <a:t>Science Meeting on He operation</a:t>
            </a:r>
          </a:p>
        </p:txBody>
      </p:sp>
    </p:spTree>
    <p:extLst>
      <p:ext uri="{BB962C8B-B14F-4D97-AF65-F5344CB8AC3E}">
        <p14:creationId xmlns:p14="http://schemas.microsoft.com/office/powerpoint/2010/main" val="170115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endParaRPr lang="en-GB" sz="1900" dirty="0"/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GB" sz="2100" dirty="0"/>
              <a:t>P</a:t>
            </a:r>
            <a:r>
              <a:rPr lang="en-GB" sz="2100" dirty="0" smtClean="0"/>
              <a:t>resentations</a:t>
            </a:r>
            <a:r>
              <a:rPr lang="en-GB" sz="2100" dirty="0" smtClean="0"/>
              <a:t>:</a:t>
            </a:r>
            <a:endParaRPr lang="en-GB" sz="2100" dirty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GB" sz="1900" dirty="0" smtClean="0"/>
              <a:t>R</a:t>
            </a:r>
            <a:r>
              <a:rPr lang="en-GB" sz="1900" dirty="0"/>
              <a:t>. Pitts: ITER high priorities for a pure He campaigns on AUG/JET</a:t>
            </a:r>
          </a:p>
          <a:p>
            <a:pPr lvl="1"/>
            <a:r>
              <a:rPr lang="en-GB" sz="1900" dirty="0" smtClean="0"/>
              <a:t>A. Hakola</a:t>
            </a:r>
            <a:r>
              <a:rPr lang="en-GB" sz="1900" dirty="0"/>
              <a:t>: WP TE priorities for the He campaigns</a:t>
            </a:r>
          </a:p>
          <a:p>
            <a:pPr lvl="1"/>
            <a:r>
              <a:rPr lang="en-GB" sz="1900" dirty="0" smtClean="0"/>
              <a:t>S</a:t>
            </a:r>
            <a:r>
              <a:rPr lang="en-GB" sz="1900" dirty="0"/>
              <a:t>. Brezinsek: Plasma-wall interaction with He plasmas and metallic </a:t>
            </a:r>
            <a:r>
              <a:rPr lang="en-GB" sz="1900" dirty="0" smtClean="0"/>
              <a:t>walls</a:t>
            </a:r>
            <a:endParaRPr lang="en-GB" sz="19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FSD </a:t>
            </a:r>
            <a:r>
              <a:rPr lang="en-US" dirty="0"/>
              <a:t>Science Meeting on He operation</a:t>
            </a:r>
          </a:p>
        </p:txBody>
      </p:sp>
    </p:spTree>
    <p:extLst>
      <p:ext uri="{BB962C8B-B14F-4D97-AF65-F5344CB8AC3E}">
        <p14:creationId xmlns:p14="http://schemas.microsoft.com/office/powerpoint/2010/main" val="153428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31890</TotalTime>
  <Words>177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Courier New</vt:lpstr>
      <vt:lpstr>Office Theme</vt:lpstr>
      <vt:lpstr>FSD Science Meeting on He operation</vt:lpstr>
      <vt:lpstr>FSD Science Meeting on He operation</vt:lpstr>
      <vt:lpstr>FSD Science Meeting on He operation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Darren.McDonald@euro-fusion.org;Xavier.Litaudon@euro-fusion.org</dc:creator>
  <cp:lastModifiedBy>Volker Naulin</cp:lastModifiedBy>
  <cp:revision>1580</cp:revision>
  <cp:lastPrinted>2018-01-15T17:58:35Z</cp:lastPrinted>
  <dcterms:created xsi:type="dcterms:W3CDTF">2014-10-27T16:40:37Z</dcterms:created>
  <dcterms:modified xsi:type="dcterms:W3CDTF">2021-11-22T12:37:10Z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dcb255a-fd3f-4c0f-857e-201fa46304da_Enabled">
    <vt:lpwstr>True</vt:lpwstr>
  </property>
  <property fmtid="{D5CDD505-2E9C-101B-9397-08002B2CF9AE}" pid="3" name="MSIP_Label_0dcb255a-fd3f-4c0f-857e-201fa46304da_SiteId">
    <vt:lpwstr>c6ac664b-ae27-4d5d-b4e6-bb5717196fc7</vt:lpwstr>
  </property>
  <property fmtid="{D5CDD505-2E9C-101B-9397-08002B2CF9AE}" pid="4" name="MSIP_Label_0dcb255a-fd3f-4c0f-857e-201fa46304da_Owner">
    <vt:lpwstr>xavier.litaudon@jet.euro-fusion.org</vt:lpwstr>
  </property>
  <property fmtid="{D5CDD505-2E9C-101B-9397-08002B2CF9AE}" pid="5" name="MSIP_Label_0dcb255a-fd3f-4c0f-857e-201fa46304da_SetDate">
    <vt:lpwstr>2019-09-24T10:34:15.7860221Z</vt:lpwstr>
  </property>
  <property fmtid="{D5CDD505-2E9C-101B-9397-08002B2CF9AE}" pid="6" name="MSIP_Label_0dcb255a-fd3f-4c0f-857e-201fa46304da_Name">
    <vt:lpwstr>Official</vt:lpwstr>
  </property>
  <property fmtid="{D5CDD505-2E9C-101B-9397-08002B2CF9AE}" pid="7" name="MSIP_Label_0dcb255a-fd3f-4c0f-857e-201fa46304da_Application">
    <vt:lpwstr>Microsoft Azure Information Protection</vt:lpwstr>
  </property>
  <property fmtid="{D5CDD505-2E9C-101B-9397-08002B2CF9AE}" pid="8" name="MSIP_Label_0dcb255a-fd3f-4c0f-857e-201fa46304da_ActionId">
    <vt:lpwstr>01dc46bf-f72e-4eaa-b372-df92e7c3fc97</vt:lpwstr>
  </property>
  <property fmtid="{D5CDD505-2E9C-101B-9397-08002B2CF9AE}" pid="9" name="MSIP_Label_0dcb255a-fd3f-4c0f-857e-201fa46304da_Extended_MSFT_Method">
    <vt:lpwstr>Automatic</vt:lpwstr>
  </property>
  <property fmtid="{D5CDD505-2E9C-101B-9397-08002B2CF9AE}" pid="10" name="MSIP_Label_22759de7-3255-46b5-8dfe-736652f9c6c1_Enabled">
    <vt:lpwstr>True</vt:lpwstr>
  </property>
  <property fmtid="{D5CDD505-2E9C-101B-9397-08002B2CF9AE}" pid="11" name="MSIP_Label_22759de7-3255-46b5-8dfe-736652f9c6c1_SiteId">
    <vt:lpwstr>c6ac664b-ae27-4d5d-b4e6-bb5717196fc7</vt:lpwstr>
  </property>
  <property fmtid="{D5CDD505-2E9C-101B-9397-08002B2CF9AE}" pid="12" name="MSIP_Label_22759de7-3255-46b5-8dfe-736652f9c6c1_Owner">
    <vt:lpwstr>xavier.litaudon@jet.euro-fusion.org</vt:lpwstr>
  </property>
  <property fmtid="{D5CDD505-2E9C-101B-9397-08002B2CF9AE}" pid="13" name="MSIP_Label_22759de7-3255-46b5-8dfe-736652f9c6c1_SetDate">
    <vt:lpwstr>2019-09-24T10:34:15.7860221Z</vt:lpwstr>
  </property>
  <property fmtid="{D5CDD505-2E9C-101B-9397-08002B2CF9AE}" pid="14" name="MSIP_Label_22759de7-3255-46b5-8dfe-736652f9c6c1_Name">
    <vt:lpwstr>Public</vt:lpwstr>
  </property>
  <property fmtid="{D5CDD505-2E9C-101B-9397-08002B2CF9AE}" pid="15" name="MSIP_Label_22759de7-3255-46b5-8dfe-736652f9c6c1_Application">
    <vt:lpwstr>Microsoft Azure Information Protection</vt:lpwstr>
  </property>
  <property fmtid="{D5CDD505-2E9C-101B-9397-08002B2CF9AE}" pid="16" name="MSIP_Label_22759de7-3255-46b5-8dfe-736652f9c6c1_ActionId">
    <vt:lpwstr>01dc46bf-f72e-4eaa-b372-df92e7c3fc97</vt:lpwstr>
  </property>
  <property fmtid="{D5CDD505-2E9C-101B-9397-08002B2CF9AE}" pid="17" name="MSIP_Label_22759de7-3255-46b5-8dfe-736652f9c6c1_Parent">
    <vt:lpwstr>0dcb255a-fd3f-4c0f-857e-201fa46304da</vt:lpwstr>
  </property>
  <property fmtid="{D5CDD505-2E9C-101B-9397-08002B2CF9AE}" pid="18" name="MSIP_Label_22759de7-3255-46b5-8dfe-736652f9c6c1_Extended_MSFT_Method">
    <vt:lpwstr>Automatic</vt:lpwstr>
  </property>
  <property fmtid="{D5CDD505-2E9C-101B-9397-08002B2CF9AE}" pid="19" name="Sensitivity">
    <vt:lpwstr>Official Public</vt:lpwstr>
  </property>
</Properties>
</file>