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4" r:id="rId2"/>
    <p:sldId id="505" r:id="rId3"/>
    <p:sldId id="506" r:id="rId4"/>
    <p:sldId id="507" r:id="rId5"/>
    <p:sldId id="509" r:id="rId6"/>
    <p:sldId id="510" r:id="rId7"/>
    <p:sldId id="508" r:id="rId8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tzky, Roman" initials="HR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FF"/>
    <a:srgbClr val="006600"/>
    <a:srgbClr val="003399"/>
    <a:srgbClr val="008000"/>
    <a:srgbClr val="000066"/>
    <a:srgbClr val="E3E3E3"/>
    <a:srgbClr val="A50021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5256" autoAdjust="0"/>
  </p:normalViewPr>
  <p:slideViewPr>
    <p:cSldViewPr showGuides="1">
      <p:cViewPr varScale="1">
        <p:scale>
          <a:sx n="69" d="100"/>
          <a:sy n="69" d="100"/>
        </p:scale>
        <p:origin x="93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84870" cy="501015"/>
          </a:xfrm>
          <a:prstGeom prst="rect">
            <a:avLst/>
          </a:prstGeom>
        </p:spPr>
        <p:txBody>
          <a:bodyPr vert="horz" lIns="96580" tIns="48290" rIns="96580" bIns="48290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00" y="4"/>
            <a:ext cx="2984870" cy="501015"/>
          </a:xfrm>
          <a:prstGeom prst="rect">
            <a:avLst/>
          </a:prstGeom>
        </p:spPr>
        <p:txBody>
          <a:bodyPr vert="horz" lIns="96580" tIns="48290" rIns="96580" bIns="48290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10/03/2022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517547"/>
            <a:ext cx="2984870" cy="501015"/>
          </a:xfrm>
          <a:prstGeom prst="rect">
            <a:avLst/>
          </a:prstGeom>
        </p:spPr>
        <p:txBody>
          <a:bodyPr vert="horz" lIns="96580" tIns="48290" rIns="96580" bIns="48290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0" y="9517547"/>
            <a:ext cx="2984870" cy="501015"/>
          </a:xfrm>
          <a:prstGeom prst="rect">
            <a:avLst/>
          </a:prstGeom>
        </p:spPr>
        <p:txBody>
          <a:bodyPr vert="horz" lIns="96580" tIns="48290" rIns="96580" bIns="48290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84870" cy="501015"/>
          </a:xfrm>
          <a:prstGeom prst="rect">
            <a:avLst/>
          </a:prstGeom>
        </p:spPr>
        <p:txBody>
          <a:bodyPr vert="horz" lIns="96580" tIns="48290" rIns="96580" bIns="48290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4"/>
            <a:ext cx="2984870" cy="501015"/>
          </a:xfrm>
          <a:prstGeom prst="rect">
            <a:avLst/>
          </a:prstGeom>
        </p:spPr>
        <p:txBody>
          <a:bodyPr vert="horz" lIns="96580" tIns="48290" rIns="96580" bIns="48290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10/03/2022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2475"/>
            <a:ext cx="500538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0" tIns="48290" rIns="96580" bIns="4829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580" tIns="48290" rIns="96580" bIns="4829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517547"/>
            <a:ext cx="2984870" cy="501015"/>
          </a:xfrm>
          <a:prstGeom prst="rect">
            <a:avLst/>
          </a:prstGeom>
        </p:spPr>
        <p:txBody>
          <a:bodyPr vert="horz" lIns="96580" tIns="48290" rIns="96580" bIns="48290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7547"/>
            <a:ext cx="2984870" cy="501015"/>
          </a:xfrm>
          <a:prstGeom prst="rect">
            <a:avLst/>
          </a:prstGeom>
        </p:spPr>
        <p:txBody>
          <a:bodyPr vert="horz" lIns="96580" tIns="48290" rIns="96580" bIns="48290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8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292080" y="5805264"/>
            <a:ext cx="3610184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7504" y="125140"/>
            <a:ext cx="7992888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Infrastructure support activities (general information)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713" y="980728"/>
            <a:ext cx="8648574" cy="504056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Name of presenter | Conference | Venue | Date </a:t>
            </a:r>
            <a:r>
              <a:rPr lang="en-GB"/>
              <a:t>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16632"/>
            <a:ext cx="458197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69483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10/03/2022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sers.jetdata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2673786"/>
            <a:ext cx="8496944" cy="646331"/>
          </a:xfr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tx2">
                    <a:alpha val="95000"/>
                  </a:schemeClr>
                </a:solidFill>
              </a:rPr>
              <a:t>Status of HPC, Gateway &amp; JDC</a:t>
            </a:r>
            <a:endParaRPr lang="en-US" sz="3600" b="1" i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07504" y="4221088"/>
            <a:ext cx="8766376" cy="1080120"/>
          </a:xfrm>
        </p:spPr>
        <p:txBody>
          <a:bodyPr>
            <a:noAutofit/>
          </a:bodyPr>
          <a:lstStyle/>
          <a:p>
            <a:r>
              <a:rPr lang="en-US" sz="2000" dirty="0"/>
              <a:t>R. </a:t>
            </a:r>
            <a:r>
              <a:rPr lang="en-US" sz="2000" dirty="0" smtClean="0"/>
              <a:t>Kamendje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845863" y="54868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FSD-Project-Board-Theory Meeting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March 10, </a:t>
            </a:r>
            <a:r>
              <a:rPr lang="en-US" b="1" dirty="0">
                <a:solidFill>
                  <a:schemeClr val="bg1"/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77320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Marconi Fusion &amp; Gateway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R. Kamendje | FSD-PB-Theory Meeting | March 10, 2022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7076"/>
            <a:ext cx="4264473" cy="252028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25352"/>
            <a:ext cx="4264473" cy="252372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179513" y="908720"/>
            <a:ext cx="4042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Marconi - SKL partition (A3) - 2848 nodes</a:t>
            </a:r>
          </a:p>
          <a:p>
            <a:pPr algn="ctr"/>
            <a:r>
              <a:rPr lang="en-US" dirty="0"/>
              <a:t>6.0 </a:t>
            </a:r>
            <a:r>
              <a:rPr lang="en-US" dirty="0" err="1"/>
              <a:t>Pflops</a:t>
            </a:r>
            <a:r>
              <a:rPr lang="en-US" dirty="0"/>
              <a:t> (HPL) - 9.2 </a:t>
            </a:r>
            <a:r>
              <a:rPr lang="en-US" dirty="0" err="1"/>
              <a:t>Pflops</a:t>
            </a:r>
            <a:r>
              <a:rPr lang="en-US" dirty="0"/>
              <a:t> (peak)</a:t>
            </a:r>
          </a:p>
        </p:txBody>
      </p:sp>
      <p:sp>
        <p:nvSpPr>
          <p:cNvPr id="8" name="ZoneTexte 10"/>
          <p:cNvSpPr txBox="1"/>
          <p:nvPr/>
        </p:nvSpPr>
        <p:spPr>
          <a:xfrm>
            <a:off x="4716016" y="908720"/>
            <a:ext cx="4238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Marconi100 - GPU partition (C1) - 99 nodes</a:t>
            </a:r>
          </a:p>
          <a:p>
            <a:pPr algn="ctr"/>
            <a:r>
              <a:rPr lang="en-US" dirty="0"/>
              <a:t>2.2 </a:t>
            </a:r>
            <a:r>
              <a:rPr lang="en-US" dirty="0" err="1"/>
              <a:t>Pflops</a:t>
            </a:r>
            <a:r>
              <a:rPr lang="en-US" dirty="0"/>
              <a:t> (HPL) - 3,0 </a:t>
            </a:r>
            <a:r>
              <a:rPr lang="en-US" dirty="0" err="1"/>
              <a:t>Pflops</a:t>
            </a:r>
            <a:r>
              <a:rPr lang="en-US" dirty="0"/>
              <a:t> (peak)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06D3D0C-1D29-4B92-9E60-56F955B35E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015" y="4311748"/>
            <a:ext cx="8908481" cy="2069580"/>
          </a:xfrm>
          <a:prstGeom prst="rect">
            <a:avLst/>
          </a:prstGeom>
        </p:spPr>
      </p:pic>
      <p:pic>
        <p:nvPicPr>
          <p:cNvPr id="10" name="Image 14">
            <a:extLst>
              <a:ext uri="{FF2B5EF4-FFF2-40B4-BE49-F238E27FC236}">
                <a16:creationId xmlns:a16="http://schemas.microsoft.com/office/drawing/2014/main" id="{7A483255-272F-4E18-BCE6-5B3F28DAF6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7431"/>
            <a:ext cx="339439" cy="35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4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Marconi-Fusion: </a:t>
            </a:r>
            <a:r>
              <a:rPr lang="en-US" dirty="0" smtClean="0"/>
              <a:t>Availability/Usage in 2021</a:t>
            </a:r>
            <a:endParaRPr lang="de-D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764704"/>
            <a:ext cx="8788846" cy="561662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R. Kamendje | FSD-PB-Theory Meeting | March 10, 2022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4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Marconi-Fusion: Usage 2021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R. Kamendje | FSD-PB-Theory Meeting | March 10, 2022 | </a:t>
            </a:r>
            <a:r>
              <a:rPr lang="en-GB" dirty="0" smtClean="0"/>
              <a:t>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pic>
        <p:nvPicPr>
          <p:cNvPr id="5" name="Image 3">
            <a:extLst>
              <a:ext uri="{FF2B5EF4-FFF2-40B4-BE49-F238E27FC236}">
                <a16:creationId xmlns:a16="http://schemas.microsoft.com/office/drawing/2014/main" id="{DA1DC533-638C-4AA4-9BA1-3865E14B38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017" y="981075"/>
            <a:ext cx="7983966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64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Marconi-Fusion: Usage </a:t>
            </a:r>
            <a:r>
              <a:rPr lang="en-US" dirty="0" smtClean="0"/>
              <a:t>2021 – A3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smtClean="0"/>
              <a:t>Name of presenter | Conference | Venue | Date 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632847" cy="52565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54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Marconi-Fusion: Usage 2021 – </a:t>
            </a:r>
            <a:r>
              <a:rPr lang="en-US" dirty="0" smtClean="0"/>
              <a:t>C1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smtClean="0"/>
              <a:t>Name of presenter | Conference | Venue | Date 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560839" cy="53285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5803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JET Data Centre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713" y="980728"/>
            <a:ext cx="8648574" cy="56886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JDC available for use by the fusion community as of 21</a:t>
            </a:r>
            <a:r>
              <a:rPr lang="en-US" baseline="30000" dirty="0" smtClean="0"/>
              <a:t>st</a:t>
            </a:r>
            <a:r>
              <a:rPr lang="en-US" dirty="0" smtClean="0"/>
              <a:t> February 2022</a:t>
            </a:r>
          </a:p>
          <a:p>
            <a:r>
              <a:rPr lang="en-US" dirty="0" smtClean="0"/>
              <a:t>Data available at JDC composed of</a:t>
            </a:r>
          </a:p>
          <a:p>
            <a:pPr lvl="1"/>
            <a:r>
              <a:rPr lang="en-US" dirty="0"/>
              <a:t>JET Experimental Data - Raw and processed scientific and technical data from experiments, video and audio files</a:t>
            </a:r>
            <a:endParaRPr lang="de-DE" sz="2400" dirty="0"/>
          </a:p>
          <a:p>
            <a:pPr lvl="1"/>
            <a:r>
              <a:rPr lang="en-US" dirty="0"/>
              <a:t>Machine configuration data - configuration data and meta-data for the JET vessel, systems and diagnostics</a:t>
            </a:r>
            <a:endParaRPr lang="de-DE" sz="2400" dirty="0"/>
          </a:p>
          <a:p>
            <a:pPr lvl="1"/>
            <a:r>
              <a:rPr lang="en-US" dirty="0"/>
              <a:t>JET operational information - scientific, technical and administrative logs and summaries </a:t>
            </a:r>
            <a:endParaRPr lang="de-DE" sz="2400" dirty="0"/>
          </a:p>
          <a:p>
            <a:pPr lvl="1"/>
            <a:r>
              <a:rPr lang="en-US" dirty="0"/>
              <a:t>Documentation and configuration information - computing infrastructure information for users and maintainers; technical logs &amp; monitoring data</a:t>
            </a:r>
            <a:endParaRPr lang="de-DE" sz="2400" dirty="0"/>
          </a:p>
          <a:p>
            <a:pPr lvl="1"/>
            <a:r>
              <a:rPr lang="en-US" dirty="0"/>
              <a:t>Documents and records - shared document folders for JET projects and activities;  paper archive of technical and administrative documentation</a:t>
            </a:r>
            <a:endParaRPr lang="de-DE" sz="2400" dirty="0"/>
          </a:p>
          <a:p>
            <a:r>
              <a:rPr lang="en-US" dirty="0" smtClean="0"/>
              <a:t>Details on request for account </a:t>
            </a:r>
            <a:r>
              <a:rPr lang="en-US" dirty="0"/>
              <a:t>giving access to </a:t>
            </a:r>
            <a:r>
              <a:rPr lang="en-US" dirty="0" smtClean="0"/>
              <a:t>the services available at</a:t>
            </a:r>
            <a:r>
              <a:rPr lang="en-US" dirty="0"/>
              <a:t>: </a:t>
            </a:r>
            <a:r>
              <a:rPr lang="en-US" u="sng" dirty="0">
                <a:hlinkClick r:id="rId2"/>
              </a:rPr>
              <a:t>https://users.jetdata.eu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 smtClean="0"/>
              <a:t>R. Kamendje | FSD-PB-Theory Meeting | March 10, 2022 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58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Status of HPC, Gateway &amp; JDC</vt:lpstr>
      <vt:lpstr>Marconi Fusion &amp; Gateway</vt:lpstr>
      <vt:lpstr>Marconi-Fusion: Availability/Usage in 2021</vt:lpstr>
      <vt:lpstr>Marconi-Fusion: Usage 2021</vt:lpstr>
      <vt:lpstr>Marconi-Fusion: Usage 2021 – A3</vt:lpstr>
      <vt:lpstr>Marconi-Fusion: Usage 2021 – C1</vt:lpstr>
      <vt:lpstr>JET Data Centre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Nieckchen Petra</dc:creator>
  <cp:lastModifiedBy>Kamendje Richard</cp:lastModifiedBy>
  <cp:revision>1012</cp:revision>
  <cp:lastPrinted>2022-01-18T16:24:07Z</cp:lastPrinted>
  <dcterms:created xsi:type="dcterms:W3CDTF">2014-10-27T16:40:37Z</dcterms:created>
  <dcterms:modified xsi:type="dcterms:W3CDTF">2022-03-10T08:22:11Z</dcterms:modified>
</cp:coreProperties>
</file>