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3" r:id="rId3"/>
    <p:sldId id="269" r:id="rId4"/>
    <p:sldId id="275" r:id="rId5"/>
    <p:sldId id="264" r:id="rId6"/>
    <p:sldId id="274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75" autoAdjust="0"/>
  </p:normalViewPr>
  <p:slideViewPr>
    <p:cSldViewPr showGuides="1">
      <p:cViewPr varScale="1">
        <p:scale>
          <a:sx n="88" d="100"/>
          <a:sy n="88" d="100"/>
        </p:scale>
        <p:origin x="56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14/11/2021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14/11/2021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Bild 2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1" t="476" r="10161" b="28351"/>
          <a:stretch/>
        </p:blipFill>
        <p:spPr>
          <a:xfrm>
            <a:off x="0" y="252000"/>
            <a:ext cx="9144000" cy="518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96944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4293096"/>
            <a:ext cx="4392488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5" y="-457200"/>
            <a:ext cx="10763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6" y="5691683"/>
            <a:ext cx="1295375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5661248"/>
            <a:ext cx="3168352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40252896"/>
            <a:ext cx="9924896" cy="178164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40405296"/>
            <a:ext cx="9924896" cy="178164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40557696"/>
            <a:ext cx="9924896" cy="178164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40710096"/>
            <a:ext cx="9924896" cy="178164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8" name="Bild 7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5832313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544" y="228600"/>
            <a:ext cx="7543800" cy="4572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second 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545237"/>
            <a:ext cx="8240228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E. Genangeli | 35</a:t>
            </a:r>
            <a:r>
              <a:rPr lang="en-GB" baseline="30000" dirty="0" smtClean="0"/>
              <a:t>th</a:t>
            </a:r>
            <a:r>
              <a:rPr lang="en-GB" dirty="0" smtClean="0"/>
              <a:t> General Assembly | 6</a:t>
            </a:r>
            <a:r>
              <a:rPr lang="en-GB" baseline="30000" dirty="0" smtClean="0"/>
              <a:t>th</a:t>
            </a:r>
            <a:r>
              <a:rPr lang="en-GB" dirty="0" smtClean="0"/>
              <a:t> July 2021 | Page </a:t>
            </a:r>
            <a:fld id="{6A6D9FA1-99C7-4910-8E32-B85D378B0060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4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116632"/>
            <a:ext cx="458197" cy="46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14/11/2021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420888"/>
            <a:ext cx="8496944" cy="1224136"/>
          </a:xfrm>
        </p:spPr>
        <p:txBody>
          <a:bodyPr/>
          <a:lstStyle/>
          <a:p>
            <a:r>
              <a:rPr lang="en-US" sz="2800" dirty="0" smtClean="0"/>
              <a:t>W7X PROJECT BOARD</a:t>
            </a:r>
            <a:br>
              <a:rPr lang="en-US" sz="2800" dirty="0" smtClean="0"/>
            </a:br>
            <a:r>
              <a:rPr lang="en-US" sz="2800" dirty="0" smtClean="0"/>
              <a:t>Financial Overview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Emilia Genangeli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5877272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Stellarator</a:t>
            </a:r>
            <a:r>
              <a:rPr lang="en-US" dirty="0"/>
              <a:t> Project Board </a:t>
            </a:r>
            <a:endParaRPr lang="en-US" dirty="0" smtClean="0"/>
          </a:p>
          <a:p>
            <a:r>
              <a:rPr lang="en-US" dirty="0" smtClean="0"/>
              <a:t>15 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CWP Budget Revision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Proposal </a:t>
            </a:r>
            <a:r>
              <a:rPr lang="en-GB" dirty="0"/>
              <a:t>submitted for </a:t>
            </a:r>
            <a:r>
              <a:rPr lang="en-GB" dirty="0">
                <a:solidFill>
                  <a:srgbClr val="FF0000"/>
                </a:solidFill>
              </a:rPr>
              <a:t>748M€</a:t>
            </a:r>
            <a:r>
              <a:rPr lang="en-GB" dirty="0"/>
              <a:t> </a:t>
            </a:r>
            <a:r>
              <a:rPr lang="en-GB" dirty="0" smtClean="0"/>
              <a:t>- only </a:t>
            </a:r>
            <a:r>
              <a:rPr lang="en-GB" dirty="0">
                <a:solidFill>
                  <a:srgbClr val="FF0000"/>
                </a:solidFill>
              </a:rPr>
              <a:t>547M€</a:t>
            </a:r>
            <a:r>
              <a:rPr lang="en-GB" dirty="0"/>
              <a:t> foreseen in the </a:t>
            </a:r>
            <a:r>
              <a:rPr lang="en-GB" dirty="0" err="1" smtClean="0"/>
              <a:t>Euratom</a:t>
            </a:r>
            <a:r>
              <a:rPr lang="en-GB" dirty="0" smtClean="0"/>
              <a:t> Work </a:t>
            </a:r>
            <a:r>
              <a:rPr lang="en-GB" dirty="0"/>
              <a:t>Programme</a:t>
            </a:r>
          </a:p>
          <a:p>
            <a:r>
              <a:rPr lang="en-GB" dirty="0" smtClean="0"/>
              <a:t>Association </a:t>
            </a:r>
            <a:r>
              <a:rPr lang="en-GB" dirty="0"/>
              <a:t>to </a:t>
            </a:r>
            <a:r>
              <a:rPr lang="en-GB" dirty="0" err="1" smtClean="0"/>
              <a:t>Euratom</a:t>
            </a:r>
            <a:r>
              <a:rPr lang="en-GB" dirty="0" smtClean="0"/>
              <a:t> not </a:t>
            </a:r>
            <a:r>
              <a:rPr lang="en-GB" dirty="0"/>
              <a:t>finalized for UK and Switzerland </a:t>
            </a:r>
            <a:r>
              <a:rPr lang="en-GB" dirty="0">
                <a:solidFill>
                  <a:schemeClr val="tx2"/>
                </a:solidFill>
              </a:rPr>
              <a:t>=&gt; Associated Partners to MPG </a:t>
            </a:r>
            <a:endParaRPr lang="en-GB" dirty="0" smtClean="0">
              <a:solidFill>
                <a:schemeClr val="tx2"/>
              </a:solidFill>
            </a:endParaRPr>
          </a:p>
          <a:p>
            <a:r>
              <a:rPr lang="en-GB" dirty="0" smtClean="0"/>
              <a:t>UK Contribution not (yet) available</a:t>
            </a:r>
          </a:p>
          <a:p>
            <a:r>
              <a:rPr lang="en-GB" dirty="0" smtClean="0"/>
              <a:t>Slovakia suspended (temporarily) its participation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Therefore, the budget had to be revised to match the maximum grant amount: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Removing resources allocated to UKAEA, EPFL and CU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Removing resources not allocated for actions expected to be covered by the UK contribution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Removing resources for the “overbid” expected to be covered by the UK contribution 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 smtClean="0"/>
              <a:t>E. Genangeli | W7X PB| 15 November 2021 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864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CWP Budget Revision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Genangeli | W7X PB| 15 November 2021 | Page </a:t>
            </a:r>
            <a:fld id="{6A6D9FA1-99C7-4910-8E32-B85D378B0060}" type="slidenum">
              <a:rPr lang="en-GB"/>
              <a:pPr algn="r"/>
              <a:t>3</a:t>
            </a:fld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0627" y="1710100"/>
            <a:ext cx="5317634" cy="30963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79712" y="1340768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Summary of budget changes since July 2021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6090" y="4832647"/>
            <a:ext cx="824022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Due to the shift to FP9 of DT campaigns, funds for JET </a:t>
            </a:r>
            <a:r>
              <a:rPr lang="en-US" sz="1600" dirty="0" err="1" smtClean="0"/>
              <a:t>scient</a:t>
            </a:r>
            <a:r>
              <a:rPr lang="en-US" sz="1600" dirty="0" smtClean="0"/>
              <a:t>. exploitation in the period Nov. 21-Mar.22 has been reserved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Add-on = Resources for Overbid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EPFL-plug in: resources reserved under WPPMU to be made available for CH after its association to </a:t>
            </a:r>
            <a:r>
              <a:rPr lang="en-US" sz="1600" dirty="0" err="1" smtClean="0"/>
              <a:t>Euratom</a:t>
            </a:r>
            <a:r>
              <a:rPr lang="en-US" sz="1600" dirty="0" smtClean="0"/>
              <a:t>, as the potential Swiss contribution to </a:t>
            </a:r>
            <a:r>
              <a:rPr lang="en-US" sz="1600" dirty="0" err="1" smtClean="0"/>
              <a:t>Euratom</a:t>
            </a:r>
            <a:r>
              <a:rPr lang="en-US" sz="1600" dirty="0" smtClean="0"/>
              <a:t> will not be added to the </a:t>
            </a:r>
            <a:r>
              <a:rPr lang="en-US" sz="1600" dirty="0" err="1" smtClean="0"/>
              <a:t>EUROfusion</a:t>
            </a:r>
            <a:r>
              <a:rPr lang="en-US" sz="1600" dirty="0" smtClean="0"/>
              <a:t> grant amount. </a:t>
            </a:r>
          </a:p>
          <a:p>
            <a:r>
              <a:rPr lang="en-US" dirty="0" smtClean="0"/>
              <a:t>                                                                                             </a:t>
            </a:r>
            <a:endParaRPr lang="en-GB" dirty="0"/>
          </a:p>
        </p:txBody>
      </p:sp>
      <p:sp>
        <p:nvSpPr>
          <p:cNvPr id="7" name="Pentagon 6"/>
          <p:cNvSpPr/>
          <p:nvPr/>
        </p:nvSpPr>
        <p:spPr>
          <a:xfrm flipH="1">
            <a:off x="7020272" y="4437112"/>
            <a:ext cx="1944216" cy="369332"/>
          </a:xfrm>
          <a:prstGeom prst="homePlate">
            <a:avLst>
              <a:gd name="adj" fmla="val 458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IMS export 27.9.21 </a:t>
            </a:r>
          </a:p>
          <a:p>
            <a:pPr algn="ctr"/>
            <a:r>
              <a:rPr lang="en-US" sz="1000" dirty="0"/>
              <a:t> Grant agreement budget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10816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 W7X </a:t>
            </a:r>
            <a:r>
              <a:rPr lang="en-US" dirty="0"/>
              <a:t>Budget Revision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00" y="2927699"/>
            <a:ext cx="4924425" cy="129540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Genangeli | W7X PB| 15 November 2021 | Page </a:t>
            </a:r>
            <a:fld id="{6A6D9FA1-99C7-4910-8E32-B85D378B0060}" type="slidenum">
              <a:rPr lang="en-GB"/>
              <a:pPr algn="r"/>
              <a:t>4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764" y="1844824"/>
            <a:ext cx="4877223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607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Overall W7X budget 2021-25:</a:t>
            </a:r>
            <a:br>
              <a:rPr lang="de-DE" dirty="0" smtClean="0"/>
            </a:br>
            <a:r>
              <a:rPr lang="de-DE" dirty="0" smtClean="0"/>
              <a:t>Oct 2021 vs. 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Genangeli | W7X PB| 15 November 2021 | Page </a:t>
            </a:r>
            <a:fld id="{6A6D9FA1-99C7-4910-8E32-B85D378B0060}" type="slidenum">
              <a:rPr lang="en-GB"/>
              <a:pPr algn="r"/>
              <a:t>5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999" y="1556792"/>
            <a:ext cx="8925318" cy="17740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99" y="3861048"/>
            <a:ext cx="8925318" cy="2030144"/>
          </a:xfrm>
          <a:prstGeom prst="rect">
            <a:avLst/>
          </a:prstGeom>
        </p:spPr>
      </p:pic>
      <p:sp>
        <p:nvSpPr>
          <p:cNvPr id="3" name="Up Arrow Callout 2"/>
          <p:cNvSpPr/>
          <p:nvPr/>
        </p:nvSpPr>
        <p:spPr>
          <a:xfrm>
            <a:off x="1907704" y="5891192"/>
            <a:ext cx="1368152" cy="788114"/>
          </a:xfrm>
          <a:prstGeom prst="up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Overbid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253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352928" cy="457200"/>
          </a:xfrm>
        </p:spPr>
        <p:txBody>
          <a:bodyPr/>
          <a:lstStyle/>
          <a:p>
            <a:r>
              <a:rPr lang="de-DE" sz="2900" dirty="0" smtClean="0"/>
              <a:t>Overall W7X budget 2021-25 per Beneficiary</a:t>
            </a:r>
            <a:r>
              <a:rPr lang="de-DE" dirty="0" smtClean="0"/>
              <a:t>: </a:t>
            </a:r>
            <a:br>
              <a:rPr lang="de-DE" dirty="0" smtClean="0"/>
            </a:br>
            <a:r>
              <a:rPr lang="de-DE" dirty="0" smtClean="0"/>
              <a:t>Oct 2021 vs. 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Genangeli | W7X PB| 15 November 2021 | Page </a:t>
            </a:r>
            <a:fld id="{6A6D9FA1-99C7-4910-8E32-B85D378B0060}" type="slidenum">
              <a:rPr lang="en-GB"/>
              <a:pPr algn="r"/>
              <a:t>6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124744"/>
            <a:ext cx="8747760" cy="528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99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EUROfusion.2line_5_3_2019</Template>
  <TotalTime>822</TotalTime>
  <Words>293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W7X PROJECT BOARD Financial Overview</vt:lpstr>
      <vt:lpstr>CWP Budget Revision</vt:lpstr>
      <vt:lpstr>CWP Budget Revision</vt:lpstr>
      <vt:lpstr>WP W7X Budget Revision</vt:lpstr>
      <vt:lpstr>Overall W7X budget 2021-25: Oct 2021 vs. July 2021</vt:lpstr>
      <vt:lpstr>Overall W7X budget 2021-25 per Beneficiary:  Oct 2021 vs. July 2021</vt:lpstr>
    </vt:vector>
  </TitlesOfParts>
  <Company>EUROfusion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Haucke Petra</dc:creator>
  <cp:lastModifiedBy>Genangeli Emilia</cp:lastModifiedBy>
  <cp:revision>89</cp:revision>
  <cp:lastPrinted>2014-10-16T14:51:28Z</cp:lastPrinted>
  <dcterms:created xsi:type="dcterms:W3CDTF">2021-07-01T12:52:53Z</dcterms:created>
  <dcterms:modified xsi:type="dcterms:W3CDTF">2021-11-14T10:02:24Z</dcterms:modified>
</cp:coreProperties>
</file>