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96" r:id="rId5"/>
    <p:sldId id="285" r:id="rId6"/>
    <p:sldId id="291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16/11/2021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378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9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3083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48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17/11/2021 – Task 5: neutrals physics</a:t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734060"/>
            <a:ext cx="7794983" cy="384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call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Proposal sent to code RO’s yesterday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Feedback (if any) to be provided</a:t>
            </a:r>
            <a:r>
              <a:rPr lang="en-US" b="1" dirty="0" smtClean="0">
                <a:solidFill>
                  <a:srgbClr val="FF0000"/>
                </a:solidFill>
              </a:rPr>
              <a:t> urgently </a:t>
            </a:r>
            <a:r>
              <a:rPr lang="en-US" dirty="0" smtClean="0"/>
              <a:t>(now or just after meeting)</a:t>
            </a:r>
            <a:endParaRPr lang="en-US" b="1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Request </a:t>
            </a:r>
            <a:r>
              <a:rPr lang="en-US" b="1" dirty="0" smtClean="0">
                <a:solidFill>
                  <a:srgbClr val="0000FF"/>
                </a:solidFill>
              </a:rPr>
              <a:t>significantly larger than last year </a:t>
            </a:r>
            <a:r>
              <a:rPr lang="en-US" dirty="0" smtClean="0"/>
              <a:t>(</a:t>
            </a:r>
            <a:r>
              <a:rPr lang="en-US" dirty="0" err="1" smtClean="0"/>
              <a:t>knode.hours</a:t>
            </a:r>
            <a:r>
              <a:rPr lang="en-US" dirty="0" smtClean="0"/>
              <a:t>):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A3 partition: 835 =&gt; 1145 (+37%)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C1 partition: 50 =&gt; 95 (+90%)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PSI </a:t>
            </a:r>
            <a:r>
              <a:rPr lang="en-US" dirty="0" smtClean="0"/>
              <a:t>conference 2022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Deadline for </a:t>
            </a:r>
            <a:r>
              <a:rPr lang="en-US" dirty="0" smtClean="0"/>
              <a:t>submission of abstracts is November 30</a:t>
            </a:r>
            <a:r>
              <a:rPr lang="en-US" baseline="30000" dirty="0" smtClean="0"/>
              <a:t>th</a:t>
            </a:r>
            <a:r>
              <a:rPr lang="en-US" dirty="0" smtClean="0"/>
              <a:t> 2021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If plan to submit abstract related to the project, please: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 smtClean="0"/>
              <a:t>Let me kno</a:t>
            </a:r>
            <a:r>
              <a:rPr lang="en-US" dirty="0" smtClean="0"/>
              <a:t>w about it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dirty="0" smtClean="0"/>
              <a:t>Post abstract on the </a:t>
            </a:r>
            <a:r>
              <a:rPr lang="en-US" dirty="0" err="1" smtClean="0"/>
              <a:t>pinboard</a:t>
            </a:r>
            <a:r>
              <a:rPr lang="en-US" dirty="0" smtClean="0"/>
              <a:t> (under TSVV/CEA-03) a week before (November 23</a:t>
            </a:r>
            <a:r>
              <a:rPr lang="en-US" baseline="30000" dirty="0" smtClean="0"/>
              <a:t>rd</a:t>
            </a:r>
            <a:r>
              <a:rPr lang="en-US" dirty="0" smtClean="0"/>
              <a:t>) as it needs to be endorsed before submission to respect </a:t>
            </a:r>
            <a:r>
              <a:rPr lang="en-US" dirty="0" err="1" smtClean="0"/>
              <a:t>EUROfusion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9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52930"/>
              </p:ext>
            </p:extLst>
          </p:nvPr>
        </p:nvGraphicFramePr>
        <p:xfrm>
          <a:off x="107504" y="627539"/>
          <a:ext cx="8856984" cy="1359362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Transport barriers driven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by closed-open FS transition in</a:t>
                      </a: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2D simulations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 Ghendrih et al : 9th November 2021 | DocumentID : 30831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0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Interface transport barriers in magnetized plasmas</a:t>
                      </a:r>
                      <a:endParaRPr lang="en-US" sz="10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400247"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Plasma Physics and Controlled Fusion,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</a:t>
                      </a:r>
                      <a:r>
                        <a:rPr lang="fr-FR" sz="10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authors</a:t>
                      </a:r>
                      <a:r>
                        <a:rPr lang="fr-FR" sz="10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Claudia NORSCINI, Thomas CARTIER-MICHAUD, Guilhem DIF-PRADALIER, Xavier GARBET, Virginie GRANDGIRARD, Yanick SARAZIN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85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32279"/>
              </p:ext>
            </p:extLst>
          </p:nvPr>
        </p:nvGraphicFramePr>
        <p:xfrm>
          <a:off x="435928" y="843558"/>
          <a:ext cx="8229600" cy="2723274"/>
        </p:xfrm>
        <a:graphic>
          <a:graphicData uri="http://schemas.openxmlformats.org/drawingml/2006/table">
            <a:tbl>
              <a:tblPr/>
              <a:tblGrid>
                <a:gridCol w="1951003">
                  <a:extLst>
                    <a:ext uri="{9D8B030D-6E8A-4147-A177-3AD203B41FA5}">
                      <a16:colId xmlns:a16="http://schemas.microsoft.com/office/drawing/2014/main" val="3058334046"/>
                    </a:ext>
                  </a:extLst>
                </a:gridCol>
                <a:gridCol w="2940851">
                  <a:extLst>
                    <a:ext uri="{9D8B030D-6E8A-4147-A177-3AD203B41FA5}">
                      <a16:colId xmlns:a16="http://schemas.microsoft.com/office/drawing/2014/main" val="226194461"/>
                    </a:ext>
                  </a:extLst>
                </a:gridCol>
                <a:gridCol w="1951003">
                  <a:extLst>
                    <a:ext uri="{9D8B030D-6E8A-4147-A177-3AD203B41FA5}">
                      <a16:colId xmlns:a16="http://schemas.microsoft.com/office/drawing/2014/main" val="1263326048"/>
                    </a:ext>
                  </a:extLst>
                </a:gridCol>
                <a:gridCol w="1028102">
                  <a:extLst>
                    <a:ext uri="{9D8B030D-6E8A-4147-A177-3AD203B41FA5}">
                      <a16:colId xmlns:a16="http://schemas.microsoft.com/office/drawing/2014/main" val="690130126"/>
                    </a:ext>
                  </a:extLst>
                </a:gridCol>
                <a:gridCol w="358641">
                  <a:extLst>
                    <a:ext uri="{9D8B030D-6E8A-4147-A177-3AD203B41FA5}">
                      <a16:colId xmlns:a16="http://schemas.microsoft.com/office/drawing/2014/main" val="3759262585"/>
                    </a:ext>
                  </a:extLst>
                </a:gridCol>
              </a:tblGrid>
              <a:tr h="23094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Title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exactly?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94282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D3.1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Implementation and generalization of RANS transport models and related BCs in edge codes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a) One-equation k model in EBC/SOLEDGE3X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KUL, CEA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87085"/>
                  </a:ext>
                </a:extLst>
              </a:tr>
              <a:tr h="4982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b) Basic two-equation k-ε/ζ models in SOLEDGE3X/SOLPS-ITER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902495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D4.1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Report on performance evaluation and gain in each supported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Flash report on performance evaluation and gains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Codes’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ROs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with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ACH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88174"/>
                  </a:ext>
                </a:extLst>
              </a:tr>
              <a:tr h="12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223523"/>
                  </a:ext>
                </a:extLst>
              </a:tr>
              <a:tr h="25204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D5.1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 fluid neutrals models derived in TSVV5 in existing turbulence codes (SOLEDGE3X, EBC, FELTOR)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Turbulence codes with fluid neutrals model embedded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CEA, KUL, DTU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8883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D9.1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Create publicly accessible git repositories for all contributing codes and setup continuous integration environment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Git repositories wit CI environment for each partner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All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partners</a:t>
                      </a:r>
                      <a:endParaRPr lang="fr-FR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91754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37866" y="3697853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Remarks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D4.1: scope of report </a:t>
            </a:r>
            <a:r>
              <a:rPr lang="fr-FR" sz="1600" dirty="0" err="1" smtClean="0"/>
              <a:t>reduced</a:t>
            </a:r>
            <a:r>
              <a:rPr lang="fr-FR" sz="1600" dirty="0" smtClean="0"/>
              <a:t> </a:t>
            </a:r>
            <a:r>
              <a:rPr lang="fr-FR" sz="1600" dirty="0" err="1" smtClean="0"/>
              <a:t>following</a:t>
            </a:r>
            <a:r>
              <a:rPr lang="fr-FR" sz="1600" dirty="0" smtClean="0"/>
              <a:t> compression of ACH support =&gt; </a:t>
            </a:r>
            <a:r>
              <a:rPr lang="fr-FR" sz="1600" dirty="0" err="1" smtClean="0"/>
              <a:t>profiling</a:t>
            </a:r>
            <a:r>
              <a:rPr lang="fr-FR" sz="1600" dirty="0" smtClean="0"/>
              <a:t>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D9.1: full </a:t>
            </a:r>
            <a:r>
              <a:rPr lang="fr-FR" sz="1600" dirty="0" err="1" smtClean="0"/>
              <a:t>deployment</a:t>
            </a:r>
            <a:r>
              <a:rPr lang="fr-FR" sz="1600" dirty="0" smtClean="0"/>
              <a:t> of CI/CD </a:t>
            </a:r>
            <a:r>
              <a:rPr lang="fr-FR" sz="1600" dirty="0" err="1" smtClean="0"/>
              <a:t>delayed</a:t>
            </a:r>
            <a:r>
              <a:rPr lang="fr-FR" sz="1600" dirty="0" smtClean="0"/>
              <a:t> by compression of ACH support =&gt; report on </a:t>
            </a:r>
            <a:r>
              <a:rPr lang="fr-FR" sz="1600" dirty="0" err="1" smtClean="0"/>
              <a:t>advancement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56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17/11/2021 </a:t>
            </a:r>
            <a:r>
              <a:rPr lang="en-GB" dirty="0" smtClean="0"/>
              <a:t>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7180886" y="1563638"/>
            <a:ext cx="183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Upload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https://indico.euro-fusion.org/event/1489</a:t>
            </a:r>
            <a:r>
              <a:rPr lang="fr-FR" dirty="0" smtClean="0">
                <a:hlinkClick r:id="rId3"/>
              </a:rPr>
              <a:t>/</a:t>
            </a:r>
            <a:r>
              <a:rPr lang="fr-FR" dirty="0" smtClean="0"/>
              <a:t> 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915566"/>
            <a:ext cx="6673771" cy="328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2514</TotalTime>
  <Words>467</Words>
  <Application>Microsoft Office PowerPoint</Application>
  <PresentationFormat>Affichage à l'écran (16:9)</PresentationFormat>
  <Paragraphs>70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Thème Office</vt:lpstr>
      <vt:lpstr>TSVV3 – Regular advancement meeting 17/11/2021 – Task 5: neutrals physics Project news</vt:lpstr>
      <vt:lpstr>Today’s meeting agenda</vt:lpstr>
      <vt:lpstr>Marconi call</vt:lpstr>
      <vt:lpstr>PSI conference 2022</vt:lpstr>
      <vt:lpstr>Latest publications</vt:lpstr>
      <vt:lpstr>Upcoming deliverables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137</cp:revision>
  <cp:lastPrinted>2014-10-16T14:51:28Z</cp:lastPrinted>
  <dcterms:created xsi:type="dcterms:W3CDTF">2021-03-22T08:41:36Z</dcterms:created>
  <dcterms:modified xsi:type="dcterms:W3CDTF">2021-11-16T22:03:22Z</dcterms:modified>
</cp:coreProperties>
</file>