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73" r:id="rId3"/>
    <p:sldId id="350" r:id="rId4"/>
    <p:sldId id="372" r:id="rId5"/>
    <p:sldId id="371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00"/>
    <a:srgbClr val="008000"/>
    <a:srgbClr val="003399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75" autoAdjust="0"/>
  </p:normalViewPr>
  <p:slideViewPr>
    <p:cSldViewPr showGuides="1">
      <p:cViewPr varScale="1">
        <p:scale>
          <a:sx n="119" d="100"/>
          <a:sy n="119" d="100"/>
        </p:scale>
        <p:origin x="466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08/12/2021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08/12/2021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|  </a:t>
            </a:r>
            <a:r>
              <a:rPr lang="en-GB" sz="1400" baseline="0" dirty="0" smtClean="0"/>
              <a:t>TSVV-5  regular VC</a:t>
            </a:r>
            <a:r>
              <a:rPr lang="ru-RU" sz="1400" baseline="0" dirty="0" smtClean="0"/>
              <a:t>  </a:t>
            </a:r>
            <a:r>
              <a:rPr lang="en-GB" sz="1400" dirty="0" smtClean="0"/>
              <a:t>|  26.11.2021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08/12/2021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373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1790" y="1941118"/>
            <a:ext cx="8721395" cy="972108"/>
          </a:xfrm>
        </p:spPr>
        <p:txBody>
          <a:bodyPr/>
          <a:lstStyle/>
          <a:p>
            <a:r>
              <a:rPr lang="en-GB" dirty="0"/>
              <a:t>Perspectives of CRM development and way of use in EIRENE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endParaRPr lang="en-GB" sz="240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5148064" y="988191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TSVV Task 5:  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i="1" dirty="0" smtClean="0"/>
              <a:t>“</a:t>
            </a:r>
            <a:r>
              <a:rPr lang="en-US" i="1" dirty="0"/>
              <a:t>Neutral Gas Dynamics in the Edge”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7992888" cy="342900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Ideas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for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improvement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of</a:t>
            </a:r>
            <a:r>
              <a:rPr lang="de-DE" dirty="0" smtClean="0">
                <a:solidFill>
                  <a:srgbClr val="C00000"/>
                </a:solidFill>
              </a:rPr>
              <a:t> EIRENE CRMs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5496" y="555526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Rethinking data formats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new ADAS “mdf” formats?..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YACORA formats?..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original CCC, RMPS etc. data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 reproducibility for fitting formulae data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FF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linearly (log, spline, poly, …) tab data? ASCII or BINARY (e.g. HDF5)?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300" i="1" u="sng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 need flexible (XML, JSON?...) master files for any data collection</a:t>
            </a:r>
          </a:p>
          <a:p>
            <a:pPr lvl="1"/>
            <a:endParaRPr lang="en-GB" sz="1300" i="1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r>
              <a:rPr lang="en-GB" sz="1300" b="1" dirty="0">
                <a:latin typeface="Arial" panose="020B0604020202020204" pitchFamily="34" charset="0"/>
                <a:cs typeface="Arial" panose="020B0604020202020204" pitchFamily="34" charset="0"/>
              </a:rPr>
              <a:t>Rethinking data </a:t>
            </a: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input </a:t>
            </a:r>
            <a:endParaRPr lang="en-GB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well-readable reaction lines.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 by vibrational and rotational states should be semi-automatic.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matrix generation should be automatic.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back-compatibility with old EIRENE input files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u="sng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Input for EIRENE and postprocessor should be the same!</a:t>
            </a:r>
          </a:p>
          <a:p>
            <a:pPr lvl="1"/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GB" sz="1300" i="1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Which postprocessor?..</a:t>
            </a:r>
            <a:endParaRPr lang="en-GB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YACORA, EIRENE (“</a:t>
            </a:r>
            <a:r>
              <a:rPr lang="en-GB" sz="1300" i="1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</a:t>
            </a: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–pp”), HYDKIN (</a:t>
            </a:r>
            <a:r>
              <a:rPr lang="en-GB" sz="1300" i="1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perl</a:t>
            </a: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web</a:t>
            </a: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  <a:endParaRPr lang="ru-RU" sz="1300" i="1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to treat sinks and sources, particle velocity </a:t>
            </a: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distributions (1D beam), </a:t>
            </a: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“reservoirs” as </a:t>
            </a:r>
            <a:r>
              <a:rPr lang="en-GB" sz="1300" i="1" dirty="0" err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HydKin</a:t>
            </a: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solver provides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300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synthetic diagnostics to validate the code/data with spectroscopy and bolometry</a:t>
            </a:r>
            <a:endParaRPr lang="en-GB" sz="1300" i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64088" y="699542"/>
            <a:ext cx="331236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FF33CC"/>
                </a:solidFill>
              </a:rPr>
              <a:t>Probably we need to combine all options in a single CRM</a:t>
            </a:r>
            <a:endParaRPr lang="en-GB" b="1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0555" y="51470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 smtClean="0">
                <a:solidFill>
                  <a:srgbClr val="C00000"/>
                </a:solidFill>
              </a:rPr>
              <a:t>Related discussion during the EIRENE streamlining Code Camp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0" y="957721"/>
            <a:ext cx="8964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The </a:t>
            </a:r>
            <a:r>
              <a:rPr lang="en-GB" sz="1400" b="1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abstractisation</a:t>
            </a:r>
            <a:r>
              <a:rPr lang="en-GB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of the reaction data is needed for reducing of branching in the main loop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EIRENE already pre-calculates A</a:t>
            </a:r>
            <a:r>
              <a:rPr lang="de-DE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&amp;M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rates for every cell (constant plasma).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Still, main loop can take all the processes on the “need to know” basis just grouped by terms dependent on n</a:t>
            </a:r>
            <a:r>
              <a:rPr lang="en-GB" sz="1400" i="1" baseline="-25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, n</a:t>
            </a:r>
            <a:r>
              <a:rPr lang="en-GB" sz="1400" i="1" baseline="-25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GB" sz="1400" i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2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, ion/atom densities,…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External testing including automatic checks are becoming even more of value.</a:t>
            </a:r>
            <a:endParaRPr lang="ru-RU" sz="1400" i="1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The matrix of transitions should also be created/tested/visualised externally</a:t>
            </a:r>
            <a:r>
              <a:rPr lang="ru-RU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and automatically.</a:t>
            </a:r>
          </a:p>
          <a:p>
            <a:pPr>
              <a:buClr>
                <a:srgbClr val="C00000"/>
              </a:buClr>
            </a:pPr>
            <a:endParaRPr lang="en-GB" sz="1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Part of the processes should be treated as a change in the specie internal state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This will increase of the number and variability of variables “carried” by the MC test-particle.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It will save performance demand (MC statistics) explosion on the price of some bias in the simulations.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Flexible transition between MC specie / internal state treatment should be provided. This means flexible process grouping and state bundling. </a:t>
            </a:r>
            <a:endParaRPr lang="en-GB" sz="14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de-DE" sz="14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de-DE" sz="1400" b="1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IMASification</a:t>
            </a:r>
            <a:r>
              <a:rPr lang="de-DE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DE" sz="1400" b="1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de-DE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EIRENE </a:t>
            </a:r>
            <a:r>
              <a:rPr lang="de-DE" sz="1400" b="1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is</a:t>
            </a:r>
            <a:r>
              <a:rPr lang="de-DE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a „must“…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AMNS data will be provided in the form of IDS structures (ADAS for instance).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IMAS will impact on the variable and data structure.</a:t>
            </a:r>
            <a:endParaRPr lang="ru-RU" sz="1400" i="1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endParaRPr lang="en-GB" sz="1400" b="1" dirty="0" smtClean="0">
              <a:latin typeface="Arial" panose="020B060402020202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endParaRPr lang="de-DE" sz="14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7504" y="48351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EIRENE Streamlining, Code Camp FZJ (4-10 November 2021) · </a:t>
            </a:r>
            <a:r>
              <a:rPr lang="en-GB" dirty="0" err="1">
                <a:hlinkClick r:id="rId2"/>
              </a:rPr>
              <a:t>Indico</a:t>
            </a:r>
            <a:r>
              <a:rPr lang="en-GB" dirty="0">
                <a:hlinkClick r:id="rId2"/>
              </a:rPr>
              <a:t> (euro-fusion.org)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9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20555" y="51470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 smtClean="0">
                <a:solidFill>
                  <a:srgbClr val="C00000"/>
                </a:solidFill>
              </a:rPr>
              <a:t>How we can organize EIRENE-YACORA interaction?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0710" y="1085193"/>
            <a:ext cx="909329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GB" sz="13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YACORA can provide the data for the EIRENE main loop directly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Some development will be needed on YACORA side. FZJ should be contributing to this programming.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Partially it can be done as post processing tools (easy part to agree).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Some data critical for EIRENE may be missing in YACORA. EIRENE may need additional flexibility. If YACORA is the only/primary way of using A&amp;M data, FZJ should be able to do such development by the own team.</a:t>
            </a:r>
          </a:p>
          <a:p>
            <a:pPr lvl="1">
              <a:buClr>
                <a:srgbClr val="C00000"/>
              </a:buClr>
            </a:pPr>
            <a:endParaRPr lang="en-GB" sz="13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GB" sz="13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YACORA provides just the data, EIRENE keeps (rather develops…)  its own data structure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How do we properly acknowledge YACORA effort on compilation and validation of the data?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We still need to agree on formals, wrappers etc.</a:t>
            </a:r>
          </a:p>
          <a:p>
            <a:pPr lvl="1">
              <a:buClr>
                <a:srgbClr val="C00000"/>
              </a:buClr>
            </a:pPr>
            <a:endParaRPr lang="en-GB" sz="13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en-GB" sz="13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We just consult with each other on the data sources, do some code-code validation etc.</a:t>
            </a:r>
          </a:p>
          <a:p>
            <a:pPr lvl="1">
              <a:buClr>
                <a:srgbClr val="C00000"/>
              </a:buClr>
            </a:pPr>
            <a:r>
              <a:rPr lang="en-GB" sz="1300" b="1" i="1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1300" b="1" i="1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 would wish a stronger cooperation!..</a:t>
            </a:r>
            <a:endParaRPr lang="en-GB" sz="1300" b="1" i="1" dirty="0" smtClean="0">
              <a:solidFill>
                <a:srgbClr val="FF33CC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GB" sz="1300" b="1" dirty="0" smtClean="0">
              <a:latin typeface="Arial" panose="020B060402020202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300" b="1" dirty="0" smtClean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We use </a:t>
            </a:r>
            <a:r>
              <a:rPr lang="en-GB" sz="1300" b="1" dirty="0" err="1" smtClean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exteral</a:t>
            </a:r>
            <a:r>
              <a:rPr lang="en-GB" sz="1300" b="1" dirty="0" smtClean="0"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platforms as an umbrella for our cooperation (combinable with 1-3)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ADAS EU has shown a way of ADAS extension to molecules („</a:t>
            </a:r>
            <a:r>
              <a:rPr lang="en-GB" sz="1300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mdf</a:t>
            </a: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“ files).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I have suggested to </a:t>
            </a:r>
            <a:r>
              <a:rPr lang="en-GB" sz="1300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Ch.Hill</a:t>
            </a: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to consider the new IAEA CRP “Development of data structure with analysis tools for molecular processes in plasma”. 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We may get further strong partners e.g. </a:t>
            </a:r>
            <a:r>
              <a:rPr lang="en-GB" sz="1300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D.Tskhakaya</a:t>
            </a:r>
            <a:r>
              <a:rPr lang="en-GB" sz="13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 (IPP CR), BIT1/BIT2 codes.</a:t>
            </a:r>
            <a:endParaRPr lang="en-GB" sz="1300" dirty="0" smtClean="0">
              <a:latin typeface="Arial" panose="020B0604020202020204" pitchFamily="34" charset="0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è"/>
            </a:pPr>
            <a:endParaRPr lang="de-DE" sz="13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214" y="483518"/>
            <a:ext cx="898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just a list of possible ways to go. Obviously, the cooperation should go in mutual interest, fully voluntarily, adequate to available resources and well-fitting to plans and obligations of all sides!</a:t>
            </a:r>
            <a:endParaRPr lang="en-GB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3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8292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697</Words>
  <Application>Microsoft Office PowerPoint</Application>
  <PresentationFormat>Bildschirmpräsentation (16:9)</PresentationFormat>
  <Paragraphs>60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Perspectives of CRM development and way of use in EIRENE </vt:lpstr>
      <vt:lpstr>Ideas for improvement of EIRENE CRMs</vt:lpstr>
      <vt:lpstr>PowerPoint-Präsentation</vt:lpstr>
      <vt:lpstr>PowerPoint-Präsentation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668</cp:revision>
  <cp:lastPrinted>2014-10-16T14:51:28Z</cp:lastPrinted>
  <dcterms:created xsi:type="dcterms:W3CDTF">2019-10-05T18:10:40Z</dcterms:created>
  <dcterms:modified xsi:type="dcterms:W3CDTF">2021-12-08T11:16:10Z</dcterms:modified>
</cp:coreProperties>
</file>