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495" r:id="rId4"/>
    <p:sldId id="49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88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7BB2D-18EC-FD47-86A5-A91A76BC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0B7A8B-E01E-4B46-B43F-8932586B3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DCD63-38D0-CC44-97BF-E963D36C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B0CD8-38AC-3D44-87E0-B721E89F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BAE7E3-E82E-044D-B7BE-80BEB563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65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F526F-E1A7-5E49-8220-20AD86C2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21D057-FA8D-3040-B642-5CE6E9AB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802E3-64FB-0B43-B763-A77FB5DF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2F56E-F5D1-DF4A-B4E0-0AF0B5D5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FA24F6-D384-014E-9834-02CB063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18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7F88EB-F5DB-9849-AB9D-A31D417FA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3A658-5ABB-544A-8ACD-E765E7294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F3ABF-3B18-F34C-A614-A065C2A2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AC16F-9F4B-E849-8F31-94A5EBB0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9DD4D1-1982-1E42-B6CF-51CF5886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41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85" y="1008063"/>
            <a:ext cx="571923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23333" y="82550"/>
            <a:ext cx="2042584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349791"/>
            <a:ext cx="103632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5261937"/>
            <a:ext cx="85344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01D6-C14D-004F-AC5C-BDECD5BF5F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2059518" y="171450"/>
            <a:ext cx="8072967" cy="4016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148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4447118" y="1158876"/>
            <a:ext cx="5492749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12192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434" y="1346201"/>
            <a:ext cx="415713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3334" y="82550"/>
            <a:ext cx="2110317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411619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3144589"/>
            <a:ext cx="103632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2317751" y="169864"/>
            <a:ext cx="7556500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5F0A-CB45-7443-B6F4-F2B553FB84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464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8FFD-20EF-1B4E-A821-5A7AD4D4A6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32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générale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6376-FA45-7B44-90AC-62CB65E877B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1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FEC0-2082-164D-961D-153DEE34F2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3435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4989292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4989292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E23-5858-3941-9BA0-C5E301F55AC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206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7C92-86BC-0F4A-923B-F8B090F340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17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D0F1-398C-4A48-B610-92B3CFBC9C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74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F0809-0379-8F48-AF3C-73A1E7B9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D8239-E942-6F44-9E82-53901EDD1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1F351-84DC-0443-83B8-7AF9943B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DD29EE-F472-8940-8497-29EC79F8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9FE1B9-FD77-E742-B90D-EC2AB296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46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1425-F66E-664F-BE9E-425E518FDF2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878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688019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688019"/>
            <a:ext cx="6815667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85007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8CAD-3377-F248-9855-4B333C7CD7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325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C425-CE9B-AC4E-AC18-1EE06E8F0C0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002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4589-F614-984A-AB2D-B4EE70D50F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5646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782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8839200" y="842963"/>
            <a:ext cx="2743200" cy="52832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 </a:t>
            </a:r>
            <a:r>
              <a:rPr lang="fr-FR" err="1"/>
              <a:t>strength</a:t>
            </a:r>
            <a:r>
              <a:rPr lang="fr-FR"/>
              <a:t> for the </a:t>
            </a:r>
            <a:r>
              <a:rPr lang="fr-FR" err="1"/>
              <a:t>territory</a:t>
            </a:r>
            <a:endParaRPr lang="fr-FR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0AB4-8156-5A45-96D0-4B58F0932B0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0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E19BC-8121-F245-A316-D6E0079C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3E84F9-E46B-A343-9106-1D00C657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BC06DB-FA4B-964F-9B3E-E70069A9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457BF3-B6DD-1744-AD5A-5C6249EB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5D1ADF-E385-B94E-B300-536910E5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080CB-6527-E54E-964F-6C8DA184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9A51AE-32BC-2649-84AB-4E67CA9D4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A036E-FBBF-9B4F-8D30-9C08CE170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8119A-4593-544D-B255-425B457B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059FA2-2120-C244-8BE1-1D67DE3E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2136F8-6EB8-904C-8B98-837F066B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10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AAC62-5BA8-0141-A649-AB5F9EB8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A2B65E-6314-9A46-B831-28E2D94E9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B7F6A5-78D1-0440-B56C-16470648B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AB9EF3-09E6-2F46-ADDB-3F6357447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B5F8D1-5B70-4B4B-96AC-3AA27C25A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1DECEC-A417-1242-8275-06686225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1AEFE8-9E5E-774C-A266-9BB778A9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8A4736-18CB-1349-B54E-7CC72270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3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D8C4E-421B-1041-8BC9-441FA855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D35BAF-9C2B-A946-8EDC-315609A6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983F92-820F-0B4D-B47C-7472B326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00E76B-0084-9B42-A526-91717B62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4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FAEC97-E816-CF41-BDA7-BA717B82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697A6D-F8CA-F841-90F5-D54827C0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E3FC0A-D43B-374C-93E1-914CE566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4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09DA6-745A-6347-AD71-7E86609D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6924F3-5998-D242-8A9C-DA1EC93F9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E48027-7F8E-5346-8F11-45A979EF6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04B3FA-269D-5B43-8658-AA8E2BAC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93EC17-DC9B-5141-986F-FF4EAD06E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56185A-201F-124E-9C3E-A28503B4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5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E0F3A-DFFF-E044-9C0B-D0C70FF3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399B06-EFA5-EE48-A2AF-AEC0621A3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D25E2E-8FF9-1F45-9C81-CD187BA9C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CE08D4-72AE-3642-84BA-F362EB97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3A16AD-340C-3D4B-9929-43E4AD1C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09CB9C-DB86-1A43-83A3-DA3F5692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43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549680-446B-2249-8995-8C1A62D9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ED5C65-82F8-B341-B700-EA7BDB224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ACC52-028E-864E-B38D-9DD3D8F69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29E4-735C-6C4F-9508-24F1889F4152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7C5F4D-1957-7B48-9A28-D0B49E160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DA3484-7177-184D-AFFF-C995405CC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F5D3-FE32-AD4E-9F15-FA24473B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 userDrawn="1"/>
        </p:nvGrpSpPr>
        <p:grpSpPr bwMode="auto">
          <a:xfrm rot="5400000">
            <a:off x="-1843283" y="2804680"/>
            <a:ext cx="5915300" cy="1790781"/>
            <a:chOff x="3353" y="7829"/>
            <a:chExt cx="5198" cy="1180"/>
          </a:xfrm>
          <a:solidFill>
            <a:srgbClr val="E7E8E8"/>
          </a:solidFill>
        </p:grpSpPr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2588685" y="171450"/>
            <a:ext cx="8070849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/>
              <a:t>A strength for the territory</a:t>
            </a:r>
          </a:p>
        </p:txBody>
      </p:sp>
      <p:sp>
        <p:nvSpPr>
          <p:cNvPr id="5" name="Ellipse 4"/>
          <p:cNvSpPr>
            <a:spLocks noChangeAspect="1"/>
          </p:cNvSpPr>
          <p:nvPr userDrawn="1"/>
        </p:nvSpPr>
        <p:spPr>
          <a:xfrm>
            <a:off x="11017252" y="244476"/>
            <a:ext cx="334433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030" name="Image 3" descr="LOGO_AMU_RV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4463"/>
            <a:ext cx="176741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10886018" y="300039"/>
            <a:ext cx="605367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79CEB98-C7B0-CD47-BF91-3B98F2ED06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11188700" y="-195263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609600" y="842964"/>
            <a:ext cx="109728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4300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80000"/>
        <a:buAutoNum type="circleNumDbPlain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Wingdings" charset="0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1A5"/>
        </a:buClr>
        <a:buFont typeface="Arial" charset="0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CFAC4-4EFE-9740-9187-CDC858FF9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146" y="1897579"/>
            <a:ext cx="9144000" cy="1029999"/>
          </a:xfrm>
        </p:spPr>
        <p:txBody>
          <a:bodyPr/>
          <a:lstStyle/>
          <a:p>
            <a:r>
              <a:rPr lang="fr-FR" dirty="0"/>
              <a:t>AMU/CEA Report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190ED7F-2C26-FD44-B990-DCBB4112B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59" y="365457"/>
            <a:ext cx="2533442" cy="8679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0B43A4C-7871-DA42-8358-281DC59AF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220" y="190995"/>
            <a:ext cx="1465158" cy="119767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A4DD172-09A9-3347-8870-A4E4D488D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569" y="39557"/>
            <a:ext cx="1668722" cy="159139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E0CE64F-B8DD-B347-989E-ACBCC93E4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359" y="136752"/>
            <a:ext cx="2209800" cy="1397000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7CEF4D8C-F2F2-7141-8875-29862DD23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780" y="3471771"/>
            <a:ext cx="8213527" cy="1220791"/>
          </a:xfrm>
        </p:spPr>
        <p:txBody>
          <a:bodyPr/>
          <a:lstStyle/>
          <a:p>
            <a:r>
              <a:rPr lang="fr-FR" dirty="0"/>
              <a:t>Y. </a:t>
            </a:r>
            <a:r>
              <a:rPr lang="fr-FR" dirty="0" err="1"/>
              <a:t>Marandet</a:t>
            </a:r>
            <a:r>
              <a:rPr lang="fr-FR" dirty="0"/>
              <a:t>, P. </a:t>
            </a:r>
            <a:r>
              <a:rPr lang="fr-FR" dirty="0" err="1"/>
              <a:t>Genesio</a:t>
            </a:r>
            <a:endParaRPr lang="fr-FR" dirty="0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3A36F3BB-EF16-9740-B35B-9611AF90EB24}"/>
              </a:ext>
            </a:extLst>
          </p:cNvPr>
          <p:cNvSpPr txBox="1">
            <a:spLocks/>
          </p:cNvSpPr>
          <p:nvPr/>
        </p:nvSpPr>
        <p:spPr>
          <a:xfrm>
            <a:off x="1858780" y="4664375"/>
            <a:ext cx="8084695" cy="50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TSVV#5 </a:t>
            </a:r>
            <a:r>
              <a:rPr lang="fr-FR" dirty="0" err="1"/>
              <a:t>KoM</a:t>
            </a:r>
            <a:r>
              <a:rPr lang="fr-FR" dirty="0"/>
              <a:t>, April 16th 2021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D21418-A42F-9745-83F1-9BD9A190EA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7915" y="5436273"/>
            <a:ext cx="3676990" cy="11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2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9EF74-C795-9B4F-91E9-9449426B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Outline</a:t>
            </a:r>
            <a:r>
              <a:rPr lang="fr-FR" dirty="0"/>
              <a:t> – AMU </a:t>
            </a:r>
            <a:r>
              <a:rPr lang="fr-FR" dirty="0" err="1"/>
              <a:t>tasks</a:t>
            </a:r>
            <a:r>
              <a:rPr lang="fr-FR" dirty="0"/>
              <a:t> in 2021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F68A9-5AF0-7F4F-A31C-0DC58AAB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1009811" cy="43513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Finalisation of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OpenMP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parallel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layer (FZJ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review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on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Leading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on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strategy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for a Lean MC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core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refactoring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unifying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main branches 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[To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merged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roadmap for code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refactoring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pPr marL="0" indent="0">
              <a:buNone/>
            </a:pP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HLST support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until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June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 2021 (H. </a:t>
            </a:r>
            <a:r>
              <a:rPr lang="fr-FR" i="1" dirty="0" err="1">
                <a:ea typeface="Verdana" panose="020B0604030504040204" pitchFamily="34" charset="0"/>
                <a:cs typeface="Verdana" panose="020B0604030504040204" pitchFamily="34" charset="0"/>
              </a:rPr>
              <a:t>Leggate</a:t>
            </a:r>
            <a:r>
              <a:rPr lang="fr-FR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Manage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technical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interface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ACH for EIRENE Toy model : </a:t>
            </a:r>
          </a:p>
          <a:p>
            <a:pPr marL="0" indent="0">
              <a:buNone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    test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domain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decomposition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strategies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Spatial FKH :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recover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Soledge2D-Soledge3X transition (on the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marL="0" indent="0">
              <a:buNone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[To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merged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report </a:t>
            </a:r>
            <a:r>
              <a:rPr lang="fr-FR" i="1" dirty="0" err="1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fr-FR" i="1" dirty="0">
                <a:solidFill>
                  <a:schemeClr val="accent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KUL]</a:t>
            </a:r>
          </a:p>
          <a:p>
            <a:pPr marL="0" indent="0">
              <a:buNone/>
            </a:pP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2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5AE2D2-1BB3-B54F-852A-C854F347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3" y="0"/>
            <a:ext cx="10515600" cy="1325563"/>
          </a:xfrm>
        </p:spPr>
        <p:txBody>
          <a:bodyPr/>
          <a:lstStyle/>
          <a:p>
            <a:r>
              <a:rPr lang="fr-FR" dirty="0" err="1"/>
              <a:t>OpenMP</a:t>
            </a:r>
            <a:r>
              <a:rPr lang="fr-FR" dirty="0"/>
              <a:t> </a:t>
            </a:r>
            <a:r>
              <a:rPr lang="fr-FR" dirty="0" err="1"/>
              <a:t>parallelization</a:t>
            </a:r>
            <a:endParaRPr lang="fr-FR" dirty="0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10A77108-9F9A-4047-A7C5-DFF09F7D672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7529" y="1463038"/>
            <a:ext cx="9777308" cy="42239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D20B100-8831-B747-B41C-F18F06FD0287}"/>
              </a:ext>
            </a:extLst>
          </p:cNvPr>
          <p:cNvSpPr/>
          <p:nvPr/>
        </p:nvSpPr>
        <p:spPr>
          <a:xfrm>
            <a:off x="0" y="6020430"/>
            <a:ext cx="12211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         Excellent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for memory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footprint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(~10%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increase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for 48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cores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)  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         identification of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reasons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scaling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issues (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scoring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layers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of pointers …) /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implementation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part of main </a:t>
            </a:r>
            <a:r>
              <a:rPr lang="fr-FR" dirty="0" err="1">
                <a:ea typeface="Verdana" panose="020B0604030504040204" pitchFamily="34" charset="0"/>
                <a:cs typeface="Verdana" panose="020B0604030504040204" pitchFamily="34" charset="0"/>
              </a:rPr>
              <a:t>refactoring</a:t>
            </a:r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effort</a:t>
            </a:r>
          </a:p>
        </p:txBody>
      </p:sp>
    </p:spTree>
    <p:extLst>
      <p:ext uri="{BB962C8B-B14F-4D97-AF65-F5344CB8AC3E}">
        <p14:creationId xmlns:p14="http://schemas.microsoft.com/office/powerpoint/2010/main" val="2959125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_AMU_isa">
  <a:themeElements>
    <a:clrScheme name="Campagne AMU">
      <a:dk1>
        <a:srgbClr val="000000"/>
      </a:dk1>
      <a:lt1>
        <a:srgbClr val="FFFFFF"/>
      </a:lt1>
      <a:dk2>
        <a:srgbClr val="242D43"/>
      </a:dk2>
      <a:lt2>
        <a:srgbClr val="AFB1A5"/>
      </a:lt2>
      <a:accent1>
        <a:srgbClr val="0496AA"/>
      </a:accent1>
      <a:accent2>
        <a:srgbClr val="DA8B31"/>
      </a:accent2>
      <a:accent3>
        <a:srgbClr val="6DB23E"/>
      </a:accent3>
      <a:accent4>
        <a:srgbClr val="C43670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152</Words>
  <Application>Microsoft Macintosh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Verdana</vt:lpstr>
      <vt:lpstr>Wingdings</vt:lpstr>
      <vt:lpstr>Thème Office</vt:lpstr>
      <vt:lpstr>ppt_AMU_isa</vt:lpstr>
      <vt:lpstr>AMU/CEA Report</vt:lpstr>
      <vt:lpstr>Outline – AMU tasks in 2021</vt:lpstr>
      <vt:lpstr>OpenMP parallelization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AMU/CEA Report</dc:title>
  <dc:creator>Utilisateur de Microsoft Office</dc:creator>
  <cp:lastModifiedBy>Microsoft Office User</cp:lastModifiedBy>
  <cp:revision>66</cp:revision>
  <dcterms:created xsi:type="dcterms:W3CDTF">2020-06-02T20:32:01Z</dcterms:created>
  <dcterms:modified xsi:type="dcterms:W3CDTF">2022-01-12T17:17:41Z</dcterms:modified>
</cp:coreProperties>
</file>