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7" r:id="rId3"/>
    <p:sldId id="495" r:id="rId4"/>
    <p:sldId id="49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88"/>
  </p:normalViewPr>
  <p:slideViewPr>
    <p:cSldViewPr snapToGrid="0" snapToObjects="1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7BB2D-18EC-FD47-86A5-A91A76BC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0B7A8B-E01E-4B46-B43F-8932586B3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5DCD63-38D0-CC44-97BF-E963D36C8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2B0CD8-38AC-3D44-87E0-B721E89F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BAE7E3-E82E-044D-B7BE-80BEB563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65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F526F-E1A7-5E49-8220-20AD86C2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21D057-FA8D-3040-B642-5CE6E9ABD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1802E3-64FB-0B43-B763-A77FB5DF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A2F56E-F5D1-DF4A-B4E0-0AF0B5D5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FA24F6-D384-014E-9834-02CB0630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18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47F88EB-F5DB-9849-AB9D-A31D417FA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E3A658-5ABB-544A-8ACD-E765E7294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F3ABF-3B18-F34C-A614-A065C2A20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3AC16F-9F4B-E849-8F31-94A5EBB06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9DD4D1-1982-1E42-B6CF-51CF58868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417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385" y="1008063"/>
            <a:ext cx="5719233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423333" y="82550"/>
            <a:ext cx="2042584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349791"/>
            <a:ext cx="10363200" cy="2912146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252E44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5261937"/>
            <a:ext cx="8534400" cy="7537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201D6-C14D-004F-AC5C-BDECD5BF5F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22"/>
          <p:cNvSpPr>
            <a:spLocks noGrp="1"/>
          </p:cNvSpPr>
          <p:nvPr>
            <p:ph type="ftr" sz="quarter" idx="11"/>
          </p:nvPr>
        </p:nvSpPr>
        <p:spPr>
          <a:xfrm>
            <a:off x="2059518" y="171450"/>
            <a:ext cx="8072967" cy="401638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148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4447118" y="1158876"/>
            <a:ext cx="5492749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&gt; TITRE DE LA PARTIE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 flipH="1">
            <a:off x="0" y="3800475"/>
            <a:ext cx="1219200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3" descr="LOGO_AMU_RV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434" y="1346201"/>
            <a:ext cx="415713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3334" y="82550"/>
            <a:ext cx="2110317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4116192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3144589"/>
            <a:ext cx="10363200" cy="180662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cap="none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8" name="Espace réservé du pied de page 14"/>
          <p:cNvSpPr>
            <a:spLocks noGrp="1"/>
          </p:cNvSpPr>
          <p:nvPr>
            <p:ph type="ftr" sz="quarter" idx="10"/>
          </p:nvPr>
        </p:nvSpPr>
        <p:spPr>
          <a:xfrm>
            <a:off x="2317751" y="169864"/>
            <a:ext cx="7556500" cy="401637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55F0A-CB45-7443-B6F4-F2B553FB849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5464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D8FFD-20EF-1B4E-A821-5A7AD4D4A6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2326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générale</a:t>
            </a:r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6376-FA45-7B44-90AC-62CB65E877B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212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DFEC0-2082-164D-961D-153DEE34F2D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3435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1" y="1600201"/>
            <a:ext cx="4989292" cy="4525963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4989292" cy="4525963"/>
          </a:xfrm>
        </p:spPr>
        <p:txBody>
          <a:bodyPr l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2E23-5858-3941-9BA0-C5E301F55AC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8206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1" name="Titr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67C92-86BC-0F4A-923B-F8B090F340D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7177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1D0F1-398C-4A48-B610-92B3CFBC9C0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674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F0809-0379-8F48-AF3C-73A1E7B98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0D8239-E942-6F44-9E82-53901EDD1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71F351-84DC-0443-83B8-7AF9943B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DD29EE-F472-8940-8497-29EC79F8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9FE1B9-FD77-E742-B90D-EC2AB296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546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C1425-F66E-664F-BE9E-425E518FDF2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3878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688019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688019"/>
            <a:ext cx="6815667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85007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8CAD-3377-F248-9855-4B333C7CD7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325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8C425-CE9B-AC4E-AC18-1EE06E8F0C0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3002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4589-F614-984A-AB2D-B4EE70D50F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5646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782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0" name="Titre vertical 19"/>
          <p:cNvSpPr>
            <a:spLocks noGrp="1"/>
          </p:cNvSpPr>
          <p:nvPr>
            <p:ph type="title" orient="vert"/>
          </p:nvPr>
        </p:nvSpPr>
        <p:spPr>
          <a:xfrm>
            <a:off x="8839200" y="842963"/>
            <a:ext cx="2743200" cy="52832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0AB4-8156-5A45-96D0-4B58F0932B0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02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2E19BC-8121-F245-A316-D6E0079C9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3E84F9-E46B-A343-9106-1D00C6573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BC06DB-FA4B-964F-9B3E-E70069A9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457BF3-B6DD-1744-AD5A-5C6249EB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5D1ADF-E385-B94E-B300-536910E54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25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080CB-6527-E54E-964F-6C8DA184A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9A51AE-32BC-2649-84AB-4E67CA9D49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1A036E-FBBF-9B4F-8D30-9C08CE170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98119A-4593-544D-B255-425B457B8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059FA2-2120-C244-8BE1-1D67DE3E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2136F8-6EB8-904C-8B98-837F066B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10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3AAC62-5BA8-0141-A649-AB5F9EB84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A2B65E-6314-9A46-B831-28E2D94E9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B7F6A5-78D1-0440-B56C-16470648B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7AB9EF3-09E6-2F46-ADDB-3F6357447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5B5F8D1-5B70-4B4B-96AC-3AA27C25A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F1DECEC-A417-1242-8275-06686225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1AEFE8-9E5E-774C-A266-9BB778A99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8A4736-18CB-1349-B54E-7CC72270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23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D8C4E-421B-1041-8BC9-441FA8556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D35BAF-9C2B-A946-8EDC-315609A6D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983F92-820F-0B4D-B47C-7472B326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00E76B-0084-9B42-A526-91717B62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49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FAEC97-E816-CF41-BDA7-BA717B82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697A6D-F8CA-F841-90F5-D54827C0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E3FC0A-D43B-374C-93E1-914CE566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24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09DA6-745A-6347-AD71-7E86609D3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6924F3-5998-D242-8A9C-DA1EC93F9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E48027-7F8E-5346-8F11-45A979EF6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04B3FA-269D-5B43-8658-AA8E2BAC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93EC17-DC9B-5141-986F-FF4EAD06E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56185A-201F-124E-9C3E-A28503B4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59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0E0F3A-DFFF-E044-9C0B-D0C70FF32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399B06-EFA5-EE48-A2AF-AEC0621A3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D25E2E-8FF9-1F45-9C81-CD187BA9C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CE08D4-72AE-3642-84BA-F362EB97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3A16AD-340C-3D4B-9929-43E4AD1CF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09CB9C-DB86-1A43-83A3-DA3F5692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43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549680-446B-2249-8995-8C1A62D9E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ED5C65-82F8-B341-B700-EA7BDB224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0ACC52-028E-864E-B38D-9DD3D8F69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29E4-735C-6C4F-9508-24F1889F4152}" type="datetimeFigureOut">
              <a:rPr lang="fr-FR" smtClean="0"/>
              <a:t>12/01/2022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7C5F4D-1957-7B48-9A28-D0B49E160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DA3484-7177-184D-AFFF-C995405CC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8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9"/>
          <p:cNvGrpSpPr>
            <a:grpSpLocks/>
          </p:cNvGrpSpPr>
          <p:nvPr userDrawn="1"/>
        </p:nvGrpSpPr>
        <p:grpSpPr bwMode="auto">
          <a:xfrm rot="5400000">
            <a:off x="-1843283" y="2804680"/>
            <a:ext cx="5915300" cy="1790781"/>
            <a:chOff x="3353" y="7829"/>
            <a:chExt cx="5198" cy="1180"/>
          </a:xfrm>
          <a:solidFill>
            <a:srgbClr val="E7E8E8"/>
          </a:solidFill>
        </p:grpSpPr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3410 3353"/>
                <a:gd name="T1" fmla="*/ T0 w 5198"/>
                <a:gd name="T2" fmla="+- 0 7831 7829"/>
                <a:gd name="T3" fmla="*/ 7831 h 1180"/>
                <a:gd name="T4" fmla="+- 0 3358 3353"/>
                <a:gd name="T5" fmla="*/ T4 w 5198"/>
                <a:gd name="T6" fmla="+- 0 7907 7829"/>
                <a:gd name="T7" fmla="*/ 7907 h 1180"/>
                <a:gd name="T8" fmla="+- 0 3356 3353"/>
                <a:gd name="T9" fmla="*/ T8 w 5198"/>
                <a:gd name="T10" fmla="+- 0 7989 7829"/>
                <a:gd name="T11" fmla="*/ 7989 h 1180"/>
                <a:gd name="T12" fmla="+- 0 3430 3353"/>
                <a:gd name="T13" fmla="*/ T12 w 5198"/>
                <a:gd name="T14" fmla="+- 0 8103 7829"/>
                <a:gd name="T15" fmla="*/ 8103 h 1180"/>
                <a:gd name="T16" fmla="+- 0 3464 3353"/>
                <a:gd name="T17" fmla="*/ T16 w 5198"/>
                <a:gd name="T18" fmla="+- 0 8133 7829"/>
                <a:gd name="T19" fmla="*/ 8133 h 1180"/>
                <a:gd name="T20" fmla="+- 0 3499 3353"/>
                <a:gd name="T21" fmla="*/ T20 w 5198"/>
                <a:gd name="T22" fmla="+- 0 8163 7829"/>
                <a:gd name="T23" fmla="*/ 8163 h 1180"/>
                <a:gd name="T24" fmla="+- 0 3522 3353"/>
                <a:gd name="T25" fmla="*/ T24 w 5198"/>
                <a:gd name="T26" fmla="+- 0 8181 7829"/>
                <a:gd name="T27" fmla="*/ 8181 h 1180"/>
                <a:gd name="T28" fmla="+- 0 3547 3353"/>
                <a:gd name="T29" fmla="*/ T28 w 5198"/>
                <a:gd name="T30" fmla="+- 0 8201 7829"/>
                <a:gd name="T31" fmla="*/ 8201 h 1180"/>
                <a:gd name="T32" fmla="+- 0 3575 3353"/>
                <a:gd name="T33" fmla="*/ T32 w 5198"/>
                <a:gd name="T34" fmla="+- 0 8223 7829"/>
                <a:gd name="T35" fmla="*/ 8223 h 1180"/>
                <a:gd name="T36" fmla="+- 0 3605 3353"/>
                <a:gd name="T37" fmla="*/ T36 w 5198"/>
                <a:gd name="T38" fmla="+- 0 8245 7829"/>
                <a:gd name="T39" fmla="*/ 8245 h 1180"/>
                <a:gd name="T40" fmla="+- 0 3674 3353"/>
                <a:gd name="T41" fmla="*/ T40 w 5198"/>
                <a:gd name="T42" fmla="+- 0 8293 7829"/>
                <a:gd name="T43" fmla="*/ 8293 h 1180"/>
                <a:gd name="T44" fmla="+- 0 3732 3353"/>
                <a:gd name="T45" fmla="*/ T44 w 5198"/>
                <a:gd name="T46" fmla="+- 0 8331 7829"/>
                <a:gd name="T47" fmla="*/ 8331 h 1180"/>
                <a:gd name="T48" fmla="+- 0 3775 3353"/>
                <a:gd name="T49" fmla="*/ T48 w 5198"/>
                <a:gd name="T50" fmla="+- 0 8357 7829"/>
                <a:gd name="T51" fmla="*/ 8357 h 1180"/>
                <a:gd name="T52" fmla="+- 0 3970 3353"/>
                <a:gd name="T53" fmla="*/ T52 w 5198"/>
                <a:gd name="T54" fmla="+- 0 8473 7829"/>
                <a:gd name="T55" fmla="*/ 8473 h 1180"/>
                <a:gd name="T56" fmla="+- 0 4039 3353"/>
                <a:gd name="T57" fmla="*/ T56 w 5198"/>
                <a:gd name="T58" fmla="+- 0 8511 7829"/>
                <a:gd name="T59" fmla="*/ 8511 h 1180"/>
                <a:gd name="T60" fmla="+- 0 4420 3353"/>
                <a:gd name="T61" fmla="*/ T60 w 5198"/>
                <a:gd name="T62" fmla="+- 0 8697 7829"/>
                <a:gd name="T63" fmla="*/ 8697 h 1180"/>
                <a:gd name="T64" fmla="+- 0 4801 3353"/>
                <a:gd name="T65" fmla="*/ T64 w 5198"/>
                <a:gd name="T66" fmla="+- 0 8841 7829"/>
                <a:gd name="T67" fmla="*/ 8841 h 1180"/>
                <a:gd name="T68" fmla="+- 0 5012 3353"/>
                <a:gd name="T69" fmla="*/ T68 w 5198"/>
                <a:gd name="T70" fmla="+- 0 8899 7829"/>
                <a:gd name="T71" fmla="*/ 8899 h 1180"/>
                <a:gd name="T72" fmla="+- 0 5154 3353"/>
                <a:gd name="T73" fmla="*/ T72 w 5198"/>
                <a:gd name="T74" fmla="+- 0 8933 7829"/>
                <a:gd name="T75" fmla="*/ 8933 h 1180"/>
                <a:gd name="T76" fmla="+- 0 5225 3353"/>
                <a:gd name="T77" fmla="*/ T76 w 5198"/>
                <a:gd name="T78" fmla="+- 0 8947 7829"/>
                <a:gd name="T79" fmla="*/ 8947 h 1180"/>
                <a:gd name="T80" fmla="+- 0 5408 3353"/>
                <a:gd name="T81" fmla="*/ T80 w 5198"/>
                <a:gd name="T82" fmla="+- 0 8975 7829"/>
                <a:gd name="T83" fmla="*/ 8975 h 1180"/>
                <a:gd name="T84" fmla="+- 0 5559 3353"/>
                <a:gd name="T85" fmla="*/ T84 w 5198"/>
                <a:gd name="T86" fmla="+- 0 8993 7829"/>
                <a:gd name="T87" fmla="*/ 8993 h 1180"/>
                <a:gd name="T88" fmla="+- 0 5636 3353"/>
                <a:gd name="T89" fmla="*/ T88 w 5198"/>
                <a:gd name="T90" fmla="+- 0 8999 7829"/>
                <a:gd name="T91" fmla="*/ 8999 h 1180"/>
                <a:gd name="T92" fmla="+- 0 6077 3353"/>
                <a:gd name="T93" fmla="*/ T92 w 5198"/>
                <a:gd name="T94" fmla="+- 0 9009 7829"/>
                <a:gd name="T95" fmla="*/ 9009 h 1180"/>
                <a:gd name="T96" fmla="+- 0 6506 3353"/>
                <a:gd name="T97" fmla="*/ T96 w 5198"/>
                <a:gd name="T98" fmla="+- 0 8975 7829"/>
                <a:gd name="T99" fmla="*/ 8975 h 1180"/>
                <a:gd name="T100" fmla="+- 0 6690 3353"/>
                <a:gd name="T101" fmla="*/ T100 w 5198"/>
                <a:gd name="T102" fmla="+- 0 8943 7829"/>
                <a:gd name="T103" fmla="*/ 8943 h 1180"/>
                <a:gd name="T104" fmla="+- 0 6903 3353"/>
                <a:gd name="T105" fmla="*/ T104 w 5198"/>
                <a:gd name="T106" fmla="+- 0 8897 7829"/>
                <a:gd name="T107" fmla="*/ 8897 h 1180"/>
                <a:gd name="T108" fmla="+- 0 7179 3353"/>
                <a:gd name="T109" fmla="*/ T108 w 5198"/>
                <a:gd name="T110" fmla="+- 0 8813 7829"/>
                <a:gd name="T111" fmla="*/ 8813 h 1180"/>
                <a:gd name="T112" fmla="+- 0 7247 3353"/>
                <a:gd name="T113" fmla="*/ T112 w 5198"/>
                <a:gd name="T114" fmla="+- 0 8789 7829"/>
                <a:gd name="T115" fmla="*/ 8789 h 1180"/>
                <a:gd name="T116" fmla="+- 0 7348 3353"/>
                <a:gd name="T117" fmla="*/ T116 w 5198"/>
                <a:gd name="T118" fmla="+- 0 8751 7829"/>
                <a:gd name="T119" fmla="*/ 8751 h 1180"/>
                <a:gd name="T120" fmla="+- 0 7448 3353"/>
                <a:gd name="T121" fmla="*/ T120 w 5198"/>
                <a:gd name="T122" fmla="+- 0 8711 7829"/>
                <a:gd name="T123" fmla="*/ 8711 h 1180"/>
                <a:gd name="T124" fmla="+- 0 7515 3353"/>
                <a:gd name="T125" fmla="*/ T124 w 5198"/>
                <a:gd name="T126" fmla="+- 0 8681 7829"/>
                <a:gd name="T127" fmla="*/ 8681 h 1180"/>
                <a:gd name="T128" fmla="+- 0 7825 3353"/>
                <a:gd name="T129" fmla="*/ T128 w 5198"/>
                <a:gd name="T130" fmla="+- 0 8529 7829"/>
                <a:gd name="T131" fmla="*/ 8529 h 1180"/>
                <a:gd name="T132" fmla="+- 0 5856 3353"/>
                <a:gd name="T133" fmla="*/ T132 w 5198"/>
                <a:gd name="T134" fmla="+- 0 8483 7829"/>
                <a:gd name="T135" fmla="*/ 8483 h 1180"/>
                <a:gd name="T136" fmla="+- 0 5759 3353"/>
                <a:gd name="T137" fmla="*/ T136 w 5198"/>
                <a:gd name="T138" fmla="+- 0 8481 7829"/>
                <a:gd name="T139" fmla="*/ 8481 h 1180"/>
                <a:gd name="T140" fmla="+- 0 5616 3353"/>
                <a:gd name="T141" fmla="*/ T140 w 5198"/>
                <a:gd name="T142" fmla="+- 0 8473 7829"/>
                <a:gd name="T143" fmla="*/ 8473 h 1180"/>
                <a:gd name="T144" fmla="+- 0 5428 3353"/>
                <a:gd name="T145" fmla="*/ T144 w 5198"/>
                <a:gd name="T146" fmla="+- 0 8455 7829"/>
                <a:gd name="T147" fmla="*/ 8455 h 1180"/>
                <a:gd name="T148" fmla="+- 0 5290 3353"/>
                <a:gd name="T149" fmla="*/ T148 w 5198"/>
                <a:gd name="T150" fmla="+- 0 8439 7829"/>
                <a:gd name="T151" fmla="*/ 8439 h 1180"/>
                <a:gd name="T152" fmla="+- 0 5199 3353"/>
                <a:gd name="T153" fmla="*/ T152 w 5198"/>
                <a:gd name="T154" fmla="+- 0 8425 7829"/>
                <a:gd name="T155" fmla="*/ 8425 h 1180"/>
                <a:gd name="T156" fmla="+- 0 5065 3353"/>
                <a:gd name="T157" fmla="*/ T156 w 5198"/>
                <a:gd name="T158" fmla="+- 0 8399 7829"/>
                <a:gd name="T159" fmla="*/ 8399 h 1180"/>
                <a:gd name="T160" fmla="+- 0 4934 3353"/>
                <a:gd name="T161" fmla="*/ T160 w 5198"/>
                <a:gd name="T162" fmla="+- 0 8371 7829"/>
                <a:gd name="T163" fmla="*/ 8371 h 1180"/>
                <a:gd name="T164" fmla="+- 0 4729 3353"/>
                <a:gd name="T165" fmla="*/ T164 w 5198"/>
                <a:gd name="T166" fmla="+- 0 8323 7829"/>
                <a:gd name="T167" fmla="*/ 8323 h 1180"/>
                <a:gd name="T168" fmla="+- 0 4509 3353"/>
                <a:gd name="T169" fmla="*/ T168 w 5198"/>
                <a:gd name="T170" fmla="+- 0 8263 7829"/>
                <a:gd name="T171" fmla="*/ 8263 h 1180"/>
                <a:gd name="T172" fmla="+- 0 4408 3353"/>
                <a:gd name="T173" fmla="*/ T172 w 5198"/>
                <a:gd name="T174" fmla="+- 0 8231 7829"/>
                <a:gd name="T175" fmla="*/ 8231 h 1180"/>
                <a:gd name="T176" fmla="+- 0 4345 3353"/>
                <a:gd name="T177" fmla="*/ T176 w 5198"/>
                <a:gd name="T178" fmla="+- 0 8209 7829"/>
                <a:gd name="T179" fmla="*/ 8209 h 1180"/>
                <a:gd name="T180" fmla="+- 0 4284 3353"/>
                <a:gd name="T181" fmla="*/ T180 w 5198"/>
                <a:gd name="T182" fmla="+- 0 8187 7829"/>
                <a:gd name="T183" fmla="*/ 8187 h 1180"/>
                <a:gd name="T184" fmla="+- 0 4225 3353"/>
                <a:gd name="T185" fmla="*/ T184 w 5198"/>
                <a:gd name="T186" fmla="+- 0 8165 7829"/>
                <a:gd name="T187" fmla="*/ 8165 h 1180"/>
                <a:gd name="T188" fmla="+- 0 4138 3353"/>
                <a:gd name="T189" fmla="*/ T188 w 5198"/>
                <a:gd name="T190" fmla="+- 0 8131 7829"/>
                <a:gd name="T191" fmla="*/ 8131 h 1180"/>
                <a:gd name="T192" fmla="+- 0 3934 3353"/>
                <a:gd name="T193" fmla="*/ T192 w 5198"/>
                <a:gd name="T194" fmla="+- 0 8049 7829"/>
                <a:gd name="T195" fmla="*/ 8049 h 1180"/>
                <a:gd name="T196" fmla="+- 0 3846 3353"/>
                <a:gd name="T197" fmla="*/ T196 w 5198"/>
                <a:gd name="T198" fmla="+- 0 8011 7829"/>
                <a:gd name="T199" fmla="*/ 8011 h 1180"/>
                <a:gd name="T200" fmla="+- 0 3757 3353"/>
                <a:gd name="T201" fmla="*/ T200 w 5198"/>
                <a:gd name="T202" fmla="+- 0 7971 7829"/>
                <a:gd name="T203" fmla="*/ 7971 h 1180"/>
                <a:gd name="T204" fmla="+- 0 3638 3353"/>
                <a:gd name="T205" fmla="*/ T204 w 5198"/>
                <a:gd name="T206" fmla="+- 0 7917 7829"/>
                <a:gd name="T207" fmla="*/ 7917 h 1180"/>
                <a:gd name="T208" fmla="+- 0 3587 3353"/>
                <a:gd name="T209" fmla="*/ T208 w 5198"/>
                <a:gd name="T210" fmla="+- 0 7893 7829"/>
                <a:gd name="T211" fmla="*/ 7893 h 1180"/>
                <a:gd name="T212" fmla="+- 0 3542 3353"/>
                <a:gd name="T213" fmla="*/ T212 w 5198"/>
                <a:gd name="T214" fmla="+- 0 7873 7829"/>
                <a:gd name="T215" fmla="*/ 7873 h 1180"/>
                <a:gd name="T216" fmla="+- 0 3503 3353"/>
                <a:gd name="T217" fmla="*/ T216 w 5198"/>
                <a:gd name="T218" fmla="+- 0 7857 7829"/>
                <a:gd name="T219" fmla="*/ 7857 h 1180"/>
                <a:gd name="T220" fmla="+- 0 3471 3353"/>
                <a:gd name="T221" fmla="*/ T220 w 5198"/>
                <a:gd name="T222" fmla="+- 0 7845 7829"/>
                <a:gd name="T223" fmla="*/ 7845 h 1180"/>
                <a:gd name="T224" fmla="+- 0 3445 3353"/>
                <a:gd name="T225" fmla="*/ T224 w 5198"/>
                <a:gd name="T226" fmla="+- 0 7837 7829"/>
                <a:gd name="T227" fmla="*/ 7837 h 1180"/>
                <a:gd name="T228" fmla="+- 0 3424 3353"/>
                <a:gd name="T229" fmla="*/ T228 w 5198"/>
                <a:gd name="T230" fmla="+- 0 7831 7829"/>
                <a:gd name="T231" fmla="*/ 7831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5198" h="1180">
                  <a:moveTo>
                    <a:pt x="71" y="2"/>
                  </a:moveTo>
                  <a:lnTo>
                    <a:pt x="57" y="2"/>
                  </a:lnTo>
                  <a:lnTo>
                    <a:pt x="42" y="8"/>
                  </a:lnTo>
                  <a:lnTo>
                    <a:pt x="5" y="78"/>
                  </a:lnTo>
                  <a:lnTo>
                    <a:pt x="0" y="140"/>
                  </a:lnTo>
                  <a:lnTo>
                    <a:pt x="3" y="160"/>
                  </a:lnTo>
                  <a:lnTo>
                    <a:pt x="35" y="228"/>
                  </a:lnTo>
                  <a:lnTo>
                    <a:pt x="77" y="274"/>
                  </a:lnTo>
                  <a:lnTo>
                    <a:pt x="94" y="290"/>
                  </a:lnTo>
                  <a:lnTo>
                    <a:pt x="111" y="304"/>
                  </a:lnTo>
                  <a:lnTo>
                    <a:pt x="128" y="318"/>
                  </a:lnTo>
                  <a:lnTo>
                    <a:pt x="146" y="334"/>
                  </a:lnTo>
                  <a:lnTo>
                    <a:pt x="157" y="342"/>
                  </a:lnTo>
                  <a:lnTo>
                    <a:pt x="169" y="352"/>
                  </a:lnTo>
                  <a:lnTo>
                    <a:pt x="181" y="362"/>
                  </a:lnTo>
                  <a:lnTo>
                    <a:pt x="194" y="372"/>
                  </a:lnTo>
                  <a:lnTo>
                    <a:pt x="208" y="382"/>
                  </a:lnTo>
                  <a:lnTo>
                    <a:pt x="222" y="394"/>
                  </a:lnTo>
                  <a:lnTo>
                    <a:pt x="237" y="404"/>
                  </a:lnTo>
                  <a:lnTo>
                    <a:pt x="252" y="416"/>
                  </a:lnTo>
                  <a:lnTo>
                    <a:pt x="268" y="428"/>
                  </a:lnTo>
                  <a:lnTo>
                    <a:pt x="321" y="464"/>
                  </a:lnTo>
                  <a:lnTo>
                    <a:pt x="359" y="488"/>
                  </a:lnTo>
                  <a:lnTo>
                    <a:pt x="379" y="502"/>
                  </a:lnTo>
                  <a:lnTo>
                    <a:pt x="400" y="516"/>
                  </a:lnTo>
                  <a:lnTo>
                    <a:pt x="422" y="528"/>
                  </a:lnTo>
                  <a:lnTo>
                    <a:pt x="479" y="564"/>
                  </a:lnTo>
                  <a:lnTo>
                    <a:pt x="617" y="644"/>
                  </a:lnTo>
                  <a:lnTo>
                    <a:pt x="652" y="662"/>
                  </a:lnTo>
                  <a:lnTo>
                    <a:pt x="686" y="682"/>
                  </a:lnTo>
                  <a:lnTo>
                    <a:pt x="859" y="772"/>
                  </a:lnTo>
                  <a:lnTo>
                    <a:pt x="1067" y="868"/>
                  </a:lnTo>
                  <a:lnTo>
                    <a:pt x="1274" y="952"/>
                  </a:lnTo>
                  <a:lnTo>
                    <a:pt x="1448" y="1012"/>
                  </a:lnTo>
                  <a:lnTo>
                    <a:pt x="1624" y="1062"/>
                  </a:lnTo>
                  <a:lnTo>
                    <a:pt x="1659" y="1070"/>
                  </a:lnTo>
                  <a:lnTo>
                    <a:pt x="1695" y="1080"/>
                  </a:lnTo>
                  <a:lnTo>
                    <a:pt x="1801" y="1104"/>
                  </a:lnTo>
                  <a:lnTo>
                    <a:pt x="1837" y="1110"/>
                  </a:lnTo>
                  <a:lnTo>
                    <a:pt x="1872" y="1118"/>
                  </a:lnTo>
                  <a:lnTo>
                    <a:pt x="2018" y="1142"/>
                  </a:lnTo>
                  <a:lnTo>
                    <a:pt x="2055" y="1146"/>
                  </a:lnTo>
                  <a:lnTo>
                    <a:pt x="2092" y="1152"/>
                  </a:lnTo>
                  <a:lnTo>
                    <a:pt x="2206" y="1164"/>
                  </a:lnTo>
                  <a:lnTo>
                    <a:pt x="2244" y="1166"/>
                  </a:lnTo>
                  <a:lnTo>
                    <a:pt x="2283" y="1170"/>
                  </a:lnTo>
                  <a:lnTo>
                    <a:pt x="2480" y="1180"/>
                  </a:lnTo>
                  <a:lnTo>
                    <a:pt x="2724" y="1180"/>
                  </a:lnTo>
                  <a:lnTo>
                    <a:pt x="2923" y="1170"/>
                  </a:lnTo>
                  <a:lnTo>
                    <a:pt x="3153" y="1146"/>
                  </a:lnTo>
                  <a:lnTo>
                    <a:pt x="3300" y="1122"/>
                  </a:lnTo>
                  <a:lnTo>
                    <a:pt x="3337" y="1114"/>
                  </a:lnTo>
                  <a:lnTo>
                    <a:pt x="3373" y="1108"/>
                  </a:lnTo>
                  <a:lnTo>
                    <a:pt x="3550" y="1068"/>
                  </a:lnTo>
                  <a:lnTo>
                    <a:pt x="3758" y="1008"/>
                  </a:lnTo>
                  <a:lnTo>
                    <a:pt x="3826" y="984"/>
                  </a:lnTo>
                  <a:lnTo>
                    <a:pt x="3860" y="974"/>
                  </a:lnTo>
                  <a:lnTo>
                    <a:pt x="3894" y="960"/>
                  </a:lnTo>
                  <a:lnTo>
                    <a:pt x="3961" y="936"/>
                  </a:lnTo>
                  <a:lnTo>
                    <a:pt x="3995" y="922"/>
                  </a:lnTo>
                  <a:lnTo>
                    <a:pt x="4028" y="910"/>
                  </a:lnTo>
                  <a:lnTo>
                    <a:pt x="4095" y="882"/>
                  </a:lnTo>
                  <a:lnTo>
                    <a:pt x="4128" y="866"/>
                  </a:lnTo>
                  <a:lnTo>
                    <a:pt x="4162" y="852"/>
                  </a:lnTo>
                  <a:lnTo>
                    <a:pt x="4332" y="772"/>
                  </a:lnTo>
                  <a:lnTo>
                    <a:pt x="4472" y="700"/>
                  </a:lnTo>
                  <a:lnTo>
                    <a:pt x="4554" y="654"/>
                  </a:lnTo>
                  <a:lnTo>
                    <a:pt x="2503" y="654"/>
                  </a:lnTo>
                  <a:lnTo>
                    <a:pt x="2455" y="652"/>
                  </a:lnTo>
                  <a:lnTo>
                    <a:pt x="2406" y="652"/>
                  </a:lnTo>
                  <a:lnTo>
                    <a:pt x="2358" y="648"/>
                  </a:lnTo>
                  <a:lnTo>
                    <a:pt x="2263" y="644"/>
                  </a:lnTo>
                  <a:lnTo>
                    <a:pt x="2121" y="632"/>
                  </a:lnTo>
                  <a:lnTo>
                    <a:pt x="2075" y="626"/>
                  </a:lnTo>
                  <a:lnTo>
                    <a:pt x="2029" y="622"/>
                  </a:lnTo>
                  <a:lnTo>
                    <a:pt x="1937" y="610"/>
                  </a:lnTo>
                  <a:lnTo>
                    <a:pt x="1891" y="602"/>
                  </a:lnTo>
                  <a:lnTo>
                    <a:pt x="1846" y="596"/>
                  </a:lnTo>
                  <a:lnTo>
                    <a:pt x="1756" y="580"/>
                  </a:lnTo>
                  <a:lnTo>
                    <a:pt x="1712" y="570"/>
                  </a:lnTo>
                  <a:lnTo>
                    <a:pt x="1667" y="562"/>
                  </a:lnTo>
                  <a:lnTo>
                    <a:pt x="1581" y="542"/>
                  </a:lnTo>
                  <a:lnTo>
                    <a:pt x="1538" y="534"/>
                  </a:lnTo>
                  <a:lnTo>
                    <a:pt x="1376" y="494"/>
                  </a:lnTo>
                  <a:lnTo>
                    <a:pt x="1263" y="464"/>
                  </a:lnTo>
                  <a:lnTo>
                    <a:pt x="1156" y="434"/>
                  </a:lnTo>
                  <a:lnTo>
                    <a:pt x="1121" y="422"/>
                  </a:lnTo>
                  <a:lnTo>
                    <a:pt x="1055" y="402"/>
                  </a:lnTo>
                  <a:lnTo>
                    <a:pt x="1023" y="392"/>
                  </a:lnTo>
                  <a:lnTo>
                    <a:pt x="992" y="380"/>
                  </a:lnTo>
                  <a:lnTo>
                    <a:pt x="961" y="370"/>
                  </a:lnTo>
                  <a:lnTo>
                    <a:pt x="931" y="358"/>
                  </a:lnTo>
                  <a:lnTo>
                    <a:pt x="902" y="348"/>
                  </a:lnTo>
                  <a:lnTo>
                    <a:pt x="872" y="336"/>
                  </a:lnTo>
                  <a:lnTo>
                    <a:pt x="843" y="326"/>
                  </a:lnTo>
                  <a:lnTo>
                    <a:pt x="785" y="302"/>
                  </a:lnTo>
                  <a:lnTo>
                    <a:pt x="756" y="292"/>
                  </a:lnTo>
                  <a:lnTo>
                    <a:pt x="581" y="220"/>
                  </a:lnTo>
                  <a:lnTo>
                    <a:pt x="552" y="206"/>
                  </a:lnTo>
                  <a:lnTo>
                    <a:pt x="493" y="182"/>
                  </a:lnTo>
                  <a:lnTo>
                    <a:pt x="434" y="154"/>
                  </a:lnTo>
                  <a:lnTo>
                    <a:pt x="404" y="142"/>
                  </a:lnTo>
                  <a:lnTo>
                    <a:pt x="314" y="100"/>
                  </a:lnTo>
                  <a:lnTo>
                    <a:pt x="285" y="88"/>
                  </a:lnTo>
                  <a:lnTo>
                    <a:pt x="259" y="76"/>
                  </a:lnTo>
                  <a:lnTo>
                    <a:pt x="234" y="64"/>
                  </a:lnTo>
                  <a:lnTo>
                    <a:pt x="210" y="54"/>
                  </a:lnTo>
                  <a:lnTo>
                    <a:pt x="189" y="44"/>
                  </a:lnTo>
                  <a:lnTo>
                    <a:pt x="169" y="36"/>
                  </a:lnTo>
                  <a:lnTo>
                    <a:pt x="150" y="28"/>
                  </a:lnTo>
                  <a:lnTo>
                    <a:pt x="133" y="22"/>
                  </a:lnTo>
                  <a:lnTo>
                    <a:pt x="118" y="16"/>
                  </a:lnTo>
                  <a:lnTo>
                    <a:pt x="104" y="12"/>
                  </a:lnTo>
                  <a:lnTo>
                    <a:pt x="92" y="8"/>
                  </a:lnTo>
                  <a:lnTo>
                    <a:pt x="81" y="4"/>
                  </a:lnTo>
                  <a:lnTo>
                    <a:pt x="71" y="2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8470 3353"/>
                <a:gd name="T1" fmla="*/ T0 w 5198"/>
                <a:gd name="T2" fmla="+- 0 7831 7829"/>
                <a:gd name="T3" fmla="*/ 7831 h 1180"/>
                <a:gd name="T4" fmla="+- 0 8452 3353"/>
                <a:gd name="T5" fmla="*/ T4 w 5198"/>
                <a:gd name="T6" fmla="+- 0 7837 7829"/>
                <a:gd name="T7" fmla="*/ 7837 h 1180"/>
                <a:gd name="T8" fmla="+- 0 8426 3353"/>
                <a:gd name="T9" fmla="*/ T8 w 5198"/>
                <a:gd name="T10" fmla="+- 0 7847 7829"/>
                <a:gd name="T11" fmla="*/ 7847 h 1180"/>
                <a:gd name="T12" fmla="+- 0 8391 3353"/>
                <a:gd name="T13" fmla="*/ T12 w 5198"/>
                <a:gd name="T14" fmla="+- 0 7863 7829"/>
                <a:gd name="T15" fmla="*/ 7863 h 1180"/>
                <a:gd name="T16" fmla="+- 0 8348 3353"/>
                <a:gd name="T17" fmla="*/ T16 w 5198"/>
                <a:gd name="T18" fmla="+- 0 7881 7829"/>
                <a:gd name="T19" fmla="*/ 7881 h 1180"/>
                <a:gd name="T20" fmla="+- 0 8297 3353"/>
                <a:gd name="T21" fmla="*/ T20 w 5198"/>
                <a:gd name="T22" fmla="+- 0 7905 7829"/>
                <a:gd name="T23" fmla="*/ 7905 h 1180"/>
                <a:gd name="T24" fmla="+- 0 8238 3353"/>
                <a:gd name="T25" fmla="*/ T24 w 5198"/>
                <a:gd name="T26" fmla="+- 0 7931 7829"/>
                <a:gd name="T27" fmla="*/ 7931 h 1180"/>
                <a:gd name="T28" fmla="+- 0 8153 3353"/>
                <a:gd name="T29" fmla="*/ T28 w 5198"/>
                <a:gd name="T30" fmla="+- 0 7971 7829"/>
                <a:gd name="T31" fmla="*/ 7971 h 1180"/>
                <a:gd name="T32" fmla="+- 0 8047 3353"/>
                <a:gd name="T33" fmla="*/ T32 w 5198"/>
                <a:gd name="T34" fmla="+- 0 8017 7829"/>
                <a:gd name="T35" fmla="*/ 8017 h 1180"/>
                <a:gd name="T36" fmla="+- 0 7964 3353"/>
                <a:gd name="T37" fmla="*/ T36 w 5198"/>
                <a:gd name="T38" fmla="+- 0 8051 7829"/>
                <a:gd name="T39" fmla="*/ 8051 h 1180"/>
                <a:gd name="T40" fmla="+- 0 7877 3353"/>
                <a:gd name="T41" fmla="*/ T40 w 5198"/>
                <a:gd name="T42" fmla="+- 0 8085 7829"/>
                <a:gd name="T43" fmla="*/ 8085 h 1180"/>
                <a:gd name="T44" fmla="+- 0 7788 3353"/>
                <a:gd name="T45" fmla="*/ T44 w 5198"/>
                <a:gd name="T46" fmla="+- 0 8119 7829"/>
                <a:gd name="T47" fmla="*/ 8119 h 1180"/>
                <a:gd name="T48" fmla="+- 0 7727 3353"/>
                <a:gd name="T49" fmla="*/ T48 w 5198"/>
                <a:gd name="T50" fmla="+- 0 8141 7829"/>
                <a:gd name="T51" fmla="*/ 8141 h 1180"/>
                <a:gd name="T52" fmla="+- 0 7567 3353"/>
                <a:gd name="T53" fmla="*/ T52 w 5198"/>
                <a:gd name="T54" fmla="+- 0 8199 7829"/>
                <a:gd name="T55" fmla="*/ 8199 h 1180"/>
                <a:gd name="T56" fmla="+- 0 7430 3353"/>
                <a:gd name="T57" fmla="*/ T56 w 5198"/>
                <a:gd name="T58" fmla="+- 0 8245 7829"/>
                <a:gd name="T59" fmla="*/ 8245 h 1180"/>
                <a:gd name="T60" fmla="+- 0 7321 3353"/>
                <a:gd name="T61" fmla="*/ T60 w 5198"/>
                <a:gd name="T62" fmla="+- 0 8279 7829"/>
                <a:gd name="T63" fmla="*/ 8279 h 1180"/>
                <a:gd name="T64" fmla="+- 0 7246 3353"/>
                <a:gd name="T65" fmla="*/ T64 w 5198"/>
                <a:gd name="T66" fmla="+- 0 8301 7829"/>
                <a:gd name="T67" fmla="*/ 8301 h 1180"/>
                <a:gd name="T68" fmla="+- 0 7128 3353"/>
                <a:gd name="T69" fmla="*/ T68 w 5198"/>
                <a:gd name="T70" fmla="+- 0 8333 7829"/>
                <a:gd name="T71" fmla="*/ 8333 h 1180"/>
                <a:gd name="T72" fmla="+- 0 6877 3353"/>
                <a:gd name="T73" fmla="*/ T72 w 5198"/>
                <a:gd name="T74" fmla="+- 0 8391 7829"/>
                <a:gd name="T75" fmla="*/ 8391 h 1180"/>
                <a:gd name="T76" fmla="+- 0 6656 3353"/>
                <a:gd name="T77" fmla="*/ T76 w 5198"/>
                <a:gd name="T78" fmla="+- 0 8433 7829"/>
                <a:gd name="T79" fmla="*/ 8433 h 1180"/>
                <a:gd name="T80" fmla="+- 0 6289 3353"/>
                <a:gd name="T81" fmla="*/ T80 w 5198"/>
                <a:gd name="T82" fmla="+- 0 8473 7829"/>
                <a:gd name="T83" fmla="*/ 8473 h 1180"/>
                <a:gd name="T84" fmla="+- 0 6195 3353"/>
                <a:gd name="T85" fmla="*/ T84 w 5198"/>
                <a:gd name="T86" fmla="+- 0 8479 7829"/>
                <a:gd name="T87" fmla="*/ 8479 h 1180"/>
                <a:gd name="T88" fmla="+- 0 6099 3353"/>
                <a:gd name="T89" fmla="*/ T88 w 5198"/>
                <a:gd name="T90" fmla="+- 0 8481 7829"/>
                <a:gd name="T91" fmla="*/ 8481 h 1180"/>
                <a:gd name="T92" fmla="+- 0 7907 3353"/>
                <a:gd name="T93" fmla="*/ T92 w 5198"/>
                <a:gd name="T94" fmla="+- 0 8483 7829"/>
                <a:gd name="T95" fmla="*/ 8483 h 1180"/>
                <a:gd name="T96" fmla="+- 0 8006 3353"/>
                <a:gd name="T97" fmla="*/ T96 w 5198"/>
                <a:gd name="T98" fmla="+- 0 8427 7829"/>
                <a:gd name="T99" fmla="*/ 8427 h 1180"/>
                <a:gd name="T100" fmla="+- 0 8081 3353"/>
                <a:gd name="T101" fmla="*/ T100 w 5198"/>
                <a:gd name="T102" fmla="+- 0 8385 7829"/>
                <a:gd name="T103" fmla="*/ 8385 h 1180"/>
                <a:gd name="T104" fmla="+- 0 8140 3353"/>
                <a:gd name="T105" fmla="*/ T104 w 5198"/>
                <a:gd name="T106" fmla="+- 0 8347 7829"/>
                <a:gd name="T107" fmla="*/ 8347 h 1180"/>
                <a:gd name="T108" fmla="+- 0 8181 3353"/>
                <a:gd name="T109" fmla="*/ T108 w 5198"/>
                <a:gd name="T110" fmla="+- 0 8321 7829"/>
                <a:gd name="T111" fmla="*/ 8321 h 1180"/>
                <a:gd name="T112" fmla="+- 0 8220 3353"/>
                <a:gd name="T113" fmla="*/ T112 w 5198"/>
                <a:gd name="T114" fmla="+- 0 8297 7829"/>
                <a:gd name="T115" fmla="*/ 8297 h 1180"/>
                <a:gd name="T116" fmla="+- 0 8256 3353"/>
                <a:gd name="T117" fmla="*/ T116 w 5198"/>
                <a:gd name="T118" fmla="+- 0 8271 7829"/>
                <a:gd name="T119" fmla="*/ 8271 h 1180"/>
                <a:gd name="T120" fmla="+- 0 8289 3353"/>
                <a:gd name="T121" fmla="*/ T120 w 5198"/>
                <a:gd name="T122" fmla="+- 0 8249 7829"/>
                <a:gd name="T123" fmla="*/ 8249 h 1180"/>
                <a:gd name="T124" fmla="+- 0 8320 3353"/>
                <a:gd name="T125" fmla="*/ T124 w 5198"/>
                <a:gd name="T126" fmla="+- 0 8227 7829"/>
                <a:gd name="T127" fmla="*/ 8227 h 1180"/>
                <a:gd name="T128" fmla="+- 0 8386 3353"/>
                <a:gd name="T129" fmla="*/ T128 w 5198"/>
                <a:gd name="T130" fmla="+- 0 8175 7829"/>
                <a:gd name="T131" fmla="*/ 8175 h 1180"/>
                <a:gd name="T132" fmla="+- 0 8423 3353"/>
                <a:gd name="T133" fmla="*/ T132 w 5198"/>
                <a:gd name="T134" fmla="+- 0 8143 7829"/>
                <a:gd name="T135" fmla="*/ 8143 h 1180"/>
                <a:gd name="T136" fmla="+- 0 8454 3353"/>
                <a:gd name="T137" fmla="*/ T136 w 5198"/>
                <a:gd name="T138" fmla="+- 0 8117 7829"/>
                <a:gd name="T139" fmla="*/ 8117 h 1180"/>
                <a:gd name="T140" fmla="+- 0 8510 3353"/>
                <a:gd name="T141" fmla="*/ T140 w 5198"/>
                <a:gd name="T142" fmla="+- 0 8057 7829"/>
                <a:gd name="T143" fmla="*/ 8057 h 1180"/>
                <a:gd name="T144" fmla="+- 0 8552 3353"/>
                <a:gd name="T145" fmla="*/ T144 w 5198"/>
                <a:gd name="T146" fmla="+- 0 7939 7829"/>
                <a:gd name="T147" fmla="*/ 7939 h 1180"/>
                <a:gd name="T148" fmla="+- 0 8525 3353"/>
                <a:gd name="T149" fmla="*/ T148 w 5198"/>
                <a:gd name="T150" fmla="+- 0 7849 7829"/>
                <a:gd name="T151" fmla="*/ 7849 h 1180"/>
                <a:gd name="T152" fmla="+- 0 8476 3353"/>
                <a:gd name="T153" fmla="*/ T152 w 5198"/>
                <a:gd name="T154" fmla="+- 0 7829 7829"/>
                <a:gd name="T155" fmla="*/ 7829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198" h="1180">
                  <a:moveTo>
                    <a:pt x="5123" y="0"/>
                  </a:moveTo>
                  <a:lnTo>
                    <a:pt x="5117" y="2"/>
                  </a:lnTo>
                  <a:lnTo>
                    <a:pt x="5109" y="4"/>
                  </a:lnTo>
                  <a:lnTo>
                    <a:pt x="5099" y="8"/>
                  </a:lnTo>
                  <a:lnTo>
                    <a:pt x="5087" y="12"/>
                  </a:lnTo>
                  <a:lnTo>
                    <a:pt x="5073" y="18"/>
                  </a:lnTo>
                  <a:lnTo>
                    <a:pt x="5056" y="26"/>
                  </a:lnTo>
                  <a:lnTo>
                    <a:pt x="5038" y="34"/>
                  </a:lnTo>
                  <a:lnTo>
                    <a:pt x="5018" y="42"/>
                  </a:lnTo>
                  <a:lnTo>
                    <a:pt x="4995" y="52"/>
                  </a:lnTo>
                  <a:lnTo>
                    <a:pt x="4971" y="64"/>
                  </a:lnTo>
                  <a:lnTo>
                    <a:pt x="4944" y="76"/>
                  </a:lnTo>
                  <a:lnTo>
                    <a:pt x="4915" y="88"/>
                  </a:lnTo>
                  <a:lnTo>
                    <a:pt x="4885" y="102"/>
                  </a:lnTo>
                  <a:lnTo>
                    <a:pt x="4852" y="118"/>
                  </a:lnTo>
                  <a:lnTo>
                    <a:pt x="4800" y="142"/>
                  </a:lnTo>
                  <a:lnTo>
                    <a:pt x="4774" y="152"/>
                  </a:lnTo>
                  <a:lnTo>
                    <a:pt x="4694" y="188"/>
                  </a:lnTo>
                  <a:lnTo>
                    <a:pt x="4666" y="198"/>
                  </a:lnTo>
                  <a:lnTo>
                    <a:pt x="4611" y="222"/>
                  </a:lnTo>
                  <a:lnTo>
                    <a:pt x="4582" y="232"/>
                  </a:lnTo>
                  <a:lnTo>
                    <a:pt x="4524" y="256"/>
                  </a:lnTo>
                  <a:lnTo>
                    <a:pt x="4495" y="266"/>
                  </a:lnTo>
                  <a:lnTo>
                    <a:pt x="4435" y="290"/>
                  </a:lnTo>
                  <a:lnTo>
                    <a:pt x="4404" y="300"/>
                  </a:lnTo>
                  <a:lnTo>
                    <a:pt x="4374" y="312"/>
                  </a:lnTo>
                  <a:lnTo>
                    <a:pt x="4247" y="360"/>
                  </a:lnTo>
                  <a:lnTo>
                    <a:pt x="4214" y="370"/>
                  </a:lnTo>
                  <a:lnTo>
                    <a:pt x="4112" y="406"/>
                  </a:lnTo>
                  <a:lnTo>
                    <a:pt x="4077" y="416"/>
                  </a:lnTo>
                  <a:lnTo>
                    <a:pt x="4005" y="440"/>
                  </a:lnTo>
                  <a:lnTo>
                    <a:pt x="3968" y="450"/>
                  </a:lnTo>
                  <a:lnTo>
                    <a:pt x="3931" y="462"/>
                  </a:lnTo>
                  <a:lnTo>
                    <a:pt x="3893" y="472"/>
                  </a:lnTo>
                  <a:lnTo>
                    <a:pt x="3854" y="484"/>
                  </a:lnTo>
                  <a:lnTo>
                    <a:pt x="3775" y="504"/>
                  </a:lnTo>
                  <a:lnTo>
                    <a:pt x="3567" y="554"/>
                  </a:lnTo>
                  <a:lnTo>
                    <a:pt x="3524" y="562"/>
                  </a:lnTo>
                  <a:lnTo>
                    <a:pt x="3480" y="572"/>
                  </a:lnTo>
                  <a:lnTo>
                    <a:pt x="3303" y="604"/>
                  </a:lnTo>
                  <a:lnTo>
                    <a:pt x="3122" y="628"/>
                  </a:lnTo>
                  <a:lnTo>
                    <a:pt x="2936" y="644"/>
                  </a:lnTo>
                  <a:lnTo>
                    <a:pt x="2889" y="646"/>
                  </a:lnTo>
                  <a:lnTo>
                    <a:pt x="2842" y="650"/>
                  </a:lnTo>
                  <a:lnTo>
                    <a:pt x="2794" y="652"/>
                  </a:lnTo>
                  <a:lnTo>
                    <a:pt x="2746" y="652"/>
                  </a:lnTo>
                  <a:lnTo>
                    <a:pt x="2698" y="654"/>
                  </a:lnTo>
                  <a:lnTo>
                    <a:pt x="4554" y="654"/>
                  </a:lnTo>
                  <a:lnTo>
                    <a:pt x="4616" y="620"/>
                  </a:lnTo>
                  <a:lnTo>
                    <a:pt x="4653" y="598"/>
                  </a:lnTo>
                  <a:lnTo>
                    <a:pt x="4690" y="578"/>
                  </a:lnTo>
                  <a:lnTo>
                    <a:pt x="4728" y="556"/>
                  </a:lnTo>
                  <a:lnTo>
                    <a:pt x="4766" y="532"/>
                  </a:lnTo>
                  <a:lnTo>
                    <a:pt x="4787" y="518"/>
                  </a:lnTo>
                  <a:lnTo>
                    <a:pt x="4808" y="506"/>
                  </a:lnTo>
                  <a:lnTo>
                    <a:pt x="4828" y="492"/>
                  </a:lnTo>
                  <a:lnTo>
                    <a:pt x="4848" y="480"/>
                  </a:lnTo>
                  <a:lnTo>
                    <a:pt x="4867" y="468"/>
                  </a:lnTo>
                  <a:lnTo>
                    <a:pt x="4885" y="454"/>
                  </a:lnTo>
                  <a:lnTo>
                    <a:pt x="4903" y="442"/>
                  </a:lnTo>
                  <a:lnTo>
                    <a:pt x="4920" y="432"/>
                  </a:lnTo>
                  <a:lnTo>
                    <a:pt x="4936" y="420"/>
                  </a:lnTo>
                  <a:lnTo>
                    <a:pt x="4952" y="408"/>
                  </a:lnTo>
                  <a:lnTo>
                    <a:pt x="4967" y="398"/>
                  </a:lnTo>
                  <a:lnTo>
                    <a:pt x="4982" y="386"/>
                  </a:lnTo>
                  <a:lnTo>
                    <a:pt x="5033" y="346"/>
                  </a:lnTo>
                  <a:lnTo>
                    <a:pt x="5045" y="336"/>
                  </a:lnTo>
                  <a:lnTo>
                    <a:pt x="5070" y="314"/>
                  </a:lnTo>
                  <a:lnTo>
                    <a:pt x="5086" y="300"/>
                  </a:lnTo>
                  <a:lnTo>
                    <a:pt x="5101" y="288"/>
                  </a:lnTo>
                  <a:lnTo>
                    <a:pt x="5116" y="274"/>
                  </a:lnTo>
                  <a:lnTo>
                    <a:pt x="5157" y="228"/>
                  </a:lnTo>
                  <a:lnTo>
                    <a:pt x="5187" y="176"/>
                  </a:lnTo>
                  <a:lnTo>
                    <a:pt x="5199" y="110"/>
                  </a:lnTo>
                  <a:lnTo>
                    <a:pt x="5196" y="80"/>
                  </a:lnTo>
                  <a:lnTo>
                    <a:pt x="5172" y="20"/>
                  </a:lnTo>
                  <a:lnTo>
                    <a:pt x="5142" y="2"/>
                  </a:lnTo>
                  <a:lnTo>
                    <a:pt x="5123" y="0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/>
            </a:p>
          </p:txBody>
        </p:sp>
      </p:grp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2588685" y="171450"/>
            <a:ext cx="8070849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/>
              <a:t>A strength for the territory</a:t>
            </a:r>
          </a:p>
        </p:txBody>
      </p:sp>
      <p:sp>
        <p:nvSpPr>
          <p:cNvPr id="5" name="Ellipse 4"/>
          <p:cNvSpPr>
            <a:spLocks noChangeAspect="1"/>
          </p:cNvSpPr>
          <p:nvPr userDrawn="1"/>
        </p:nvSpPr>
        <p:spPr>
          <a:xfrm>
            <a:off x="11017252" y="244476"/>
            <a:ext cx="334433" cy="252413"/>
          </a:xfrm>
          <a:prstGeom prst="ellipse">
            <a:avLst/>
          </a:prstGeom>
          <a:solidFill>
            <a:srgbClr val="313E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030" name="Image 3" descr="LOGO_AMU_RV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44463"/>
            <a:ext cx="1767417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0886018" y="300039"/>
            <a:ext cx="605367" cy="141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79CEB98-C7B0-CD47-BF91-3B98F2ED069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 flipV="1">
            <a:off x="11188700" y="-195263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609600" y="842964"/>
            <a:ext cx="109728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4300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rgbClr val="313E56"/>
          </a:solidFill>
          <a:uFill>
            <a:solidFill>
              <a:schemeClr val="bg1"/>
            </a:solidFill>
          </a:uFill>
          <a:latin typeface="Arial"/>
          <a:ea typeface="ＭＳ Ｐゴシック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b="1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14400" indent="-4572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80000"/>
        <a:buAutoNum type="circleNumDbPlain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Wingdings" charset="0"/>
        <a:buChar char="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 charset="0"/>
        <a:buChar char="•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Arial" charset="0"/>
        <a:buChar char="»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CFAC4-4EFE-9740-9187-CDC858FF9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0146" y="1897579"/>
            <a:ext cx="9144000" cy="1029999"/>
          </a:xfrm>
        </p:spPr>
        <p:txBody>
          <a:bodyPr/>
          <a:lstStyle/>
          <a:p>
            <a:r>
              <a:rPr lang="fr-FR" dirty="0"/>
              <a:t>AMU/CEA Report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190ED7F-2C26-FD44-B990-DCBB4112B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059" y="365457"/>
            <a:ext cx="2533442" cy="8679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0B43A4C-7871-DA42-8358-281DC59AF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220" y="190995"/>
            <a:ext cx="1465158" cy="119767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A4DD172-09A9-3347-8870-A4E4D488D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569" y="39557"/>
            <a:ext cx="1668722" cy="159139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E0CE64F-B8DD-B347-989E-ACBCC93E48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8359" y="136752"/>
            <a:ext cx="2209800" cy="1397000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CEF4D8C-F2F2-7141-8875-29862DD23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8780" y="3471771"/>
            <a:ext cx="8213527" cy="1220791"/>
          </a:xfrm>
        </p:spPr>
        <p:txBody>
          <a:bodyPr/>
          <a:lstStyle/>
          <a:p>
            <a:r>
              <a:rPr lang="fr-FR" dirty="0"/>
              <a:t>Y. </a:t>
            </a:r>
            <a:r>
              <a:rPr lang="fr-FR" dirty="0" err="1"/>
              <a:t>Marandet</a:t>
            </a:r>
            <a:r>
              <a:rPr lang="fr-FR" dirty="0"/>
              <a:t>, P. </a:t>
            </a:r>
            <a:r>
              <a:rPr lang="fr-FR" dirty="0" err="1"/>
              <a:t>Genesio</a:t>
            </a:r>
            <a:endParaRPr lang="fr-FR" dirty="0"/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A36F3BB-EF16-9740-B35B-9611AF90EB24}"/>
              </a:ext>
            </a:extLst>
          </p:cNvPr>
          <p:cNvSpPr txBox="1">
            <a:spLocks/>
          </p:cNvSpPr>
          <p:nvPr/>
        </p:nvSpPr>
        <p:spPr>
          <a:xfrm>
            <a:off x="1858780" y="4664375"/>
            <a:ext cx="8084695" cy="505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TSVV#5 </a:t>
            </a:r>
            <a:r>
              <a:rPr lang="fr-FR" dirty="0" err="1"/>
              <a:t>KoM</a:t>
            </a:r>
            <a:r>
              <a:rPr lang="fr-FR" dirty="0"/>
              <a:t>, April 16th 2021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0D21418-A42F-9745-83F1-9BD9A190EA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7915" y="5436273"/>
            <a:ext cx="3676990" cy="11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2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79EF74-C795-9B4F-91E9-9449426BA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Outline</a:t>
            </a:r>
            <a:r>
              <a:rPr lang="fr-FR" dirty="0"/>
              <a:t> – AMU </a:t>
            </a:r>
            <a:r>
              <a:rPr lang="fr-FR" dirty="0" err="1"/>
              <a:t>tasks</a:t>
            </a:r>
            <a:r>
              <a:rPr lang="fr-FR" dirty="0"/>
              <a:t> in 2021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6F68A9-5AF0-7F4F-A31C-0DC58AAB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65"/>
            <a:ext cx="11009811" cy="435133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Finalisation of the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OpenMP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parallel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layer (FZJ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review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on the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way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Leading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role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on the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strategy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for a Lean MC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core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refactoring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unifying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main branches 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[To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merged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roadmap for code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refactoring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]</a:t>
            </a:r>
          </a:p>
          <a:p>
            <a:pPr marL="0" indent="0">
              <a:buNone/>
            </a:pP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HLST support </a:t>
            </a:r>
            <a:r>
              <a:rPr lang="fr-FR" i="1" dirty="0" err="1">
                <a:ea typeface="Verdana" panose="020B0604030504040204" pitchFamily="34" charset="0"/>
                <a:cs typeface="Verdana" panose="020B0604030504040204" pitchFamily="34" charset="0"/>
              </a:rPr>
              <a:t>until</a:t>
            </a: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i="1" dirty="0" err="1">
                <a:ea typeface="Verdana" panose="020B0604030504040204" pitchFamily="34" charset="0"/>
                <a:cs typeface="Verdana" panose="020B0604030504040204" pitchFamily="34" charset="0"/>
              </a:rPr>
              <a:t>June</a:t>
            </a: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 2021 (H. </a:t>
            </a:r>
            <a:r>
              <a:rPr lang="fr-FR" i="1" dirty="0" err="1">
                <a:ea typeface="Verdana" panose="020B0604030504040204" pitchFamily="34" charset="0"/>
                <a:cs typeface="Verdana" panose="020B0604030504040204" pitchFamily="34" charset="0"/>
              </a:rPr>
              <a:t>Leggate</a:t>
            </a: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Manage the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technical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interface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with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ACH for EIRENE Toy model : </a:t>
            </a:r>
          </a:p>
          <a:p>
            <a:pPr marL="0" indent="0">
              <a:buNone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    test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domain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decomposition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strategies</a:t>
            </a:r>
            <a:endParaRPr lang="fr-F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Spatial FKH :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recover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from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Soledge2D-Soledge3X transition (on the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way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</a:p>
          <a:p>
            <a:pPr marL="0" indent="0">
              <a:buNone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[To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merged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report </a:t>
            </a:r>
            <a:r>
              <a:rPr lang="fr-FR" i="1" dirty="0" err="1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from</a:t>
            </a:r>
            <a:r>
              <a:rPr lang="fr-FR" i="1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KUL]</a:t>
            </a:r>
          </a:p>
          <a:p>
            <a:pPr marL="0" indent="0">
              <a:buNone/>
            </a:pPr>
            <a:endParaRPr lang="fr-F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sz="20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2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5AE2D2-1BB3-B54F-852A-C854F3473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383" y="0"/>
            <a:ext cx="10515600" cy="1325563"/>
          </a:xfrm>
        </p:spPr>
        <p:txBody>
          <a:bodyPr/>
          <a:lstStyle/>
          <a:p>
            <a:r>
              <a:rPr lang="fr-FR" dirty="0" err="1"/>
              <a:t>OpenMP</a:t>
            </a:r>
            <a:r>
              <a:rPr lang="fr-FR" dirty="0"/>
              <a:t> </a:t>
            </a:r>
            <a:r>
              <a:rPr lang="fr-FR" dirty="0" err="1"/>
              <a:t>parallelization</a:t>
            </a:r>
            <a:endParaRPr lang="fr-FR" dirty="0"/>
          </a:p>
        </p:txBody>
      </p:sp>
      <p:pic>
        <p:nvPicPr>
          <p:cNvPr id="5" name="Grafik 6">
            <a:extLst>
              <a:ext uri="{FF2B5EF4-FFF2-40B4-BE49-F238E27FC236}">
                <a16:creationId xmlns:a16="http://schemas.microsoft.com/office/drawing/2014/main" id="{10A77108-9F9A-4047-A7C5-DFF09F7D672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37529" y="1463038"/>
            <a:ext cx="9777308" cy="422397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D20B100-8831-B747-B41C-F18F06FD0287}"/>
              </a:ext>
            </a:extLst>
          </p:cNvPr>
          <p:cNvSpPr/>
          <p:nvPr/>
        </p:nvSpPr>
        <p:spPr>
          <a:xfrm>
            <a:off x="0" y="6020430"/>
            <a:ext cx="12211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         Excellent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for memory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footprint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(~10%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increase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for 48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cores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)    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         identification of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reasons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scaling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issues (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scoring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layers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of pointers …) /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implementation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part of main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refactoring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effort</a:t>
            </a:r>
          </a:p>
        </p:txBody>
      </p:sp>
    </p:spTree>
    <p:extLst>
      <p:ext uri="{BB962C8B-B14F-4D97-AF65-F5344CB8AC3E}">
        <p14:creationId xmlns:p14="http://schemas.microsoft.com/office/powerpoint/2010/main" val="29591257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_AMU_isa">
  <a:themeElements>
    <a:clrScheme name="Campagne AMU">
      <a:dk1>
        <a:srgbClr val="000000"/>
      </a:dk1>
      <a:lt1>
        <a:srgbClr val="FFFFFF"/>
      </a:lt1>
      <a:dk2>
        <a:srgbClr val="242D43"/>
      </a:dk2>
      <a:lt2>
        <a:srgbClr val="AFB1A5"/>
      </a:lt2>
      <a:accent1>
        <a:srgbClr val="0496AA"/>
      </a:accent1>
      <a:accent2>
        <a:srgbClr val="DA8B31"/>
      </a:accent2>
      <a:accent3>
        <a:srgbClr val="6DB23E"/>
      </a:accent3>
      <a:accent4>
        <a:srgbClr val="C43670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5804</TotalTime>
  <Words>152</Words>
  <Application>Microsoft Macintosh PowerPoint</Application>
  <PresentationFormat>Grand écran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Verdana</vt:lpstr>
      <vt:lpstr>Wingdings</vt:lpstr>
      <vt:lpstr>Thème Office</vt:lpstr>
      <vt:lpstr>ppt_AMU_isa</vt:lpstr>
      <vt:lpstr>AMU/CEA Report</vt:lpstr>
      <vt:lpstr>Outline – AMU tasks in 2021</vt:lpstr>
      <vt:lpstr>OpenMP parallelization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AMU/CEA Report</dc:title>
  <dc:creator>Utilisateur de Microsoft Office</dc:creator>
  <cp:lastModifiedBy>Microsoft Office User</cp:lastModifiedBy>
  <cp:revision>66</cp:revision>
  <dcterms:created xsi:type="dcterms:W3CDTF">2020-06-02T20:32:01Z</dcterms:created>
  <dcterms:modified xsi:type="dcterms:W3CDTF">2022-01-12T17:17:41Z</dcterms:modified>
</cp:coreProperties>
</file>