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99" r:id="rId4"/>
    <p:sldId id="285" r:id="rId5"/>
    <p:sldId id="298" r:id="rId6"/>
    <p:sldId id="294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>
        <p:scale>
          <a:sx n="66" d="100"/>
          <a:sy n="66" d="100"/>
        </p:scale>
        <p:origin x="1280" y="3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26/01/2022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1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05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journal/index.html#Document3134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48JRvyTQQp8nyvwJH8pYddQvh5zMKkzg/edit?usp=sharing&amp;ouid=116675827872058805499&amp;rtpof=true&amp;sd=tru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1626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26</a:t>
            </a:r>
            <a:r>
              <a:rPr lang="en-GB" sz="2800" b="0" dirty="0" smtClean="0"/>
              <a:t>/01/2022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7: modelling complex geometries</a:t>
            </a:r>
            <a:br>
              <a:rPr lang="en-GB" sz="2800" b="0" dirty="0" smtClean="0"/>
            </a:br>
            <a:r>
              <a:rPr lang="en-GB" sz="2800" b="0" i="1" dirty="0" smtClean="0"/>
              <a:t>Project </a:t>
            </a:r>
            <a:r>
              <a:rPr lang="en-GB" sz="2800" b="0" i="1" dirty="0" smtClean="0"/>
              <a:t>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7 | 26/01/2022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841" y="627534"/>
            <a:ext cx="7253634" cy="415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New publication rules </a:t>
            </a:r>
            <a:r>
              <a:rPr lang="en-US" dirty="0" smtClean="0"/>
              <a:t>– follow-up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7 | 26/01/2022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576757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Transition from old to new rules: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Papers </a:t>
            </a:r>
            <a:r>
              <a:rPr lang="en-US" dirty="0"/>
              <a:t>c</a:t>
            </a:r>
            <a:r>
              <a:rPr lang="en-US" dirty="0" smtClean="0"/>
              <a:t>oncerning work both funded in FP8 and FP9 fall under FP8 rules (but should be submitted under both WP in the </a:t>
            </a:r>
            <a:r>
              <a:rPr lang="en-US" dirty="0" err="1" smtClean="0"/>
              <a:t>pinboard</a:t>
            </a:r>
            <a:r>
              <a:rPr lang="en-US" dirty="0" smtClean="0"/>
              <a:t>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Papers concerning work funded only in FP9 fall under FP9 rules =&gt; contact Kinga Gal for a case by case </a:t>
            </a:r>
            <a:r>
              <a:rPr lang="en-US" dirty="0" smtClean="0"/>
              <a:t>assessment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endParaRPr lang="en-US" dirty="0">
              <a:solidFill>
                <a:srgbClr val="0000FF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Informal discussion: </a:t>
            </a:r>
            <a:r>
              <a:rPr lang="en-US" b="1" dirty="0" smtClean="0">
                <a:solidFill>
                  <a:srgbClr val="0000FF"/>
                </a:solidFill>
              </a:rPr>
              <a:t>new rules problematic for most Fusion journals </a:t>
            </a:r>
            <a:r>
              <a:rPr lang="en-US" dirty="0" smtClean="0"/>
              <a:t>due to the full open access requirement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Only </a:t>
            </a:r>
            <a:r>
              <a:rPr lang="en-US" dirty="0" err="1" smtClean="0"/>
              <a:t>PoP</a:t>
            </a:r>
            <a:r>
              <a:rPr lang="en-US" dirty="0" smtClean="0"/>
              <a:t> seems to offer an option satisfying this requirement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Discussions on-going on course of action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Until further notice, please make sure that any paper related at least partly to work in FP8 is submitted both under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fr-FR" b="1" dirty="0" smtClean="0">
                <a:solidFill>
                  <a:srgbClr val="FF0000"/>
                </a:solidFill>
              </a:rPr>
              <a:t>SVV/CEA-03 </a:t>
            </a:r>
            <a:r>
              <a:rPr lang="fr-FR" dirty="0" smtClean="0"/>
              <a:t>(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project</a:t>
            </a:r>
            <a:r>
              <a:rPr lang="fr-FR" dirty="0" smtClean="0"/>
              <a:t>) and </a:t>
            </a:r>
            <a:r>
              <a:rPr lang="fr-FR" b="1" dirty="0">
                <a:solidFill>
                  <a:srgbClr val="FF0000"/>
                </a:solidFill>
              </a:rPr>
              <a:t>_FP8_1.2 DTT1 - </a:t>
            </a:r>
            <a:r>
              <a:rPr lang="fr-FR" b="1" dirty="0" smtClean="0">
                <a:solidFill>
                  <a:srgbClr val="FF0000"/>
                </a:solidFill>
              </a:rPr>
              <a:t>E-TASK</a:t>
            </a:r>
            <a:r>
              <a:rPr lang="fr-FR" dirty="0" smtClean="0"/>
              <a:t> (Pilot Phase)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14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7 | 26/01/2022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53122"/>
              </p:ext>
            </p:extLst>
          </p:nvPr>
        </p:nvGraphicFramePr>
        <p:xfrm>
          <a:off x="107504" y="627539"/>
          <a:ext cx="8856984" cy="1105361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Code</a:t>
                      </a:r>
                      <a:r>
                        <a:rPr lang="it-IT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verification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P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Ghendrih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et al : 18th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January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2022 |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31348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fr-FR" sz="14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Simulation </a:t>
                      </a:r>
                      <a:r>
                        <a:rPr lang="fr-FR" sz="14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verification</a:t>
                      </a:r>
                      <a:r>
                        <a:rPr lang="fr-FR" sz="14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 </a:t>
                      </a:r>
                      <a:r>
                        <a:rPr lang="fr-FR" sz="14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with</a:t>
                      </a:r>
                      <a:r>
                        <a:rPr lang="fr-FR" sz="14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 </a:t>
                      </a:r>
                      <a:r>
                        <a:rPr lang="fr-FR" sz="14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PoPe</a:t>
                      </a:r>
                      <a:endParaRPr lang="fr-FR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Journal of Computational Physics, 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Urgent (!!): IMAS-</a:t>
            </a:r>
            <a:r>
              <a:rPr lang="en-US" dirty="0" err="1" smtClean="0"/>
              <a:t>ification</a:t>
            </a:r>
            <a:r>
              <a:rPr lang="en-US" dirty="0" smtClean="0"/>
              <a:t> </a:t>
            </a:r>
            <a:r>
              <a:rPr lang="en-US" dirty="0" smtClean="0"/>
              <a:t>of codes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856984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Need to define </a:t>
            </a:r>
            <a:r>
              <a:rPr lang="en-US" b="1" dirty="0" smtClean="0">
                <a:solidFill>
                  <a:srgbClr val="FF0000"/>
                </a:solidFill>
              </a:rPr>
              <a:t>needs for common data storage format in IMAS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Shared file here: 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docs.google.com/spreadsheets/d/148JRvyTQQp8nyvwJH8pYddQvh5zMKkzg/edit?usp=sharing&amp;ouid=116675827872058805499&amp;rtpof=true&amp;sd=true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No input so far except first rough draft</a:t>
            </a:r>
          </a:p>
          <a:p>
            <a:pPr marL="304800" lvl="1" indent="-342900">
              <a:spcBef>
                <a:spcPts val="18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Running late on c</a:t>
            </a:r>
            <a:r>
              <a:rPr lang="en-US" dirty="0" smtClean="0"/>
              <a:t>alendar</a:t>
            </a:r>
            <a:r>
              <a:rPr lang="en-US" dirty="0" smtClean="0"/>
              <a:t>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January 7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: first contributions by all users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End of January</a:t>
            </a:r>
            <a:r>
              <a:rPr lang="en-US" dirty="0" smtClean="0"/>
              <a:t>: review of contributions, convergence to common proposal</a:t>
            </a:r>
            <a:endParaRPr lang="en-US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00FF"/>
                </a:solidFill>
              </a:rPr>
              <a:t>February </a:t>
            </a:r>
            <a:r>
              <a:rPr lang="en-US" b="1" dirty="0" smtClean="0">
                <a:solidFill>
                  <a:srgbClr val="0000FF"/>
                </a:solidFill>
              </a:rPr>
              <a:t>9</a:t>
            </a:r>
            <a:r>
              <a:rPr lang="en-US" b="1" baseline="30000" dirty="0" smtClean="0">
                <a:solidFill>
                  <a:srgbClr val="0000FF"/>
                </a:solidFill>
              </a:rPr>
              <a:t>th</a:t>
            </a:r>
            <a:r>
              <a:rPr lang="en-US" dirty="0" smtClean="0"/>
              <a:t>: </a:t>
            </a:r>
            <a:r>
              <a:rPr lang="en-US" dirty="0" smtClean="0"/>
              <a:t>discussion of proposal with ACH Poznan </a:t>
            </a:r>
            <a:r>
              <a:rPr lang="en-US" dirty="0" smtClean="0"/>
              <a:t>colleagues =&gt; probably post-</a:t>
            </a:r>
            <a:r>
              <a:rPr lang="en-US" dirty="0" err="1" smtClean="0"/>
              <a:t>poned</a:t>
            </a:r>
            <a:r>
              <a:rPr lang="en-US" dirty="0" smtClean="0"/>
              <a:t> to later</a:t>
            </a:r>
            <a:endParaRPr lang="en-US" dirty="0"/>
          </a:p>
          <a:p>
            <a:pPr marL="304800" lvl="1" indent="-342900">
              <a:spcBef>
                <a:spcPts val="18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Please contribute to document urgently!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7 | 26/01/2022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8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7 | 26/01/2022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7276174" y="1563638"/>
            <a:ext cx="1835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Upload</a:t>
            </a:r>
            <a:r>
              <a:rPr lang="fr-FR" dirty="0" smtClean="0"/>
              <a:t> </a:t>
            </a:r>
            <a:r>
              <a:rPr lang="fr-FR" dirty="0" err="1" smtClean="0"/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indico.euro-fusion.org/event/1727/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774070"/>
            <a:ext cx="6840760" cy="39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2637</TotalTime>
  <Words>358</Words>
  <Application>Microsoft Office PowerPoint</Application>
  <PresentationFormat>Affichage à l'écran (16:9)</PresentationFormat>
  <Paragraphs>39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Thème Office</vt:lpstr>
      <vt:lpstr>TSVV3 – Regular advancement meeting 26/01/2022 – Task 7: modelling complex geometries Project news</vt:lpstr>
      <vt:lpstr>Today’s meeting agenda</vt:lpstr>
      <vt:lpstr>New publication rules – follow-up</vt:lpstr>
      <vt:lpstr>Latest publications</vt:lpstr>
      <vt:lpstr>Urgent (!!): IMAS-ification of codes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149</cp:revision>
  <cp:lastPrinted>2014-10-16T14:51:28Z</cp:lastPrinted>
  <dcterms:created xsi:type="dcterms:W3CDTF">2021-03-22T08:41:36Z</dcterms:created>
  <dcterms:modified xsi:type="dcterms:W3CDTF">2022-01-26T09:00:17Z</dcterms:modified>
</cp:coreProperties>
</file>