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414" r:id="rId3"/>
    <p:sldId id="425" r:id="rId4"/>
    <p:sldId id="426" r:id="rId5"/>
    <p:sldId id="427" r:id="rId6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3366CC"/>
    <a:srgbClr val="000099"/>
    <a:srgbClr val="3333FF"/>
    <a:srgbClr val="0000FF"/>
    <a:srgbClr val="0000CC"/>
    <a:srgbClr val="0066CC"/>
    <a:srgbClr val="5FD15F"/>
    <a:srgbClr val="73C16F"/>
    <a:srgbClr val="33F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869" autoAdjust="0"/>
  </p:normalViewPr>
  <p:slideViewPr>
    <p:cSldViewPr snapToGrid="0">
      <p:cViewPr varScale="1">
        <p:scale>
          <a:sx n="119" d="100"/>
          <a:sy n="119" d="100"/>
        </p:scale>
        <p:origin x="96" y="408"/>
      </p:cViewPr>
      <p:guideLst/>
    </p:cSldViewPr>
  </p:slideViewPr>
  <p:outlineViewPr>
    <p:cViewPr>
      <p:scale>
        <a:sx n="33" d="100"/>
        <a:sy n="33" d="100"/>
      </p:scale>
      <p:origin x="0" y="-408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1" d="100"/>
          <a:sy n="131" d="100"/>
        </p:scale>
        <p:origin x="189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4869A6-A6E7-4BC7-8262-CB24E3C3E161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3A86F2-FE4B-4C7B-B1A9-88BB1D6C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5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A4061A-1E8E-4B5F-8E73-E9D75FAD1947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D9A319A-35C3-40F8-A32E-AA8E01B46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17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A319A-35C3-40F8-A32E-AA8E01B46B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11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-1588" y="1892885"/>
            <a:ext cx="12193588" cy="4965115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3A6F8A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altLang="de-DE" sz="2400" b="1" dirty="0">
              <a:solidFill>
                <a:schemeClr val="bg1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2064538"/>
            <a:ext cx="11353800" cy="590931"/>
          </a:xfrm>
        </p:spPr>
        <p:txBody>
          <a:bodyPr anchor="b">
            <a:spAutoFit/>
          </a:bodyPr>
          <a:lstStyle>
            <a:lvl1pPr algn="ctr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50" y="3602038"/>
            <a:ext cx="11353800" cy="341632"/>
          </a:xfrm>
        </p:spPr>
        <p:txBody>
          <a:bodyPr>
            <a:sp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00050" y="6356350"/>
            <a:ext cx="31813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4E3135-D17A-4CE3-AF6C-21C6E34AC06F}" type="datetime1">
              <a:rPr lang="en-US" smtClean="0"/>
              <a:t>2/15/2022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399" y="6356350"/>
            <a:ext cx="54768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1" name="Picture 8" descr="Logo_FZ_Jülich_NEU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131928"/>
            <a:ext cx="2514600" cy="81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58" y="142402"/>
            <a:ext cx="904402" cy="8039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806" y="142402"/>
            <a:ext cx="3758841" cy="8039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4" y="77042"/>
            <a:ext cx="3013694" cy="9158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10993" y="65425"/>
            <a:ext cx="928860" cy="88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00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99974"/>
            <a:ext cx="12192000" cy="365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8611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031" y="83761"/>
            <a:ext cx="11405937" cy="693654"/>
          </a:xfrm>
        </p:spPr>
        <p:txBody>
          <a:bodyPr>
            <a:normAutofit/>
          </a:bodyPr>
          <a:lstStyle>
            <a:lvl1pPr algn="l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031" y="1227221"/>
            <a:ext cx="11405937" cy="494974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0050" y="6489700"/>
            <a:ext cx="3181348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A57CC3E-65AF-4BA1-9C7F-2E4477F97197}" type="datetime1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399" y="6489700"/>
            <a:ext cx="5476875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58275" y="6489700"/>
            <a:ext cx="2743200" cy="365125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59EF252-52A4-4E91-A9D4-B16AF7ADA3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08" y="70441"/>
            <a:ext cx="1998324" cy="6669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508" y="70441"/>
            <a:ext cx="718730" cy="6421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372" y="70441"/>
            <a:ext cx="722378" cy="64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37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3BDDA-6761-4B18-8BD4-AFA1220158E1}" type="datetime1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EF252-52A4-4E91-A9D4-B16AF7ADA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7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3260862"/>
            <a:ext cx="11353800" cy="535531"/>
          </a:xfrm>
        </p:spPr>
        <p:txBody>
          <a:bodyPr/>
          <a:lstStyle/>
          <a:p>
            <a:r>
              <a:rPr lang="en-US" sz="3200" dirty="0" smtClean="0"/>
              <a:t>S/XB quantification by puffing in OP2.X 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50" y="4402138"/>
            <a:ext cx="11353800" cy="258532"/>
          </a:xfrm>
        </p:spPr>
        <p:txBody>
          <a:bodyPr/>
          <a:lstStyle/>
          <a:p>
            <a:r>
              <a:rPr lang="en-US" sz="1200" i="1" dirty="0" smtClean="0"/>
              <a:t>E. Wang, T. Kremeyer, M. Krychowiak, Y. Luo, J. Liu, …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A778-2F92-486D-BFAA-F1336593453F}" type="datetime1">
              <a:rPr lang="en-US" smtClean="0"/>
              <a:t>2/15/2022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1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Proposals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 smtClean="0"/>
              <a:t>1) S(D)/XB for hydrogen particles (H and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 smtClean="0"/>
              <a:t>      H atoms: </a:t>
            </a:r>
            <a:r>
              <a:rPr lang="en-US" sz="2400" dirty="0" err="1" smtClean="0"/>
              <a:t>Balmer</a:t>
            </a:r>
            <a:r>
              <a:rPr lang="en-US" sz="2400" dirty="0" smtClean="0"/>
              <a:t> lines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molecules: Fulcher band (600-640nm)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 smtClean="0"/>
              <a:t>2) S(D)/XB for carbon erosion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   C atoms: C I (909nm)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   C</a:t>
            </a:r>
            <a:r>
              <a:rPr lang="en-US" sz="2400" baseline="-25000" dirty="0" smtClean="0"/>
              <a:t>X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Y</a:t>
            </a:r>
            <a:r>
              <a:rPr lang="en-US" sz="2400" dirty="0" smtClean="0"/>
              <a:t> molecules: CH, 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</a:t>
            </a:r>
            <a:r>
              <a:rPr lang="en-US" sz="2400" dirty="0" smtClean="0"/>
              <a:t>…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 smtClean="0"/>
              <a:t>3) S/XB for Helium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CC3E-65AF-4BA1-9C7F-2E4477F97197}" type="datetime1">
              <a:rPr lang="en-US" smtClean="0"/>
              <a:t>2/15/2022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20804" y="1322353"/>
            <a:ext cx="2536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puffing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7836" y="3240427"/>
            <a:ext cx="2536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24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puffing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27836" y="5053185"/>
            <a:ext cx="2536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puffing</a:t>
            </a:r>
          </a:p>
        </p:txBody>
      </p:sp>
    </p:spTree>
    <p:extLst>
      <p:ext uri="{BB962C8B-B14F-4D97-AF65-F5344CB8AC3E}">
        <p14:creationId xmlns:p14="http://schemas.microsoft.com/office/powerpoint/2010/main" val="41221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S(D)/XB for hydrogen particles (H and H</a:t>
            </a:r>
            <a:r>
              <a:rPr lang="en-US" baseline="-25000" dirty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CC3E-65AF-4BA1-9C7F-2E4477F97197}" type="datetime1">
              <a:rPr lang="en-US" smtClean="0"/>
              <a:t>2/15/2022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31" y="3651831"/>
            <a:ext cx="5117432" cy="24796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4430" y="6187921"/>
            <a:ext cx="2536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of PWI processes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0050" y="829262"/>
            <a:ext cx="774833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sz="2000" dirty="0" smtClean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 ions come from different PWI processes.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sz="2000" dirty="0" smtClean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H/H</a:t>
            </a:r>
            <a:r>
              <a:rPr lang="en-US" altLang="zh-CN" sz="2000" baseline="-25000" dirty="0" smtClean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000" dirty="0" smtClean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ratio should be known.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 particle </a:t>
            </a:r>
            <a:r>
              <a:rPr lang="en-US" sz="2000" dirty="0" smtClean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flux:</a:t>
            </a:r>
            <a:endParaRPr lang="en-US" sz="2000" dirty="0">
              <a:solidFill>
                <a:srgbClr val="33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40785" y="2395612"/>
                <a:ext cx="2561727" cy="4040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785" y="2395612"/>
                <a:ext cx="2561727" cy="404021"/>
              </a:xfrm>
              <a:prstGeom prst="rect">
                <a:avLst/>
              </a:prstGeom>
              <a:blipFill>
                <a:blip r:embed="rId3"/>
                <a:stretch>
                  <a:fillRect l="-1190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H="1">
            <a:off x="1747565" y="2764051"/>
            <a:ext cx="137160" cy="34290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03476" y="3079342"/>
            <a:ext cx="1707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e.g. H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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(434nm)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072609" y="2799633"/>
            <a:ext cx="500186" cy="307318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02512" y="3070176"/>
            <a:ext cx="2590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Fulcher band: 600-650 nm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156" y="4009833"/>
            <a:ext cx="5324476" cy="225288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340630" y="6187921"/>
            <a:ext cx="2536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ulcher band</a:t>
            </a:r>
          </a:p>
        </p:txBody>
      </p:sp>
    </p:spTree>
    <p:extLst>
      <p:ext uri="{BB962C8B-B14F-4D97-AF65-F5344CB8AC3E}">
        <p14:creationId xmlns:p14="http://schemas.microsoft.com/office/powerpoint/2010/main" val="9540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S(D)/XB for carbon </a:t>
            </a:r>
            <a:r>
              <a:rPr lang="en-US" dirty="0" smtClean="0"/>
              <a:t>erosion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CC3E-65AF-4BA1-9C7F-2E4477F97197}" type="datetime1">
              <a:rPr lang="en-US" smtClean="0"/>
              <a:t>2/15/2022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2037" y="2332454"/>
                <a:ext cx="6263318" cy="3498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𝑐h𝑒𝑚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𝐶𝐻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+…   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≤4,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≤6,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≤8)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37" y="2332454"/>
                <a:ext cx="6263318" cy="349839"/>
              </a:xfrm>
              <a:prstGeom prst="rect">
                <a:avLst/>
              </a:prstGeom>
              <a:blipFill>
                <a:blip r:embed="rId2"/>
                <a:stretch>
                  <a:fillRect l="-487" t="-1754" r="-1071" b="-29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32018" y="3134302"/>
            <a:ext cx="2717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Gerö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band: 427-432 nm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54981" y="3084998"/>
            <a:ext cx="26997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Swan band: 510-517 nm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050743" y="2729550"/>
            <a:ext cx="29328" cy="460579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794741" y="2678077"/>
            <a:ext cx="704055" cy="455253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259" y="3976008"/>
            <a:ext cx="5433500" cy="13511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0050" y="770527"/>
            <a:ext cx="74552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source = physical sputtering + chemical sputtering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sputtering: C I (909nm)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</a:t>
            </a:r>
            <a:r>
              <a:rPr lang="en-US" sz="20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sputtering</a:t>
            </a:r>
            <a:endParaRPr lang="en-US" sz="20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857" y="3473828"/>
            <a:ext cx="2969083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Dissociation chain (CH</a:t>
            </a:r>
            <a:r>
              <a:rPr lang="en-US" baseline="-250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884" y="2844195"/>
            <a:ext cx="3842084" cy="333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Discharg</a:t>
            </a:r>
            <a:r>
              <a:rPr lang="en-US" dirty="0" smtClean="0"/>
              <a:t>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CC3E-65AF-4BA1-9C7F-2E4477F97197}" type="datetime1">
              <a:rPr lang="en-US" smtClean="0"/>
              <a:t>2/15/2022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305" y="3186436"/>
            <a:ext cx="4507832" cy="29124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59685" y="6098889"/>
            <a:ext cx="4315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FZJ endoscopes (only L-port in OP2.1)</a:t>
            </a:r>
          </a:p>
        </p:txBody>
      </p:sp>
      <p:sp>
        <p:nvSpPr>
          <p:cNvPr id="7" name="Rectangle 6"/>
          <p:cNvSpPr/>
          <p:nvPr/>
        </p:nvSpPr>
        <p:spPr>
          <a:xfrm>
            <a:off x="200527" y="795980"/>
            <a:ext cx="1166261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1)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Diagnositcs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Endoscope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filter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cameras and spectrometers,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divertor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spectrometers,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divertor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Langmuir probes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He-beam,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mid-plane manipulator,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IR camera, …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puffing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from He-beam in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divertor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plates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3) H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CH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puffing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should be small amount to avoid strongly disturb local plasma.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91" y="2914509"/>
            <a:ext cx="3519095" cy="356715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471193" y="6042613"/>
            <a:ext cx="66675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697846" y="6042613"/>
            <a:ext cx="66675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238356" y="6049003"/>
            <a:ext cx="66675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916711" y="6042613"/>
            <a:ext cx="66675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143770" y="5931685"/>
            <a:ext cx="3309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Puffing during density climbing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433533" y="6117491"/>
            <a:ext cx="787934" cy="2024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134021" y="6049003"/>
            <a:ext cx="66675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359507" y="6042613"/>
            <a:ext cx="66675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3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35348</TotalTime>
  <Words>339</Words>
  <Application>Microsoft Office PowerPoint</Application>
  <PresentationFormat>Widescreen</PresentationFormat>
  <Paragraphs>45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 Unicode MS</vt:lpstr>
      <vt:lpstr>ＭＳ Ｐゴシック</vt:lpstr>
      <vt:lpstr>宋体</vt:lpstr>
      <vt:lpstr>Arial</vt:lpstr>
      <vt:lpstr>Calibri</vt:lpstr>
      <vt:lpstr>Calibri Light</vt:lpstr>
      <vt:lpstr>Cambria Math</vt:lpstr>
      <vt:lpstr>Symbol</vt:lpstr>
      <vt:lpstr>Wingdings</vt:lpstr>
      <vt:lpstr>Office Theme</vt:lpstr>
      <vt:lpstr>S/XB quantification by puffing in OP2.X </vt:lpstr>
      <vt:lpstr>Proposals</vt:lpstr>
      <vt:lpstr>S(D)/XB for hydrogen particles (H and H2)</vt:lpstr>
      <vt:lpstr>S(D)/XB for carbon erosion</vt:lpstr>
      <vt:lpstr>Discharg design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wang</dc:creator>
  <cp:lastModifiedBy>Erhui Wang</cp:lastModifiedBy>
  <cp:revision>1746</cp:revision>
  <cp:lastPrinted>2021-07-26T12:45:58Z</cp:lastPrinted>
  <dcterms:created xsi:type="dcterms:W3CDTF">2019-02-18T13:48:14Z</dcterms:created>
  <dcterms:modified xsi:type="dcterms:W3CDTF">2022-02-15T10:04:08Z</dcterms:modified>
</cp:coreProperties>
</file>