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698" r:id="rId2"/>
    <p:sldMasterId id="2147483691" r:id="rId3"/>
    <p:sldMasterId id="2147483703" r:id="rId4"/>
  </p:sldMasterIdLst>
  <p:notesMasterIdLst>
    <p:notesMasterId r:id="rId14"/>
  </p:notesMasterIdLst>
  <p:sldIdLst>
    <p:sldId id="274" r:id="rId5"/>
    <p:sldId id="280" r:id="rId6"/>
    <p:sldId id="276" r:id="rId7"/>
    <p:sldId id="279" r:id="rId8"/>
    <p:sldId id="275" r:id="rId9"/>
    <p:sldId id="263" r:id="rId10"/>
    <p:sldId id="278" r:id="rId11"/>
    <p:sldId id="277" r:id="rId12"/>
    <p:sldId id="281"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A"/>
    <a:srgbClr val="FCFCFC"/>
    <a:srgbClr val="FCFCFD"/>
    <a:srgbClr val="FCFDFD"/>
    <a:srgbClr val="FDFDFD"/>
    <a:srgbClr val="FDFDFE"/>
    <a:srgbClr val="FDFEFE"/>
    <a:srgbClr val="FEFEFE"/>
    <a:srgbClr val="FEFEFF"/>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4744" autoAdjust="0"/>
  </p:normalViewPr>
  <p:slideViewPr>
    <p:cSldViewPr snapToGrid="0">
      <p:cViewPr varScale="1">
        <p:scale>
          <a:sx n="87" d="100"/>
          <a:sy n="87" d="100"/>
        </p:scale>
        <p:origin x="1450" y="7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716D5-ACEA-43FB-9282-292FC8262548}" type="datetimeFigureOut">
              <a:rPr lang="de-DE" smtClean="0"/>
              <a:t>08.02.2022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46895-DAEF-47E5-8529-7A3EBD8431C8}" type="slidenum">
              <a:rPr lang="de-DE" smtClean="0"/>
              <a:t>‹Nr.›</a:t>
            </a:fld>
            <a:endParaRPr lang="de-DE"/>
          </a:p>
        </p:txBody>
      </p:sp>
    </p:spTree>
    <p:extLst>
      <p:ext uri="{BB962C8B-B14F-4D97-AF65-F5344CB8AC3E}">
        <p14:creationId xmlns:p14="http://schemas.microsoft.com/office/powerpoint/2010/main" val="1915632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Two</a:t>
            </a:r>
            <a:r>
              <a:rPr lang="de-DE" dirty="0" smtClean="0"/>
              <a:t> </a:t>
            </a:r>
            <a:r>
              <a:rPr lang="de-DE" dirty="0" err="1" smtClean="0"/>
              <a:t>roles</a:t>
            </a:r>
            <a:r>
              <a:rPr lang="de-DE" dirty="0" smtClean="0"/>
              <a:t>,</a:t>
            </a:r>
            <a:r>
              <a:rPr lang="de-DE" baseline="0" dirty="0" smtClean="0"/>
              <a:t> </a:t>
            </a:r>
            <a:r>
              <a:rPr lang="de-DE" baseline="0" dirty="0" err="1" smtClean="0"/>
              <a:t>coordinator</a:t>
            </a:r>
            <a:r>
              <a:rPr lang="de-DE" baseline="0" dirty="0" smtClean="0"/>
              <a:t> </a:t>
            </a:r>
            <a:r>
              <a:rPr lang="de-DE" baseline="0" dirty="0" err="1" smtClean="0"/>
              <a:t>and</a:t>
            </a:r>
            <a:r>
              <a:rPr lang="de-DE" baseline="0" dirty="0" smtClean="0"/>
              <a:t> </a:t>
            </a:r>
            <a:r>
              <a:rPr lang="de-DE" baseline="0" dirty="0" err="1" smtClean="0"/>
              <a:t>contributor</a:t>
            </a:r>
            <a:r>
              <a:rPr lang="de-DE" baseline="0" dirty="0" smtClean="0"/>
              <a:t>. Find </a:t>
            </a:r>
            <a:r>
              <a:rPr lang="de-DE" baseline="0" dirty="0" err="1" smtClean="0"/>
              <a:t>balance</a:t>
            </a:r>
            <a:r>
              <a:rPr lang="de-DE" baseline="0" dirty="0" smtClean="0"/>
              <a:t>, but </a:t>
            </a:r>
            <a:r>
              <a:rPr lang="de-DE" baseline="0" dirty="0" err="1" smtClean="0"/>
              <a:t>let</a:t>
            </a:r>
            <a:r>
              <a:rPr lang="de-DE" baseline="0" dirty="0" smtClean="0"/>
              <a:t> </a:t>
            </a:r>
            <a:r>
              <a:rPr lang="de-DE" baseline="0" dirty="0" err="1" smtClean="0"/>
              <a:t>me</a:t>
            </a:r>
            <a:r>
              <a:rPr lang="de-DE" baseline="0" dirty="0" smtClean="0"/>
              <a:t> </a:t>
            </a:r>
            <a:r>
              <a:rPr lang="de-DE" baseline="0" dirty="0" err="1" smtClean="0"/>
              <a:t>know</a:t>
            </a:r>
            <a:r>
              <a:rPr lang="de-DE" baseline="0" dirty="0" smtClean="0"/>
              <a:t> </a:t>
            </a:r>
            <a:r>
              <a:rPr lang="de-DE" baseline="0" dirty="0" err="1" smtClean="0"/>
              <a:t>if</a:t>
            </a:r>
            <a:r>
              <a:rPr lang="de-DE" baseline="0" dirty="0" smtClean="0"/>
              <a:t> </a:t>
            </a:r>
            <a:r>
              <a:rPr lang="de-DE" baseline="0" dirty="0" err="1" smtClean="0"/>
              <a:t>you</a:t>
            </a:r>
            <a:r>
              <a:rPr lang="de-DE" baseline="0" dirty="0" smtClean="0"/>
              <a:t> </a:t>
            </a:r>
            <a:r>
              <a:rPr lang="de-DE" baseline="0" dirty="0" err="1" smtClean="0"/>
              <a:t>think</a:t>
            </a:r>
            <a:r>
              <a:rPr lang="de-DE" baseline="0" dirty="0" smtClean="0"/>
              <a:t> </a:t>
            </a:r>
            <a:r>
              <a:rPr lang="de-DE" baseline="0" dirty="0" err="1" smtClean="0"/>
              <a:t>the</a:t>
            </a:r>
            <a:r>
              <a:rPr lang="de-DE" baseline="0" dirty="0" smtClean="0"/>
              <a:t> </a:t>
            </a:r>
            <a:r>
              <a:rPr lang="de-DE" baseline="0" dirty="0" err="1" smtClean="0"/>
              <a:t>balance</a:t>
            </a:r>
            <a:r>
              <a:rPr lang="de-DE" baseline="0" dirty="0" smtClean="0"/>
              <a:t> </a:t>
            </a:r>
            <a:r>
              <a:rPr lang="de-DE" baseline="0" dirty="0" err="1" smtClean="0"/>
              <a:t>is</a:t>
            </a:r>
            <a:r>
              <a:rPr lang="de-DE" baseline="0" dirty="0" smtClean="0"/>
              <a:t> off.</a:t>
            </a:r>
          </a:p>
          <a:p>
            <a:r>
              <a:rPr lang="de-DE" baseline="0" dirty="0" err="1" smtClean="0"/>
              <a:t>Coordinator</a:t>
            </a:r>
            <a:r>
              <a:rPr lang="de-DE" baseline="0" dirty="0" smtClean="0"/>
              <a:t> not </a:t>
            </a:r>
            <a:r>
              <a:rPr lang="de-DE" baseline="0" dirty="0" err="1" smtClean="0"/>
              <a:t>job</a:t>
            </a:r>
            <a:r>
              <a:rPr lang="de-DE" baseline="0" dirty="0" smtClean="0"/>
              <a:t> </a:t>
            </a:r>
            <a:r>
              <a:rPr lang="de-DE" baseline="0" dirty="0" err="1" smtClean="0"/>
              <a:t>to</a:t>
            </a:r>
            <a:r>
              <a:rPr lang="de-DE" baseline="0" dirty="0" smtClean="0"/>
              <a:t> </a:t>
            </a:r>
            <a:r>
              <a:rPr lang="de-DE" baseline="0" dirty="0" err="1" smtClean="0"/>
              <a:t>write</a:t>
            </a:r>
            <a:r>
              <a:rPr lang="de-DE" baseline="0" dirty="0" smtClean="0"/>
              <a:t> all </a:t>
            </a:r>
            <a:r>
              <a:rPr lang="de-DE" baseline="0" dirty="0" err="1" smtClean="0"/>
              <a:t>proposals</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3</a:t>
            </a:fld>
            <a:endParaRPr lang="de-DE"/>
          </a:p>
        </p:txBody>
      </p:sp>
    </p:spTree>
    <p:extLst>
      <p:ext uri="{BB962C8B-B14F-4D97-AF65-F5344CB8AC3E}">
        <p14:creationId xmlns:p14="http://schemas.microsoft.com/office/powerpoint/2010/main" val="1897081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This </a:t>
            </a:r>
            <a:r>
              <a:rPr lang="de-DE" dirty="0" err="1" smtClean="0"/>
              <a:t>is</a:t>
            </a:r>
            <a:r>
              <a:rPr lang="de-DE" dirty="0" smtClean="0"/>
              <a:t> </a:t>
            </a:r>
            <a:r>
              <a:rPr lang="de-DE" dirty="0" err="1" smtClean="0"/>
              <a:t>the</a:t>
            </a:r>
            <a:r>
              <a:rPr lang="de-DE" dirty="0" smtClean="0"/>
              <a:t> </a:t>
            </a:r>
            <a:r>
              <a:rPr lang="de-DE" dirty="0" err="1" smtClean="0"/>
              <a:t>meeting</a:t>
            </a:r>
            <a:r>
              <a:rPr lang="de-DE" dirty="0" smtClean="0"/>
              <a:t> </a:t>
            </a:r>
            <a:r>
              <a:rPr lang="de-DE" dirty="0" err="1" smtClean="0"/>
              <a:t>to</a:t>
            </a:r>
            <a:r>
              <a:rPr lang="de-DE" dirty="0" smtClean="0"/>
              <a:t> </a:t>
            </a:r>
            <a:r>
              <a:rPr lang="de-DE" dirty="0" err="1" smtClean="0"/>
              <a:t>discuss</a:t>
            </a:r>
            <a:r>
              <a:rPr lang="de-DE" dirty="0" smtClean="0"/>
              <a:t> all </a:t>
            </a:r>
            <a:r>
              <a:rPr lang="de-DE" dirty="0" err="1" smtClean="0"/>
              <a:t>the</a:t>
            </a:r>
            <a:r>
              <a:rPr lang="de-DE" dirty="0" smtClean="0"/>
              <a:t> </a:t>
            </a:r>
            <a:r>
              <a:rPr lang="de-DE" dirty="0" err="1" smtClean="0"/>
              <a:t>proposals</a:t>
            </a:r>
            <a:r>
              <a:rPr lang="de-DE" dirty="0" smtClean="0"/>
              <a:t> </a:t>
            </a:r>
            <a:r>
              <a:rPr lang="de-DE" dirty="0" err="1" smtClean="0"/>
              <a:t>and</a:t>
            </a:r>
            <a:r>
              <a:rPr lang="de-DE" dirty="0" smtClean="0"/>
              <a:t> </a:t>
            </a:r>
            <a:r>
              <a:rPr lang="de-DE" dirty="0" err="1" smtClean="0"/>
              <a:t>identify</a:t>
            </a:r>
            <a:r>
              <a:rPr lang="de-DE" dirty="0" smtClean="0"/>
              <a:t> </a:t>
            </a:r>
            <a:r>
              <a:rPr lang="de-DE" dirty="0" err="1" smtClean="0"/>
              <a:t>gaps</a:t>
            </a:r>
            <a:r>
              <a:rPr lang="de-DE" dirty="0" smtClean="0"/>
              <a:t>.</a:t>
            </a:r>
          </a:p>
          <a:p>
            <a:r>
              <a:rPr lang="de-DE" dirty="0" err="1" smtClean="0"/>
              <a:t>Proposal</a:t>
            </a:r>
            <a:r>
              <a:rPr lang="de-DE" dirty="0" smtClean="0"/>
              <a:t> </a:t>
            </a:r>
            <a:r>
              <a:rPr lang="de-DE" dirty="0" err="1" smtClean="0"/>
              <a:t>writing</a:t>
            </a:r>
            <a:r>
              <a:rPr lang="de-DE" dirty="0" smtClean="0"/>
              <a:t> </a:t>
            </a:r>
            <a:r>
              <a:rPr lang="de-DE" dirty="0" err="1" smtClean="0"/>
              <a:t>is</a:t>
            </a:r>
            <a:r>
              <a:rPr lang="de-DE" dirty="0" smtClean="0"/>
              <a:t> a </a:t>
            </a:r>
            <a:r>
              <a:rPr lang="de-DE" dirty="0" err="1" smtClean="0"/>
              <a:t>thankless</a:t>
            </a:r>
            <a:r>
              <a:rPr lang="de-DE" dirty="0" smtClean="0"/>
              <a:t> </a:t>
            </a:r>
            <a:r>
              <a:rPr lang="de-DE" dirty="0" err="1" smtClean="0"/>
              <a:t>task</a:t>
            </a:r>
            <a:r>
              <a:rPr lang="de-DE" dirty="0" smtClean="0"/>
              <a:t>, </a:t>
            </a:r>
            <a:r>
              <a:rPr lang="de-DE" dirty="0" err="1" smtClean="0"/>
              <a:t>no</a:t>
            </a:r>
            <a:r>
              <a:rPr lang="de-DE" dirty="0" smtClean="0"/>
              <a:t> </a:t>
            </a:r>
            <a:r>
              <a:rPr lang="de-DE" dirty="0" err="1" smtClean="0"/>
              <a:t>award</a:t>
            </a:r>
            <a:r>
              <a:rPr lang="de-DE" dirty="0" smtClean="0"/>
              <a:t>. In </a:t>
            </a:r>
            <a:r>
              <a:rPr lang="de-DE" dirty="0" err="1" smtClean="0"/>
              <a:t>the</a:t>
            </a:r>
            <a:r>
              <a:rPr lang="de-DE" dirty="0" smtClean="0"/>
              <a:t> end </a:t>
            </a:r>
            <a:r>
              <a:rPr lang="de-DE" dirty="0" err="1" smtClean="0"/>
              <a:t>it‘s</a:t>
            </a:r>
            <a:r>
              <a:rPr lang="de-DE" dirty="0" smtClean="0"/>
              <a:t> </a:t>
            </a:r>
            <a:r>
              <a:rPr lang="de-DE" dirty="0" err="1" smtClean="0"/>
              <a:t>the</a:t>
            </a:r>
            <a:r>
              <a:rPr lang="de-DE" dirty="0" smtClean="0"/>
              <a:t> </a:t>
            </a:r>
            <a:r>
              <a:rPr lang="de-DE" dirty="0" err="1" smtClean="0"/>
              <a:t>person</a:t>
            </a:r>
            <a:r>
              <a:rPr lang="de-DE" dirty="0" smtClean="0"/>
              <a:t> </a:t>
            </a:r>
            <a:r>
              <a:rPr lang="de-DE" dirty="0" err="1" smtClean="0"/>
              <a:t>that</a:t>
            </a:r>
            <a:r>
              <a:rPr lang="de-DE" dirty="0" smtClean="0"/>
              <a:t> </a:t>
            </a:r>
            <a:r>
              <a:rPr lang="de-DE" dirty="0" err="1" smtClean="0"/>
              <a:t>does</a:t>
            </a:r>
            <a:r>
              <a:rPr lang="de-DE" dirty="0" smtClean="0"/>
              <a:t> </a:t>
            </a:r>
            <a:r>
              <a:rPr lang="de-DE" dirty="0" err="1" smtClean="0"/>
              <a:t>the</a:t>
            </a:r>
            <a:r>
              <a:rPr lang="de-DE" dirty="0" smtClean="0"/>
              <a:t> </a:t>
            </a:r>
            <a:r>
              <a:rPr lang="de-DE" dirty="0" err="1" smtClean="0"/>
              <a:t>analysis</a:t>
            </a:r>
            <a:r>
              <a:rPr lang="de-DE" dirty="0" smtClean="0"/>
              <a:t> </a:t>
            </a:r>
            <a:r>
              <a:rPr lang="de-DE" dirty="0" err="1" smtClean="0"/>
              <a:t>that</a:t>
            </a:r>
            <a:r>
              <a:rPr lang="de-DE" dirty="0" smtClean="0"/>
              <a:t> </a:t>
            </a:r>
            <a:r>
              <a:rPr lang="de-DE" dirty="0" err="1" smtClean="0"/>
              <a:t>get‘s</a:t>
            </a:r>
            <a:r>
              <a:rPr lang="de-DE" dirty="0" smtClean="0"/>
              <a:t> </a:t>
            </a:r>
            <a:r>
              <a:rPr lang="de-DE" dirty="0" err="1" smtClean="0"/>
              <a:t>to</a:t>
            </a:r>
            <a:r>
              <a:rPr lang="de-DE" dirty="0" smtClean="0"/>
              <a:t> </a:t>
            </a:r>
            <a:r>
              <a:rPr lang="de-DE" dirty="0" err="1" smtClean="0"/>
              <a:t>publish</a:t>
            </a:r>
            <a:r>
              <a:rPr lang="de-DE" dirty="0" smtClean="0"/>
              <a:t> </a:t>
            </a:r>
            <a:r>
              <a:rPr lang="de-DE" dirty="0" err="1" smtClean="0"/>
              <a:t>the</a:t>
            </a:r>
            <a:r>
              <a:rPr lang="de-DE" dirty="0" smtClean="0"/>
              <a:t> </a:t>
            </a:r>
            <a:r>
              <a:rPr lang="de-DE" dirty="0" err="1" smtClean="0"/>
              <a:t>paper</a:t>
            </a:r>
            <a:r>
              <a:rPr lang="de-DE" dirty="0" smtClean="0"/>
              <a:t>.</a:t>
            </a:r>
          </a:p>
          <a:p>
            <a:r>
              <a:rPr lang="de-DE" dirty="0" smtClean="0"/>
              <a:t>So</a:t>
            </a:r>
            <a:r>
              <a:rPr lang="de-DE" baseline="0" dirty="0" smtClean="0"/>
              <a:t> </a:t>
            </a:r>
            <a:r>
              <a:rPr lang="de-DE" baseline="0" dirty="0" err="1" smtClean="0"/>
              <a:t>we</a:t>
            </a:r>
            <a:r>
              <a:rPr lang="de-DE" baseline="0" dirty="0" smtClean="0"/>
              <a:t> </a:t>
            </a:r>
            <a:r>
              <a:rPr lang="de-DE" baseline="0" dirty="0" err="1" smtClean="0"/>
              <a:t>shouldn‘t</a:t>
            </a:r>
            <a:r>
              <a:rPr lang="de-DE" baseline="0" dirty="0" smtClean="0"/>
              <a:t> </a:t>
            </a:r>
            <a:r>
              <a:rPr lang="de-DE" baseline="0" dirty="0" err="1" smtClean="0"/>
              <a:t>focus</a:t>
            </a:r>
            <a:r>
              <a:rPr lang="de-DE" baseline="0" dirty="0" smtClean="0"/>
              <a:t> on </a:t>
            </a:r>
            <a:r>
              <a:rPr lang="de-DE" baseline="0" dirty="0" err="1" smtClean="0"/>
              <a:t>lead</a:t>
            </a:r>
            <a:r>
              <a:rPr lang="de-DE" baseline="0" dirty="0" smtClean="0"/>
              <a:t> </a:t>
            </a:r>
            <a:r>
              <a:rPr lang="de-DE" baseline="0" dirty="0" err="1" smtClean="0"/>
              <a:t>proponents</a:t>
            </a:r>
            <a:r>
              <a:rPr lang="de-DE" baseline="0" dirty="0" smtClean="0"/>
              <a:t>, but </a:t>
            </a:r>
            <a:r>
              <a:rPr lang="de-DE" baseline="0" dirty="0" err="1" smtClean="0"/>
              <a:t>make</a:t>
            </a:r>
            <a:r>
              <a:rPr lang="de-DE" baseline="0" dirty="0" smtClean="0"/>
              <a:t> </a:t>
            </a:r>
            <a:r>
              <a:rPr lang="de-DE" baseline="0" dirty="0" err="1" smtClean="0"/>
              <a:t>sure</a:t>
            </a:r>
            <a:r>
              <a:rPr lang="de-DE" baseline="0" dirty="0" smtClean="0"/>
              <a:t> </a:t>
            </a:r>
            <a:r>
              <a:rPr lang="de-DE" baseline="0" dirty="0" err="1" smtClean="0"/>
              <a:t>that</a:t>
            </a:r>
            <a:r>
              <a:rPr lang="de-DE" baseline="0" dirty="0" smtClean="0"/>
              <a:t> </a:t>
            </a:r>
            <a:r>
              <a:rPr lang="de-DE" baseline="0" dirty="0" err="1" smtClean="0"/>
              <a:t>we</a:t>
            </a:r>
            <a:r>
              <a:rPr lang="de-DE" baseline="0" dirty="0" smtClean="0"/>
              <a:t> </a:t>
            </a:r>
            <a:r>
              <a:rPr lang="de-DE" baseline="0" dirty="0" err="1" smtClean="0"/>
              <a:t>lay</a:t>
            </a:r>
            <a:r>
              <a:rPr lang="de-DE" baseline="0" dirty="0" smtClean="0"/>
              <a:t> </a:t>
            </a:r>
            <a:r>
              <a:rPr lang="de-DE" baseline="0" dirty="0" err="1" smtClean="0"/>
              <a:t>the</a:t>
            </a:r>
            <a:r>
              <a:rPr lang="de-DE" baseline="0" dirty="0" smtClean="0"/>
              <a:t> </a:t>
            </a:r>
            <a:r>
              <a:rPr lang="de-DE" baseline="0" dirty="0" err="1" smtClean="0"/>
              <a:t>foundation</a:t>
            </a:r>
            <a:r>
              <a:rPr lang="de-DE" baseline="0" dirty="0" smtClean="0"/>
              <a:t> </a:t>
            </a:r>
            <a:r>
              <a:rPr lang="de-DE" baseline="0" dirty="0" err="1" smtClean="0"/>
              <a:t>for</a:t>
            </a:r>
            <a:r>
              <a:rPr lang="de-DE" baseline="0" dirty="0" smtClean="0"/>
              <a:t> a </a:t>
            </a:r>
            <a:r>
              <a:rPr lang="de-DE" baseline="0" dirty="0" err="1" smtClean="0"/>
              <a:t>successfull</a:t>
            </a:r>
            <a:r>
              <a:rPr lang="de-DE" baseline="0" dirty="0" smtClean="0"/>
              <a:t> OP </a:t>
            </a:r>
            <a:r>
              <a:rPr lang="de-DE" baseline="0" dirty="0" err="1" smtClean="0"/>
              <a:t>and</a:t>
            </a:r>
            <a:r>
              <a:rPr lang="de-DE" baseline="0" dirty="0" smtClean="0"/>
              <a:t> </a:t>
            </a:r>
            <a:r>
              <a:rPr lang="de-DE" baseline="0" dirty="0" err="1" smtClean="0"/>
              <a:t>gather</a:t>
            </a:r>
            <a:r>
              <a:rPr lang="de-DE" baseline="0" dirty="0" smtClean="0"/>
              <a:t> all </a:t>
            </a:r>
            <a:r>
              <a:rPr lang="de-DE" baseline="0" dirty="0" err="1" smtClean="0"/>
              <a:t>the</a:t>
            </a:r>
            <a:r>
              <a:rPr lang="de-DE" baseline="0" dirty="0" smtClean="0"/>
              <a:t> </a:t>
            </a:r>
            <a:r>
              <a:rPr lang="de-DE" baseline="0" dirty="0" err="1" smtClean="0"/>
              <a:t>data</a:t>
            </a:r>
            <a:r>
              <a:rPr lang="de-DE" baseline="0" dirty="0" smtClean="0"/>
              <a:t> </a:t>
            </a:r>
            <a:r>
              <a:rPr lang="de-DE" baseline="0" dirty="0" err="1" smtClean="0"/>
              <a:t>necessary</a:t>
            </a:r>
            <a:r>
              <a:rPr lang="de-DE" baseline="0" dirty="0" smtClean="0"/>
              <a:t> </a:t>
            </a:r>
            <a:r>
              <a:rPr lang="de-DE" baseline="0" dirty="0" err="1" smtClean="0"/>
              <a:t>for</a:t>
            </a:r>
            <a:r>
              <a:rPr lang="de-DE" baseline="0" dirty="0" smtClean="0"/>
              <a:t> </a:t>
            </a:r>
            <a:r>
              <a:rPr lang="de-DE" baseline="0" dirty="0" err="1" smtClean="0"/>
              <a:t>analysis</a:t>
            </a:r>
            <a:r>
              <a:rPr lang="de-DE" baseline="0" dirty="0" smtClean="0"/>
              <a:t>.</a:t>
            </a:r>
          </a:p>
          <a:p>
            <a:r>
              <a:rPr lang="de-DE" baseline="0" dirty="0" err="1" smtClean="0"/>
              <a:t>Our</a:t>
            </a:r>
            <a:r>
              <a:rPr lang="de-DE" baseline="0" dirty="0" smtClean="0"/>
              <a:t> </a:t>
            </a:r>
            <a:r>
              <a:rPr lang="de-DE" baseline="0" dirty="0" err="1" smtClean="0"/>
              <a:t>responsibility</a:t>
            </a:r>
            <a:r>
              <a:rPr lang="de-DE" baseline="0" dirty="0" smtClean="0"/>
              <a:t>  </a:t>
            </a:r>
            <a:r>
              <a:rPr lang="de-DE" baseline="0" dirty="0" err="1" smtClean="0"/>
              <a:t>to</a:t>
            </a:r>
            <a:r>
              <a:rPr lang="de-DE" baseline="0" dirty="0" smtClean="0"/>
              <a:t> </a:t>
            </a:r>
            <a:r>
              <a:rPr lang="de-DE" baseline="0" dirty="0" err="1" smtClean="0"/>
              <a:t>ask</a:t>
            </a:r>
            <a:r>
              <a:rPr lang="de-DE" baseline="0" dirty="0" smtClean="0"/>
              <a:t> </a:t>
            </a:r>
            <a:r>
              <a:rPr lang="de-DE" baseline="0" dirty="0" err="1" smtClean="0"/>
              <a:t>the</a:t>
            </a:r>
            <a:r>
              <a:rPr lang="de-DE" baseline="0" dirty="0" smtClean="0"/>
              <a:t> </a:t>
            </a:r>
            <a:r>
              <a:rPr lang="de-DE" baseline="0" dirty="0" err="1" smtClean="0"/>
              <a:t>right</a:t>
            </a:r>
            <a:r>
              <a:rPr lang="de-DE" baseline="0" dirty="0" smtClean="0"/>
              <a:t> </a:t>
            </a:r>
            <a:r>
              <a:rPr lang="de-DE" baseline="0" dirty="0" err="1" smtClean="0"/>
              <a:t>questions</a:t>
            </a:r>
            <a:r>
              <a:rPr lang="de-DE" baseline="0" dirty="0" smtClean="0"/>
              <a:t> </a:t>
            </a:r>
            <a:r>
              <a:rPr lang="de-DE" baseline="0" dirty="0" err="1" smtClean="0"/>
              <a:t>and</a:t>
            </a:r>
            <a:r>
              <a:rPr lang="de-DE" baseline="0" dirty="0" smtClean="0"/>
              <a:t> </a:t>
            </a:r>
            <a:r>
              <a:rPr lang="de-DE" baseline="0" dirty="0" err="1" smtClean="0"/>
              <a:t>come</a:t>
            </a:r>
            <a:r>
              <a:rPr lang="de-DE" baseline="0" dirty="0" smtClean="0"/>
              <a:t> </a:t>
            </a:r>
            <a:r>
              <a:rPr lang="de-DE" baseline="0" dirty="0" err="1" smtClean="0"/>
              <a:t>up</a:t>
            </a:r>
            <a:r>
              <a:rPr lang="de-DE" baseline="0" dirty="0" smtClean="0"/>
              <a:t> </a:t>
            </a:r>
            <a:r>
              <a:rPr lang="de-DE" baseline="0" dirty="0" err="1" smtClean="0"/>
              <a:t>with</a:t>
            </a:r>
            <a:r>
              <a:rPr lang="de-DE" baseline="0" dirty="0" smtClean="0"/>
              <a:t> </a:t>
            </a:r>
            <a:r>
              <a:rPr lang="de-DE" baseline="0" dirty="0" err="1" smtClean="0"/>
              <a:t>experiments</a:t>
            </a:r>
            <a:r>
              <a:rPr lang="de-DE" baseline="0" dirty="0" smtClean="0"/>
              <a:t> </a:t>
            </a:r>
            <a:r>
              <a:rPr lang="de-DE" baseline="0" dirty="0" err="1" smtClean="0"/>
              <a:t>to</a:t>
            </a:r>
            <a:r>
              <a:rPr lang="de-DE" baseline="0" dirty="0" smtClean="0"/>
              <a:t> </a:t>
            </a:r>
            <a:r>
              <a:rPr lang="de-DE" baseline="0" dirty="0" err="1" smtClean="0"/>
              <a:t>answer</a:t>
            </a:r>
            <a:r>
              <a:rPr lang="de-DE" baseline="0" dirty="0" smtClean="0"/>
              <a:t> </a:t>
            </a:r>
            <a:r>
              <a:rPr lang="de-DE" baseline="0" dirty="0" err="1" smtClean="0"/>
              <a:t>them</a:t>
            </a:r>
            <a:r>
              <a:rPr lang="de-DE" baseline="0" dirty="0" smtClean="0"/>
              <a:t>.</a:t>
            </a:r>
          </a:p>
          <a:p>
            <a:r>
              <a:rPr lang="de-DE" baseline="0" dirty="0" err="1" smtClean="0"/>
              <a:t>I‘d</a:t>
            </a:r>
            <a:r>
              <a:rPr lang="de-DE" baseline="0" dirty="0" smtClean="0"/>
              <a:t> like </a:t>
            </a:r>
            <a:r>
              <a:rPr lang="de-DE" baseline="0" dirty="0" err="1" smtClean="0"/>
              <a:t>to</a:t>
            </a:r>
            <a:r>
              <a:rPr lang="de-DE" baseline="0" dirty="0" smtClean="0"/>
              <a:t> </a:t>
            </a:r>
            <a:r>
              <a:rPr lang="de-DE" baseline="0" dirty="0" err="1" smtClean="0"/>
              <a:t>see</a:t>
            </a:r>
            <a:r>
              <a:rPr lang="de-DE" baseline="0" dirty="0" smtClean="0"/>
              <a:t> </a:t>
            </a:r>
            <a:r>
              <a:rPr lang="de-DE" baseline="0" dirty="0" err="1" smtClean="0"/>
              <a:t>this</a:t>
            </a:r>
            <a:r>
              <a:rPr lang="de-DE" baseline="0" dirty="0" smtClean="0"/>
              <a:t> </a:t>
            </a:r>
            <a:r>
              <a:rPr lang="de-DE" baseline="0" dirty="0" err="1" smtClean="0"/>
              <a:t>group</a:t>
            </a:r>
            <a:r>
              <a:rPr lang="de-DE" baseline="0" dirty="0" smtClean="0"/>
              <a:t> </a:t>
            </a:r>
            <a:r>
              <a:rPr lang="de-DE" baseline="0" dirty="0" err="1" smtClean="0"/>
              <a:t>and</a:t>
            </a:r>
            <a:r>
              <a:rPr lang="de-DE" baseline="0" dirty="0" smtClean="0"/>
              <a:t> </a:t>
            </a:r>
            <a:r>
              <a:rPr lang="de-DE" baseline="0" dirty="0" err="1" smtClean="0"/>
              <a:t>meeting</a:t>
            </a:r>
            <a:r>
              <a:rPr lang="de-DE" baseline="0" dirty="0" smtClean="0"/>
              <a:t> </a:t>
            </a:r>
            <a:r>
              <a:rPr lang="de-DE" baseline="0" dirty="0" err="1" smtClean="0"/>
              <a:t>to</a:t>
            </a:r>
            <a:r>
              <a:rPr lang="de-DE" baseline="0" dirty="0" smtClean="0"/>
              <a:t> </a:t>
            </a:r>
            <a:r>
              <a:rPr lang="de-DE" baseline="0" dirty="0" err="1" smtClean="0"/>
              <a:t>continue</a:t>
            </a:r>
            <a:r>
              <a:rPr lang="de-DE" baseline="0" dirty="0" smtClean="0"/>
              <a:t> </a:t>
            </a:r>
            <a:r>
              <a:rPr lang="de-DE" baseline="0" dirty="0" err="1" smtClean="0"/>
              <a:t>past</a:t>
            </a:r>
            <a:r>
              <a:rPr lang="de-DE" baseline="0" dirty="0" smtClean="0"/>
              <a:t> </a:t>
            </a:r>
            <a:r>
              <a:rPr lang="de-DE" baseline="0" dirty="0" err="1" smtClean="0"/>
              <a:t>the</a:t>
            </a:r>
            <a:r>
              <a:rPr lang="de-DE" baseline="0" dirty="0" smtClean="0"/>
              <a:t> </a:t>
            </a:r>
            <a:r>
              <a:rPr lang="de-DE" baseline="0" dirty="0" err="1" smtClean="0"/>
              <a:t>proposal</a:t>
            </a:r>
            <a:r>
              <a:rPr lang="de-DE" baseline="0" dirty="0" smtClean="0"/>
              <a:t> </a:t>
            </a:r>
            <a:r>
              <a:rPr lang="de-DE" baseline="0" dirty="0" err="1" smtClean="0"/>
              <a:t>process</a:t>
            </a:r>
            <a:r>
              <a:rPr lang="de-DE" baseline="0" dirty="0" smtClean="0"/>
              <a:t> also </a:t>
            </a:r>
            <a:r>
              <a:rPr lang="de-DE" baseline="0" dirty="0" err="1" smtClean="0"/>
              <a:t>into</a:t>
            </a:r>
            <a:r>
              <a:rPr lang="de-DE" baseline="0" dirty="0" smtClean="0"/>
              <a:t> </a:t>
            </a:r>
            <a:r>
              <a:rPr lang="de-DE" baseline="0" dirty="0" err="1" smtClean="0"/>
              <a:t>discharge</a:t>
            </a:r>
            <a:r>
              <a:rPr lang="de-DE" baseline="0" dirty="0" smtClean="0"/>
              <a:t> </a:t>
            </a:r>
            <a:r>
              <a:rPr lang="de-DE" baseline="0" dirty="0" err="1" smtClean="0"/>
              <a:t>planing</a:t>
            </a:r>
            <a:r>
              <a:rPr lang="de-DE" baseline="0" dirty="0" smtClean="0"/>
              <a:t> </a:t>
            </a:r>
            <a:r>
              <a:rPr lang="de-DE" baseline="0" dirty="0" err="1" smtClean="0"/>
              <a:t>as</a:t>
            </a:r>
            <a:r>
              <a:rPr lang="de-DE" baseline="0" dirty="0" smtClean="0"/>
              <a:t> </a:t>
            </a:r>
            <a:r>
              <a:rPr lang="de-DE" baseline="0" dirty="0" err="1" smtClean="0"/>
              <a:t>well</a:t>
            </a:r>
            <a:r>
              <a:rPr lang="de-DE" baseline="0" dirty="0" smtClean="0"/>
              <a:t> </a:t>
            </a:r>
            <a:r>
              <a:rPr lang="de-DE" baseline="0" dirty="0" err="1" smtClean="0"/>
              <a:t>as</a:t>
            </a:r>
            <a:r>
              <a:rPr lang="de-DE" baseline="0" dirty="0" smtClean="0"/>
              <a:t> </a:t>
            </a:r>
            <a:r>
              <a:rPr lang="de-DE" baseline="0" dirty="0" err="1" smtClean="0"/>
              <a:t>analysis</a:t>
            </a:r>
            <a:r>
              <a:rPr lang="de-DE" baseline="0" dirty="0" smtClean="0"/>
              <a:t>.</a:t>
            </a:r>
          </a:p>
          <a:p>
            <a:r>
              <a:rPr lang="de-DE" baseline="0" dirty="0" err="1" smtClean="0"/>
              <a:t>We</a:t>
            </a:r>
            <a:r>
              <a:rPr lang="de-DE" baseline="0" dirty="0" smtClean="0"/>
              <a:t> </a:t>
            </a:r>
            <a:r>
              <a:rPr lang="de-DE" baseline="0" dirty="0" err="1" smtClean="0"/>
              <a:t>can</a:t>
            </a:r>
            <a:r>
              <a:rPr lang="de-DE" baseline="0" dirty="0" smtClean="0"/>
              <a:t> </a:t>
            </a:r>
            <a:r>
              <a:rPr lang="de-DE" baseline="0" dirty="0" err="1" smtClean="0"/>
              <a:t>adjust</a:t>
            </a:r>
            <a:r>
              <a:rPr lang="de-DE" baseline="0" dirty="0" smtClean="0"/>
              <a:t> </a:t>
            </a:r>
            <a:r>
              <a:rPr lang="de-DE" baseline="0" dirty="0" err="1" smtClean="0"/>
              <a:t>the</a:t>
            </a:r>
            <a:r>
              <a:rPr lang="de-DE" baseline="0" dirty="0" smtClean="0"/>
              <a:t> </a:t>
            </a:r>
            <a:r>
              <a:rPr lang="de-DE" baseline="0" dirty="0" err="1" smtClean="0"/>
              <a:t>frequency</a:t>
            </a:r>
            <a:r>
              <a:rPr lang="de-DE" baseline="0" dirty="0" smtClean="0"/>
              <a:t> </a:t>
            </a:r>
            <a:r>
              <a:rPr lang="de-DE" baseline="0" dirty="0" err="1" smtClean="0"/>
              <a:t>as</a:t>
            </a:r>
            <a:r>
              <a:rPr lang="de-DE" baseline="0" dirty="0" smtClean="0"/>
              <a:t> </a:t>
            </a:r>
            <a:r>
              <a:rPr lang="de-DE" baseline="0" dirty="0" err="1" smtClean="0"/>
              <a:t>necessary</a:t>
            </a:r>
            <a:r>
              <a:rPr lang="de-DE" baseline="0" dirty="0" smtClean="0"/>
              <a:t>, but </a:t>
            </a:r>
            <a:r>
              <a:rPr lang="de-DE" baseline="0" dirty="0" err="1" smtClean="0"/>
              <a:t>first</a:t>
            </a:r>
            <a:r>
              <a:rPr lang="de-DE" baseline="0" dirty="0" smtClean="0"/>
              <a:t> </a:t>
            </a:r>
            <a:r>
              <a:rPr lang="de-DE" baseline="0" dirty="0" err="1" smtClean="0"/>
              <a:t>lets</a:t>
            </a:r>
            <a:r>
              <a:rPr lang="de-DE" baseline="0" dirty="0" smtClean="0"/>
              <a:t> </a:t>
            </a:r>
            <a:r>
              <a:rPr lang="de-DE" baseline="0" dirty="0" err="1" smtClean="0"/>
              <a:t>make</a:t>
            </a:r>
            <a:r>
              <a:rPr lang="de-DE" baseline="0" dirty="0" smtClean="0"/>
              <a:t> </a:t>
            </a:r>
            <a:r>
              <a:rPr lang="de-DE" baseline="0" dirty="0" err="1" smtClean="0"/>
              <a:t>sure</a:t>
            </a:r>
            <a:r>
              <a:rPr lang="de-DE" baseline="0" dirty="0" smtClean="0"/>
              <a:t> </a:t>
            </a:r>
            <a:r>
              <a:rPr lang="de-DE" baseline="0" dirty="0" err="1" smtClean="0"/>
              <a:t>we</a:t>
            </a:r>
            <a:r>
              <a:rPr lang="de-DE" baseline="0" dirty="0" smtClean="0"/>
              <a:t> </a:t>
            </a:r>
            <a:r>
              <a:rPr lang="de-DE" baseline="0" dirty="0" err="1" smtClean="0"/>
              <a:t>get</a:t>
            </a:r>
            <a:r>
              <a:rPr lang="de-DE" baseline="0" dirty="0" smtClean="0"/>
              <a:t> all </a:t>
            </a:r>
            <a:r>
              <a:rPr lang="de-DE" baseline="0" dirty="0" err="1" smtClean="0"/>
              <a:t>the</a:t>
            </a:r>
            <a:r>
              <a:rPr lang="de-DE" baseline="0" dirty="0" smtClean="0"/>
              <a:t> </a:t>
            </a:r>
            <a:r>
              <a:rPr lang="de-DE" baseline="0" dirty="0" err="1" smtClean="0"/>
              <a:t>proposals</a:t>
            </a:r>
            <a:r>
              <a:rPr lang="de-DE" baseline="0" dirty="0" smtClean="0"/>
              <a:t> in, in time.</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5</a:t>
            </a:fld>
            <a:endParaRPr lang="de-DE"/>
          </a:p>
        </p:txBody>
      </p:sp>
    </p:spTree>
    <p:extLst>
      <p:ext uri="{BB962C8B-B14F-4D97-AF65-F5344CB8AC3E}">
        <p14:creationId xmlns:p14="http://schemas.microsoft.com/office/powerpoint/2010/main" val="4035419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Don‘t</a:t>
            </a:r>
            <a:r>
              <a:rPr lang="de-DE" dirty="0" smtClean="0"/>
              <a:t> </a:t>
            </a:r>
            <a:r>
              <a:rPr lang="de-DE" dirty="0" err="1" smtClean="0"/>
              <a:t>want</a:t>
            </a:r>
            <a:r>
              <a:rPr lang="de-DE" dirty="0" smtClean="0"/>
              <a:t> </a:t>
            </a:r>
            <a:r>
              <a:rPr lang="de-DE" dirty="0" err="1" smtClean="0"/>
              <a:t>to</a:t>
            </a:r>
            <a:r>
              <a:rPr lang="de-DE" dirty="0" smtClean="0"/>
              <a:t> </a:t>
            </a:r>
            <a:r>
              <a:rPr lang="de-DE" dirty="0" err="1" smtClean="0"/>
              <a:t>work</a:t>
            </a:r>
            <a:r>
              <a:rPr lang="de-DE" dirty="0" smtClean="0"/>
              <a:t> </a:t>
            </a:r>
            <a:r>
              <a:rPr lang="de-DE" dirty="0" err="1" smtClean="0"/>
              <a:t>too</a:t>
            </a:r>
            <a:r>
              <a:rPr lang="de-DE" dirty="0" smtClean="0"/>
              <a:t> </a:t>
            </a:r>
            <a:r>
              <a:rPr lang="de-DE" dirty="0" err="1" smtClean="0"/>
              <a:t>much</a:t>
            </a:r>
            <a:r>
              <a:rPr lang="de-DE" dirty="0" smtClean="0"/>
              <a:t> </a:t>
            </a:r>
            <a:r>
              <a:rPr lang="de-DE" dirty="0" err="1" smtClean="0"/>
              <a:t>with</a:t>
            </a:r>
            <a:r>
              <a:rPr lang="de-DE" dirty="0" smtClean="0"/>
              <a:t> </a:t>
            </a:r>
            <a:r>
              <a:rPr lang="de-DE" dirty="0" err="1" smtClean="0"/>
              <a:t>raising</a:t>
            </a:r>
            <a:r>
              <a:rPr lang="de-DE" dirty="0" smtClean="0"/>
              <a:t> </a:t>
            </a:r>
            <a:r>
              <a:rPr lang="de-DE" dirty="0" err="1" smtClean="0"/>
              <a:t>hands</a:t>
            </a:r>
            <a:r>
              <a:rPr lang="de-DE" dirty="0" smtClean="0"/>
              <a:t> </a:t>
            </a:r>
            <a:r>
              <a:rPr lang="de-DE" dirty="0" err="1" smtClean="0"/>
              <a:t>to</a:t>
            </a:r>
            <a:r>
              <a:rPr lang="de-DE" dirty="0" smtClean="0"/>
              <a:t> </a:t>
            </a:r>
            <a:r>
              <a:rPr lang="de-DE" dirty="0" err="1" smtClean="0"/>
              <a:t>allow</a:t>
            </a:r>
            <a:r>
              <a:rPr lang="de-DE" dirty="0" smtClean="0"/>
              <a:t> a </a:t>
            </a:r>
            <a:r>
              <a:rPr lang="de-DE" dirty="0" err="1" smtClean="0"/>
              <a:t>natural</a:t>
            </a:r>
            <a:r>
              <a:rPr lang="de-DE" dirty="0" smtClean="0"/>
              <a:t> </a:t>
            </a:r>
            <a:r>
              <a:rPr lang="de-DE" dirty="0" err="1" smtClean="0"/>
              <a:t>discussion</a:t>
            </a:r>
            <a:r>
              <a:rPr lang="de-DE" dirty="0" smtClean="0"/>
              <a:t>, but </a:t>
            </a:r>
            <a:r>
              <a:rPr lang="de-DE" dirty="0" err="1" smtClean="0"/>
              <a:t>if</a:t>
            </a:r>
            <a:r>
              <a:rPr lang="de-DE" dirty="0" smtClean="0"/>
              <a:t> </a:t>
            </a:r>
            <a:r>
              <a:rPr lang="de-DE" dirty="0" err="1" smtClean="0"/>
              <a:t>you</a:t>
            </a:r>
            <a:r>
              <a:rPr lang="de-DE" dirty="0" smtClean="0"/>
              <a:t> </a:t>
            </a:r>
            <a:r>
              <a:rPr lang="de-DE" dirty="0" err="1" smtClean="0"/>
              <a:t>interrupt</a:t>
            </a:r>
            <a:r>
              <a:rPr lang="de-DE" dirty="0" smtClean="0"/>
              <a:t> </a:t>
            </a:r>
            <a:r>
              <a:rPr lang="de-DE" dirty="0" err="1" smtClean="0"/>
              <a:t>each</a:t>
            </a:r>
            <a:r>
              <a:rPr lang="de-DE" dirty="0" smtClean="0"/>
              <a:t> </a:t>
            </a:r>
            <a:r>
              <a:rPr lang="de-DE" dirty="0" err="1" smtClean="0"/>
              <a:t>other</a:t>
            </a:r>
            <a:r>
              <a:rPr lang="de-DE" dirty="0" smtClean="0"/>
              <a:t>, I will mute </a:t>
            </a:r>
            <a:r>
              <a:rPr lang="de-DE" dirty="0" err="1" smtClean="0"/>
              <a:t>you</a:t>
            </a:r>
            <a:r>
              <a:rPr lang="de-DE" dirty="0" smtClean="0"/>
              <a:t>.</a:t>
            </a:r>
          </a:p>
          <a:p>
            <a:endParaRPr lang="de-DE" dirty="0" smtClean="0"/>
          </a:p>
          <a:p>
            <a:r>
              <a:rPr lang="de-DE" dirty="0" err="1" smtClean="0"/>
              <a:t>Currently</a:t>
            </a:r>
            <a:r>
              <a:rPr lang="de-DE" dirty="0" smtClean="0"/>
              <a:t> </a:t>
            </a:r>
            <a:r>
              <a:rPr lang="de-DE" dirty="0" err="1" smtClean="0"/>
              <a:t>meeting</a:t>
            </a:r>
            <a:r>
              <a:rPr lang="de-DE" dirty="0" smtClean="0"/>
              <a:t> </a:t>
            </a:r>
            <a:r>
              <a:rPr lang="de-DE" dirty="0" err="1" smtClean="0"/>
              <a:t>once</a:t>
            </a:r>
            <a:r>
              <a:rPr lang="de-DE" dirty="0" smtClean="0"/>
              <a:t> a </a:t>
            </a:r>
            <a:r>
              <a:rPr lang="de-DE" dirty="0" err="1" smtClean="0"/>
              <a:t>week</a:t>
            </a:r>
            <a:r>
              <a:rPr lang="de-DE" dirty="0" smtClean="0"/>
              <a:t>, but </a:t>
            </a:r>
            <a:r>
              <a:rPr lang="de-DE" dirty="0" err="1" smtClean="0"/>
              <a:t>willing</a:t>
            </a:r>
            <a:r>
              <a:rPr lang="de-DE" dirty="0" smtClean="0"/>
              <a:t> </a:t>
            </a:r>
            <a:r>
              <a:rPr lang="de-DE" dirty="0" err="1" smtClean="0"/>
              <a:t>to</a:t>
            </a:r>
            <a:r>
              <a:rPr lang="de-DE" dirty="0" smtClean="0"/>
              <a:t> </a:t>
            </a:r>
            <a:r>
              <a:rPr lang="de-DE" dirty="0" err="1" smtClean="0"/>
              <a:t>decrease</a:t>
            </a:r>
            <a:r>
              <a:rPr lang="de-DE" dirty="0" smtClean="0"/>
              <a:t> </a:t>
            </a:r>
            <a:r>
              <a:rPr lang="de-DE" dirty="0" err="1" smtClean="0"/>
              <a:t>if</a:t>
            </a:r>
            <a:r>
              <a:rPr lang="de-DE" dirty="0" smtClean="0"/>
              <a:t> </a:t>
            </a:r>
            <a:r>
              <a:rPr lang="de-DE" dirty="0" err="1" smtClean="0"/>
              <a:t>progress</a:t>
            </a:r>
            <a:r>
              <a:rPr lang="de-DE" dirty="0" smtClean="0"/>
              <a:t> </a:t>
            </a:r>
            <a:r>
              <a:rPr lang="de-DE" dirty="0" err="1" smtClean="0"/>
              <a:t>is</a:t>
            </a:r>
            <a:r>
              <a:rPr lang="de-DE" dirty="0" smtClean="0"/>
              <a:t> </a:t>
            </a:r>
            <a:r>
              <a:rPr lang="de-DE" dirty="0" err="1" smtClean="0"/>
              <a:t>made</a:t>
            </a:r>
            <a:endParaRPr lang="de-DE" dirty="0" smtClean="0"/>
          </a:p>
          <a:p>
            <a:endParaRPr lang="de-DE" dirty="0" smtClean="0"/>
          </a:p>
          <a:p>
            <a:r>
              <a:rPr lang="de-DE" dirty="0" err="1" smtClean="0"/>
              <a:t>Metrics</a:t>
            </a:r>
            <a:r>
              <a:rPr lang="de-DE" dirty="0" smtClean="0"/>
              <a:t>:</a:t>
            </a:r>
          </a:p>
          <a:p>
            <a:r>
              <a:rPr lang="de-DE" dirty="0" err="1" smtClean="0"/>
              <a:t>Success</a:t>
            </a:r>
            <a:r>
              <a:rPr lang="de-DE" dirty="0" smtClean="0"/>
              <a:t>: </a:t>
            </a:r>
            <a:r>
              <a:rPr lang="de-DE" dirty="0" err="1" smtClean="0"/>
              <a:t>Everyone</a:t>
            </a:r>
            <a:r>
              <a:rPr lang="de-DE" dirty="0" smtClean="0"/>
              <a:t> </a:t>
            </a:r>
            <a:r>
              <a:rPr lang="de-DE" dirty="0" err="1" smtClean="0"/>
              <a:t>feels</a:t>
            </a:r>
            <a:r>
              <a:rPr lang="de-DE" dirty="0" smtClean="0"/>
              <a:t> </a:t>
            </a:r>
            <a:r>
              <a:rPr lang="de-DE" dirty="0" err="1" smtClean="0"/>
              <a:t>comfortable</a:t>
            </a:r>
            <a:r>
              <a:rPr lang="de-DE" dirty="0" smtClean="0"/>
              <a:t> </a:t>
            </a:r>
            <a:r>
              <a:rPr lang="de-DE" dirty="0" err="1" smtClean="0"/>
              <a:t>to</a:t>
            </a:r>
            <a:r>
              <a:rPr lang="de-DE" dirty="0" smtClean="0"/>
              <a:t> </a:t>
            </a:r>
            <a:r>
              <a:rPr lang="de-DE" dirty="0" err="1" smtClean="0"/>
              <a:t>share</a:t>
            </a:r>
            <a:r>
              <a:rPr lang="de-DE" dirty="0" smtClean="0"/>
              <a:t> </a:t>
            </a:r>
            <a:r>
              <a:rPr lang="de-DE" dirty="0" err="1" smtClean="0"/>
              <a:t>thoughts</a:t>
            </a:r>
            <a:r>
              <a:rPr lang="de-DE" dirty="0" smtClean="0"/>
              <a:t> </a:t>
            </a:r>
            <a:r>
              <a:rPr lang="de-DE" dirty="0" err="1" smtClean="0"/>
              <a:t>without</a:t>
            </a:r>
            <a:r>
              <a:rPr lang="de-DE" dirty="0" smtClean="0"/>
              <a:t> </a:t>
            </a:r>
            <a:r>
              <a:rPr lang="de-DE" dirty="0" err="1" smtClean="0"/>
              <a:t>any</a:t>
            </a:r>
            <a:r>
              <a:rPr lang="de-DE" dirty="0" smtClean="0"/>
              <a:t> </a:t>
            </a:r>
            <a:r>
              <a:rPr lang="de-DE" dirty="0" err="1" smtClean="0"/>
              <a:t>fear</a:t>
            </a:r>
            <a:r>
              <a:rPr lang="de-DE" dirty="0" smtClean="0"/>
              <a:t> </a:t>
            </a:r>
            <a:r>
              <a:rPr lang="de-DE" dirty="0" err="1" smtClean="0"/>
              <a:t>of</a:t>
            </a:r>
            <a:r>
              <a:rPr lang="de-DE" dirty="0" smtClean="0"/>
              <a:t> </a:t>
            </a:r>
            <a:r>
              <a:rPr lang="de-DE" dirty="0" err="1" smtClean="0"/>
              <a:t>repercussions</a:t>
            </a:r>
            <a:endParaRPr lang="de-DE" dirty="0" smtClean="0"/>
          </a:p>
          <a:p>
            <a:r>
              <a:rPr lang="de-DE" dirty="0" err="1" smtClean="0"/>
              <a:t>Failure</a:t>
            </a:r>
            <a:r>
              <a:rPr lang="de-DE" dirty="0" smtClean="0"/>
              <a:t>: </a:t>
            </a:r>
            <a:r>
              <a:rPr lang="de-DE" dirty="0" err="1" smtClean="0"/>
              <a:t>If</a:t>
            </a:r>
            <a:r>
              <a:rPr lang="de-DE" dirty="0" smtClean="0"/>
              <a:t> I </a:t>
            </a:r>
            <a:r>
              <a:rPr lang="de-DE" dirty="0" err="1" smtClean="0"/>
              <a:t>hear</a:t>
            </a:r>
            <a:r>
              <a:rPr lang="de-DE" dirty="0" smtClean="0"/>
              <a:t> </a:t>
            </a:r>
            <a:r>
              <a:rPr lang="de-DE" dirty="0" err="1" smtClean="0"/>
              <a:t>feedback</a:t>
            </a:r>
            <a:r>
              <a:rPr lang="de-DE" baseline="0" dirty="0" smtClean="0"/>
              <a:t> </a:t>
            </a:r>
            <a:r>
              <a:rPr lang="de-DE" baseline="0" dirty="0" err="1" smtClean="0"/>
              <a:t>or</a:t>
            </a:r>
            <a:r>
              <a:rPr lang="de-DE" baseline="0" dirty="0" smtClean="0"/>
              <a:t> a </a:t>
            </a:r>
            <a:r>
              <a:rPr lang="de-DE" baseline="0" dirty="0" err="1" smtClean="0"/>
              <a:t>comment</a:t>
            </a:r>
            <a:r>
              <a:rPr lang="de-DE" baseline="0" dirty="0" smtClean="0"/>
              <a: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first</a:t>
            </a:r>
            <a:r>
              <a:rPr lang="de-DE" baseline="0" dirty="0" smtClean="0"/>
              <a:t> time in </a:t>
            </a:r>
            <a:r>
              <a:rPr lang="de-DE" baseline="0" dirty="0" err="1" smtClean="0"/>
              <a:t>the</a:t>
            </a:r>
            <a:r>
              <a:rPr lang="de-DE" baseline="0" dirty="0" smtClean="0"/>
              <a:t> TG </a:t>
            </a:r>
            <a:r>
              <a:rPr lang="de-DE" baseline="0" dirty="0" err="1" smtClean="0"/>
              <a:t>meeting</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6</a:t>
            </a:fld>
            <a:endParaRPr lang="de-DE"/>
          </a:p>
        </p:txBody>
      </p:sp>
    </p:spTree>
    <p:extLst>
      <p:ext uri="{BB962C8B-B14F-4D97-AF65-F5344CB8AC3E}">
        <p14:creationId xmlns:p14="http://schemas.microsoft.com/office/powerpoint/2010/main" val="11487991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g"/><Relationship Id="rId1" Type="http://schemas.openxmlformats.org/officeDocument/2006/relationships/slideMaster" Target="../slideMasters/slideMaster1.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p:spTree>
      <p:nvGrpSpPr>
        <p:cNvPr id="1" name=""/>
        <p:cNvGrpSpPr/>
        <p:nvPr/>
      </p:nvGrpSpPr>
      <p:grpSpPr>
        <a:xfrm>
          <a:off x="0" y="0"/>
          <a:ext cx="0" cy="0"/>
          <a:chOff x="0" y="0"/>
          <a:chExt cx="0" cy="0"/>
        </a:xfrm>
      </p:grpSpPr>
      <p:sp>
        <p:nvSpPr>
          <p:cNvPr id="19" name="Untertitel 2"/>
          <p:cNvSpPr>
            <a:spLocks noGrp="1"/>
          </p:cNvSpPr>
          <p:nvPr>
            <p:ph type="subTitle" idx="1"/>
          </p:nvPr>
        </p:nvSpPr>
        <p:spPr>
          <a:xfrm>
            <a:off x="1533144" y="3690256"/>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0" name="Titel 7"/>
          <p:cNvSpPr>
            <a:spLocks noGrp="1"/>
          </p:cNvSpPr>
          <p:nvPr>
            <p:ph type="title"/>
          </p:nvPr>
        </p:nvSpPr>
        <p:spPr>
          <a:xfrm>
            <a:off x="1533144" y="1501919"/>
            <a:ext cx="9144000" cy="2055378"/>
          </a:xfrm>
          <a:prstGeom prst="rect">
            <a:avLst/>
          </a:prstGeom>
        </p:spPr>
        <p:txBody>
          <a:bodyPr anchor="b"/>
          <a:lstStyle>
            <a:lvl1pPr algn="ctr">
              <a:defRPr b="1"/>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21" name="Gruppieren 20"/>
          <p:cNvGrpSpPr/>
          <p:nvPr userDrawn="1"/>
        </p:nvGrpSpPr>
        <p:grpSpPr>
          <a:xfrm>
            <a:off x="3520800" y="5270400"/>
            <a:ext cx="5177783" cy="716032"/>
            <a:chOff x="3520800" y="5270400"/>
            <a:chExt cx="5177783" cy="716032"/>
          </a:xfrm>
        </p:grpSpPr>
        <p:pic>
          <p:nvPicPr>
            <p:cNvPr id="23" name="Grafik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24" name="Grafik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395684276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6675698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1164771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19969885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7366454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343000010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16170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p:spTree>
      <p:nvGrpSpPr>
        <p:cNvPr id="1" name=""/>
        <p:cNvGrpSpPr/>
        <p:nvPr/>
      </p:nvGrpSpPr>
      <p:grpSpPr>
        <a:xfrm>
          <a:off x="0" y="0"/>
          <a:ext cx="0" cy="0"/>
          <a:chOff x="0" y="0"/>
          <a:chExt cx="0" cy="0"/>
        </a:xfrm>
      </p:grpSpPr>
      <p:sp>
        <p:nvSpPr>
          <p:cNvPr id="33" name="Untertitel 2"/>
          <p:cNvSpPr>
            <a:spLocks noGrp="1"/>
          </p:cNvSpPr>
          <p:nvPr userDrawn="1">
            <p:ph type="subTitle" idx="1"/>
          </p:nvPr>
        </p:nvSpPr>
        <p:spPr>
          <a:xfrm>
            <a:off x="1524000" y="3429000"/>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34" name="Titel 7"/>
          <p:cNvSpPr>
            <a:spLocks noGrp="1"/>
          </p:cNvSpPr>
          <p:nvPr userDrawn="1">
            <p:ph type="title"/>
          </p:nvPr>
        </p:nvSpPr>
        <p:spPr>
          <a:xfrm>
            <a:off x="1524000" y="1240663"/>
            <a:ext cx="9144000" cy="2055378"/>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4" name="Gruppieren 13"/>
          <p:cNvGrpSpPr/>
          <p:nvPr userDrawn="1"/>
        </p:nvGrpSpPr>
        <p:grpSpPr>
          <a:xfrm>
            <a:off x="1930906" y="5858096"/>
            <a:ext cx="8505866" cy="566770"/>
            <a:chOff x="507813" y="5799994"/>
            <a:chExt cx="8204703" cy="56677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7813" y="5834863"/>
              <a:ext cx="560411" cy="373742"/>
            </a:xfrm>
            <a:prstGeom prst="rect">
              <a:avLst/>
            </a:prstGeom>
          </p:spPr>
        </p:pic>
        <p:sp>
          <p:nvSpPr>
            <p:cNvPr id="18" name="Subtitle 2"/>
            <p:cNvSpPr txBox="1">
              <a:spLocks/>
            </p:cNvSpPr>
            <p:nvPr userDrawn="1"/>
          </p:nvSpPr>
          <p:spPr>
            <a:xfrm>
              <a:off x="1068224" y="5799994"/>
              <a:ext cx="7644292"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sp>
        <p:nvSpPr>
          <p:cNvPr id="3" name="Datumsplatzhalter 2"/>
          <p:cNvSpPr>
            <a:spLocks noGrp="1"/>
          </p:cNvSpPr>
          <p:nvPr>
            <p:ph type="dt" sz="half" idx="10"/>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16" name="Gruppieren 15"/>
          <p:cNvGrpSpPr/>
          <p:nvPr userDrawn="1"/>
        </p:nvGrpSpPr>
        <p:grpSpPr>
          <a:xfrm>
            <a:off x="3520800" y="4874400"/>
            <a:ext cx="5177783" cy="716032"/>
            <a:chOff x="3520800" y="5270400"/>
            <a:chExt cx="5177783" cy="716032"/>
          </a:xfrm>
        </p:grpSpPr>
        <p:pic>
          <p:nvPicPr>
            <p:cNvPr id="17" name="Grafik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19" name="Grafik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412792222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w/ image">
    <p:spTree>
      <p:nvGrpSpPr>
        <p:cNvPr id="1" name=""/>
        <p:cNvGrpSpPr/>
        <p:nvPr/>
      </p:nvGrpSpPr>
      <p:grpSpPr>
        <a:xfrm>
          <a:off x="0" y="0"/>
          <a:ext cx="0" cy="0"/>
          <a:chOff x="0" y="0"/>
          <a:chExt cx="0" cy="0"/>
        </a:xfrm>
      </p:grpSpPr>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49395"/>
            <a:ext cx="12192000" cy="2264910"/>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08.02.2022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endParaRPr lang="en-US"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510472"/>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136247"/>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2" name="Gruppieren 11"/>
          <p:cNvGrpSpPr/>
          <p:nvPr userDrawn="1"/>
        </p:nvGrpSpPr>
        <p:grpSpPr>
          <a:xfrm>
            <a:off x="3520800" y="3312000"/>
            <a:ext cx="5163857" cy="662400"/>
            <a:chOff x="3520800" y="5270400"/>
            <a:chExt cx="5163857" cy="662400"/>
          </a:xfrm>
        </p:grpSpPr>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18" name="Grafik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859038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w/ image">
    <p:spTree>
      <p:nvGrpSpPr>
        <p:cNvPr id="1" name=""/>
        <p:cNvGrpSpPr/>
        <p:nvPr/>
      </p:nvGrpSpPr>
      <p:grpSpPr>
        <a:xfrm>
          <a:off x="0" y="0"/>
          <a:ext cx="0" cy="0"/>
          <a:chOff x="0" y="0"/>
          <a:chExt cx="0" cy="0"/>
        </a:xfrm>
      </p:grpSpPr>
      <p:pic>
        <p:nvPicPr>
          <p:cNvPr id="18" name="Grafik 17"/>
          <p:cNvPicPr>
            <a:picLocks noChangeAspect="1"/>
          </p:cNvPicPr>
          <p:nvPr userDrawn="1"/>
        </p:nvPicPr>
        <p:blipFill rotWithShape="1">
          <a:blip r:embed="rId2">
            <a:extLst>
              <a:ext uri="{28A0092B-C50C-407E-A947-70E740481C1C}">
                <a14:useLocalDpi xmlns:a14="http://schemas.microsoft.com/office/drawing/2010/main" val="0"/>
              </a:ext>
            </a:extLst>
          </a:blip>
          <a:srcRect t="9428"/>
          <a:stretch/>
        </p:blipFill>
        <p:spPr>
          <a:xfrm>
            <a:off x="0" y="4462943"/>
            <a:ext cx="12192000" cy="2051362"/>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08.02.2022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endParaRPr lang="en-US"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407920"/>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033695"/>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9" name="Gruppieren 18"/>
          <p:cNvGrpSpPr/>
          <p:nvPr userDrawn="1"/>
        </p:nvGrpSpPr>
        <p:grpSpPr>
          <a:xfrm>
            <a:off x="1155700" y="3986452"/>
            <a:ext cx="9746155" cy="566770"/>
            <a:chOff x="498625" y="5792837"/>
            <a:chExt cx="9401079" cy="566770"/>
          </a:xfrm>
        </p:grpSpPr>
        <p:pic>
          <p:nvPicPr>
            <p:cNvPr id="20" name="Grafik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8625" y="5834863"/>
              <a:ext cx="560411" cy="373742"/>
            </a:xfrm>
            <a:prstGeom prst="rect">
              <a:avLst/>
            </a:prstGeom>
          </p:spPr>
        </p:pic>
        <p:sp>
          <p:nvSpPr>
            <p:cNvPr id="21" name="Subtitle 2"/>
            <p:cNvSpPr txBox="1">
              <a:spLocks/>
            </p:cNvSpPr>
            <p:nvPr userDrawn="1"/>
          </p:nvSpPr>
          <p:spPr>
            <a:xfrm>
              <a:off x="1068226" y="5792837"/>
              <a:ext cx="8831478"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grpSp>
        <p:nvGrpSpPr>
          <p:cNvPr id="39" name="Gruppieren 38"/>
          <p:cNvGrpSpPr/>
          <p:nvPr userDrawn="1"/>
        </p:nvGrpSpPr>
        <p:grpSpPr>
          <a:xfrm>
            <a:off x="3520800" y="3240000"/>
            <a:ext cx="5163857" cy="662400"/>
            <a:chOff x="3520800" y="5270400"/>
            <a:chExt cx="5163857" cy="662400"/>
          </a:xfrm>
        </p:grpSpPr>
        <p:pic>
          <p:nvPicPr>
            <p:cNvPr id="40" name="Grafik 3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41" name="Grafik 4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73937316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11519152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6" name="Textplatzhalter 5"/>
          <p:cNvSpPr>
            <a:spLocks noGrp="1"/>
          </p:cNvSpPr>
          <p:nvPr>
            <p:ph type="body" sz="quarter" idx="17"/>
          </p:nvPr>
        </p:nvSpPr>
        <p:spPr>
          <a:xfrm>
            <a:off x="479425" y="1096930"/>
            <a:ext cx="11233150" cy="5094320"/>
          </a:xfrm>
          <a:prstGeom prst="rect">
            <a:avLst/>
          </a:prstGeom>
        </p:spPr>
        <p:txBody>
          <a:bodyPr lIns="0"/>
          <a:lstStyle>
            <a:lvl1pPr>
              <a:defRPr lang="de-DE" sz="2400" b="1" kern="1200" dirty="0" smtClean="0">
                <a:solidFill>
                  <a:schemeClr val="tx1"/>
                </a:solidFill>
                <a:latin typeface="+mj-lt"/>
                <a:ea typeface="+mn-ea"/>
                <a:cs typeface="+mn-cs"/>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9416291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7583013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56419565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27719487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w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7.xml"/><Relationship Id="rId7" Type="http://schemas.openxmlformats.org/officeDocument/2006/relationships/image" Target="../media/image7.emf"/><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7.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7" name="Grafik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594351" y="189217"/>
            <a:ext cx="571391" cy="511634"/>
          </a:xfrm>
          <a:prstGeom prst="rect">
            <a:avLst/>
          </a:prstGeom>
        </p:spPr>
      </p:pic>
      <p:pic>
        <p:nvPicPr>
          <p:cNvPr id="8" name="Grafik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334500" y="183600"/>
            <a:ext cx="2401557" cy="516910"/>
          </a:xfrm>
          <a:prstGeom prst="rect">
            <a:avLst/>
          </a:prstGeom>
        </p:spPr>
      </p:pic>
    </p:spTree>
    <p:extLst>
      <p:ext uri="{BB962C8B-B14F-4D97-AF65-F5344CB8AC3E}">
        <p14:creationId xmlns:p14="http://schemas.microsoft.com/office/powerpoint/2010/main" val="54024611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5" r:id="rId4"/>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86" userDrawn="1">
          <p15:clr>
            <a:srgbClr val="F26B43"/>
          </p15:clr>
        </p15:guide>
        <p15:guide id="9" orient="horz" pos="438">
          <p15:clr>
            <a:srgbClr val="F26B43"/>
          </p15:clr>
        </p15:guide>
        <p15:guide id="10" orient="horz" pos="3917">
          <p15:clr>
            <a:srgbClr val="F26B43"/>
          </p15:clr>
        </p15:guide>
        <p15:guide id="11" orient="horz" pos="23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91293"/>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258570" y="191598"/>
            <a:ext cx="599049" cy="536400"/>
          </a:xfrm>
          <a:prstGeom prst="rect">
            <a:avLst/>
          </a:prstGeom>
        </p:spPr>
      </p:pic>
    </p:spTree>
    <p:extLst>
      <p:ext uri="{BB962C8B-B14F-4D97-AF65-F5344CB8AC3E}">
        <p14:creationId xmlns:p14="http://schemas.microsoft.com/office/powerpoint/2010/main" val="295447090"/>
      </p:ext>
    </p:extLst>
  </p:cSld>
  <p:clrMap bg1="lt1" tx1="dk1" bg2="lt2" tx2="dk2" accent1="accent1" accent2="accent2" accent3="accent3" accent4="accent4" accent5="accent5" accent6="accent6" hlink="hlink" folHlink="folHlink"/>
  <p:sldLayoutIdLst>
    <p:sldLayoutId id="2147483699" r:id="rId1"/>
    <p:sldLayoutId id="2147483716" r:id="rId2"/>
    <p:sldLayoutId id="2147483700" r:id="rId3"/>
    <p:sldLayoutId id="2147483701" r:id="rId4"/>
    <p:sldLayoutId id="2147483702"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88912"/>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6864169"/>
      </p:ext>
    </p:extLst>
  </p:cSld>
  <p:clrMap bg1="lt1" tx1="dk1" bg2="lt2" tx2="dk2" accent1="accent1" accent2="accent2" accent3="accent3" accent4="accent4" accent5="accent5" accent6="accent6" hlink="hlink" folHlink="folHlink"/>
  <p:sldLayoutIdLst>
    <p:sldLayoutId id="2147483692" r:id="rId1"/>
    <p:sldLayoutId id="2147483717" r:id="rId2"/>
    <p:sldLayoutId id="2147483693" r:id="rId3"/>
    <p:sldLayoutId id="2147483694" r:id="rId4"/>
    <p:sldLayoutId id="2147483695"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164823379"/>
      </p:ext>
    </p:extLst>
  </p:cSld>
  <p:clrMap bg1="lt1" tx1="dk1" bg2="lt2" tx2="dk2" accent1="accent1" accent2="accent2" accent3="accent3" accent4="accent4" accent5="accent5" accent6="accent6" hlink="hlink" folHlink="folHlink"/>
  <p:sldLayoutIdLst>
    <p:sldLayoutId id="2147483705" r:id="rId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indico.euro-fusion.org/category/378/" TargetMode="External"/><Relationship Id="rId2" Type="http://schemas.openxmlformats.org/officeDocument/2006/relationships/hyperlink" Target="https://zoom.us/j/94810547070?pwd=Z1N5L2U5N1BmYUYwQW4xSlNldHZwUT09"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B02F7BE-D151-4E0B-ADEA-4ACB555EF7AA}" type="datetime1">
              <a:rPr lang="de-DE" smtClean="0"/>
              <a:t>08.02.2022</a:t>
            </a:fld>
            <a:endParaRPr lang="de-DE" dirty="0"/>
          </a:p>
        </p:txBody>
      </p:sp>
      <p:sp>
        <p:nvSpPr>
          <p:cNvPr id="3" name="Fußzeilenplatzhalter 2"/>
          <p:cNvSpPr>
            <a:spLocks noGrp="1"/>
          </p:cNvSpPr>
          <p:nvPr>
            <p:ph type="ftr" sz="quarter" idx="11"/>
          </p:nvPr>
        </p:nvSpPr>
        <p:spPr/>
        <p:txBody>
          <a:bodyPr/>
          <a:lstStyle/>
          <a:p>
            <a:r>
              <a:rPr lang="en-US" dirty="0" smtClean="0"/>
              <a:t>Kick off – </a:t>
            </a:r>
            <a:r>
              <a:rPr lang="en-US" dirty="0" smtClean="0"/>
              <a:t>H exhaust proposals</a:t>
            </a:r>
            <a:endParaRPr lang="en-US" dirty="0"/>
          </a:p>
        </p:txBody>
      </p:sp>
      <p:sp>
        <p:nvSpPr>
          <p:cNvPr id="4" name="Foliennummernplatzhalter 3"/>
          <p:cNvSpPr>
            <a:spLocks noGrp="1"/>
          </p:cNvSpPr>
          <p:nvPr>
            <p:ph type="sldNum" sz="quarter" idx="12"/>
          </p:nvPr>
        </p:nvSpPr>
        <p:spPr/>
        <p:txBody>
          <a:bodyPr/>
          <a:lstStyle/>
          <a:p>
            <a:fld id="{31AA536C-85F5-4A1B-A111-7CE00A08BCBC}" type="slidenum">
              <a:rPr lang="de-DE" smtClean="0"/>
              <a:pPr/>
              <a:t>1</a:t>
            </a:fld>
            <a:endParaRPr lang="de-DE" dirty="0"/>
          </a:p>
        </p:txBody>
      </p:sp>
      <p:sp>
        <p:nvSpPr>
          <p:cNvPr id="6" name="Untertitel 5"/>
          <p:cNvSpPr>
            <a:spLocks noGrp="1"/>
          </p:cNvSpPr>
          <p:nvPr>
            <p:ph type="subTitle" idx="1"/>
          </p:nvPr>
        </p:nvSpPr>
        <p:spPr>
          <a:xfrm>
            <a:off x="1145895" y="2407920"/>
            <a:ext cx="10566680" cy="748028"/>
          </a:xfrm>
        </p:spPr>
        <p:txBody>
          <a:bodyPr/>
          <a:lstStyle/>
          <a:p>
            <a:r>
              <a:rPr lang="de-DE" b="1" dirty="0" smtClean="0"/>
              <a:t>T. </a:t>
            </a:r>
            <a:r>
              <a:rPr lang="de-DE" b="1" dirty="0"/>
              <a:t>Kremeyer</a:t>
            </a:r>
            <a:r>
              <a:rPr lang="de-DE" b="1" baseline="30000" dirty="0"/>
              <a:t>1</a:t>
            </a:r>
            <a:r>
              <a:rPr lang="de-DE" dirty="0"/>
              <a:t>, </a:t>
            </a:r>
            <a:r>
              <a:rPr lang="de-DE" dirty="0" smtClean="0"/>
              <a:t>C.P. Dhard</a:t>
            </a:r>
            <a:r>
              <a:rPr lang="de-DE" baseline="30000" dirty="0" smtClean="0"/>
              <a:t>1</a:t>
            </a:r>
            <a:r>
              <a:rPr lang="de-DE" dirty="0" smtClean="0"/>
              <a:t>, V. Haak</a:t>
            </a:r>
            <a:r>
              <a:rPr lang="de-DE" baseline="30000" dirty="0" smtClean="0"/>
              <a:t>1</a:t>
            </a:r>
            <a:r>
              <a:rPr lang="de-DE" dirty="0" smtClean="0"/>
              <a:t>, J. Igitkhanov</a:t>
            </a:r>
            <a:r>
              <a:rPr lang="de-DE" baseline="30000" dirty="0" smtClean="0"/>
              <a:t>2</a:t>
            </a:r>
            <a:r>
              <a:rPr lang="de-DE" dirty="0" smtClean="0"/>
              <a:t>, M. Jakubowski</a:t>
            </a:r>
            <a:r>
              <a:rPr lang="de-DE" baseline="30000" dirty="0" smtClean="0"/>
              <a:t>1</a:t>
            </a:r>
            <a:r>
              <a:rPr lang="de-DE" dirty="0" smtClean="0"/>
              <a:t>,  A. Kharwandikar</a:t>
            </a:r>
            <a:r>
              <a:rPr lang="de-DE" baseline="30000" dirty="0" smtClean="0"/>
              <a:t>1</a:t>
            </a:r>
            <a:r>
              <a:rPr lang="de-DE" dirty="0" smtClean="0"/>
              <a:t>, M. Krychowiak</a:t>
            </a:r>
            <a:r>
              <a:rPr lang="de-DE" baseline="30000" dirty="0" smtClean="0"/>
              <a:t>1</a:t>
            </a:r>
            <a:r>
              <a:rPr lang="de-DE" dirty="0" smtClean="0"/>
              <a:t>, D. Naujoks</a:t>
            </a:r>
            <a:r>
              <a:rPr lang="de-DE" baseline="30000" dirty="0" smtClean="0"/>
              <a:t>1</a:t>
            </a:r>
            <a:r>
              <a:rPr lang="de-DE" dirty="0" smtClean="0"/>
              <a:t>, V. Rhode</a:t>
            </a:r>
            <a:r>
              <a:rPr lang="de-DE" baseline="30000" dirty="0" smtClean="0"/>
              <a:t>1</a:t>
            </a:r>
            <a:r>
              <a:rPr lang="de-DE" dirty="0" smtClean="0"/>
              <a:t>, G. Schlisio</a:t>
            </a:r>
            <a:r>
              <a:rPr lang="de-DE" baseline="30000" dirty="0" smtClean="0"/>
              <a:t>1</a:t>
            </a:r>
            <a:r>
              <a:rPr lang="de-DE" dirty="0" smtClean="0"/>
              <a:t>, C. Tantos</a:t>
            </a:r>
            <a:r>
              <a:rPr lang="de-DE" baseline="30000" dirty="0" smtClean="0"/>
              <a:t>2</a:t>
            </a:r>
            <a:r>
              <a:rPr lang="de-DE" dirty="0" smtClean="0"/>
              <a:t>, S. Varoutis</a:t>
            </a:r>
            <a:r>
              <a:rPr lang="de-DE" baseline="30000" dirty="0" smtClean="0"/>
              <a:t>2</a:t>
            </a:r>
            <a:endParaRPr lang="de-DE" dirty="0"/>
          </a:p>
        </p:txBody>
      </p:sp>
      <p:sp>
        <p:nvSpPr>
          <p:cNvPr id="7" name="Titel 6"/>
          <p:cNvSpPr>
            <a:spLocks noGrp="1"/>
          </p:cNvSpPr>
          <p:nvPr>
            <p:ph type="title"/>
          </p:nvPr>
        </p:nvSpPr>
        <p:spPr>
          <a:prstGeom prst="rect">
            <a:avLst/>
          </a:prstGeom>
        </p:spPr>
        <p:txBody>
          <a:bodyPr/>
          <a:lstStyle/>
          <a:p>
            <a:r>
              <a:rPr lang="de-DE" dirty="0" smtClean="0"/>
              <a:t>TG E&amp;D: </a:t>
            </a:r>
            <a:r>
              <a:rPr lang="de-DE" dirty="0" err="1" smtClean="0"/>
              <a:t>Subgroup</a:t>
            </a:r>
            <a:r>
              <a:rPr lang="de-DE" dirty="0" smtClean="0"/>
              <a:t> </a:t>
            </a:r>
            <a:r>
              <a:rPr lang="de-DE" dirty="0" err="1" smtClean="0"/>
              <a:t>Fueling</a:t>
            </a:r>
            <a:r>
              <a:rPr lang="de-DE" dirty="0" smtClean="0"/>
              <a:t> &amp; </a:t>
            </a:r>
            <a:r>
              <a:rPr lang="de-DE" dirty="0" err="1" smtClean="0"/>
              <a:t>Exhaust</a:t>
            </a:r>
            <a:r>
              <a:rPr lang="de-DE" dirty="0" smtClean="0"/>
              <a:t/>
            </a:r>
            <a:br>
              <a:rPr lang="de-DE" dirty="0" smtClean="0"/>
            </a:br>
            <a:r>
              <a:rPr lang="de-DE" dirty="0" smtClean="0"/>
              <a:t>Kick off – </a:t>
            </a:r>
            <a:r>
              <a:rPr lang="de-DE" dirty="0" smtClean="0"/>
              <a:t>H </a:t>
            </a:r>
            <a:r>
              <a:rPr lang="de-DE" dirty="0" err="1" smtClean="0"/>
              <a:t>exhaust</a:t>
            </a:r>
            <a:r>
              <a:rPr lang="de-DE" dirty="0" smtClean="0"/>
              <a:t> </a:t>
            </a:r>
            <a:r>
              <a:rPr lang="de-DE" dirty="0" err="1" smtClean="0"/>
              <a:t>proposals</a:t>
            </a:r>
            <a:endParaRPr lang="de-DE" dirty="0"/>
          </a:p>
        </p:txBody>
      </p:sp>
      <p:sp>
        <p:nvSpPr>
          <p:cNvPr id="8" name="Rechteck 7"/>
          <p:cNvSpPr/>
          <p:nvPr/>
        </p:nvSpPr>
        <p:spPr>
          <a:xfrm>
            <a:off x="1019425" y="3103066"/>
            <a:ext cx="7019925" cy="400110"/>
          </a:xfrm>
          <a:prstGeom prst="rect">
            <a:avLst/>
          </a:prstGeom>
        </p:spPr>
        <p:txBody>
          <a:bodyPr wrap="square">
            <a:spAutoFit/>
          </a:bodyPr>
          <a:lstStyle/>
          <a:p>
            <a:r>
              <a:rPr lang="de-DE" sz="1000" baseline="30000" dirty="0"/>
              <a:t>1</a:t>
            </a:r>
            <a:r>
              <a:rPr lang="de-DE" sz="1000" dirty="0"/>
              <a:t>Max Planck </a:t>
            </a:r>
            <a:r>
              <a:rPr lang="de-DE" sz="1000" dirty="0" err="1"/>
              <a:t>Inst</a:t>
            </a:r>
            <a:r>
              <a:rPr lang="de-DE" sz="1000" dirty="0"/>
              <a:t>. </a:t>
            </a:r>
            <a:r>
              <a:rPr lang="de-DE" sz="1000" dirty="0" err="1"/>
              <a:t>for</a:t>
            </a:r>
            <a:r>
              <a:rPr lang="de-DE" sz="1000" dirty="0"/>
              <a:t> Plasma </a:t>
            </a:r>
            <a:r>
              <a:rPr lang="de-DE" sz="1000" dirty="0" err="1"/>
              <a:t>Physics</a:t>
            </a:r>
            <a:r>
              <a:rPr lang="de-DE" sz="1000" dirty="0"/>
              <a:t>, 17491 Greifswald, Germany</a:t>
            </a:r>
          </a:p>
          <a:p>
            <a:r>
              <a:rPr lang="de-DE" sz="1000" baseline="30000" dirty="0" smtClean="0"/>
              <a:t>2</a:t>
            </a:r>
            <a:r>
              <a:rPr lang="de-DE" sz="1000" dirty="0" smtClean="0"/>
              <a:t>Karlsruher Institut für Technologie, 76131 Karlsruhe, Germany</a:t>
            </a:r>
            <a:endParaRPr lang="de-DE" sz="1000" dirty="0" smtClean="0"/>
          </a:p>
        </p:txBody>
      </p:sp>
    </p:spTree>
    <p:extLst>
      <p:ext uri="{BB962C8B-B14F-4D97-AF65-F5344CB8AC3E}">
        <p14:creationId xmlns:p14="http://schemas.microsoft.com/office/powerpoint/2010/main" val="286247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Goal </a:t>
            </a:r>
            <a:r>
              <a:rPr lang="de-DE" dirty="0" err="1" smtClean="0"/>
              <a:t>of</a:t>
            </a:r>
            <a:r>
              <a:rPr lang="de-DE" dirty="0" smtClean="0"/>
              <a:t> </a:t>
            </a:r>
            <a:r>
              <a:rPr lang="de-DE" dirty="0" err="1" smtClean="0"/>
              <a:t>this</a:t>
            </a:r>
            <a:r>
              <a:rPr lang="de-DE" dirty="0" smtClean="0"/>
              <a:t> </a:t>
            </a:r>
            <a:r>
              <a:rPr lang="de-DE" dirty="0" err="1" smtClean="0"/>
              <a:t>meeting</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2</a:t>
            </a:fld>
            <a:endParaRPr lang="de-DE" dirty="0"/>
          </a:p>
        </p:txBody>
      </p:sp>
      <p:sp>
        <p:nvSpPr>
          <p:cNvPr id="6" name="Textplatzhalter 5"/>
          <p:cNvSpPr>
            <a:spLocks noGrp="1"/>
          </p:cNvSpPr>
          <p:nvPr>
            <p:ph type="body" sz="quarter" idx="17"/>
          </p:nvPr>
        </p:nvSpPr>
        <p:spPr/>
        <p:txBody>
          <a:bodyPr/>
          <a:lstStyle/>
          <a:p>
            <a:r>
              <a:rPr lang="de-DE" dirty="0" smtClean="0"/>
              <a:t>Bring </a:t>
            </a:r>
            <a:r>
              <a:rPr lang="de-DE" dirty="0" err="1" smtClean="0"/>
              <a:t>everyone</a:t>
            </a:r>
            <a:r>
              <a:rPr lang="de-DE" dirty="0" smtClean="0"/>
              <a:t> on </a:t>
            </a:r>
            <a:r>
              <a:rPr lang="de-DE" dirty="0" err="1" smtClean="0"/>
              <a:t>the</a:t>
            </a:r>
            <a:r>
              <a:rPr lang="de-DE" dirty="0" smtClean="0"/>
              <a:t> same </a:t>
            </a:r>
            <a:r>
              <a:rPr lang="de-DE" dirty="0" err="1" smtClean="0"/>
              <a:t>page</a:t>
            </a:r>
            <a:endParaRPr lang="de-DE" dirty="0" smtClean="0"/>
          </a:p>
          <a:p>
            <a:r>
              <a:rPr lang="de-DE" dirty="0" err="1" smtClean="0"/>
              <a:t>Define</a:t>
            </a:r>
            <a:r>
              <a:rPr lang="de-DE" dirty="0" smtClean="0"/>
              <a:t> </a:t>
            </a:r>
            <a:r>
              <a:rPr lang="de-DE" dirty="0" err="1" smtClean="0"/>
              <a:t>roles</a:t>
            </a:r>
            <a:endParaRPr lang="de-DE" dirty="0" smtClean="0"/>
          </a:p>
          <a:p>
            <a:r>
              <a:rPr lang="de-DE" dirty="0" smtClean="0"/>
              <a:t>Project </a:t>
            </a:r>
            <a:r>
              <a:rPr lang="de-DE" dirty="0" err="1" smtClean="0"/>
              <a:t>goal</a:t>
            </a:r>
            <a:endParaRPr lang="de-DE" dirty="0" smtClean="0"/>
          </a:p>
          <a:p>
            <a:r>
              <a:rPr lang="de-DE" dirty="0" smtClean="0"/>
              <a:t>Communication</a:t>
            </a:r>
          </a:p>
          <a:p>
            <a:r>
              <a:rPr lang="de-DE" dirty="0" err="1" smtClean="0"/>
              <a:t>Documentation</a:t>
            </a:r>
            <a:endParaRPr lang="de-DE" dirty="0" smtClean="0"/>
          </a:p>
          <a:p>
            <a:r>
              <a:rPr lang="de-DE" dirty="0" smtClean="0"/>
              <a:t>Feedback</a:t>
            </a:r>
            <a:endParaRPr lang="de-DE" dirty="0"/>
          </a:p>
        </p:txBody>
      </p:sp>
    </p:spTree>
    <p:extLst>
      <p:ext uri="{BB962C8B-B14F-4D97-AF65-F5344CB8AC3E}">
        <p14:creationId xmlns:p14="http://schemas.microsoft.com/office/powerpoint/2010/main" val="95907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Role</a:t>
            </a:r>
            <a:r>
              <a:rPr lang="de-DE" dirty="0" smtClean="0"/>
              <a:t> </a:t>
            </a:r>
            <a:r>
              <a:rPr lang="de-DE" dirty="0" err="1" smtClean="0"/>
              <a:t>of</a:t>
            </a:r>
            <a:r>
              <a:rPr lang="de-DE" dirty="0" smtClean="0"/>
              <a:t> </a:t>
            </a:r>
            <a:r>
              <a:rPr lang="de-DE" dirty="0" err="1" smtClean="0"/>
              <a:t>coordinator</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3</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Responsibilities</a:t>
            </a:r>
            <a:endParaRPr lang="de-DE" dirty="0" smtClean="0"/>
          </a:p>
          <a:p>
            <a:r>
              <a:rPr lang="de-DE" dirty="0" err="1" smtClean="0"/>
              <a:t>Organize</a:t>
            </a:r>
            <a:r>
              <a:rPr lang="de-DE" dirty="0" smtClean="0"/>
              <a:t> </a:t>
            </a:r>
            <a:r>
              <a:rPr lang="de-DE" dirty="0" err="1" smtClean="0"/>
              <a:t>meetings</a:t>
            </a:r>
            <a:endParaRPr lang="de-DE" dirty="0" smtClean="0"/>
          </a:p>
          <a:p>
            <a:r>
              <a:rPr lang="de-DE" dirty="0" err="1" smtClean="0"/>
              <a:t>Enable</a:t>
            </a:r>
            <a:r>
              <a:rPr lang="de-DE" dirty="0" smtClean="0"/>
              <a:t> open </a:t>
            </a:r>
            <a:r>
              <a:rPr lang="de-DE" dirty="0" err="1" smtClean="0"/>
              <a:t>communication</a:t>
            </a:r>
            <a:r>
              <a:rPr lang="de-DE" dirty="0" smtClean="0"/>
              <a:t> </a:t>
            </a:r>
            <a:r>
              <a:rPr lang="de-DE" dirty="0" err="1" smtClean="0"/>
              <a:t>within</a:t>
            </a:r>
            <a:r>
              <a:rPr lang="de-DE" dirty="0" smtClean="0"/>
              <a:t> </a:t>
            </a:r>
            <a:r>
              <a:rPr lang="de-DE" dirty="0" err="1" smtClean="0"/>
              <a:t>the</a:t>
            </a:r>
            <a:r>
              <a:rPr lang="de-DE" dirty="0" smtClean="0"/>
              <a:t> </a:t>
            </a:r>
            <a:r>
              <a:rPr lang="de-DE" dirty="0" err="1" smtClean="0"/>
              <a:t>group</a:t>
            </a:r>
            <a:endParaRPr lang="de-DE" dirty="0" smtClean="0"/>
          </a:p>
          <a:p>
            <a:r>
              <a:rPr lang="de-DE" dirty="0" err="1" smtClean="0"/>
              <a:t>Document</a:t>
            </a:r>
            <a:r>
              <a:rPr lang="de-DE" dirty="0" smtClean="0"/>
              <a:t> </a:t>
            </a:r>
            <a:r>
              <a:rPr lang="de-DE" dirty="0" err="1" smtClean="0"/>
              <a:t>communication</a:t>
            </a:r>
            <a:endParaRPr lang="de-DE" dirty="0" smtClean="0"/>
          </a:p>
          <a:p>
            <a:r>
              <a:rPr lang="de-DE" dirty="0" smtClean="0"/>
              <a:t>Support </a:t>
            </a:r>
            <a:r>
              <a:rPr lang="de-DE" dirty="0" err="1" smtClean="0"/>
              <a:t>group</a:t>
            </a:r>
            <a:r>
              <a:rPr lang="de-DE" dirty="0" smtClean="0"/>
              <a:t> </a:t>
            </a:r>
            <a:r>
              <a:rPr lang="de-DE" dirty="0" err="1" smtClean="0"/>
              <a:t>members</a:t>
            </a:r>
            <a:r>
              <a:rPr lang="de-DE" dirty="0" smtClean="0"/>
              <a:t> </a:t>
            </a:r>
            <a:r>
              <a:rPr lang="de-DE" dirty="0" err="1" smtClean="0"/>
              <a:t>with</a:t>
            </a:r>
            <a:r>
              <a:rPr lang="de-DE" dirty="0" smtClean="0"/>
              <a:t> </a:t>
            </a:r>
            <a:r>
              <a:rPr lang="de-DE" dirty="0" err="1" smtClean="0"/>
              <a:t>work</a:t>
            </a:r>
            <a:r>
              <a:rPr lang="de-DE" dirty="0" smtClean="0"/>
              <a:t> </a:t>
            </a:r>
            <a:r>
              <a:rPr lang="de-DE" dirty="0" err="1" smtClean="0"/>
              <a:t>about</a:t>
            </a:r>
            <a:r>
              <a:rPr lang="de-DE" dirty="0" smtClean="0"/>
              <a:t> </a:t>
            </a:r>
            <a:r>
              <a:rPr lang="de-DE" dirty="0" err="1" smtClean="0"/>
              <a:t>work</a:t>
            </a:r>
            <a:r>
              <a:rPr lang="de-DE" dirty="0" smtClean="0"/>
              <a:t>, so </a:t>
            </a:r>
            <a:r>
              <a:rPr lang="de-DE" dirty="0" err="1" smtClean="0"/>
              <a:t>members</a:t>
            </a:r>
            <a:r>
              <a:rPr lang="de-DE" dirty="0" smtClean="0"/>
              <a:t> </a:t>
            </a:r>
            <a:r>
              <a:rPr lang="de-DE" dirty="0" err="1" smtClean="0"/>
              <a:t>can</a:t>
            </a:r>
            <a:r>
              <a:rPr lang="de-DE" dirty="0" smtClean="0"/>
              <a:t> </a:t>
            </a:r>
            <a:r>
              <a:rPr lang="de-DE" dirty="0" err="1" smtClean="0"/>
              <a:t>focus</a:t>
            </a:r>
            <a:r>
              <a:rPr lang="de-DE" dirty="0" smtClean="0"/>
              <a:t> on high-impact </a:t>
            </a:r>
            <a:r>
              <a:rPr lang="de-DE" dirty="0" err="1" smtClean="0"/>
              <a:t>work</a:t>
            </a:r>
            <a:endParaRPr lang="de-DE" dirty="0" smtClean="0"/>
          </a:p>
          <a:p>
            <a:r>
              <a:rPr lang="de-DE" dirty="0" smtClean="0"/>
              <a:t>Monitor </a:t>
            </a:r>
            <a:r>
              <a:rPr lang="de-DE" dirty="0" err="1" smtClean="0"/>
              <a:t>progress</a:t>
            </a:r>
            <a:r>
              <a:rPr lang="de-DE" dirty="0" smtClean="0"/>
              <a:t> </a:t>
            </a:r>
            <a:r>
              <a:rPr lang="de-DE" dirty="0" err="1" smtClean="0"/>
              <a:t>and</a:t>
            </a:r>
            <a:r>
              <a:rPr lang="de-DE" dirty="0" smtClean="0"/>
              <a:t> </a:t>
            </a:r>
            <a:r>
              <a:rPr lang="de-DE" dirty="0" err="1" smtClean="0"/>
              <a:t>give</a:t>
            </a:r>
            <a:r>
              <a:rPr lang="de-DE" dirty="0" smtClean="0"/>
              <a:t> </a:t>
            </a:r>
            <a:r>
              <a:rPr lang="de-DE" dirty="0" err="1" smtClean="0"/>
              <a:t>updates</a:t>
            </a:r>
            <a:r>
              <a:rPr lang="de-DE" dirty="0" smtClean="0"/>
              <a:t> in TG </a:t>
            </a:r>
            <a:r>
              <a:rPr lang="de-DE" dirty="0" err="1" smtClean="0"/>
              <a:t>Edge&amp;Divertor</a:t>
            </a:r>
            <a:endParaRPr lang="de-DE" dirty="0" smtClean="0"/>
          </a:p>
          <a:p>
            <a:r>
              <a:rPr lang="de-DE" dirty="0" err="1" smtClean="0"/>
              <a:t>Coordinate</a:t>
            </a:r>
            <a:r>
              <a:rPr lang="de-DE" dirty="0" smtClean="0"/>
              <a:t> </a:t>
            </a:r>
            <a:r>
              <a:rPr lang="de-DE" dirty="0" err="1" smtClean="0"/>
              <a:t>overlap</a:t>
            </a:r>
            <a:r>
              <a:rPr lang="de-DE" dirty="0" smtClean="0"/>
              <a:t> </a:t>
            </a:r>
            <a:r>
              <a:rPr lang="de-DE" dirty="0" err="1" smtClean="0"/>
              <a:t>with</a:t>
            </a:r>
            <a:r>
              <a:rPr lang="de-DE" dirty="0" smtClean="0"/>
              <a:t> </a:t>
            </a:r>
            <a:r>
              <a:rPr lang="de-DE" dirty="0" err="1" smtClean="0"/>
              <a:t>other</a:t>
            </a:r>
            <a:r>
              <a:rPr lang="de-DE" dirty="0" smtClean="0"/>
              <a:t> </a:t>
            </a:r>
            <a:r>
              <a:rPr lang="de-DE" dirty="0" err="1" smtClean="0"/>
              <a:t>groups</a:t>
            </a:r>
            <a:endParaRPr lang="de-DE" dirty="0" smtClean="0"/>
          </a:p>
          <a:p>
            <a:endParaRPr lang="de-DE" dirty="0"/>
          </a:p>
          <a:p>
            <a:r>
              <a:rPr lang="de-DE" dirty="0" smtClean="0"/>
              <a:t>I </a:t>
            </a:r>
            <a:r>
              <a:rPr lang="de-DE" dirty="0" err="1" smtClean="0"/>
              <a:t>need</a:t>
            </a:r>
            <a:r>
              <a:rPr lang="de-DE" dirty="0" smtClean="0"/>
              <a:t> </a:t>
            </a:r>
            <a:r>
              <a:rPr lang="de-DE" dirty="0" err="1" smtClean="0"/>
              <a:t>your</a:t>
            </a:r>
            <a:r>
              <a:rPr lang="de-DE" dirty="0" smtClean="0"/>
              <a:t> </a:t>
            </a:r>
            <a:r>
              <a:rPr lang="de-DE" dirty="0" err="1" smtClean="0"/>
              <a:t>input</a:t>
            </a:r>
            <a:r>
              <a:rPr lang="de-DE" dirty="0" smtClean="0"/>
              <a:t>!</a:t>
            </a:r>
          </a:p>
          <a:p>
            <a:r>
              <a:rPr lang="de-DE" dirty="0" smtClean="0"/>
              <a:t>I </a:t>
            </a:r>
            <a:r>
              <a:rPr lang="de-DE" dirty="0" err="1" smtClean="0"/>
              <a:t>need</a:t>
            </a:r>
            <a:r>
              <a:rPr lang="de-DE" dirty="0" smtClean="0"/>
              <a:t> </a:t>
            </a:r>
            <a:r>
              <a:rPr lang="de-DE" dirty="0" err="1" smtClean="0"/>
              <a:t>your</a:t>
            </a:r>
            <a:r>
              <a:rPr lang="de-DE" dirty="0" smtClean="0"/>
              <a:t> </a:t>
            </a:r>
            <a:r>
              <a:rPr lang="de-DE" dirty="0" err="1" smtClean="0"/>
              <a:t>help</a:t>
            </a:r>
            <a:r>
              <a:rPr lang="de-DE" dirty="0" smtClean="0"/>
              <a:t>!</a:t>
            </a:r>
          </a:p>
          <a:p>
            <a:r>
              <a:rPr lang="de-DE" dirty="0" smtClean="0"/>
              <a:t>I will listen!</a:t>
            </a:r>
          </a:p>
          <a:p>
            <a:endParaRPr lang="de-DE" dirty="0"/>
          </a:p>
        </p:txBody>
      </p:sp>
    </p:spTree>
    <p:extLst>
      <p:ext uri="{BB962C8B-B14F-4D97-AF65-F5344CB8AC3E}">
        <p14:creationId xmlns:p14="http://schemas.microsoft.com/office/powerpoint/2010/main" val="71266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Introduction</a:t>
            </a:r>
            <a:r>
              <a:rPr lang="de-DE" dirty="0" smtClean="0"/>
              <a:t> </a:t>
            </a:r>
            <a:r>
              <a:rPr lang="de-DE" dirty="0" err="1" smtClean="0"/>
              <a:t>round</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4</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Maximum 3 </a:t>
            </a:r>
            <a:r>
              <a:rPr lang="de-DE" dirty="0" err="1" smtClean="0"/>
              <a:t>Minutes</a:t>
            </a:r>
            <a:r>
              <a:rPr lang="de-DE" dirty="0" smtClean="0"/>
              <a:t> per </a:t>
            </a:r>
            <a:r>
              <a:rPr lang="de-DE" dirty="0" err="1" smtClean="0"/>
              <a:t>person</a:t>
            </a:r>
            <a:endParaRPr lang="de-DE" dirty="0" smtClean="0"/>
          </a:p>
          <a:p>
            <a:r>
              <a:rPr lang="de-DE" dirty="0" smtClean="0"/>
              <a:t>Who </a:t>
            </a:r>
            <a:r>
              <a:rPr lang="de-DE" dirty="0" err="1" smtClean="0"/>
              <a:t>are</a:t>
            </a:r>
            <a:r>
              <a:rPr lang="de-DE" dirty="0" smtClean="0"/>
              <a:t> </a:t>
            </a:r>
            <a:r>
              <a:rPr lang="de-DE" dirty="0" err="1" smtClean="0"/>
              <a:t>you</a:t>
            </a:r>
            <a:r>
              <a:rPr lang="de-DE" dirty="0" smtClean="0"/>
              <a:t>?</a:t>
            </a:r>
          </a:p>
          <a:p>
            <a:r>
              <a:rPr lang="de-DE" dirty="0" err="1" smtClean="0"/>
              <a:t>What</a:t>
            </a:r>
            <a:r>
              <a:rPr lang="de-DE" dirty="0" smtClean="0"/>
              <a:t> </a:t>
            </a:r>
            <a:r>
              <a:rPr lang="de-DE" dirty="0" err="1" smtClean="0"/>
              <a:t>are</a:t>
            </a:r>
            <a:r>
              <a:rPr lang="de-DE" dirty="0" smtClean="0"/>
              <a:t> </a:t>
            </a:r>
            <a:r>
              <a:rPr lang="de-DE" dirty="0" err="1" smtClean="0"/>
              <a:t>you</a:t>
            </a:r>
            <a:r>
              <a:rPr lang="de-DE" dirty="0" smtClean="0"/>
              <a:t> </a:t>
            </a:r>
            <a:r>
              <a:rPr lang="de-DE" dirty="0" err="1" smtClean="0"/>
              <a:t>currently</a:t>
            </a:r>
            <a:r>
              <a:rPr lang="de-DE" dirty="0" smtClean="0"/>
              <a:t> </a:t>
            </a:r>
            <a:r>
              <a:rPr lang="de-DE" dirty="0" err="1" smtClean="0"/>
              <a:t>working</a:t>
            </a:r>
            <a:r>
              <a:rPr lang="de-DE" dirty="0" smtClean="0"/>
              <a:t> on?</a:t>
            </a:r>
          </a:p>
          <a:p>
            <a:r>
              <a:rPr lang="de-DE" dirty="0" err="1"/>
              <a:t>What</a:t>
            </a:r>
            <a:r>
              <a:rPr lang="de-DE" dirty="0"/>
              <a:t> </a:t>
            </a:r>
            <a:r>
              <a:rPr lang="de-DE" dirty="0" err="1"/>
              <a:t>are</a:t>
            </a:r>
            <a:r>
              <a:rPr lang="de-DE" dirty="0"/>
              <a:t> </a:t>
            </a:r>
            <a:r>
              <a:rPr lang="de-DE" dirty="0" err="1"/>
              <a:t>you</a:t>
            </a:r>
            <a:r>
              <a:rPr lang="de-DE" dirty="0"/>
              <a:t> </a:t>
            </a:r>
            <a:r>
              <a:rPr lang="de-DE" dirty="0" err="1"/>
              <a:t>interested</a:t>
            </a:r>
            <a:r>
              <a:rPr lang="de-DE" dirty="0"/>
              <a:t> </a:t>
            </a:r>
            <a:r>
              <a:rPr lang="de-DE" dirty="0" err="1"/>
              <a:t>to</a:t>
            </a:r>
            <a:r>
              <a:rPr lang="de-DE" dirty="0"/>
              <a:t> </a:t>
            </a:r>
            <a:r>
              <a:rPr lang="de-DE" dirty="0" err="1" smtClean="0"/>
              <a:t>write</a:t>
            </a:r>
            <a:r>
              <a:rPr lang="de-DE" dirty="0" smtClean="0"/>
              <a:t> </a:t>
            </a:r>
            <a:r>
              <a:rPr lang="de-DE" dirty="0" err="1" smtClean="0"/>
              <a:t>proposals</a:t>
            </a:r>
            <a:r>
              <a:rPr lang="de-DE" dirty="0" smtClean="0"/>
              <a:t> </a:t>
            </a:r>
            <a:r>
              <a:rPr lang="de-DE" dirty="0" err="1" smtClean="0"/>
              <a:t>for</a:t>
            </a:r>
            <a:r>
              <a:rPr lang="de-DE" dirty="0" smtClean="0"/>
              <a:t>?</a:t>
            </a:r>
            <a:endParaRPr lang="de-DE" dirty="0"/>
          </a:p>
          <a:p>
            <a:r>
              <a:rPr lang="de-DE" dirty="0" err="1" smtClean="0"/>
              <a:t>What</a:t>
            </a:r>
            <a:r>
              <a:rPr lang="de-DE" dirty="0" smtClean="0"/>
              <a:t> </a:t>
            </a:r>
            <a:r>
              <a:rPr lang="de-DE" dirty="0" err="1" smtClean="0"/>
              <a:t>are</a:t>
            </a:r>
            <a:r>
              <a:rPr lang="de-DE" dirty="0" smtClean="0"/>
              <a:t> </a:t>
            </a:r>
            <a:r>
              <a:rPr lang="de-DE" dirty="0" err="1" smtClean="0"/>
              <a:t>your</a:t>
            </a:r>
            <a:r>
              <a:rPr lang="de-DE" dirty="0" smtClean="0"/>
              <a:t> </a:t>
            </a:r>
            <a:r>
              <a:rPr lang="de-DE" dirty="0" err="1" smtClean="0"/>
              <a:t>expectations</a:t>
            </a:r>
            <a:r>
              <a:rPr lang="de-DE" dirty="0" smtClean="0"/>
              <a:t> </a:t>
            </a:r>
            <a:r>
              <a:rPr lang="de-DE" dirty="0" err="1" smtClean="0"/>
              <a:t>towards</a:t>
            </a:r>
            <a:r>
              <a:rPr lang="de-DE" dirty="0" smtClean="0"/>
              <a:t> </a:t>
            </a:r>
            <a:r>
              <a:rPr lang="de-DE" dirty="0" err="1" smtClean="0"/>
              <a:t>this</a:t>
            </a:r>
            <a:r>
              <a:rPr lang="de-DE" dirty="0" smtClean="0"/>
              <a:t> </a:t>
            </a:r>
            <a:r>
              <a:rPr lang="de-DE" dirty="0" err="1" smtClean="0"/>
              <a:t>group</a:t>
            </a:r>
            <a:r>
              <a:rPr lang="de-DE" dirty="0" smtClean="0"/>
              <a:t>?</a:t>
            </a:r>
          </a:p>
          <a:p>
            <a:r>
              <a:rPr lang="de-DE" dirty="0" err="1" smtClean="0"/>
              <a:t>How</a:t>
            </a:r>
            <a:r>
              <a:rPr lang="de-DE" dirty="0" smtClean="0"/>
              <a:t> do </a:t>
            </a:r>
            <a:r>
              <a:rPr lang="de-DE" dirty="0" err="1" smtClean="0"/>
              <a:t>you</a:t>
            </a:r>
            <a:r>
              <a:rPr lang="de-DE" dirty="0" smtClean="0"/>
              <a:t> </a:t>
            </a:r>
            <a:r>
              <a:rPr lang="de-DE" dirty="0" err="1" smtClean="0"/>
              <a:t>envision</a:t>
            </a:r>
            <a:r>
              <a:rPr lang="de-DE" dirty="0" smtClean="0"/>
              <a:t> </a:t>
            </a:r>
            <a:r>
              <a:rPr lang="de-DE" dirty="0" err="1" smtClean="0"/>
              <a:t>your</a:t>
            </a:r>
            <a:r>
              <a:rPr lang="de-DE" dirty="0" smtClean="0"/>
              <a:t> </a:t>
            </a:r>
            <a:r>
              <a:rPr lang="de-DE" dirty="0" err="1" smtClean="0"/>
              <a:t>contribution</a:t>
            </a:r>
            <a:r>
              <a:rPr lang="de-DE" dirty="0" smtClean="0"/>
              <a:t> in </a:t>
            </a:r>
            <a:r>
              <a:rPr lang="de-DE" dirty="0" err="1" smtClean="0"/>
              <a:t>this</a:t>
            </a:r>
            <a:r>
              <a:rPr lang="de-DE" dirty="0" smtClean="0"/>
              <a:t> </a:t>
            </a:r>
            <a:r>
              <a:rPr lang="de-DE" dirty="0" err="1" smtClean="0"/>
              <a:t>group</a:t>
            </a:r>
            <a:r>
              <a:rPr lang="de-DE" dirty="0" smtClean="0"/>
              <a:t>?</a:t>
            </a:r>
            <a:endParaRPr lang="de-DE" dirty="0"/>
          </a:p>
        </p:txBody>
      </p:sp>
    </p:spTree>
    <p:extLst>
      <p:ext uri="{BB962C8B-B14F-4D97-AF65-F5344CB8AC3E}">
        <p14:creationId xmlns:p14="http://schemas.microsoft.com/office/powerpoint/2010/main" val="406962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Project – Gas </a:t>
            </a:r>
            <a:r>
              <a:rPr lang="de-DE" dirty="0" err="1" smtClean="0"/>
              <a:t>fueling</a:t>
            </a:r>
            <a:r>
              <a:rPr lang="de-DE" dirty="0" smtClean="0"/>
              <a:t> </a:t>
            </a:r>
            <a:r>
              <a:rPr lang="de-DE" dirty="0" err="1" smtClean="0"/>
              <a:t>proposals</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5</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Proposal</a:t>
            </a:r>
            <a:r>
              <a:rPr lang="de-DE" dirty="0" smtClean="0"/>
              <a:t> </a:t>
            </a:r>
            <a:r>
              <a:rPr lang="de-DE" dirty="0" err="1" smtClean="0"/>
              <a:t>submission</a:t>
            </a:r>
            <a:r>
              <a:rPr lang="de-DE" dirty="0" smtClean="0"/>
              <a:t>: 04.04.22 - 30.04.22 </a:t>
            </a:r>
          </a:p>
          <a:p>
            <a:r>
              <a:rPr lang="de-DE" dirty="0" smtClean="0"/>
              <a:t>Maximum </a:t>
            </a:r>
            <a:r>
              <a:rPr lang="de-DE" dirty="0" err="1" smtClean="0"/>
              <a:t>of</a:t>
            </a:r>
            <a:r>
              <a:rPr lang="de-DE" dirty="0" smtClean="0"/>
              <a:t> 20 </a:t>
            </a:r>
            <a:r>
              <a:rPr lang="de-DE" dirty="0" err="1" smtClean="0"/>
              <a:t>dedicated</a:t>
            </a:r>
            <a:r>
              <a:rPr lang="de-DE" dirty="0" smtClean="0"/>
              <a:t> </a:t>
            </a:r>
            <a:r>
              <a:rPr lang="de-DE" dirty="0" err="1" smtClean="0"/>
              <a:t>programs</a:t>
            </a:r>
            <a:r>
              <a:rPr lang="de-DE" dirty="0" smtClean="0"/>
              <a:t> per </a:t>
            </a:r>
            <a:r>
              <a:rPr lang="de-DE" dirty="0" err="1" smtClean="0"/>
              <a:t>proposal</a:t>
            </a:r>
            <a:r>
              <a:rPr lang="de-DE" dirty="0" smtClean="0"/>
              <a:t> (+ </a:t>
            </a:r>
            <a:r>
              <a:rPr lang="de-DE" dirty="0" err="1" smtClean="0"/>
              <a:t>preparatory</a:t>
            </a:r>
            <a:r>
              <a:rPr lang="de-DE" dirty="0" smtClean="0"/>
              <a:t> </a:t>
            </a:r>
            <a:r>
              <a:rPr lang="de-DE" dirty="0" err="1" smtClean="0"/>
              <a:t>programs</a:t>
            </a:r>
            <a:r>
              <a:rPr lang="de-DE" dirty="0" smtClean="0"/>
              <a:t>)</a:t>
            </a:r>
          </a:p>
          <a:p>
            <a:r>
              <a:rPr lang="de-DE" dirty="0" smtClean="0"/>
              <a:t>Background</a:t>
            </a:r>
          </a:p>
          <a:p>
            <a:r>
              <a:rPr lang="de-DE" dirty="0" err="1" smtClean="0"/>
              <a:t>Relevance</a:t>
            </a:r>
            <a:r>
              <a:rPr lang="de-DE" dirty="0" smtClean="0"/>
              <a:t> </a:t>
            </a:r>
            <a:r>
              <a:rPr lang="de-DE" dirty="0" err="1" smtClean="0"/>
              <a:t>to</a:t>
            </a:r>
            <a:r>
              <a:rPr lang="de-DE" dirty="0" smtClean="0"/>
              <a:t> </a:t>
            </a:r>
            <a:r>
              <a:rPr lang="de-DE" dirty="0" err="1" smtClean="0"/>
              <a:t>the</a:t>
            </a:r>
            <a:r>
              <a:rPr lang="de-DE" dirty="0" smtClean="0"/>
              <a:t> W7-X </a:t>
            </a:r>
            <a:r>
              <a:rPr lang="de-DE" dirty="0" err="1" smtClean="0"/>
              <a:t>program</a:t>
            </a:r>
            <a:r>
              <a:rPr lang="de-DE" dirty="0" smtClean="0"/>
              <a:t> (TF </a:t>
            </a:r>
            <a:r>
              <a:rPr lang="de-DE" dirty="0" err="1" smtClean="0"/>
              <a:t>goals</a:t>
            </a:r>
            <a:r>
              <a:rPr lang="de-DE" dirty="0" smtClean="0"/>
              <a:t>)</a:t>
            </a:r>
          </a:p>
          <a:p>
            <a:r>
              <a:rPr lang="de-DE" dirty="0" smtClean="0"/>
              <a:t>Approach </a:t>
            </a:r>
            <a:r>
              <a:rPr lang="de-DE" dirty="0" err="1" smtClean="0"/>
              <a:t>and</a:t>
            </a:r>
            <a:r>
              <a:rPr lang="de-DE" dirty="0" smtClean="0"/>
              <a:t> </a:t>
            </a:r>
            <a:r>
              <a:rPr lang="de-DE" dirty="0" err="1" smtClean="0"/>
              <a:t>Methodology</a:t>
            </a:r>
            <a:endParaRPr lang="de-DE" dirty="0" smtClean="0"/>
          </a:p>
          <a:p>
            <a:endParaRPr lang="de-DE" dirty="0" smtClean="0"/>
          </a:p>
          <a:p>
            <a:r>
              <a:rPr lang="de-DE" dirty="0" err="1" smtClean="0"/>
              <a:t>Have</a:t>
            </a:r>
            <a:r>
              <a:rPr lang="de-DE" dirty="0" smtClean="0"/>
              <a:t> </a:t>
            </a:r>
            <a:r>
              <a:rPr lang="de-DE" dirty="0" err="1" smtClean="0"/>
              <a:t>to</a:t>
            </a:r>
            <a:r>
              <a:rPr lang="de-DE" dirty="0" smtClean="0"/>
              <a:t> </a:t>
            </a:r>
            <a:r>
              <a:rPr lang="de-DE" dirty="0" err="1" smtClean="0"/>
              <a:t>be</a:t>
            </a:r>
            <a:r>
              <a:rPr lang="de-DE" dirty="0" smtClean="0"/>
              <a:t> </a:t>
            </a:r>
            <a:r>
              <a:rPr lang="de-DE" dirty="0" err="1" smtClean="0"/>
              <a:t>written</a:t>
            </a:r>
            <a:r>
              <a:rPr lang="de-DE" dirty="0" smtClean="0"/>
              <a:t> </a:t>
            </a:r>
            <a:r>
              <a:rPr lang="de-DE" dirty="0" err="1" smtClean="0"/>
              <a:t>with</a:t>
            </a:r>
            <a:r>
              <a:rPr lang="de-DE" dirty="0" smtClean="0"/>
              <a:t> </a:t>
            </a:r>
            <a:r>
              <a:rPr lang="de-DE" dirty="0" err="1" smtClean="0"/>
              <a:t>experiments</a:t>
            </a:r>
            <a:r>
              <a:rPr lang="de-DE" dirty="0" smtClean="0"/>
              <a:t> </a:t>
            </a:r>
            <a:r>
              <a:rPr lang="de-DE" dirty="0" err="1" smtClean="0"/>
              <a:t>and</a:t>
            </a:r>
            <a:r>
              <a:rPr lang="de-DE" dirty="0" smtClean="0"/>
              <a:t> </a:t>
            </a:r>
            <a:r>
              <a:rPr lang="de-DE" dirty="0" err="1" smtClean="0"/>
              <a:t>analysis</a:t>
            </a:r>
            <a:r>
              <a:rPr lang="de-DE" dirty="0" smtClean="0"/>
              <a:t> in </a:t>
            </a:r>
            <a:r>
              <a:rPr lang="de-DE" dirty="0" err="1" smtClean="0"/>
              <a:t>mind</a:t>
            </a:r>
            <a:endParaRPr lang="de-DE" dirty="0" smtClean="0"/>
          </a:p>
          <a:p>
            <a:r>
              <a:rPr lang="de-DE" dirty="0" err="1" smtClean="0"/>
              <a:t>Should</a:t>
            </a:r>
            <a:r>
              <a:rPr lang="de-DE" dirty="0" smtClean="0"/>
              <a:t> </a:t>
            </a:r>
            <a:r>
              <a:rPr lang="de-DE" dirty="0" err="1" smtClean="0"/>
              <a:t>cover</a:t>
            </a:r>
            <a:r>
              <a:rPr lang="de-DE" dirty="0" smtClean="0"/>
              <a:t> all </a:t>
            </a:r>
            <a:r>
              <a:rPr lang="de-DE" dirty="0" err="1" smtClean="0"/>
              <a:t>the</a:t>
            </a:r>
            <a:r>
              <a:rPr lang="de-DE" dirty="0" smtClean="0"/>
              <a:t> </a:t>
            </a:r>
            <a:r>
              <a:rPr lang="de-DE" dirty="0" err="1" smtClean="0"/>
              <a:t>questions</a:t>
            </a:r>
            <a:r>
              <a:rPr lang="de-DE" dirty="0" smtClean="0"/>
              <a:t> </a:t>
            </a:r>
            <a:r>
              <a:rPr lang="de-DE" dirty="0" err="1" smtClean="0"/>
              <a:t>we</a:t>
            </a:r>
            <a:r>
              <a:rPr lang="de-DE" dirty="0" smtClean="0"/>
              <a:t> </a:t>
            </a:r>
            <a:r>
              <a:rPr lang="de-DE" dirty="0" err="1" smtClean="0"/>
              <a:t>asked</a:t>
            </a:r>
            <a:endParaRPr lang="de-DE" dirty="0" smtClean="0"/>
          </a:p>
          <a:p>
            <a:endParaRPr lang="de-DE" dirty="0"/>
          </a:p>
          <a:p>
            <a:pPr marL="0" indent="0">
              <a:buNone/>
            </a:pPr>
            <a:r>
              <a:rPr lang="de-DE" dirty="0" smtClean="0"/>
              <a:t>Goal </a:t>
            </a:r>
            <a:r>
              <a:rPr lang="de-DE" dirty="0" err="1" smtClean="0"/>
              <a:t>is</a:t>
            </a:r>
            <a:r>
              <a:rPr lang="de-DE" dirty="0" smtClean="0"/>
              <a:t> </a:t>
            </a:r>
            <a:r>
              <a:rPr lang="de-DE" dirty="0" err="1" smtClean="0"/>
              <a:t>to</a:t>
            </a:r>
            <a:r>
              <a:rPr lang="de-DE" dirty="0" smtClean="0"/>
              <a:t> </a:t>
            </a:r>
            <a:r>
              <a:rPr lang="de-DE" dirty="0" err="1" smtClean="0"/>
              <a:t>have</a:t>
            </a:r>
            <a:r>
              <a:rPr lang="de-DE" dirty="0" smtClean="0"/>
              <a:t> all </a:t>
            </a:r>
            <a:r>
              <a:rPr lang="de-DE" dirty="0" err="1" smtClean="0"/>
              <a:t>proposals</a:t>
            </a:r>
            <a:r>
              <a:rPr lang="de-DE" dirty="0" smtClean="0"/>
              <a:t> </a:t>
            </a:r>
            <a:r>
              <a:rPr lang="de-DE" dirty="0" err="1" smtClean="0"/>
              <a:t>ready</a:t>
            </a:r>
            <a:r>
              <a:rPr lang="de-DE" dirty="0" smtClean="0"/>
              <a:t> </a:t>
            </a:r>
            <a:r>
              <a:rPr lang="de-DE" dirty="0" err="1" smtClean="0"/>
              <a:t>by</a:t>
            </a:r>
            <a:r>
              <a:rPr lang="de-DE" dirty="0" smtClean="0"/>
              <a:t> 01.04.22</a:t>
            </a:r>
          </a:p>
          <a:p>
            <a:pPr marL="0" indent="0">
              <a:buNone/>
            </a:pPr>
            <a:r>
              <a:rPr lang="de-DE" dirty="0" smtClean="0"/>
              <a:t>April </a:t>
            </a:r>
            <a:r>
              <a:rPr lang="de-DE" dirty="0" err="1" smtClean="0"/>
              <a:t>is</a:t>
            </a:r>
            <a:r>
              <a:rPr lang="de-DE" dirty="0" smtClean="0"/>
              <a:t> </a:t>
            </a:r>
            <a:r>
              <a:rPr lang="de-DE" dirty="0" err="1" smtClean="0"/>
              <a:t>used</a:t>
            </a:r>
            <a:r>
              <a:rPr lang="de-DE" dirty="0" smtClean="0"/>
              <a:t> </a:t>
            </a:r>
            <a:r>
              <a:rPr lang="de-DE" dirty="0" err="1" smtClean="0"/>
              <a:t>contingency</a:t>
            </a:r>
            <a:endParaRPr lang="de-DE" dirty="0" smtClean="0"/>
          </a:p>
        </p:txBody>
      </p:sp>
    </p:spTree>
    <p:extLst>
      <p:ext uri="{BB962C8B-B14F-4D97-AF65-F5344CB8AC3E}">
        <p14:creationId xmlns:p14="http://schemas.microsoft.com/office/powerpoint/2010/main" val="59648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e-DE" dirty="0" smtClean="0"/>
              <a:t>Transparent open </a:t>
            </a:r>
            <a:r>
              <a:rPr lang="de-DE" dirty="0" err="1" smtClean="0"/>
              <a:t>communication</a:t>
            </a:r>
            <a:endParaRPr lang="de-DE" dirty="0"/>
          </a:p>
        </p:txBody>
      </p:sp>
      <p:sp>
        <p:nvSpPr>
          <p:cNvPr id="10" name="Datumsplatzhalter 9"/>
          <p:cNvSpPr>
            <a:spLocks noGrp="1"/>
          </p:cNvSpPr>
          <p:nvPr>
            <p:ph type="dt" sz="half" idx="14"/>
          </p:nvPr>
        </p:nvSpPr>
        <p:spPr/>
        <p:txBody>
          <a:bodyPr/>
          <a:lstStyle/>
          <a:p>
            <a:fld id="{03064DE1-3EDF-40F5-A939-355F8C4D4B0D}" type="datetime1">
              <a:rPr lang="de-DE" smtClean="0"/>
              <a:t>08.02.2022</a:t>
            </a:fld>
            <a:endParaRPr lang="de-DE" dirty="0"/>
          </a:p>
        </p:txBody>
      </p:sp>
      <p:sp>
        <p:nvSpPr>
          <p:cNvPr id="7" name="Fußzeilenplatzhalter 6"/>
          <p:cNvSpPr>
            <a:spLocks noGrp="1"/>
          </p:cNvSpPr>
          <p:nvPr>
            <p:ph type="ftr" sz="quarter" idx="15"/>
          </p:nvPr>
        </p:nvSpPr>
        <p:spPr/>
        <p:txBody>
          <a:bodyPr/>
          <a:lstStyle/>
          <a:p>
            <a:r>
              <a:rPr lang="en-US" dirty="0"/>
              <a:t>Kick off – H exhaust proposals</a:t>
            </a:r>
            <a:endParaRPr lang="en-US" dirty="0"/>
          </a:p>
        </p:txBody>
      </p:sp>
      <p:sp>
        <p:nvSpPr>
          <p:cNvPr id="8" name="Foliennummernplatzhalter 7"/>
          <p:cNvSpPr>
            <a:spLocks noGrp="1"/>
          </p:cNvSpPr>
          <p:nvPr>
            <p:ph type="sldNum" sz="quarter" idx="16"/>
          </p:nvPr>
        </p:nvSpPr>
        <p:spPr/>
        <p:txBody>
          <a:bodyPr/>
          <a:lstStyle/>
          <a:p>
            <a:fld id="{31AA536C-85F5-4A1B-A111-7CE00A08BCBC}" type="slidenum">
              <a:rPr lang="de-DE" smtClean="0"/>
              <a:pPr/>
              <a:t>6</a:t>
            </a:fld>
            <a:endParaRPr lang="de-DE" dirty="0"/>
          </a:p>
        </p:txBody>
      </p:sp>
      <p:sp>
        <p:nvSpPr>
          <p:cNvPr id="4" name="Inhaltsplatzhalter 3"/>
          <p:cNvSpPr>
            <a:spLocks noGrp="1"/>
          </p:cNvSpPr>
          <p:nvPr>
            <p:ph idx="1"/>
          </p:nvPr>
        </p:nvSpPr>
        <p:spPr>
          <a:xfrm>
            <a:off x="479780" y="1096930"/>
            <a:ext cx="11712220" cy="5104490"/>
          </a:xfrm>
        </p:spPr>
        <p:txBody>
          <a:bodyPr lIns="0"/>
          <a:lstStyle/>
          <a:p>
            <a:pPr marL="0" indent="0">
              <a:buNone/>
            </a:pPr>
            <a:r>
              <a:rPr lang="de-DE" dirty="0" smtClean="0"/>
              <a:t>Transparent, open, </a:t>
            </a:r>
            <a:r>
              <a:rPr lang="de-DE" dirty="0" err="1" smtClean="0"/>
              <a:t>free</a:t>
            </a:r>
            <a:r>
              <a:rPr lang="de-DE" dirty="0" smtClean="0"/>
              <a:t>, </a:t>
            </a:r>
            <a:r>
              <a:rPr lang="de-DE" dirty="0" err="1" smtClean="0"/>
              <a:t>creative</a:t>
            </a:r>
            <a:r>
              <a:rPr lang="de-DE" dirty="0" smtClean="0"/>
              <a:t>, </a:t>
            </a:r>
            <a:r>
              <a:rPr lang="de-DE" dirty="0" err="1" smtClean="0"/>
              <a:t>communication</a:t>
            </a:r>
            <a:r>
              <a:rPr lang="de-DE" dirty="0" smtClean="0"/>
              <a:t>:</a:t>
            </a:r>
            <a:endParaRPr lang="de-DE" dirty="0"/>
          </a:p>
          <a:p>
            <a:r>
              <a:rPr lang="de-DE" dirty="0" err="1" smtClean="0"/>
              <a:t>There</a:t>
            </a:r>
            <a:r>
              <a:rPr lang="de-DE" dirty="0" smtClean="0"/>
              <a:t> </a:t>
            </a:r>
            <a:r>
              <a:rPr lang="de-DE" dirty="0" err="1" smtClean="0"/>
              <a:t>are</a:t>
            </a:r>
            <a:r>
              <a:rPr lang="de-DE" dirty="0" smtClean="0"/>
              <a:t> </a:t>
            </a:r>
            <a:r>
              <a:rPr lang="de-DE" dirty="0" err="1" smtClean="0"/>
              <a:t>no</a:t>
            </a:r>
            <a:r>
              <a:rPr lang="de-DE" dirty="0" smtClean="0"/>
              <a:t> </a:t>
            </a:r>
            <a:r>
              <a:rPr lang="de-DE" dirty="0" err="1" smtClean="0"/>
              <a:t>wrong</a:t>
            </a:r>
            <a:r>
              <a:rPr lang="de-DE" dirty="0" smtClean="0"/>
              <a:t> </a:t>
            </a:r>
            <a:r>
              <a:rPr lang="de-DE" dirty="0" err="1" smtClean="0"/>
              <a:t>questions</a:t>
            </a:r>
            <a:r>
              <a:rPr lang="de-DE" dirty="0" smtClean="0"/>
              <a:t>!</a:t>
            </a:r>
          </a:p>
          <a:p>
            <a:r>
              <a:rPr lang="de-DE" dirty="0" err="1" smtClean="0"/>
              <a:t>Everyones</a:t>
            </a:r>
            <a:r>
              <a:rPr lang="de-DE" dirty="0" smtClean="0"/>
              <a:t> </a:t>
            </a:r>
            <a:r>
              <a:rPr lang="de-DE" dirty="0" err="1" smtClean="0"/>
              <a:t>opinion</a:t>
            </a:r>
            <a:r>
              <a:rPr lang="de-DE" dirty="0" smtClean="0"/>
              <a:t> </a:t>
            </a:r>
            <a:r>
              <a:rPr lang="de-DE" dirty="0" err="1" smtClean="0"/>
              <a:t>matters</a:t>
            </a:r>
            <a:endParaRPr lang="de-DE" dirty="0" smtClean="0"/>
          </a:p>
          <a:p>
            <a:r>
              <a:rPr lang="de-DE" dirty="0" smtClean="0"/>
              <a:t>Share </a:t>
            </a:r>
            <a:r>
              <a:rPr lang="de-DE" dirty="0" err="1" smtClean="0"/>
              <a:t>your</a:t>
            </a:r>
            <a:r>
              <a:rPr lang="de-DE" dirty="0" smtClean="0"/>
              <a:t> </a:t>
            </a:r>
            <a:r>
              <a:rPr lang="de-DE" dirty="0" err="1" smtClean="0"/>
              <a:t>thoughts</a:t>
            </a:r>
            <a:r>
              <a:rPr lang="de-DE" dirty="0" smtClean="0"/>
              <a:t>, </a:t>
            </a:r>
            <a:r>
              <a:rPr lang="de-DE" dirty="0" err="1" smtClean="0"/>
              <a:t>you</a:t>
            </a:r>
            <a:r>
              <a:rPr lang="de-DE" dirty="0" smtClean="0"/>
              <a:t> </a:t>
            </a:r>
            <a:r>
              <a:rPr lang="de-DE" dirty="0" err="1"/>
              <a:t>don‘t</a:t>
            </a:r>
            <a:r>
              <a:rPr lang="de-DE" dirty="0"/>
              <a:t> </a:t>
            </a:r>
            <a:r>
              <a:rPr lang="de-DE" dirty="0" err="1"/>
              <a:t>have</a:t>
            </a:r>
            <a:r>
              <a:rPr lang="de-DE" dirty="0"/>
              <a:t> </a:t>
            </a:r>
            <a:r>
              <a:rPr lang="de-DE" dirty="0" err="1"/>
              <a:t>to</a:t>
            </a:r>
            <a:r>
              <a:rPr lang="de-DE" dirty="0"/>
              <a:t> </a:t>
            </a:r>
            <a:r>
              <a:rPr lang="de-DE" dirty="0" err="1"/>
              <a:t>be</a:t>
            </a:r>
            <a:r>
              <a:rPr lang="de-DE" dirty="0"/>
              <a:t> </a:t>
            </a:r>
            <a:r>
              <a:rPr lang="de-DE" dirty="0" err="1"/>
              <a:t>right</a:t>
            </a:r>
            <a:endParaRPr lang="de-DE" dirty="0"/>
          </a:p>
          <a:p>
            <a:r>
              <a:rPr lang="de-DE" dirty="0" err="1" smtClean="0"/>
              <a:t>Raise</a:t>
            </a:r>
            <a:r>
              <a:rPr lang="de-DE" dirty="0" smtClean="0"/>
              <a:t> </a:t>
            </a:r>
            <a:r>
              <a:rPr lang="de-DE" dirty="0" err="1" smtClean="0"/>
              <a:t>problems</a:t>
            </a:r>
            <a:r>
              <a:rPr lang="de-DE" dirty="0" smtClean="0"/>
              <a:t>! </a:t>
            </a:r>
            <a:r>
              <a:rPr lang="de-DE" dirty="0" err="1" smtClean="0"/>
              <a:t>Attack</a:t>
            </a:r>
            <a:r>
              <a:rPr lang="de-DE" dirty="0" smtClean="0"/>
              <a:t> </a:t>
            </a:r>
            <a:r>
              <a:rPr lang="de-DE" dirty="0" err="1"/>
              <a:t>the</a:t>
            </a:r>
            <a:r>
              <a:rPr lang="de-DE" dirty="0"/>
              <a:t> </a:t>
            </a:r>
            <a:r>
              <a:rPr lang="de-DE" dirty="0" err="1" smtClean="0"/>
              <a:t>problem</a:t>
            </a:r>
            <a:r>
              <a:rPr lang="de-DE" dirty="0"/>
              <a:t>, not </a:t>
            </a:r>
            <a:r>
              <a:rPr lang="de-DE" dirty="0" err="1"/>
              <a:t>the</a:t>
            </a:r>
            <a:r>
              <a:rPr lang="de-DE" dirty="0"/>
              <a:t> </a:t>
            </a:r>
            <a:r>
              <a:rPr lang="de-DE" dirty="0" err="1"/>
              <a:t>person</a:t>
            </a:r>
            <a:endParaRPr lang="de-DE" dirty="0"/>
          </a:p>
          <a:p>
            <a:r>
              <a:rPr lang="de-DE" dirty="0" err="1"/>
              <a:t>Let</a:t>
            </a:r>
            <a:r>
              <a:rPr lang="de-DE" dirty="0"/>
              <a:t> </a:t>
            </a:r>
            <a:r>
              <a:rPr lang="de-DE" dirty="0" err="1"/>
              <a:t>others</a:t>
            </a:r>
            <a:r>
              <a:rPr lang="de-DE" dirty="0"/>
              <a:t> finish </a:t>
            </a:r>
            <a:r>
              <a:rPr lang="de-DE" dirty="0" err="1"/>
              <a:t>their</a:t>
            </a:r>
            <a:r>
              <a:rPr lang="de-DE" dirty="0"/>
              <a:t> </a:t>
            </a:r>
            <a:r>
              <a:rPr lang="de-DE" dirty="0" err="1" smtClean="0"/>
              <a:t>thoughts</a:t>
            </a:r>
            <a:endParaRPr lang="de-DE" dirty="0"/>
          </a:p>
          <a:p>
            <a:pPr marL="0" indent="0">
              <a:buNone/>
            </a:pPr>
            <a:endParaRPr lang="de-DE" dirty="0"/>
          </a:p>
          <a:p>
            <a:pPr marL="0" indent="0">
              <a:buNone/>
            </a:pPr>
            <a:r>
              <a:rPr lang="de-DE" dirty="0" smtClean="0"/>
              <a:t>Communication </a:t>
            </a:r>
            <a:r>
              <a:rPr lang="de-DE" dirty="0" err="1" smtClean="0"/>
              <a:t>channels</a:t>
            </a:r>
            <a:r>
              <a:rPr lang="de-DE" dirty="0" smtClean="0"/>
              <a:t>:</a:t>
            </a:r>
          </a:p>
          <a:p>
            <a:r>
              <a:rPr lang="de-DE" dirty="0" smtClean="0"/>
              <a:t>Zoom </a:t>
            </a:r>
            <a:r>
              <a:rPr lang="de-DE" dirty="0" err="1" smtClean="0"/>
              <a:t>channel</a:t>
            </a:r>
            <a:r>
              <a:rPr lang="de-DE" dirty="0" smtClean="0"/>
              <a:t>: W7-X – Gas </a:t>
            </a:r>
            <a:r>
              <a:rPr lang="de-DE" dirty="0" err="1" smtClean="0"/>
              <a:t>fueling</a:t>
            </a:r>
            <a:r>
              <a:rPr lang="de-DE" dirty="0" smtClean="0"/>
              <a:t> 		Quick, </a:t>
            </a:r>
            <a:r>
              <a:rPr lang="de-DE" dirty="0" err="1" smtClean="0"/>
              <a:t>direct</a:t>
            </a:r>
            <a:r>
              <a:rPr lang="de-DE" dirty="0" smtClean="0"/>
              <a:t> </a:t>
            </a:r>
            <a:r>
              <a:rPr lang="de-DE" dirty="0" err="1" smtClean="0"/>
              <a:t>chat</a:t>
            </a:r>
            <a:r>
              <a:rPr lang="de-DE" dirty="0" smtClean="0"/>
              <a:t> </a:t>
            </a:r>
            <a:r>
              <a:rPr lang="de-DE" dirty="0" err="1" smtClean="0"/>
              <a:t>and</a:t>
            </a:r>
            <a:r>
              <a:rPr lang="de-DE" dirty="0" smtClean="0"/>
              <a:t> </a:t>
            </a:r>
            <a:r>
              <a:rPr lang="de-DE" dirty="0" err="1" smtClean="0"/>
              <a:t>multi</a:t>
            </a:r>
            <a:r>
              <a:rPr lang="de-DE" dirty="0" smtClean="0"/>
              <a:t> </a:t>
            </a:r>
            <a:r>
              <a:rPr lang="de-DE" dirty="0" err="1" smtClean="0"/>
              <a:t>media</a:t>
            </a:r>
            <a:r>
              <a:rPr lang="de-DE" dirty="0" smtClean="0"/>
              <a:t> </a:t>
            </a:r>
            <a:r>
              <a:rPr lang="de-DE" dirty="0" err="1" smtClean="0"/>
              <a:t>communication</a:t>
            </a:r>
            <a:endParaRPr lang="de-DE" dirty="0" smtClean="0"/>
          </a:p>
          <a:p>
            <a:r>
              <a:rPr lang="de-DE" dirty="0" smtClean="0"/>
              <a:t>E-Mail					</a:t>
            </a:r>
            <a:r>
              <a:rPr lang="de-DE" dirty="0" err="1" smtClean="0"/>
              <a:t>Please</a:t>
            </a:r>
            <a:r>
              <a:rPr lang="de-DE" dirty="0" smtClean="0"/>
              <a:t> </a:t>
            </a:r>
            <a:r>
              <a:rPr lang="de-DE" dirty="0" err="1" smtClean="0"/>
              <a:t>always</a:t>
            </a:r>
            <a:r>
              <a:rPr lang="de-DE" dirty="0" smtClean="0"/>
              <a:t> </a:t>
            </a:r>
            <a:r>
              <a:rPr lang="de-DE" dirty="0" err="1" smtClean="0"/>
              <a:t>include</a:t>
            </a:r>
            <a:r>
              <a:rPr lang="de-DE" dirty="0" smtClean="0"/>
              <a:t> </a:t>
            </a:r>
            <a:r>
              <a:rPr lang="de-DE" dirty="0" err="1" smtClean="0"/>
              <a:t>the</a:t>
            </a:r>
            <a:r>
              <a:rPr lang="de-DE" dirty="0" smtClean="0"/>
              <a:t> </a:t>
            </a:r>
            <a:r>
              <a:rPr lang="de-DE" dirty="0" err="1" smtClean="0"/>
              <a:t>entire</a:t>
            </a:r>
            <a:r>
              <a:rPr lang="de-DE" dirty="0" smtClean="0"/>
              <a:t> </a:t>
            </a:r>
            <a:r>
              <a:rPr lang="de-DE" dirty="0" err="1" smtClean="0"/>
              <a:t>group</a:t>
            </a:r>
            <a:endParaRPr lang="de-DE" dirty="0" smtClean="0"/>
          </a:p>
          <a:p>
            <a:r>
              <a:rPr lang="de-DE" dirty="0" smtClean="0"/>
              <a:t>Zoom </a:t>
            </a:r>
            <a:r>
              <a:rPr lang="de-DE" dirty="0" err="1" smtClean="0"/>
              <a:t>meeting</a:t>
            </a:r>
            <a:r>
              <a:rPr lang="de-DE" dirty="0" smtClean="0"/>
              <a:t> (</a:t>
            </a:r>
            <a:r>
              <a:rPr lang="de-DE" dirty="0" err="1" smtClean="0"/>
              <a:t>weekly</a:t>
            </a:r>
            <a:r>
              <a:rPr lang="de-DE" dirty="0" smtClean="0"/>
              <a:t>)			</a:t>
            </a:r>
            <a:r>
              <a:rPr lang="de-DE" dirty="0" err="1" smtClean="0"/>
              <a:t>Tuesdays</a:t>
            </a:r>
            <a:r>
              <a:rPr lang="de-DE" dirty="0" smtClean="0"/>
              <a:t> 10:00-11:00</a:t>
            </a:r>
          </a:p>
        </p:txBody>
      </p:sp>
    </p:spTree>
    <p:extLst>
      <p:ext uri="{BB962C8B-B14F-4D97-AF65-F5344CB8AC3E}">
        <p14:creationId xmlns:p14="http://schemas.microsoft.com/office/powerpoint/2010/main" val="2447068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Documentation</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7</a:t>
            </a:fld>
            <a:endParaRPr lang="de-DE" dirty="0"/>
          </a:p>
        </p:txBody>
      </p:sp>
      <p:sp>
        <p:nvSpPr>
          <p:cNvPr id="6" name="Textplatzhalter 5"/>
          <p:cNvSpPr>
            <a:spLocks noGrp="1"/>
          </p:cNvSpPr>
          <p:nvPr>
            <p:ph type="body" sz="quarter" idx="17"/>
          </p:nvPr>
        </p:nvSpPr>
        <p:spPr/>
        <p:txBody>
          <a:bodyPr/>
          <a:lstStyle/>
          <a:p>
            <a:pPr marL="0" indent="0">
              <a:buNone/>
            </a:pPr>
            <a:r>
              <a:rPr lang="de-DE" dirty="0"/>
              <a:t>Zoom Raum </a:t>
            </a:r>
            <a:r>
              <a:rPr lang="de-DE" dirty="0" smtClean="0"/>
              <a:t>2			</a:t>
            </a:r>
            <a:r>
              <a:rPr lang="de-DE" dirty="0" err="1" smtClean="0"/>
              <a:t>External</a:t>
            </a:r>
            <a:r>
              <a:rPr lang="de-DE" dirty="0" smtClean="0"/>
              <a:t> </a:t>
            </a:r>
            <a:r>
              <a:rPr lang="de-DE" dirty="0" err="1" smtClean="0"/>
              <a:t>colleagues</a:t>
            </a:r>
            <a:r>
              <a:rPr lang="de-DE" dirty="0" smtClean="0"/>
              <a:t> </a:t>
            </a:r>
            <a:r>
              <a:rPr lang="de-DE" dirty="0" err="1" smtClean="0"/>
              <a:t>please</a:t>
            </a:r>
            <a:r>
              <a:rPr lang="de-DE" dirty="0" smtClean="0"/>
              <a:t> </a:t>
            </a:r>
            <a:r>
              <a:rPr lang="de-DE" dirty="0" err="1" smtClean="0"/>
              <a:t>add</a:t>
            </a:r>
            <a:r>
              <a:rPr lang="de-DE" dirty="0" smtClean="0"/>
              <a:t> </a:t>
            </a:r>
            <a:r>
              <a:rPr lang="de-DE" dirty="0" err="1" smtClean="0"/>
              <a:t>me</a:t>
            </a:r>
            <a:r>
              <a:rPr lang="de-DE" dirty="0" smtClean="0"/>
              <a:t> </a:t>
            </a:r>
            <a:r>
              <a:rPr lang="de-DE" dirty="0" err="1" smtClean="0"/>
              <a:t>as</a:t>
            </a:r>
            <a:r>
              <a:rPr lang="de-DE" dirty="0" smtClean="0"/>
              <a:t> a </a:t>
            </a:r>
            <a:r>
              <a:rPr lang="de-DE" dirty="0" err="1" smtClean="0"/>
              <a:t>contact</a:t>
            </a:r>
            <a:r>
              <a:rPr lang="de-DE" dirty="0" smtClean="0"/>
              <a:t> on zoom </a:t>
            </a:r>
            <a:endParaRPr lang="de-DE" dirty="0"/>
          </a:p>
          <a:p>
            <a:pPr marL="0" indent="0">
              <a:buNone/>
            </a:pPr>
            <a:r>
              <a:rPr lang="de-DE" dirty="0"/>
              <a:t>ID: </a:t>
            </a:r>
            <a:r>
              <a:rPr lang="de-DE" dirty="0" smtClean="0"/>
              <a:t>948-1054-7070		</a:t>
            </a:r>
            <a:r>
              <a:rPr lang="de-DE" dirty="0" err="1" smtClean="0"/>
              <a:t>to</a:t>
            </a:r>
            <a:r>
              <a:rPr lang="de-DE" dirty="0" smtClean="0"/>
              <a:t> </a:t>
            </a:r>
            <a:r>
              <a:rPr lang="de-DE" dirty="0" err="1" smtClean="0"/>
              <a:t>get</a:t>
            </a:r>
            <a:r>
              <a:rPr lang="de-DE" dirty="0" smtClean="0"/>
              <a:t> </a:t>
            </a:r>
            <a:r>
              <a:rPr lang="de-DE" dirty="0" err="1" smtClean="0"/>
              <a:t>access</a:t>
            </a:r>
            <a:r>
              <a:rPr lang="de-DE" dirty="0" smtClean="0"/>
              <a:t> </a:t>
            </a:r>
            <a:r>
              <a:rPr lang="de-DE" dirty="0" err="1" smtClean="0"/>
              <a:t>to</a:t>
            </a:r>
            <a:r>
              <a:rPr lang="de-DE" dirty="0" smtClean="0"/>
              <a:t> zoom </a:t>
            </a:r>
            <a:r>
              <a:rPr lang="de-DE" dirty="0" err="1" smtClean="0"/>
              <a:t>chat</a:t>
            </a:r>
            <a:r>
              <a:rPr lang="de-DE" dirty="0" smtClean="0"/>
              <a:t> </a:t>
            </a:r>
            <a:r>
              <a:rPr lang="de-DE" dirty="0" err="1" smtClean="0"/>
              <a:t>channel</a:t>
            </a:r>
            <a:endParaRPr lang="de-DE" dirty="0"/>
          </a:p>
          <a:p>
            <a:pPr marL="0" indent="0">
              <a:buNone/>
            </a:pPr>
            <a:r>
              <a:rPr lang="de-DE" dirty="0"/>
              <a:t>PW: 021741</a:t>
            </a:r>
          </a:p>
          <a:p>
            <a:pPr marL="0" indent="0">
              <a:buNone/>
            </a:pPr>
            <a:r>
              <a:rPr lang="de-DE" u="sng" dirty="0">
                <a:hlinkClick r:id="rId2"/>
              </a:rPr>
              <a:t>https://zoom.us/j/94810547070?pwd=Z1N5L2U5N1BmYUYwQW4xSlNldHZwUT09</a:t>
            </a:r>
            <a:endParaRPr lang="de-DE" dirty="0"/>
          </a:p>
          <a:p>
            <a:endParaRPr lang="en-US" dirty="0" smtClean="0"/>
          </a:p>
          <a:p>
            <a:pPr marL="0" indent="0">
              <a:buNone/>
            </a:pPr>
            <a:r>
              <a:rPr lang="en-US" dirty="0" smtClean="0"/>
              <a:t>INDICO website (Slides and Minutes):</a:t>
            </a:r>
            <a:endParaRPr lang="de-DE" dirty="0"/>
          </a:p>
          <a:p>
            <a:pPr marL="0" indent="0">
              <a:buNone/>
            </a:pPr>
            <a:r>
              <a:rPr lang="en-US" u="sng" dirty="0">
                <a:hlinkClick r:id="rId3"/>
              </a:rPr>
              <a:t>https://indico.euro-fusion.org/category/378</a:t>
            </a:r>
            <a:r>
              <a:rPr lang="en-US" u="sng" dirty="0" smtClean="0">
                <a:hlinkClick r:id="rId3"/>
              </a:rPr>
              <a:t>/</a:t>
            </a:r>
            <a:endParaRPr lang="en-US" u="sng" dirty="0" smtClean="0"/>
          </a:p>
          <a:p>
            <a:pPr marL="0" indent="0">
              <a:buNone/>
            </a:pPr>
            <a:endParaRPr lang="en-US" u="sng" dirty="0"/>
          </a:p>
          <a:p>
            <a:pPr marL="0" indent="0">
              <a:buNone/>
            </a:pPr>
            <a:r>
              <a:rPr lang="en-US" dirty="0" err="1" smtClean="0"/>
              <a:t>Datashare</a:t>
            </a:r>
            <a:r>
              <a:rPr lang="en-US" dirty="0" smtClean="0"/>
              <a:t>:</a:t>
            </a:r>
          </a:p>
          <a:p>
            <a:pPr marL="0" indent="0">
              <a:buNone/>
            </a:pPr>
            <a:r>
              <a:rPr lang="en-US" dirty="0"/>
              <a:t>\\x-drive\W7-X Team\Exchange\Topical Group Edge and </a:t>
            </a:r>
            <a:r>
              <a:rPr lang="en-US" dirty="0" err="1"/>
              <a:t>Divertor</a:t>
            </a:r>
            <a:r>
              <a:rPr lang="en-US" dirty="0"/>
              <a:t>\Topics\Particle fueling and exhaust</a:t>
            </a:r>
            <a:endParaRPr lang="de-DE" dirty="0"/>
          </a:p>
          <a:p>
            <a:endParaRPr lang="de-DE" dirty="0"/>
          </a:p>
        </p:txBody>
      </p:sp>
    </p:spTree>
    <p:extLst>
      <p:ext uri="{BB962C8B-B14F-4D97-AF65-F5344CB8AC3E}">
        <p14:creationId xmlns:p14="http://schemas.microsoft.com/office/powerpoint/2010/main" val="1022667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Feedback</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8</a:t>
            </a:fld>
            <a:endParaRPr lang="de-DE" dirty="0"/>
          </a:p>
        </p:txBody>
      </p:sp>
      <p:sp>
        <p:nvSpPr>
          <p:cNvPr id="6" name="Textplatzhalter 5"/>
          <p:cNvSpPr>
            <a:spLocks noGrp="1"/>
          </p:cNvSpPr>
          <p:nvPr>
            <p:ph type="body" sz="quarter" idx="17"/>
          </p:nvPr>
        </p:nvSpPr>
        <p:spPr/>
        <p:txBody>
          <a:bodyPr/>
          <a:lstStyle/>
          <a:p>
            <a:r>
              <a:rPr lang="de-DE" dirty="0" err="1" smtClean="0"/>
              <a:t>Suggestions</a:t>
            </a:r>
            <a:endParaRPr lang="de-DE" dirty="0"/>
          </a:p>
          <a:p>
            <a:r>
              <a:rPr lang="de-DE" dirty="0" err="1" smtClean="0"/>
              <a:t>Questions</a:t>
            </a:r>
            <a:endParaRPr lang="de-DE" dirty="0" smtClean="0"/>
          </a:p>
          <a:p>
            <a:r>
              <a:rPr lang="de-DE" dirty="0" err="1"/>
              <a:t>Doubts</a:t>
            </a:r>
            <a:endParaRPr lang="de-DE" dirty="0" smtClean="0"/>
          </a:p>
          <a:p>
            <a:r>
              <a:rPr lang="de-DE" dirty="0" smtClean="0"/>
              <a:t>Comments</a:t>
            </a:r>
          </a:p>
          <a:p>
            <a:r>
              <a:rPr lang="de-DE" dirty="0" smtClean="0"/>
              <a:t>Action </a:t>
            </a:r>
            <a:r>
              <a:rPr lang="de-DE" dirty="0" err="1" smtClean="0"/>
              <a:t>items</a:t>
            </a:r>
            <a:endParaRPr lang="de-DE" dirty="0"/>
          </a:p>
        </p:txBody>
      </p:sp>
    </p:spTree>
    <p:extLst>
      <p:ext uri="{BB962C8B-B14F-4D97-AF65-F5344CB8AC3E}">
        <p14:creationId xmlns:p14="http://schemas.microsoft.com/office/powerpoint/2010/main" val="116271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Action </a:t>
            </a:r>
            <a:r>
              <a:rPr lang="de-DE" dirty="0" err="1" smtClean="0"/>
              <a:t>items</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 exhaust proposals</a:t>
            </a:r>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9</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What</a:t>
            </a:r>
            <a:r>
              <a:rPr lang="de-DE" dirty="0" smtClean="0"/>
              <a:t> </a:t>
            </a:r>
            <a:r>
              <a:rPr lang="de-DE" dirty="0" err="1" smtClean="0"/>
              <a:t>are</a:t>
            </a:r>
            <a:r>
              <a:rPr lang="de-DE" dirty="0" smtClean="0"/>
              <a:t> </a:t>
            </a:r>
            <a:r>
              <a:rPr lang="de-DE" dirty="0" err="1" smtClean="0"/>
              <a:t>our</a:t>
            </a:r>
            <a:r>
              <a:rPr lang="de-DE" dirty="0" smtClean="0"/>
              <a:t> </a:t>
            </a:r>
            <a:r>
              <a:rPr lang="de-DE" dirty="0" err="1" smtClean="0"/>
              <a:t>metrics</a:t>
            </a:r>
            <a:r>
              <a:rPr lang="de-DE" dirty="0" smtClean="0"/>
              <a:t>?</a:t>
            </a:r>
          </a:p>
          <a:p>
            <a:endParaRPr lang="de-DE" dirty="0"/>
          </a:p>
          <a:p>
            <a:r>
              <a:rPr lang="de-DE" dirty="0" err="1" smtClean="0"/>
              <a:t>Fundamentals</a:t>
            </a:r>
            <a:endParaRPr lang="de-DE" dirty="0" smtClean="0"/>
          </a:p>
          <a:p>
            <a:r>
              <a:rPr lang="de-DE" dirty="0" err="1" smtClean="0"/>
              <a:t>How</a:t>
            </a:r>
            <a:r>
              <a:rPr lang="de-DE" dirty="0" smtClean="0"/>
              <a:t> </a:t>
            </a:r>
            <a:r>
              <a:rPr lang="de-DE" dirty="0" err="1" smtClean="0"/>
              <a:t>well</a:t>
            </a:r>
            <a:r>
              <a:rPr lang="de-DE" dirty="0" smtClean="0"/>
              <a:t> </a:t>
            </a:r>
            <a:r>
              <a:rPr lang="de-DE" dirty="0" err="1" smtClean="0"/>
              <a:t>does</a:t>
            </a:r>
            <a:r>
              <a:rPr lang="de-DE" dirty="0" smtClean="0"/>
              <a:t> </a:t>
            </a:r>
            <a:r>
              <a:rPr lang="de-DE" dirty="0" err="1" smtClean="0"/>
              <a:t>the</a:t>
            </a:r>
            <a:r>
              <a:rPr lang="de-DE" dirty="0" smtClean="0"/>
              <a:t> </a:t>
            </a:r>
            <a:r>
              <a:rPr lang="de-DE" dirty="0" err="1" smtClean="0"/>
              <a:t>island</a:t>
            </a:r>
            <a:r>
              <a:rPr lang="de-DE" dirty="0" smtClean="0"/>
              <a:t> </a:t>
            </a:r>
            <a:r>
              <a:rPr lang="de-DE" dirty="0" err="1" smtClean="0"/>
              <a:t>divertor</a:t>
            </a:r>
            <a:r>
              <a:rPr lang="de-DE" dirty="0" smtClean="0"/>
              <a:t> </a:t>
            </a:r>
            <a:r>
              <a:rPr lang="de-DE" dirty="0" err="1" smtClean="0"/>
              <a:t>collect</a:t>
            </a:r>
            <a:r>
              <a:rPr lang="de-DE" dirty="0" smtClean="0"/>
              <a:t> </a:t>
            </a:r>
            <a:r>
              <a:rPr lang="de-DE" dirty="0" err="1" smtClean="0"/>
              <a:t>particles</a:t>
            </a:r>
            <a:r>
              <a:rPr lang="de-DE" dirty="0" smtClean="0"/>
              <a:t>?</a:t>
            </a:r>
          </a:p>
          <a:p>
            <a:r>
              <a:rPr lang="de-DE" dirty="0" err="1" smtClean="0"/>
              <a:t>How</a:t>
            </a:r>
            <a:r>
              <a:rPr lang="de-DE" dirty="0" smtClean="0"/>
              <a:t> </a:t>
            </a:r>
            <a:r>
              <a:rPr lang="de-DE" dirty="0" err="1" smtClean="0"/>
              <a:t>well</a:t>
            </a:r>
            <a:r>
              <a:rPr lang="de-DE" dirty="0" smtClean="0"/>
              <a:t> </a:t>
            </a:r>
            <a:r>
              <a:rPr lang="de-DE" dirty="0" err="1" smtClean="0"/>
              <a:t>does</a:t>
            </a:r>
            <a:r>
              <a:rPr lang="de-DE" dirty="0" smtClean="0"/>
              <a:t> </a:t>
            </a:r>
            <a:r>
              <a:rPr lang="de-DE" dirty="0" err="1" smtClean="0"/>
              <a:t>the</a:t>
            </a:r>
            <a:r>
              <a:rPr lang="de-DE" dirty="0" smtClean="0"/>
              <a:t> </a:t>
            </a:r>
            <a:r>
              <a:rPr lang="de-DE" dirty="0" err="1" smtClean="0"/>
              <a:t>island</a:t>
            </a:r>
            <a:r>
              <a:rPr lang="de-DE" dirty="0" smtClean="0"/>
              <a:t> </a:t>
            </a:r>
            <a:r>
              <a:rPr lang="de-DE" dirty="0" err="1" smtClean="0"/>
              <a:t>divertor</a:t>
            </a:r>
            <a:r>
              <a:rPr lang="de-DE" dirty="0" smtClean="0"/>
              <a:t> </a:t>
            </a:r>
            <a:r>
              <a:rPr lang="de-DE" dirty="0" err="1" smtClean="0"/>
              <a:t>remove</a:t>
            </a:r>
            <a:r>
              <a:rPr lang="de-DE" dirty="0" smtClean="0"/>
              <a:t> </a:t>
            </a:r>
            <a:r>
              <a:rPr lang="de-DE" dirty="0" err="1" smtClean="0"/>
              <a:t>particles</a:t>
            </a:r>
            <a:r>
              <a:rPr lang="de-DE" dirty="0" smtClean="0"/>
              <a:t>?</a:t>
            </a:r>
          </a:p>
          <a:p>
            <a:r>
              <a:rPr lang="de-DE" dirty="0" smtClean="0"/>
              <a:t>Wall </a:t>
            </a:r>
            <a:r>
              <a:rPr lang="de-DE" dirty="0" err="1" smtClean="0"/>
              <a:t>behavior</a:t>
            </a:r>
            <a:endParaRPr lang="de-DE" dirty="0" smtClean="0"/>
          </a:p>
          <a:p>
            <a:r>
              <a:rPr lang="de-DE" dirty="0" smtClean="0"/>
              <a:t>Technical/Operational</a:t>
            </a:r>
          </a:p>
          <a:p>
            <a:r>
              <a:rPr lang="de-DE" dirty="0" smtClean="0"/>
              <a:t>Link </a:t>
            </a:r>
            <a:r>
              <a:rPr lang="de-DE" dirty="0" err="1" smtClean="0"/>
              <a:t>to</a:t>
            </a:r>
            <a:r>
              <a:rPr lang="de-DE" dirty="0" smtClean="0"/>
              <a:t> </a:t>
            </a:r>
            <a:r>
              <a:rPr lang="de-DE" dirty="0" err="1" smtClean="0"/>
              <a:t>subgroup</a:t>
            </a:r>
            <a:r>
              <a:rPr lang="de-DE" dirty="0" smtClean="0"/>
              <a:t> SOL Transport</a:t>
            </a:r>
          </a:p>
          <a:p>
            <a:r>
              <a:rPr lang="de-DE" dirty="0" smtClean="0"/>
              <a:t>Link </a:t>
            </a:r>
            <a:r>
              <a:rPr lang="de-DE" dirty="0" err="1" smtClean="0"/>
              <a:t>to</a:t>
            </a:r>
            <a:r>
              <a:rPr lang="de-DE" dirty="0" smtClean="0"/>
              <a:t> </a:t>
            </a:r>
            <a:r>
              <a:rPr lang="de-DE" dirty="0" err="1" smtClean="0"/>
              <a:t>Impurities</a:t>
            </a:r>
            <a:endParaRPr lang="de-DE" dirty="0" smtClean="0"/>
          </a:p>
          <a:p>
            <a:endParaRPr lang="de-DE" dirty="0"/>
          </a:p>
          <a:p>
            <a:pPr marL="0" indent="0">
              <a:buNone/>
            </a:pPr>
            <a:endParaRPr lang="de-DE" dirty="0"/>
          </a:p>
        </p:txBody>
      </p:sp>
    </p:spTree>
    <p:extLst>
      <p:ext uri="{BB962C8B-B14F-4D97-AF65-F5344CB8AC3E}">
        <p14:creationId xmlns:p14="http://schemas.microsoft.com/office/powerpoint/2010/main" val="3480033939"/>
      </p:ext>
    </p:extLst>
  </p:cSld>
  <p:clrMapOvr>
    <a:masterClrMapping/>
  </p:clrMapOvr>
</p:sld>
</file>

<file path=ppt/theme/theme1.xml><?xml version="1.0" encoding="utf-8"?>
<a:theme xmlns:a="http://schemas.openxmlformats.org/drawingml/2006/main" name="Title">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B38E543F-A129-40C0-ADBB-433F65C5093B}"/>
    </a:ext>
  </a:extLst>
</a:theme>
</file>

<file path=ppt/theme/theme2.xml><?xml version="1.0" encoding="utf-8"?>
<a:theme xmlns:a="http://schemas.openxmlformats.org/drawingml/2006/main" name="Content">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FAAC022C-BDCA-486D-9192-2B2D81FEC5B6}"/>
    </a:ext>
  </a:extLst>
</a:theme>
</file>

<file path=ppt/theme/theme3.xml><?xml version="1.0" encoding="utf-8"?>
<a:theme xmlns:a="http://schemas.openxmlformats.org/drawingml/2006/main" name="IPP_only">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E76A6302-06F5-411F-9080-DEBE3294FD38}"/>
    </a:ext>
  </a:extLst>
</a:theme>
</file>

<file path=ppt/theme/theme4.xml><?xml version="1.0" encoding="utf-8"?>
<a:theme xmlns:a="http://schemas.openxmlformats.org/drawingml/2006/main" name="Blank">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Standard">
      <a:majorFont>
        <a:latin typeface="Arial Narrow"/>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7422B880-84A2-4B5A-821E-D6700FA56196}"/>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slide_template_W7X_2022_02_16_9</Template>
  <TotalTime>0</TotalTime>
  <Words>764</Words>
  <Application>Microsoft Office PowerPoint</Application>
  <PresentationFormat>Breitbild</PresentationFormat>
  <Paragraphs>126</Paragraphs>
  <Slides>9</Slides>
  <Notes>3</Notes>
  <HiddenSlides>0</HiddenSlides>
  <MMClips>0</MMClips>
  <ScaleCrop>false</ScaleCrop>
  <HeadingPairs>
    <vt:vector size="6" baseType="variant">
      <vt:variant>
        <vt:lpstr>Verwendete Schriftarten</vt:lpstr>
      </vt:variant>
      <vt:variant>
        <vt:i4>3</vt:i4>
      </vt:variant>
      <vt:variant>
        <vt:lpstr>Design</vt:lpstr>
      </vt:variant>
      <vt:variant>
        <vt:i4>4</vt:i4>
      </vt:variant>
      <vt:variant>
        <vt:lpstr>Folientitel</vt:lpstr>
      </vt:variant>
      <vt:variant>
        <vt:i4>9</vt:i4>
      </vt:variant>
    </vt:vector>
  </HeadingPairs>
  <TitlesOfParts>
    <vt:vector size="16" baseType="lpstr">
      <vt:lpstr>Arial</vt:lpstr>
      <vt:lpstr>Arial Narrow</vt:lpstr>
      <vt:lpstr>Calibri</vt:lpstr>
      <vt:lpstr>Title</vt:lpstr>
      <vt:lpstr>Content</vt:lpstr>
      <vt:lpstr>IPP_only</vt:lpstr>
      <vt:lpstr>Blank</vt:lpstr>
      <vt:lpstr>TG E&amp;D: Subgroup Fueling &amp; Exhaust Kick off – H exhaust proposals</vt:lpstr>
      <vt:lpstr>Goal of this meeting</vt:lpstr>
      <vt:lpstr>Role of coordinator</vt:lpstr>
      <vt:lpstr>Introduction round</vt:lpstr>
      <vt:lpstr>Project – Gas fueling proposals</vt:lpstr>
      <vt:lpstr>Transparent open communication</vt:lpstr>
      <vt:lpstr>Documentation</vt:lpstr>
      <vt:lpstr>Feedback</vt:lpstr>
      <vt:lpstr>Action items</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 E&amp;D: Subgroup Fueling &amp; Exhaust Kick off – Gas fueling proposals</dc:title>
  <dc:creator>Thierry Kremeyer</dc:creator>
  <cp:lastModifiedBy>Thierry Kremeyer</cp:lastModifiedBy>
  <cp:revision>26</cp:revision>
  <dcterms:created xsi:type="dcterms:W3CDTF">2022-02-07T17:15:04Z</dcterms:created>
  <dcterms:modified xsi:type="dcterms:W3CDTF">2022-02-08T16:34:16Z</dcterms:modified>
</cp:coreProperties>
</file>