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63" r:id="rId3"/>
    <p:sldId id="360" r:id="rId4"/>
    <p:sldId id="364" r:id="rId5"/>
    <p:sldId id="366" r:id="rId6"/>
    <p:sldId id="362" r:id="rId7"/>
    <p:sldId id="365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E9EDF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85" d="100"/>
          <a:sy n="85" d="100"/>
        </p:scale>
        <p:origin x="4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02/03/2022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02/03/2022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dm.euro-fusion.org/default.aspx?uid=2PBXPU" TargetMode="External"/><Relationship Id="rId2" Type="http://schemas.openxmlformats.org/officeDocument/2006/relationships/hyperlink" Target="https://ims.euro-fusion.org/fp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sts.euro-fusion.org/listinfo/wppwie-spe" TargetMode="External"/><Relationship Id="rId4" Type="http://schemas.openxmlformats.org/officeDocument/2006/relationships/hyperlink" Target="https://idm.euro-fusion.org/default.aspx?uid=2PLQP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/>
              <a:t>WPPWIE Introduction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M. Reinhart</a:t>
            </a:r>
          </a:p>
          <a:p>
            <a:r>
              <a:rPr lang="en-US" dirty="0"/>
              <a:t>FZJ Project Support Office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ABA7F-295D-4507-B780-2F2015A7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WP PWIE</a:t>
            </a:r>
          </a:p>
        </p:txBody>
      </p:sp>
      <p:pic>
        <p:nvPicPr>
          <p:cNvPr id="4" name="Grafik 3" descr="Ein Bild, das Text, Elektronik, mehrere enthält.&#10;&#10;Automatisch generierte Beschreibung">
            <a:extLst>
              <a:ext uri="{FF2B5EF4-FFF2-40B4-BE49-F238E27FC236}">
                <a16:creationId xmlns:a16="http://schemas.microsoft.com/office/drawing/2014/main" id="{F578C731-C610-41FC-8983-93C454436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27584" y="596665"/>
            <a:ext cx="6533986" cy="4535405"/>
          </a:xfrm>
          <a:prstGeom prst="rect">
            <a:avLst/>
          </a:prstGeom>
          <a:noFill/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520FBDB-EF17-4476-8F32-086EBAD7A17D}"/>
              </a:ext>
            </a:extLst>
          </p:cNvPr>
          <p:cNvSpPr/>
          <p:nvPr/>
        </p:nvSpPr>
        <p:spPr>
          <a:xfrm>
            <a:off x="4788024" y="1275606"/>
            <a:ext cx="648072" cy="2880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27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WPPWIE Resources 2022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Current</a:t>
            </a:r>
            <a:r>
              <a:rPr lang="de-DE" dirty="0"/>
              <a:t> Status: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2021 and </a:t>
            </a:r>
            <a:r>
              <a:rPr lang="de-DE" dirty="0" err="1"/>
              <a:t>finalized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annual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WPPWIE in </a:t>
            </a:r>
            <a:r>
              <a:rPr lang="de-DE" dirty="0" err="1"/>
              <a:t>January</a:t>
            </a:r>
            <a:r>
              <a:rPr lang="de-DE" dirty="0"/>
              <a:t> 2022.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2022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entered</a:t>
            </a:r>
            <a:r>
              <a:rPr lang="de-DE" dirty="0"/>
              <a:t> in IMS in </a:t>
            </a:r>
            <a:r>
              <a:rPr lang="de-DE" dirty="0" err="1"/>
              <a:t>February</a:t>
            </a:r>
            <a:r>
              <a:rPr lang="de-DE" dirty="0"/>
              <a:t> 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This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(</a:t>
            </a:r>
            <a:r>
              <a:rPr lang="de-DE" dirty="0" err="1"/>
              <a:t>from</a:t>
            </a:r>
            <a:r>
              <a:rPr lang="de-DE" dirty="0"/>
              <a:t> IMS)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WPPWIE Project Board in March 2022 and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 in April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2023-2025 Resources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allocated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Indicative</a:t>
            </a:r>
            <a:r>
              <a:rPr lang="de-DE" dirty="0"/>
              <a:t> Resources“ and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7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29523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Task </a:t>
            </a:r>
            <a:r>
              <a:rPr lang="de-DE" dirty="0" err="1"/>
              <a:t>definitions</a:t>
            </a:r>
            <a:r>
              <a:rPr lang="de-DE" dirty="0"/>
              <a:t> on IMS (E.1, E.2, E.3)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reviewed</a:t>
            </a:r>
            <a:r>
              <a:rPr lang="de-DE" dirty="0"/>
              <a:t> and </a:t>
            </a:r>
            <a:r>
              <a:rPr lang="de-DE" dirty="0" err="1"/>
              <a:t>approved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Reviewers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. </a:t>
            </a:r>
            <a:r>
              <a:rPr lang="de-DE" dirty="0" err="1"/>
              <a:t>Please</a:t>
            </a:r>
            <a:r>
              <a:rPr lang="de-DE" dirty="0"/>
              <a:t> check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automated</a:t>
            </a:r>
            <a:r>
              <a:rPr lang="de-DE" dirty="0"/>
              <a:t> </a:t>
            </a:r>
            <a:r>
              <a:rPr lang="de-DE" dirty="0" err="1"/>
              <a:t>emails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coming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IMS, and </a:t>
            </a:r>
            <a:r>
              <a:rPr lang="de-DE" dirty="0" err="1"/>
              <a:t>periodically</a:t>
            </a:r>
            <a:r>
              <a:rPr lang="de-DE" dirty="0"/>
              <a:t> check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on IMS (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„Home“-“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“).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AEE0D4-11D2-4B59-9CDA-986D3F75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915565"/>
            <a:ext cx="5256584" cy="39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107504" y="627534"/>
            <a:ext cx="8784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(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and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 (=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completion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not </a:t>
            </a:r>
            <a:r>
              <a:rPr lang="de-DE" dirty="0" err="1"/>
              <a:t>neccessarily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7B5795-33E0-498F-8676-4B6B2B516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" y="1576387"/>
            <a:ext cx="9134475" cy="199072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C11E261-D2BE-4D39-97BD-3C4207D91D61}"/>
              </a:ext>
            </a:extLst>
          </p:cNvPr>
          <p:cNvSpPr txBox="1"/>
          <p:nvPr/>
        </p:nvSpPr>
        <p:spPr>
          <a:xfrm>
            <a:off x="99945" y="3696662"/>
            <a:ext cx="8784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If</a:t>
            </a:r>
            <a:r>
              <a:rPr lang="de-DE" dirty="0"/>
              <a:t> all </a:t>
            </a:r>
            <a:r>
              <a:rPr lang="de-DE" dirty="0" err="1"/>
              <a:t>is</a:t>
            </a:r>
            <a:r>
              <a:rPr lang="de-DE" dirty="0"/>
              <a:t> OK, press „</a:t>
            </a:r>
            <a:r>
              <a:rPr lang="de-DE" dirty="0" err="1"/>
              <a:t>Recommend</a:t>
            </a:r>
            <a:r>
              <a:rPr lang="de-DE" dirty="0"/>
              <a:t>“.</a:t>
            </a:r>
          </a:p>
          <a:p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, do </a:t>
            </a:r>
            <a:r>
              <a:rPr lang="de-DE" dirty="0" err="1"/>
              <a:t>nothing</a:t>
            </a:r>
            <a:r>
              <a:rPr lang="de-DE" dirty="0"/>
              <a:t> on IMS,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(Sub-)Project Leader (Jari Likonen, Sebastijan Brezinsek) and </a:t>
            </a:r>
            <a:r>
              <a:rPr lang="de-DE" dirty="0" err="1"/>
              <a:t>the</a:t>
            </a:r>
            <a:r>
              <a:rPr lang="de-DE" dirty="0"/>
              <a:t> PSO (Michael Reinhart)</a:t>
            </a:r>
          </a:p>
        </p:txBody>
      </p:sp>
    </p:spTree>
    <p:extLst>
      <p:ext uri="{BB962C8B-B14F-4D97-AF65-F5344CB8AC3E}">
        <p14:creationId xmlns:p14="http://schemas.microsoft.com/office/powerpoint/2010/main" val="21822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Reporting </a:t>
            </a:r>
            <a:r>
              <a:rPr lang="de-DE" dirty="0" err="1"/>
              <a:t>of</a:t>
            </a:r>
            <a:r>
              <a:rPr lang="de-DE" dirty="0"/>
              <a:t> 2022 </a:t>
            </a:r>
            <a:r>
              <a:rPr lang="de-DE" dirty="0" err="1"/>
              <a:t>work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2022 </a:t>
            </a: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due on 31/12/2022.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Reporting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via </a:t>
            </a:r>
            <a:r>
              <a:rPr lang="de-DE" dirty="0" err="1"/>
              <a:t>the</a:t>
            </a:r>
            <a:r>
              <a:rPr lang="de-DE" dirty="0"/>
              <a:t> Subproject Leader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Annual Review </a:t>
            </a:r>
            <a:r>
              <a:rPr lang="de-DE" dirty="0" err="1"/>
              <a:t>meeting</a:t>
            </a:r>
            <a:r>
              <a:rPr lang="de-DE" dirty="0"/>
              <a:t> in November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Any </a:t>
            </a:r>
            <a:r>
              <a:rPr lang="de-DE" dirty="0" err="1"/>
              <a:t>activities</a:t>
            </a:r>
            <a:r>
              <a:rPr lang="de-DE" dirty="0"/>
              <a:t>/</a:t>
            </a:r>
            <a:r>
              <a:rPr lang="de-DE" dirty="0" err="1"/>
              <a:t>results</a:t>
            </a:r>
            <a:r>
              <a:rPr lang="de-DE" dirty="0"/>
              <a:t> after November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afterwards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2022 (=not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),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 in </a:t>
            </a:r>
            <a:r>
              <a:rPr lang="de-DE" dirty="0" err="1"/>
              <a:t>seperate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not </a:t>
            </a:r>
            <a:r>
              <a:rPr lang="de-DE" dirty="0" err="1"/>
              <a:t>started</a:t>
            </a:r>
            <a:r>
              <a:rPr lang="de-DE" dirty="0"/>
              <a:t> at all in 2022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completely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9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Important</a:t>
            </a:r>
            <a:r>
              <a:rPr lang="de-DE" dirty="0"/>
              <a:t> links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IMS: </a:t>
            </a:r>
            <a:r>
              <a:rPr lang="de-DE" dirty="0">
                <a:hlinkClick r:id="rId2"/>
              </a:rPr>
              <a:t>https://ims.euro-fusion.org/fp9/</a:t>
            </a:r>
            <a:r>
              <a:rPr lang="de-DE" dirty="0"/>
              <a:t> (also </a:t>
            </a:r>
            <a:r>
              <a:rPr lang="de-DE" dirty="0" err="1"/>
              <a:t>for</a:t>
            </a:r>
            <a:r>
              <a:rPr lang="de-DE" dirty="0"/>
              <a:t> IMS+IDM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!)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Project </a:t>
            </a:r>
            <a:r>
              <a:rPr lang="de-DE" dirty="0" err="1"/>
              <a:t>Documents</a:t>
            </a:r>
            <a:r>
              <a:rPr lang="de-DE" dirty="0"/>
              <a:t>: </a:t>
            </a:r>
            <a:r>
              <a:rPr lang="de-DE" dirty="0">
                <a:hlinkClick r:id="rId3"/>
              </a:rPr>
              <a:t>https://idm.euro-fusion.org/default.aspx?uid=2PBXPU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Reporting: </a:t>
            </a:r>
            <a:r>
              <a:rPr lang="de-DE" dirty="0">
                <a:hlinkClick r:id="rId4"/>
              </a:rPr>
              <a:t>https://idm.euro-fusion.org/default.aspx?uid=2PLQPF</a:t>
            </a:r>
            <a:endParaRPr lang="de-DE" dirty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SPE Email </a:t>
            </a:r>
            <a:r>
              <a:rPr lang="de-DE" dirty="0" err="1"/>
              <a:t>list</a:t>
            </a:r>
            <a:r>
              <a:rPr lang="de-DE" dirty="0"/>
              <a:t>: </a:t>
            </a:r>
            <a:r>
              <a:rPr lang="de-DE" dirty="0">
                <a:hlinkClick r:id="rId5"/>
              </a:rPr>
              <a:t>https://lists.euro-fusion.org/listinfo/wppwie-spe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4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449</Words>
  <Application>Microsoft Office PowerPoint</Application>
  <PresentationFormat>Bildschirmpräsentation (16:9)</PresentationFormat>
  <Paragraphs>53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</vt:lpstr>
      <vt:lpstr>WPPWIE Introduction </vt:lpstr>
      <vt:lpstr> Structure of WP PWIE</vt:lpstr>
      <vt:lpstr> WPPWIE Resources 2022</vt:lpstr>
      <vt:lpstr> IMS Review of task specifications</vt:lpstr>
      <vt:lpstr> IMS Review of task specifications</vt:lpstr>
      <vt:lpstr> Reporting of 2022 work</vt:lpstr>
      <vt:lpstr> Important links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Michael</cp:lastModifiedBy>
  <cp:revision>291</cp:revision>
  <cp:lastPrinted>2014-10-16T14:51:28Z</cp:lastPrinted>
  <dcterms:created xsi:type="dcterms:W3CDTF">2020-10-16T13:52:18Z</dcterms:created>
  <dcterms:modified xsi:type="dcterms:W3CDTF">2022-03-02T07:47:54Z</dcterms:modified>
</cp:coreProperties>
</file>