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4" r:id="rId4"/>
    <p:sldId id="283" r:id="rId5"/>
    <p:sldId id="280" r:id="rId6"/>
    <p:sldId id="278" r:id="rId7"/>
    <p:sldId id="272" r:id="rId8"/>
    <p:sldId id="274" r:id="rId9"/>
    <p:sldId id="275" r:id="rId10"/>
    <p:sldId id="284" r:id="rId11"/>
    <p:sldId id="259" r:id="rId1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B3"/>
    <a:srgbClr val="E3E3E3"/>
    <a:srgbClr val="D3CFCD"/>
    <a:srgbClr val="4677B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6" autoAdjust="0"/>
    <p:restoredTop sz="95780" autoAdjust="0"/>
  </p:normalViewPr>
  <p:slideViewPr>
    <p:cSldViewPr showGuides="1">
      <p:cViewPr varScale="1">
        <p:scale>
          <a:sx n="80" d="100"/>
          <a:sy n="80" d="100"/>
        </p:scale>
        <p:origin x="68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03/03/2022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03/03/2022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Test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TEST 1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4330824" cy="891216"/>
          </a:xfrm>
        </p:spPr>
        <p:txBody>
          <a:bodyPr>
            <a:no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Name | Test </a:t>
            </a:r>
            <a:r>
              <a:rPr lang="en-GB" dirty="0" err="1" smtClean="0"/>
              <a:t>Conf</a:t>
            </a:r>
            <a:r>
              <a:rPr lang="en-GB" smtClean="0"/>
              <a:t> | Test venue | 17</a:t>
            </a:r>
            <a:r>
              <a:rPr lang="en-GB" baseline="30000" smtClean="0"/>
              <a:t>th</a:t>
            </a:r>
            <a:r>
              <a:rPr lang="en-GB" smtClean="0"/>
              <a:t> October 2014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17" Type="http://schemas.openxmlformats.org/officeDocument/2006/relationships/image" Target="../media/image24.jp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3247089" cy="91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1715324"/>
            <a:ext cx="9144000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409950" algn="just"/>
            <a:r>
              <a:rPr lang="en-GB" sz="2800" b="1" dirty="0" smtClean="0">
                <a:solidFill>
                  <a:schemeClr val="bg1"/>
                </a:solidFill>
              </a:rPr>
              <a:t>Plasma Wall Interaction and Exhaust</a:t>
            </a:r>
          </a:p>
          <a:p>
            <a:pPr algn="just"/>
            <a:endParaRPr lang="en-GB" sz="2800" b="1" dirty="0">
              <a:solidFill>
                <a:schemeClr val="bg1"/>
              </a:solidFill>
            </a:endParaRPr>
          </a:p>
          <a:p>
            <a:pPr algn="just">
              <a:spcAft>
                <a:spcPts val="1800"/>
              </a:spcAft>
            </a:pPr>
            <a:r>
              <a:rPr lang="en-GB" sz="2400" b="1" dirty="0" smtClean="0">
                <a:solidFill>
                  <a:schemeClr val="bg1"/>
                </a:solidFill>
              </a:rPr>
              <a:t> WP </a:t>
            </a:r>
            <a:r>
              <a:rPr lang="en-GB" sz="2400" b="1" dirty="0">
                <a:solidFill>
                  <a:schemeClr val="bg1"/>
                </a:solidFill>
              </a:rPr>
              <a:t>PWIE SP B: Meeting on results from WEST C3 </a:t>
            </a:r>
            <a:r>
              <a:rPr lang="en-GB" sz="2400" b="1" dirty="0" smtClean="0">
                <a:solidFill>
                  <a:schemeClr val="bg1"/>
                </a:solidFill>
              </a:rPr>
              <a:t>marker PFUs</a:t>
            </a:r>
          </a:p>
          <a:p>
            <a:pPr algn="just"/>
            <a:r>
              <a:rPr lang="en-GB" sz="2400" b="1" spc="-40" dirty="0" smtClean="0">
                <a:solidFill>
                  <a:schemeClr val="bg1"/>
                </a:solidFill>
              </a:rPr>
              <a:t> </a:t>
            </a:r>
            <a:r>
              <a:rPr lang="en-GB" sz="2400" b="1" spc="-50" dirty="0" smtClean="0">
                <a:solidFill>
                  <a:schemeClr val="bg1"/>
                </a:solidFill>
              </a:rPr>
              <a:t>Broad-beam </a:t>
            </a:r>
            <a:r>
              <a:rPr lang="en-GB" sz="2400" b="1" spc="-50" dirty="0">
                <a:solidFill>
                  <a:schemeClr val="bg1"/>
                </a:solidFill>
              </a:rPr>
              <a:t>PIXE/NRA/RBS results - correspondence to MPG results (IST</a:t>
            </a:r>
            <a:r>
              <a:rPr lang="en-GB" sz="2400" b="1" spc="-50" dirty="0" smtClean="0">
                <a:solidFill>
                  <a:schemeClr val="bg1"/>
                </a:solidFill>
              </a:rPr>
              <a:t>)</a:t>
            </a:r>
            <a:endParaRPr lang="en-US" sz="3200" b="1" kern="0" spc="-5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077072"/>
            <a:ext cx="4259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Rodrigo Mateus </a:t>
            </a:r>
          </a:p>
          <a:p>
            <a:r>
              <a:rPr lang="pt-PT" b="1" dirty="0" smtClean="0">
                <a:solidFill>
                  <a:schemeClr val="bg1"/>
                </a:solidFill>
              </a:rPr>
              <a:t>Norberto Catarino</a:t>
            </a:r>
          </a:p>
          <a:p>
            <a:r>
              <a:rPr lang="pt-PT" b="1" dirty="0" smtClean="0">
                <a:solidFill>
                  <a:schemeClr val="bg1"/>
                </a:solidFill>
              </a:rPr>
              <a:t>Rui Silva</a:t>
            </a:r>
          </a:p>
          <a:p>
            <a:r>
              <a:rPr lang="pt-PT" b="1" dirty="0" smtClean="0">
                <a:solidFill>
                  <a:schemeClr val="bg1"/>
                </a:solidFill>
              </a:rPr>
              <a:t>Eduardo Alves		</a:t>
            </a:r>
            <a:r>
              <a:rPr lang="en-GB" b="1" dirty="0" smtClean="0">
                <a:solidFill>
                  <a:schemeClr val="bg1"/>
                </a:solidFill>
              </a:rPr>
              <a:t>4 March 2022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5937"/>
            <a:ext cx="1984485" cy="58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9525"/>
            <a:ext cx="6860386" cy="680813"/>
          </a:xfrm>
        </p:spPr>
        <p:txBody>
          <a:bodyPr/>
          <a:lstStyle/>
          <a:p>
            <a:pPr marL="0" indent="0">
              <a:buNone/>
            </a:pPr>
            <a:r>
              <a:rPr lang="pt-PT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WEST samples by IBA</a:t>
            </a:r>
            <a:endParaRPr lang="en-GB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tables IST_WEST C3 PFUs_4March2022.doc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t="31302" r="44885" b="4630"/>
          <a:stretch/>
        </p:blipFill>
        <p:spPr>
          <a:xfrm>
            <a:off x="432048" y="980728"/>
            <a:ext cx="3995936" cy="488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624"/>
            <a:ext cx="1984485" cy="58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948029"/>
            <a:ext cx="89289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Samples of the exposed C3-22o </a:t>
            </a:r>
            <a:r>
              <a:rPr lang="en-GB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C3-34i </a:t>
            </a:r>
            <a:r>
              <a:rPr lang="en-GB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Marker Tiles of 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WEST</a:t>
            </a:r>
          </a:p>
          <a:p>
            <a:pPr algn="just"/>
            <a:r>
              <a:rPr lang="en-GB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were analysed by IBA at IST (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C3-22oJ</a:t>
            </a:r>
            <a:r>
              <a:rPr lang="en-GB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C3-22oE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,C3-34iB</a:t>
            </a:r>
            <a:r>
              <a:rPr lang="en-GB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C3-34iK, C3-34iM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 </a:t>
            </a:r>
            <a:endParaRPr lang="en-GB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en-GB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Low D contents behind 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depth range achieved by NRA analysis (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</a:t>
            </a:r>
            <a:r>
              <a:rPr lang="en-GB" b="1" dirty="0" smtClean="0">
                <a:solidFill>
                  <a:srgbClr val="C00000"/>
                </a:solidFill>
                <a:latin typeface="Symbol" panose="05050102010706020507" pitchFamily="18" charset="2"/>
                <a:ea typeface="Tahom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endParaRPr lang="en-GB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en-GB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 quantification difficult 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by the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low cross-sections 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 the </a:t>
            </a:r>
            <a:r>
              <a:rPr lang="en-GB" b="1" baseline="300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B(3He,p)</a:t>
            </a:r>
            <a:r>
              <a:rPr lang="en-GB" b="1" baseline="300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12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reaction</a:t>
            </a:r>
          </a:p>
          <a:p>
            <a:pPr algn="just"/>
            <a:endParaRPr lang="en-GB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 co-deposited in superficial layers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in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C3-22oJ</a:t>
            </a:r>
            <a:r>
              <a:rPr lang="en-GB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C3-22oE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C3-34iB</a:t>
            </a:r>
            <a:r>
              <a:rPr lang="en-GB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C3-34iM</a:t>
            </a:r>
          </a:p>
          <a:p>
            <a:pPr algn="just"/>
            <a:endParaRPr lang="en-GB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Thick co-deposition of B and C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in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C3-34iK</a:t>
            </a:r>
          </a:p>
          <a:p>
            <a:pPr algn="just"/>
            <a:endParaRPr lang="en-GB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 quantification 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is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hindered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by the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first W layer 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(roughness effect ?)</a:t>
            </a:r>
          </a:p>
          <a:p>
            <a:pPr algn="just"/>
            <a:endParaRPr lang="en-GB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identified by </a:t>
            </a:r>
            <a:r>
              <a:rPr lang="en-GB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PIXE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contaminants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all the samples</a:t>
            </a:r>
          </a:p>
          <a:p>
            <a:pPr algn="just"/>
            <a:endParaRPr lang="en-GB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experimental setup at IST enables the analysis of WEST samples by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IBA</a:t>
            </a:r>
            <a:endParaRPr lang="en-GB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3886"/>
            <a:ext cx="8172400" cy="670234"/>
          </a:xfrm>
        </p:spPr>
        <p:txBody>
          <a:bodyPr/>
          <a:lstStyle/>
          <a:p>
            <a:pPr algn="just"/>
            <a:r>
              <a:rPr lang="en-GB" b="1" spc="-4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spc="-3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  <a:endParaRPr lang="en-GB" b="1" spc="-3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337"/>
            <a:ext cx="1984485" cy="58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9525"/>
            <a:ext cx="6860386" cy="680813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ea typeface="Tahoma" panose="020B0604030504040204" pitchFamily="34" charset="0"/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  <a:ea typeface="Tahoma" panose="020B0604030504040204" pitchFamily="34" charset="0"/>
              </a:rPr>
              <a:t>Laboratory layout</a:t>
            </a:r>
            <a:endParaRPr lang="en-GB" sz="2800" b="1" dirty="0">
              <a:solidFill>
                <a:schemeClr val="tx2"/>
              </a:solidFill>
              <a:ea typeface="Tahoma" panose="020B060403050404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908720"/>
            <a:ext cx="9144000" cy="5794032"/>
            <a:chOff x="0" y="908720"/>
            <a:chExt cx="9144000" cy="5794032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5733256"/>
              <a:ext cx="9144000" cy="969496"/>
              <a:chOff x="0" y="5733256"/>
              <a:chExt cx="9144000" cy="96949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5733256"/>
                <a:ext cx="914400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sz="2000" b="1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	</a:t>
                </a:r>
                <a:r>
                  <a:rPr lang="en-GB" sz="1600" b="1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JET chamber - EBS</a:t>
                </a:r>
                <a:r>
                  <a:rPr lang="en-GB" sz="1600" b="1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1600" b="1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RBS, NRA, PIXE, from small samples to full tiles</a:t>
                </a:r>
              </a:p>
              <a:p>
                <a:pPr algn="just"/>
                <a:r>
                  <a:rPr lang="en-GB" sz="1600" b="1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	</a:t>
                </a:r>
                <a:r>
                  <a:rPr lang="en-GB" sz="1600" b="1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RBS/C, ERD chamber - EBS, RBS</a:t>
                </a:r>
                <a:r>
                  <a:rPr lang="en-GB" sz="1600" b="1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1600" b="1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NRA, Be-based, W-based,</a:t>
                </a:r>
              </a:p>
              <a:p>
                <a:pPr algn="just"/>
                <a:r>
                  <a:rPr lang="en-GB" sz="1600" b="1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	</a:t>
                </a:r>
                <a:r>
                  <a:rPr lang="en-GB" sz="1600" b="1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	</a:t>
                </a:r>
                <a:r>
                  <a:rPr lang="en-GB" sz="1600" b="1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	 </a:t>
                </a:r>
                <a:r>
                  <a:rPr lang="en-GB" sz="1600" b="1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  small samples, good adhesion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95536" y="5805264"/>
                <a:ext cx="468560" cy="28803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96000" y="6165304"/>
                <a:ext cx="468560" cy="2880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0" y="908720"/>
              <a:ext cx="9144000" cy="4693518"/>
              <a:chOff x="0" y="908720"/>
              <a:chExt cx="9144000" cy="469351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908720"/>
                <a:ext cx="9144000" cy="4693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1818000" y="2348880"/>
                <a:ext cx="612576" cy="46800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954000" y="2340000"/>
                <a:ext cx="468560" cy="28803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008000" y="2423287"/>
                <a:ext cx="252000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1000" b="1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JET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94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H:\Bolsa 2012_10_15\Criações\Autocad\Camara Jet\Jet-Chamber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584" y="1124744"/>
            <a:ext cx="2494497" cy="248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3" descr="H:\Bolsa 2012_10_15\Criações\Autocad\Camara Jet\geo  Camara Jet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026" y="3997786"/>
            <a:ext cx="2875487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0" y="1426740"/>
            <a:ext cx="5516852" cy="48772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2120" y="663079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chamber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5915" y="3645024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2463" y="1034398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 line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337"/>
            <a:ext cx="1984485" cy="58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9525"/>
            <a:ext cx="6860386" cy="680813"/>
          </a:xfrm>
        </p:spPr>
        <p:txBody>
          <a:bodyPr/>
          <a:lstStyle/>
          <a:p>
            <a:pPr marL="0" indent="0">
              <a:buNone/>
            </a:pPr>
            <a:r>
              <a:rPr lang="pt-PT" sz="2800" b="1" dirty="0" smtClean="0">
                <a:ea typeface="Tahoma" panose="020B0604030504040204" pitchFamily="34" charset="0"/>
              </a:rPr>
              <a:t> </a:t>
            </a:r>
            <a:r>
              <a:rPr lang="pt-PT" sz="2800" b="1" dirty="0" smtClean="0">
                <a:solidFill>
                  <a:schemeClr val="tx2"/>
                </a:solidFill>
                <a:ea typeface="Tahoma" panose="020B0604030504040204" pitchFamily="34" charset="0"/>
              </a:rPr>
              <a:t>Experimental Setup </a:t>
            </a:r>
            <a:endParaRPr lang="pt-PT" sz="2800" b="1" dirty="0">
              <a:solidFill>
                <a:schemeClr val="tx2"/>
              </a:solidFill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79512" y="908720"/>
            <a:ext cx="8784976" cy="4473104"/>
          </a:xfrm>
          <a:prstGeom prst="rect">
            <a:avLst/>
          </a:prstGeom>
        </p:spPr>
        <p:txBody>
          <a:bodyPr vert="horz" wrap="square" lIns="0" tIns="40724" rIns="0" bIns="0" rtlCol="0">
            <a:spAutoFit/>
          </a:bodyPr>
          <a:lstStyle/>
          <a:p>
            <a:pPr marL="32037" indent="0">
              <a:spcBef>
                <a:spcPts val="321"/>
              </a:spcBef>
              <a:buNone/>
              <a:tabLst>
                <a:tab pos="204707" algn="l"/>
              </a:tabLst>
            </a:pPr>
            <a:r>
              <a:rPr lang="en-GB" b="1" spc="-4" dirty="0" smtClean="0">
                <a:solidFill>
                  <a:srgbClr val="C00000"/>
                </a:solidFill>
              </a:rPr>
              <a:t>Measurement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r>
              <a:rPr lang="en-GB" b="1" spc="-4" dirty="0" smtClean="0">
                <a:solidFill>
                  <a:srgbClr val="C00000"/>
                </a:solidFill>
              </a:rPr>
              <a:t>positions in the samples</a:t>
            </a:r>
          </a:p>
          <a:p>
            <a:pPr marL="545703" lvl="1" indent="-169955">
              <a:spcBef>
                <a:spcPts val="244"/>
              </a:spcBef>
              <a:buFont typeface="Arial MT"/>
              <a:buChar char="•"/>
              <a:tabLst>
                <a:tab pos="545703" algn="l"/>
                <a:tab pos="546246" algn="l"/>
              </a:tabLst>
            </a:pPr>
            <a:r>
              <a:rPr lang="en-GB" sz="1600" b="1" spc="13" dirty="0" smtClean="0">
                <a:solidFill>
                  <a:schemeClr val="tx2"/>
                </a:solidFill>
              </a:rPr>
              <a:t>4 points </a:t>
            </a:r>
            <a:r>
              <a:rPr lang="en-GB" sz="1600" spc="13" dirty="0" smtClean="0"/>
              <a:t>per core </a:t>
            </a:r>
            <a:r>
              <a:rPr lang="en-GB" sz="1600" b="1" spc="13" dirty="0" smtClean="0">
                <a:solidFill>
                  <a:schemeClr val="tx2"/>
                </a:solidFill>
              </a:rPr>
              <a:t>every </a:t>
            </a:r>
            <a:r>
              <a:rPr lang="en-GB" sz="1600" b="1" spc="13" dirty="0" smtClean="0">
                <a:solidFill>
                  <a:schemeClr val="tx2"/>
                </a:solidFill>
                <a:sym typeface="Symbol" panose="05050102010706020507" pitchFamily="18" charset="2"/>
              </a:rPr>
              <a:t>3.0-4.0</a:t>
            </a:r>
            <a:r>
              <a:rPr lang="en-GB" sz="1600" b="1" spc="13" dirty="0" smtClean="0">
                <a:solidFill>
                  <a:schemeClr val="tx2"/>
                </a:solidFill>
              </a:rPr>
              <a:t> mm</a:t>
            </a:r>
          </a:p>
          <a:p>
            <a:pPr marL="375748" lvl="1" indent="0">
              <a:spcBef>
                <a:spcPts val="244"/>
              </a:spcBef>
              <a:buNone/>
              <a:tabLst>
                <a:tab pos="545703" algn="l"/>
                <a:tab pos="546246" algn="l"/>
              </a:tabLst>
            </a:pPr>
            <a:r>
              <a:rPr lang="en-GB" sz="1600" spc="13" dirty="0" smtClean="0"/>
              <a:t>	(deviated </a:t>
            </a:r>
            <a:r>
              <a:rPr lang="en-GB" sz="1600" spc="13" dirty="0" smtClean="0">
                <a:sym typeface="Symbol" panose="05050102010706020507" pitchFamily="18" charset="2"/>
              </a:rPr>
              <a:t></a:t>
            </a:r>
            <a:r>
              <a:rPr lang="en-GB" sz="1600" spc="13" dirty="0" smtClean="0"/>
              <a:t>2 mm from SIMS analysis at VTT).</a:t>
            </a:r>
            <a:endParaRPr lang="en-GB" sz="1600" dirty="0" smtClean="0"/>
          </a:p>
          <a:p>
            <a:pPr marL="545703" lvl="1" indent="-169955">
              <a:spcBef>
                <a:spcPts val="235"/>
              </a:spcBef>
              <a:buFont typeface="Arial MT"/>
              <a:buChar char="•"/>
              <a:tabLst>
                <a:tab pos="545703" algn="l"/>
                <a:tab pos="546246" algn="l"/>
              </a:tabLst>
            </a:pPr>
            <a:r>
              <a:rPr lang="en-GB" sz="1600" spc="13" dirty="0" smtClean="0"/>
              <a:t>Spot</a:t>
            </a:r>
            <a:r>
              <a:rPr lang="en-GB" sz="1600" spc="-9" dirty="0" smtClean="0"/>
              <a:t> </a:t>
            </a:r>
            <a:r>
              <a:rPr lang="en-GB" sz="1600" spc="9" dirty="0" smtClean="0"/>
              <a:t>size</a:t>
            </a:r>
            <a:r>
              <a:rPr lang="en-GB" sz="1600" spc="-43" dirty="0" smtClean="0"/>
              <a:t> </a:t>
            </a:r>
            <a:r>
              <a:rPr lang="en-GB" sz="1600" spc="13" dirty="0" smtClean="0"/>
              <a:t>area</a:t>
            </a:r>
            <a:r>
              <a:rPr lang="en-GB" sz="1600" spc="-26" dirty="0" smtClean="0"/>
              <a:t> </a:t>
            </a:r>
            <a:r>
              <a:rPr lang="en-GB" sz="1600" b="1" spc="13" dirty="0" smtClean="0">
                <a:solidFill>
                  <a:schemeClr val="tx2"/>
                </a:solidFill>
              </a:rPr>
              <a:t>~ 1 mm</a:t>
            </a:r>
            <a:r>
              <a:rPr lang="en-GB" sz="1600" b="1" spc="13" baseline="30000" dirty="0" smtClean="0">
                <a:solidFill>
                  <a:schemeClr val="tx2"/>
                </a:solidFill>
              </a:rPr>
              <a:t>2</a:t>
            </a:r>
            <a:endParaRPr lang="en-GB" sz="1600" baseline="30000" dirty="0" smtClean="0">
              <a:solidFill>
                <a:schemeClr val="tx2"/>
              </a:solidFill>
            </a:endParaRPr>
          </a:p>
          <a:p>
            <a:pPr marL="32037" indent="0">
              <a:spcBef>
                <a:spcPts val="1278"/>
              </a:spcBef>
              <a:buNone/>
              <a:tabLst>
                <a:tab pos="204707" algn="l"/>
              </a:tabLst>
            </a:pPr>
            <a:r>
              <a:rPr lang="en-GB" b="1" spc="-13" dirty="0" smtClean="0">
                <a:solidFill>
                  <a:srgbClr val="C00000"/>
                </a:solidFill>
              </a:rPr>
              <a:t>IBA</a:t>
            </a:r>
            <a:r>
              <a:rPr lang="en-GB" b="1" spc="-4" dirty="0" smtClean="0">
                <a:solidFill>
                  <a:srgbClr val="C00000"/>
                </a:solidFill>
              </a:rPr>
              <a:t> experimental </a:t>
            </a:r>
            <a:r>
              <a:rPr lang="en-GB" b="1" dirty="0" smtClean="0">
                <a:solidFill>
                  <a:srgbClr val="C00000"/>
                </a:solidFill>
              </a:rPr>
              <a:t>conditions</a:t>
            </a:r>
          </a:p>
          <a:p>
            <a:pPr marL="545703" lvl="1" indent="-169955">
              <a:spcBef>
                <a:spcPts val="243"/>
              </a:spcBef>
              <a:buFont typeface="Arial MT"/>
              <a:buChar char="•"/>
              <a:tabLst>
                <a:tab pos="545703" algn="l"/>
                <a:tab pos="546246" algn="l"/>
              </a:tabLst>
            </a:pPr>
            <a:r>
              <a:rPr lang="en-GB" sz="1600" b="1" spc="4" dirty="0" smtClean="0">
                <a:solidFill>
                  <a:schemeClr val="tx2"/>
                </a:solidFill>
              </a:rPr>
              <a:t>PIXE: 23</a:t>
            </a:r>
            <a:r>
              <a:rPr lang="en-GB" sz="1600" b="1" dirty="0" smtClean="0">
                <a:solidFill>
                  <a:schemeClr val="tx2"/>
                </a:solidFill>
              </a:rPr>
              <a:t>00</a:t>
            </a:r>
            <a:r>
              <a:rPr lang="en-GB" sz="1600" b="1" spc="4" dirty="0" smtClean="0">
                <a:solidFill>
                  <a:schemeClr val="tx2"/>
                </a:solidFill>
              </a:rPr>
              <a:t> </a:t>
            </a:r>
            <a:r>
              <a:rPr lang="en-GB" sz="1600" b="1" spc="17" dirty="0" err="1" smtClean="0">
                <a:solidFill>
                  <a:schemeClr val="tx2"/>
                </a:solidFill>
              </a:rPr>
              <a:t>keV</a:t>
            </a:r>
            <a:r>
              <a:rPr lang="en-GB" sz="1600" b="1" spc="4" dirty="0" smtClean="0">
                <a:solidFill>
                  <a:schemeClr val="tx2"/>
                </a:solidFill>
              </a:rPr>
              <a:t> </a:t>
            </a:r>
            <a:r>
              <a:rPr lang="en-GB" sz="1600" b="1" spc="9" dirty="0" smtClean="0">
                <a:solidFill>
                  <a:schemeClr val="tx2"/>
                </a:solidFill>
              </a:rPr>
              <a:t>proton</a:t>
            </a:r>
            <a:r>
              <a:rPr lang="en-GB" sz="1600" spc="9" dirty="0" smtClean="0"/>
              <a:t> beam</a:t>
            </a:r>
            <a:r>
              <a:rPr lang="en-GB" sz="1600" spc="-13" dirty="0" smtClean="0"/>
              <a:t> detector </a:t>
            </a:r>
            <a:r>
              <a:rPr lang="en-GB" sz="1600" spc="9" dirty="0" smtClean="0"/>
              <a:t>at</a:t>
            </a:r>
            <a:r>
              <a:rPr lang="en-GB" sz="1600" spc="4" dirty="0" smtClean="0"/>
              <a:t> </a:t>
            </a:r>
            <a:r>
              <a:rPr lang="en-GB" sz="1600" b="1" spc="4" dirty="0" smtClean="0">
                <a:solidFill>
                  <a:schemeClr val="tx2"/>
                </a:solidFill>
              </a:rPr>
              <a:t>150°</a:t>
            </a:r>
            <a:r>
              <a:rPr lang="en-GB" sz="1600" spc="26" dirty="0" smtClean="0"/>
              <a:t> </a:t>
            </a:r>
          </a:p>
          <a:p>
            <a:pPr marL="545703" lvl="1" indent="-169955">
              <a:spcBef>
                <a:spcPts val="243"/>
              </a:spcBef>
              <a:buFont typeface="Arial MT"/>
              <a:buChar char="•"/>
              <a:tabLst>
                <a:tab pos="545703" algn="l"/>
                <a:tab pos="546246" algn="l"/>
              </a:tabLst>
            </a:pPr>
            <a:r>
              <a:rPr lang="en-GB" sz="1600" b="1" spc="13" dirty="0" smtClean="0">
                <a:solidFill>
                  <a:schemeClr val="tx2"/>
                </a:solidFill>
              </a:rPr>
              <a:t>EBS:</a:t>
            </a:r>
            <a:r>
              <a:rPr lang="en-GB" sz="1600" b="1" spc="4" dirty="0" smtClean="0">
                <a:solidFill>
                  <a:schemeClr val="tx2"/>
                </a:solidFill>
              </a:rPr>
              <a:t> 23</a:t>
            </a:r>
            <a:r>
              <a:rPr lang="en-GB" sz="1600" b="1" dirty="0" smtClean="0">
                <a:solidFill>
                  <a:schemeClr val="tx2"/>
                </a:solidFill>
              </a:rPr>
              <a:t>00</a:t>
            </a:r>
            <a:r>
              <a:rPr lang="en-GB" sz="1600" b="1" spc="4" dirty="0" smtClean="0">
                <a:solidFill>
                  <a:schemeClr val="tx2"/>
                </a:solidFill>
              </a:rPr>
              <a:t> </a:t>
            </a:r>
            <a:r>
              <a:rPr lang="en-GB" sz="1600" b="1" spc="17" dirty="0" err="1" smtClean="0">
                <a:solidFill>
                  <a:schemeClr val="tx2"/>
                </a:solidFill>
              </a:rPr>
              <a:t>keV</a:t>
            </a:r>
            <a:r>
              <a:rPr lang="en-GB" sz="1600" b="1" spc="4" dirty="0" smtClean="0">
                <a:solidFill>
                  <a:schemeClr val="tx2"/>
                </a:solidFill>
              </a:rPr>
              <a:t> </a:t>
            </a:r>
            <a:r>
              <a:rPr lang="en-GB" sz="1600" b="1" spc="9" dirty="0" smtClean="0">
                <a:solidFill>
                  <a:schemeClr val="tx2"/>
                </a:solidFill>
              </a:rPr>
              <a:t>proton </a:t>
            </a:r>
            <a:r>
              <a:rPr lang="en-GB" sz="1600" spc="9" dirty="0" smtClean="0"/>
              <a:t>beam</a:t>
            </a:r>
            <a:r>
              <a:rPr lang="en-GB" sz="1600" spc="-13" dirty="0" smtClean="0"/>
              <a:t> detector </a:t>
            </a:r>
            <a:r>
              <a:rPr lang="en-GB" sz="1600" spc="9" dirty="0" smtClean="0"/>
              <a:t>at</a:t>
            </a:r>
            <a:r>
              <a:rPr lang="en-GB" sz="1600" spc="4" dirty="0" smtClean="0"/>
              <a:t> </a:t>
            </a:r>
            <a:r>
              <a:rPr lang="en-GB" sz="1600" b="1" spc="4" dirty="0" smtClean="0">
                <a:solidFill>
                  <a:schemeClr val="tx2"/>
                </a:solidFill>
              </a:rPr>
              <a:t>150°</a:t>
            </a:r>
            <a:r>
              <a:rPr lang="en-GB" sz="1600" b="1" spc="26" dirty="0" smtClean="0">
                <a:solidFill>
                  <a:schemeClr val="tx2"/>
                </a:solidFill>
              </a:rPr>
              <a:t> </a:t>
            </a:r>
          </a:p>
          <a:p>
            <a:pPr marL="545703" lvl="1" indent="-169955">
              <a:spcBef>
                <a:spcPts val="243"/>
              </a:spcBef>
              <a:buFont typeface="Arial MT"/>
              <a:buChar char="•"/>
              <a:tabLst>
                <a:tab pos="545703" algn="l"/>
                <a:tab pos="546246" algn="l"/>
              </a:tabLst>
            </a:pPr>
            <a:r>
              <a:rPr lang="en-GB" sz="1600" b="1" spc="13" dirty="0" smtClean="0">
                <a:solidFill>
                  <a:schemeClr val="tx2"/>
                </a:solidFill>
              </a:rPr>
              <a:t>NRA:</a:t>
            </a:r>
            <a:r>
              <a:rPr lang="en-GB" sz="1600" b="1" spc="-4" dirty="0" smtClean="0">
                <a:solidFill>
                  <a:schemeClr val="tx2"/>
                </a:solidFill>
              </a:rPr>
              <a:t> 1000 </a:t>
            </a:r>
            <a:r>
              <a:rPr lang="en-GB" sz="1600" b="1" spc="-4" dirty="0" err="1" smtClean="0">
                <a:solidFill>
                  <a:schemeClr val="tx2"/>
                </a:solidFill>
              </a:rPr>
              <a:t>keV</a:t>
            </a:r>
            <a:r>
              <a:rPr lang="en-GB" sz="1600" b="1" spc="-4" dirty="0" smtClean="0">
                <a:solidFill>
                  <a:schemeClr val="tx2"/>
                </a:solidFill>
              </a:rPr>
              <a:t> </a:t>
            </a:r>
            <a:r>
              <a:rPr lang="en-GB" sz="1600" spc="-4" dirty="0" smtClean="0"/>
              <a:t>and </a:t>
            </a:r>
            <a:r>
              <a:rPr lang="en-GB" sz="1600" b="1" spc="9" dirty="0" smtClean="0">
                <a:solidFill>
                  <a:schemeClr val="tx2"/>
                </a:solidFill>
              </a:rPr>
              <a:t>2300</a:t>
            </a:r>
            <a:r>
              <a:rPr lang="en-GB" sz="1600" b="1" dirty="0" smtClean="0">
                <a:solidFill>
                  <a:schemeClr val="tx2"/>
                </a:solidFill>
              </a:rPr>
              <a:t> </a:t>
            </a:r>
            <a:r>
              <a:rPr lang="en-GB" sz="1600" b="1" spc="4" dirty="0" err="1" smtClean="0">
                <a:solidFill>
                  <a:schemeClr val="tx2"/>
                </a:solidFill>
              </a:rPr>
              <a:t>keV</a:t>
            </a:r>
            <a:r>
              <a:rPr lang="en-GB" sz="1600" b="1" spc="17" dirty="0" smtClean="0">
                <a:solidFill>
                  <a:schemeClr val="tx2"/>
                </a:solidFill>
              </a:rPr>
              <a:t> </a:t>
            </a:r>
            <a:r>
              <a:rPr lang="en-GB" sz="1600" b="1" spc="13" baseline="26455" dirty="0" smtClean="0">
                <a:solidFill>
                  <a:schemeClr val="tx2"/>
                </a:solidFill>
              </a:rPr>
              <a:t>3</a:t>
            </a:r>
            <a:r>
              <a:rPr lang="en-GB" sz="1600" b="1" spc="9" dirty="0" smtClean="0">
                <a:solidFill>
                  <a:schemeClr val="tx2"/>
                </a:solidFill>
              </a:rPr>
              <a:t>He</a:t>
            </a:r>
            <a:r>
              <a:rPr lang="en-GB" sz="1600" b="1" spc="-4" dirty="0" smtClean="0">
                <a:solidFill>
                  <a:schemeClr val="tx2"/>
                </a:solidFill>
              </a:rPr>
              <a:t> </a:t>
            </a:r>
            <a:r>
              <a:rPr lang="en-GB" sz="1600" spc="-4" dirty="0" smtClean="0"/>
              <a:t>beams detector </a:t>
            </a:r>
            <a:r>
              <a:rPr lang="en-GB" sz="1600" spc="9" dirty="0" smtClean="0"/>
              <a:t>at</a:t>
            </a:r>
            <a:r>
              <a:rPr lang="en-GB" sz="1600" dirty="0" smtClean="0"/>
              <a:t> </a:t>
            </a:r>
            <a:r>
              <a:rPr lang="en-GB" sz="1600" b="1" spc="4" dirty="0" smtClean="0">
                <a:solidFill>
                  <a:schemeClr val="tx2"/>
                </a:solidFill>
              </a:rPr>
              <a:t>135°</a:t>
            </a:r>
          </a:p>
          <a:p>
            <a:pPr marL="32037" indent="0">
              <a:spcBef>
                <a:spcPts val="1274"/>
              </a:spcBef>
              <a:buNone/>
              <a:tabLst>
                <a:tab pos="204707" algn="l"/>
              </a:tabLst>
            </a:pPr>
            <a:r>
              <a:rPr lang="en-GB" b="1" spc="-9" dirty="0" smtClean="0">
                <a:solidFill>
                  <a:srgbClr val="C00000"/>
                </a:solidFill>
              </a:rPr>
              <a:t>Available</a:t>
            </a:r>
            <a:r>
              <a:rPr lang="en-GB" b="1" spc="17" dirty="0" smtClean="0">
                <a:solidFill>
                  <a:srgbClr val="C00000"/>
                </a:solidFill>
              </a:rPr>
              <a:t> </a:t>
            </a:r>
            <a:r>
              <a:rPr lang="en-GB" b="1" spc="-9" dirty="0" smtClean="0">
                <a:solidFill>
                  <a:srgbClr val="C00000"/>
                </a:solidFill>
              </a:rPr>
              <a:t>information</a:t>
            </a:r>
          </a:p>
          <a:p>
            <a:pPr marL="545703" lvl="1" indent="-169955">
              <a:spcBef>
                <a:spcPts val="244"/>
              </a:spcBef>
              <a:buFont typeface="Arial MT"/>
              <a:buChar char="•"/>
              <a:tabLst>
                <a:tab pos="545703" algn="l"/>
                <a:tab pos="546246" algn="l"/>
              </a:tabLst>
            </a:pPr>
            <a:r>
              <a:rPr lang="en-GB" sz="1600" b="1" spc="26" dirty="0" smtClean="0">
                <a:solidFill>
                  <a:schemeClr val="tx2"/>
                </a:solidFill>
              </a:rPr>
              <a:t>D</a:t>
            </a:r>
            <a:r>
              <a:rPr lang="en-GB" sz="1600" spc="26" dirty="0" smtClean="0">
                <a:solidFill>
                  <a:schemeClr val="tx2"/>
                </a:solidFill>
              </a:rPr>
              <a:t> </a:t>
            </a:r>
            <a:r>
              <a:rPr lang="en-GB" sz="1600" dirty="0" smtClean="0"/>
              <a:t>contents </a:t>
            </a:r>
            <a:r>
              <a:rPr lang="en-GB" sz="1600" spc="13" dirty="0" smtClean="0"/>
              <a:t>along depth ranges down to </a:t>
            </a:r>
            <a:r>
              <a:rPr lang="en-GB" sz="1600" spc="13" dirty="0" smtClean="0">
                <a:sym typeface="Symbol" panose="05050102010706020507" pitchFamily="18" charset="2"/>
              </a:rPr>
              <a:t>3-4 </a:t>
            </a:r>
            <a:r>
              <a:rPr lang="en-GB" sz="1600" spc="13" dirty="0" smtClean="0">
                <a:latin typeface="Symbol" panose="05050102010706020507" pitchFamily="18" charset="2"/>
                <a:sym typeface="Symbol" panose="05050102010706020507" pitchFamily="18" charset="2"/>
              </a:rPr>
              <a:t>m</a:t>
            </a:r>
            <a:r>
              <a:rPr lang="en-GB" sz="1600" spc="13" dirty="0" smtClean="0">
                <a:sym typeface="Symbol" panose="05050102010706020507" pitchFamily="18" charset="2"/>
              </a:rPr>
              <a:t>m</a:t>
            </a:r>
            <a:r>
              <a:rPr lang="en-GB" sz="1600" spc="13" dirty="0" smtClean="0"/>
              <a:t> in W-based coatings by NRA</a:t>
            </a:r>
            <a:endParaRPr lang="en-GB" sz="1600" spc="4" dirty="0" smtClean="0"/>
          </a:p>
          <a:p>
            <a:pPr marL="545703" lvl="1" indent="-169955">
              <a:spcBef>
                <a:spcPts val="244"/>
              </a:spcBef>
              <a:buFont typeface="Arial MT"/>
              <a:buChar char="•"/>
              <a:tabLst>
                <a:tab pos="545703" algn="l"/>
                <a:tab pos="546246" algn="l"/>
              </a:tabLst>
            </a:pPr>
            <a:r>
              <a:rPr lang="en-GB" sz="1600" spc="4" dirty="0" smtClean="0"/>
              <a:t>Contents of </a:t>
            </a:r>
            <a:r>
              <a:rPr lang="en-GB" sz="1600" b="1" spc="4" dirty="0">
                <a:solidFill>
                  <a:schemeClr val="tx2"/>
                </a:solidFill>
              </a:rPr>
              <a:t>B</a:t>
            </a:r>
            <a:r>
              <a:rPr lang="en-GB" sz="1600" spc="4" dirty="0"/>
              <a:t> and </a:t>
            </a:r>
            <a:r>
              <a:rPr lang="en-GB" sz="1600" b="1" spc="4" dirty="0">
                <a:solidFill>
                  <a:schemeClr val="tx2"/>
                </a:solidFill>
              </a:rPr>
              <a:t>C</a:t>
            </a:r>
            <a:r>
              <a:rPr lang="en-GB" sz="1600" spc="4" dirty="0"/>
              <a:t> </a:t>
            </a:r>
            <a:r>
              <a:rPr lang="en-GB" sz="1600" spc="4" dirty="0" smtClean="0"/>
              <a:t>co-deposits by NRA (2300 </a:t>
            </a:r>
            <a:r>
              <a:rPr lang="en-GB" sz="1600" spc="4" dirty="0" err="1" smtClean="0"/>
              <a:t>keV</a:t>
            </a:r>
            <a:r>
              <a:rPr lang="en-GB" sz="1600" spc="4" dirty="0" smtClean="0"/>
              <a:t>), if they are significant</a:t>
            </a:r>
          </a:p>
          <a:p>
            <a:pPr marL="545703" lvl="1" indent="-169955">
              <a:spcBef>
                <a:spcPts val="244"/>
              </a:spcBef>
              <a:buFont typeface="Arial MT"/>
              <a:buChar char="•"/>
              <a:tabLst>
                <a:tab pos="545703" algn="l"/>
                <a:tab pos="546246" algn="l"/>
              </a:tabLst>
            </a:pPr>
            <a:r>
              <a:rPr lang="en-GB" sz="1600" b="1" spc="26" dirty="0">
                <a:solidFill>
                  <a:schemeClr val="tx2"/>
                </a:solidFill>
              </a:rPr>
              <a:t>W</a:t>
            </a:r>
            <a:r>
              <a:rPr lang="en-GB" sz="1600" dirty="0"/>
              <a:t> </a:t>
            </a:r>
            <a:r>
              <a:rPr lang="en-GB" sz="1600" dirty="0" smtClean="0"/>
              <a:t>contents </a:t>
            </a:r>
            <a:r>
              <a:rPr lang="en-GB" sz="1600" spc="13" dirty="0"/>
              <a:t>above</a:t>
            </a:r>
            <a:r>
              <a:rPr lang="en-GB" sz="1600" spc="-30" dirty="0"/>
              <a:t> the </a:t>
            </a:r>
            <a:r>
              <a:rPr lang="en-GB" sz="1600" spc="17" dirty="0"/>
              <a:t>Mo</a:t>
            </a:r>
            <a:r>
              <a:rPr lang="en-GB" sz="1600" spc="-4" dirty="0"/>
              <a:t> </a:t>
            </a:r>
            <a:r>
              <a:rPr lang="en-GB" sz="1600" spc="4" dirty="0" smtClean="0"/>
              <a:t>interlayer </a:t>
            </a:r>
            <a:r>
              <a:rPr lang="en-GB" sz="1600" spc="4" dirty="0"/>
              <a:t>by EBS</a:t>
            </a:r>
          </a:p>
          <a:p>
            <a:pPr marL="545703" lvl="1" indent="-169955">
              <a:spcBef>
                <a:spcPts val="244"/>
              </a:spcBef>
              <a:buFont typeface="Arial MT"/>
              <a:buChar char="•"/>
              <a:tabLst>
                <a:tab pos="545703" algn="l"/>
                <a:tab pos="546246" algn="l"/>
              </a:tabLst>
            </a:pPr>
            <a:r>
              <a:rPr lang="en-GB" sz="1600" spc="4" dirty="0" smtClean="0"/>
              <a:t>Amounts of minor contaminants by PIXE</a:t>
            </a:r>
          </a:p>
          <a:p>
            <a:pPr marL="545703" lvl="1" indent="-169955">
              <a:spcBef>
                <a:spcPts val="244"/>
              </a:spcBef>
              <a:buFont typeface="Arial MT"/>
              <a:buChar char="•"/>
              <a:tabLst>
                <a:tab pos="545703" algn="l"/>
                <a:tab pos="546246" algn="l"/>
              </a:tabLst>
            </a:pPr>
            <a:r>
              <a:rPr lang="en-GB" sz="1600" spc="4" dirty="0" smtClean="0"/>
              <a:t>Evaluate the presence of other elements like O from elemental depth profiles by EBS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9525"/>
            <a:ext cx="6860386" cy="680813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ea typeface="Tahoma" panose="020B0604030504040204" pitchFamily="34" charset="0"/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  <a:ea typeface="Tahoma" panose="020B0604030504040204" pitchFamily="34" charset="0"/>
              </a:rPr>
              <a:t>Experimental IBA conditions </a:t>
            </a:r>
            <a:endParaRPr lang="en-GB" sz="2800" b="1" dirty="0">
              <a:solidFill>
                <a:schemeClr val="tx2"/>
              </a:solidFill>
              <a:ea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337"/>
            <a:ext cx="1984485" cy="58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425" y="1079420"/>
            <a:ext cx="3728189" cy="380846"/>
          </a:xfrm>
          <a:prstGeom prst="rect">
            <a:avLst/>
          </a:prstGeom>
        </p:spPr>
        <p:txBody>
          <a:bodyPr vert="horz" wrap="square" lIns="0" tIns="11403" rIns="0" bIns="0" rtlCol="0" anchor="ctr">
            <a:spAutoFit/>
          </a:bodyPr>
          <a:lstStyle/>
          <a:p>
            <a:pPr marL="10860">
              <a:spcBef>
                <a:spcPts val="90"/>
              </a:spcBef>
            </a:pPr>
            <a:r>
              <a:rPr spc="-196" dirty="0"/>
              <a:t>Tiles</a:t>
            </a:r>
            <a:r>
              <a:rPr spc="-154" dirty="0"/>
              <a:t> </a:t>
            </a:r>
            <a:r>
              <a:rPr spc="-192" dirty="0"/>
              <a:t>for</a:t>
            </a:r>
            <a:r>
              <a:rPr spc="-120" dirty="0"/>
              <a:t> </a:t>
            </a:r>
            <a:r>
              <a:rPr spc="-308" dirty="0"/>
              <a:t>SEM</a:t>
            </a:r>
            <a:r>
              <a:rPr spc="-120" dirty="0"/>
              <a:t> </a:t>
            </a:r>
            <a:r>
              <a:rPr spc="-252" dirty="0"/>
              <a:t>and</a:t>
            </a:r>
            <a:r>
              <a:rPr spc="-162" dirty="0"/>
              <a:t> </a:t>
            </a:r>
            <a:r>
              <a:rPr spc="-248" dirty="0"/>
              <a:t>IBA</a:t>
            </a:r>
            <a:r>
              <a:rPr spc="-184" dirty="0"/>
              <a:t> </a:t>
            </a:r>
            <a:r>
              <a:rPr spc="-227" dirty="0"/>
              <a:t>analyses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4088" y="6504262"/>
            <a:ext cx="65702" cy="126694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727" spc="-60" dirty="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endParaRPr sz="727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190" y="1672852"/>
            <a:ext cx="2486907" cy="2113680"/>
          </a:xfrm>
          <a:prstGeom prst="rect">
            <a:avLst/>
          </a:prstGeom>
        </p:spPr>
        <p:txBody>
          <a:bodyPr vert="horz" wrap="square" lIns="0" tIns="35838" rIns="0" bIns="0" rtlCol="0">
            <a:spAutoFit/>
          </a:bodyPr>
          <a:lstStyle/>
          <a:p>
            <a:pPr marL="182444" marR="433305" indent="-172127">
              <a:lnSpc>
                <a:spcPts val="1625"/>
              </a:lnSpc>
              <a:spcBef>
                <a:spcPts val="282"/>
              </a:spcBef>
              <a:buFont typeface="Arial MT"/>
              <a:buChar char="•"/>
              <a:tabLst>
                <a:tab pos="182987" algn="l"/>
              </a:tabLst>
            </a:pPr>
            <a:r>
              <a:rPr sz="1496" spc="-9" dirty="0">
                <a:latin typeface="Calibri"/>
                <a:cs typeface="Calibri"/>
              </a:rPr>
              <a:t>Standard </a:t>
            </a:r>
            <a:r>
              <a:rPr sz="1496" dirty="0">
                <a:latin typeface="Calibri"/>
                <a:cs typeface="Calibri"/>
              </a:rPr>
              <a:t>initially cooled </a:t>
            </a:r>
            <a:r>
              <a:rPr sz="1496" spc="-329" dirty="0">
                <a:latin typeface="Calibri"/>
                <a:cs typeface="Calibri"/>
              </a:rPr>
              <a:t> </a:t>
            </a:r>
            <a:r>
              <a:rPr sz="1496" spc="-9" dirty="0">
                <a:latin typeface="Calibri"/>
                <a:cs typeface="Calibri"/>
              </a:rPr>
              <a:t>W-coated</a:t>
            </a:r>
            <a:r>
              <a:rPr sz="1496" spc="17" dirty="0">
                <a:latin typeface="Calibri"/>
                <a:cs typeface="Calibri"/>
              </a:rPr>
              <a:t> </a:t>
            </a:r>
            <a:r>
              <a:rPr sz="1496" spc="-13" dirty="0">
                <a:latin typeface="Calibri"/>
                <a:cs typeface="Calibri"/>
              </a:rPr>
              <a:t>graphite</a:t>
            </a:r>
            <a:r>
              <a:rPr sz="1496" spc="30" dirty="0">
                <a:latin typeface="Calibri"/>
                <a:cs typeface="Calibri"/>
              </a:rPr>
              <a:t> </a:t>
            </a:r>
            <a:r>
              <a:rPr sz="1496" dirty="0">
                <a:latin typeface="Calibri"/>
                <a:cs typeface="Calibri"/>
              </a:rPr>
              <a:t>tiles</a:t>
            </a:r>
            <a:endParaRPr sz="1496">
              <a:latin typeface="Calibri"/>
              <a:cs typeface="Calibri"/>
            </a:endParaRPr>
          </a:p>
          <a:p>
            <a:pPr marL="182444" marR="329594" indent="-172127">
              <a:lnSpc>
                <a:spcPts val="1625"/>
              </a:lnSpc>
              <a:spcBef>
                <a:spcPts val="731"/>
              </a:spcBef>
              <a:buFont typeface="Arial MT"/>
              <a:buChar char="•"/>
              <a:tabLst>
                <a:tab pos="182987" algn="l"/>
              </a:tabLst>
            </a:pPr>
            <a:r>
              <a:rPr sz="1496" dirty="0">
                <a:latin typeface="Calibri"/>
                <a:cs typeface="Calibri"/>
              </a:rPr>
              <a:t>16</a:t>
            </a:r>
            <a:r>
              <a:rPr sz="1496" spc="-9" dirty="0">
                <a:latin typeface="Calibri"/>
                <a:cs typeface="Calibri"/>
              </a:rPr>
              <a:t> </a:t>
            </a:r>
            <a:r>
              <a:rPr sz="1496" spc="-4" dirty="0">
                <a:latin typeface="Calibri"/>
                <a:cs typeface="Calibri"/>
              </a:rPr>
              <a:t>erosion</a:t>
            </a:r>
            <a:r>
              <a:rPr sz="1496" spc="-9" dirty="0">
                <a:latin typeface="Calibri"/>
                <a:cs typeface="Calibri"/>
              </a:rPr>
              <a:t> </a:t>
            </a:r>
            <a:r>
              <a:rPr sz="1496" spc="-13" dirty="0">
                <a:latin typeface="Calibri"/>
                <a:cs typeface="Calibri"/>
              </a:rPr>
              <a:t>marker</a:t>
            </a:r>
            <a:r>
              <a:rPr sz="1496" spc="21" dirty="0">
                <a:latin typeface="Calibri"/>
                <a:cs typeface="Calibri"/>
              </a:rPr>
              <a:t> </a:t>
            </a:r>
            <a:r>
              <a:rPr sz="1496" dirty="0">
                <a:latin typeface="Calibri"/>
                <a:cs typeface="Calibri"/>
              </a:rPr>
              <a:t>tiles </a:t>
            </a:r>
            <a:r>
              <a:rPr sz="1496" spc="4" dirty="0">
                <a:latin typeface="Calibri"/>
                <a:cs typeface="Calibri"/>
              </a:rPr>
              <a:t> </a:t>
            </a:r>
            <a:r>
              <a:rPr sz="1496" spc="-9" dirty="0">
                <a:latin typeface="Calibri"/>
                <a:cs typeface="Calibri"/>
              </a:rPr>
              <a:t>installed</a:t>
            </a:r>
            <a:r>
              <a:rPr sz="1496" spc="17" dirty="0">
                <a:latin typeface="Calibri"/>
                <a:cs typeface="Calibri"/>
              </a:rPr>
              <a:t> </a:t>
            </a:r>
            <a:r>
              <a:rPr sz="1496" dirty="0">
                <a:latin typeface="Calibri"/>
                <a:cs typeface="Calibri"/>
              </a:rPr>
              <a:t>in</a:t>
            </a:r>
            <a:r>
              <a:rPr sz="1496" spc="-9" dirty="0">
                <a:latin typeface="Calibri"/>
                <a:cs typeface="Calibri"/>
              </a:rPr>
              <a:t> </a:t>
            </a:r>
            <a:r>
              <a:rPr sz="1496" dirty="0">
                <a:latin typeface="Calibri"/>
                <a:cs typeface="Calibri"/>
              </a:rPr>
              <a:t>WEST</a:t>
            </a:r>
            <a:r>
              <a:rPr sz="1496" spc="-9" dirty="0">
                <a:latin typeface="Calibri"/>
                <a:cs typeface="Calibri"/>
              </a:rPr>
              <a:t> phase</a:t>
            </a:r>
            <a:r>
              <a:rPr sz="1496" spc="26" dirty="0">
                <a:latin typeface="Calibri"/>
                <a:cs typeface="Calibri"/>
              </a:rPr>
              <a:t> </a:t>
            </a:r>
            <a:r>
              <a:rPr sz="1496" dirty="0">
                <a:latin typeface="Calibri"/>
                <a:cs typeface="Calibri"/>
              </a:rPr>
              <a:t>1</a:t>
            </a:r>
            <a:endParaRPr sz="1496">
              <a:latin typeface="Calibri"/>
              <a:cs typeface="Calibri"/>
            </a:endParaRPr>
          </a:p>
          <a:p>
            <a:pPr marL="182444" indent="-172127">
              <a:lnSpc>
                <a:spcPts val="1732"/>
              </a:lnSpc>
              <a:spcBef>
                <a:spcPts val="539"/>
              </a:spcBef>
              <a:buFont typeface="Arial MT"/>
              <a:buChar char="•"/>
              <a:tabLst>
                <a:tab pos="182987" algn="l"/>
              </a:tabLst>
            </a:pPr>
            <a:r>
              <a:rPr sz="1496" dirty="0">
                <a:latin typeface="Calibri"/>
                <a:cs typeface="Calibri"/>
              </a:rPr>
              <a:t>2</a:t>
            </a:r>
            <a:r>
              <a:rPr sz="1496" spc="-13" dirty="0">
                <a:latin typeface="Calibri"/>
                <a:cs typeface="Calibri"/>
              </a:rPr>
              <a:t> retrieved</a:t>
            </a:r>
            <a:r>
              <a:rPr sz="1496" spc="47" dirty="0">
                <a:latin typeface="Calibri"/>
                <a:cs typeface="Calibri"/>
              </a:rPr>
              <a:t> </a:t>
            </a:r>
            <a:r>
              <a:rPr sz="1496" spc="-9" dirty="0">
                <a:latin typeface="Calibri"/>
                <a:cs typeface="Calibri"/>
              </a:rPr>
              <a:t>after</a:t>
            </a:r>
            <a:r>
              <a:rPr sz="1496" spc="-13" dirty="0">
                <a:latin typeface="Calibri"/>
                <a:cs typeface="Calibri"/>
              </a:rPr>
              <a:t> </a:t>
            </a:r>
            <a:r>
              <a:rPr sz="1496" dirty="0">
                <a:latin typeface="Calibri"/>
                <a:cs typeface="Calibri"/>
              </a:rPr>
              <a:t>campaign</a:t>
            </a:r>
            <a:r>
              <a:rPr sz="1496" spc="17" dirty="0">
                <a:latin typeface="Calibri"/>
                <a:cs typeface="Calibri"/>
              </a:rPr>
              <a:t> </a:t>
            </a:r>
            <a:r>
              <a:rPr sz="1496" dirty="0">
                <a:latin typeface="Calibri"/>
                <a:cs typeface="Calibri"/>
              </a:rPr>
              <a:t>C3</a:t>
            </a:r>
            <a:endParaRPr sz="1496">
              <a:latin typeface="Calibri"/>
              <a:cs typeface="Calibri"/>
            </a:endParaRPr>
          </a:p>
          <a:p>
            <a:pPr marL="182444">
              <a:lnSpc>
                <a:spcPts val="1526"/>
              </a:lnSpc>
            </a:pPr>
            <a:r>
              <a:rPr sz="1325" i="1" spc="13" dirty="0">
                <a:latin typeface="Calibri"/>
                <a:cs typeface="Calibri"/>
              </a:rPr>
              <a:t>(D</a:t>
            </a:r>
            <a:r>
              <a:rPr sz="1325" i="1" spc="4" dirty="0">
                <a:latin typeface="Calibri"/>
                <a:cs typeface="Calibri"/>
              </a:rPr>
              <a:t> </a:t>
            </a:r>
            <a:r>
              <a:rPr sz="1325" i="1" spc="13" dirty="0">
                <a:latin typeface="Calibri"/>
                <a:cs typeface="Calibri"/>
              </a:rPr>
              <a:t>exposu</a:t>
            </a:r>
            <a:r>
              <a:rPr sz="1325" i="1" spc="34" dirty="0">
                <a:latin typeface="Calibri"/>
                <a:cs typeface="Calibri"/>
              </a:rPr>
              <a:t>r</a:t>
            </a:r>
            <a:r>
              <a:rPr sz="1325" i="1" spc="13" dirty="0">
                <a:latin typeface="Calibri"/>
                <a:cs typeface="Calibri"/>
              </a:rPr>
              <a:t>e</a:t>
            </a:r>
            <a:r>
              <a:rPr sz="1325" i="1" spc="-68" dirty="0">
                <a:latin typeface="Calibri"/>
                <a:cs typeface="Calibri"/>
              </a:rPr>
              <a:t> </a:t>
            </a:r>
            <a:r>
              <a:rPr sz="1325" i="1" spc="9" dirty="0">
                <a:latin typeface="Calibri"/>
                <a:cs typeface="Calibri"/>
              </a:rPr>
              <a:t>only)</a:t>
            </a:r>
            <a:endParaRPr sz="1325">
              <a:latin typeface="Calibri"/>
              <a:cs typeface="Calibri"/>
            </a:endParaRPr>
          </a:p>
          <a:p>
            <a:pPr marL="182444" indent="-172127">
              <a:lnSpc>
                <a:spcPts val="1710"/>
              </a:lnSpc>
              <a:spcBef>
                <a:spcPts val="577"/>
              </a:spcBef>
              <a:buFont typeface="Arial MT"/>
              <a:buChar char="•"/>
              <a:tabLst>
                <a:tab pos="182987" algn="l"/>
              </a:tabLst>
            </a:pPr>
            <a:r>
              <a:rPr sz="1496" b="1" dirty="0">
                <a:latin typeface="Calibri"/>
                <a:cs typeface="Calibri"/>
              </a:rPr>
              <a:t>2</a:t>
            </a:r>
            <a:r>
              <a:rPr sz="1496" b="1" spc="-17" dirty="0">
                <a:latin typeface="Calibri"/>
                <a:cs typeface="Calibri"/>
              </a:rPr>
              <a:t> </a:t>
            </a:r>
            <a:r>
              <a:rPr sz="1496" b="1" spc="-4" dirty="0">
                <a:latin typeface="Calibri"/>
                <a:cs typeface="Calibri"/>
              </a:rPr>
              <a:t>erosion</a:t>
            </a:r>
            <a:r>
              <a:rPr sz="1496" b="1" spc="-13" dirty="0">
                <a:latin typeface="Calibri"/>
                <a:cs typeface="Calibri"/>
              </a:rPr>
              <a:t> </a:t>
            </a:r>
            <a:r>
              <a:rPr sz="1496" b="1" spc="-9" dirty="0">
                <a:latin typeface="Calibri"/>
                <a:cs typeface="Calibri"/>
              </a:rPr>
              <a:t>marker</a:t>
            </a:r>
            <a:r>
              <a:rPr sz="1496" b="1" spc="-13" dirty="0">
                <a:latin typeface="Calibri"/>
                <a:cs typeface="Calibri"/>
              </a:rPr>
              <a:t> </a:t>
            </a:r>
            <a:r>
              <a:rPr sz="1496" b="1" dirty="0">
                <a:latin typeface="Calibri"/>
                <a:cs typeface="Calibri"/>
              </a:rPr>
              <a:t>tiles</a:t>
            </a:r>
            <a:endParaRPr sz="1496">
              <a:latin typeface="Calibri"/>
              <a:cs typeface="Calibri"/>
            </a:endParaRPr>
          </a:p>
          <a:p>
            <a:pPr marL="182444">
              <a:lnSpc>
                <a:spcPts val="1646"/>
              </a:lnSpc>
            </a:pPr>
            <a:r>
              <a:rPr sz="1496" b="1" dirty="0">
                <a:latin typeface="Calibri"/>
                <a:cs typeface="Calibri"/>
              </a:rPr>
              <a:t>and</a:t>
            </a:r>
            <a:r>
              <a:rPr sz="1496" b="1" spc="-13" dirty="0">
                <a:latin typeface="Calibri"/>
                <a:cs typeface="Calibri"/>
              </a:rPr>
              <a:t> </a:t>
            </a:r>
            <a:r>
              <a:rPr sz="1496" b="1" dirty="0">
                <a:latin typeface="Calibri"/>
                <a:cs typeface="Calibri"/>
              </a:rPr>
              <a:t>1</a:t>
            </a:r>
            <a:r>
              <a:rPr sz="1496" b="1" spc="-13" dirty="0">
                <a:latin typeface="Calibri"/>
                <a:cs typeface="Calibri"/>
              </a:rPr>
              <a:t> standard</a:t>
            </a:r>
            <a:r>
              <a:rPr sz="1496" b="1" spc="34" dirty="0">
                <a:latin typeface="Calibri"/>
                <a:cs typeface="Calibri"/>
              </a:rPr>
              <a:t> </a:t>
            </a:r>
            <a:r>
              <a:rPr sz="1496" b="1" dirty="0">
                <a:latin typeface="Calibri"/>
                <a:cs typeface="Calibri"/>
              </a:rPr>
              <a:t>tile</a:t>
            </a:r>
            <a:r>
              <a:rPr sz="1496" b="1" spc="-13" dirty="0">
                <a:latin typeface="Calibri"/>
                <a:cs typeface="Calibri"/>
              </a:rPr>
              <a:t> </a:t>
            </a:r>
            <a:r>
              <a:rPr sz="1496" b="1" spc="-9" dirty="0">
                <a:latin typeface="Calibri"/>
                <a:cs typeface="Calibri"/>
              </a:rPr>
              <a:t>after </a:t>
            </a:r>
            <a:r>
              <a:rPr sz="1496" b="1" spc="9" dirty="0">
                <a:latin typeface="Calibri"/>
                <a:cs typeface="Calibri"/>
              </a:rPr>
              <a:t>C4</a:t>
            </a:r>
            <a:endParaRPr sz="1496">
              <a:latin typeface="Calibri"/>
              <a:cs typeface="Calibri"/>
            </a:endParaRPr>
          </a:p>
          <a:p>
            <a:pPr marL="182444">
              <a:lnSpc>
                <a:spcPts val="1526"/>
              </a:lnSpc>
            </a:pPr>
            <a:r>
              <a:rPr sz="1325" i="1" spc="13" dirty="0">
                <a:latin typeface="Calibri"/>
                <a:cs typeface="Calibri"/>
              </a:rPr>
              <a:t>(He</a:t>
            </a:r>
            <a:r>
              <a:rPr sz="1325" i="1" spc="-9" dirty="0">
                <a:latin typeface="Calibri"/>
                <a:cs typeface="Calibri"/>
              </a:rPr>
              <a:t> </a:t>
            </a:r>
            <a:r>
              <a:rPr sz="1325" i="1" spc="13" dirty="0">
                <a:latin typeface="Calibri"/>
                <a:cs typeface="Calibri"/>
              </a:rPr>
              <a:t>phase</a:t>
            </a:r>
            <a:r>
              <a:rPr sz="1325" i="1" spc="-17" dirty="0">
                <a:latin typeface="Calibri"/>
                <a:cs typeface="Calibri"/>
              </a:rPr>
              <a:t> </a:t>
            </a:r>
            <a:r>
              <a:rPr sz="1325" i="1" spc="9" dirty="0">
                <a:latin typeface="Calibri"/>
                <a:cs typeface="Calibri"/>
              </a:rPr>
              <a:t>at</a:t>
            </a:r>
            <a:r>
              <a:rPr sz="1325" i="1" spc="-9" dirty="0">
                <a:latin typeface="Calibri"/>
                <a:cs typeface="Calibri"/>
              </a:rPr>
              <a:t> </a:t>
            </a:r>
            <a:r>
              <a:rPr sz="1325" i="1" spc="13" dirty="0">
                <a:latin typeface="Calibri"/>
                <a:cs typeface="Calibri"/>
              </a:rPr>
              <a:t>end</a:t>
            </a:r>
            <a:r>
              <a:rPr sz="1325" i="1" spc="-4" dirty="0">
                <a:latin typeface="Calibri"/>
                <a:cs typeface="Calibri"/>
              </a:rPr>
              <a:t> </a:t>
            </a:r>
            <a:r>
              <a:rPr sz="1325" i="1" spc="9" dirty="0">
                <a:latin typeface="Calibri"/>
                <a:cs typeface="Calibri"/>
              </a:rPr>
              <a:t>of</a:t>
            </a:r>
            <a:r>
              <a:rPr sz="1325" i="1" spc="-9" dirty="0">
                <a:latin typeface="Calibri"/>
                <a:cs typeface="Calibri"/>
              </a:rPr>
              <a:t> </a:t>
            </a:r>
            <a:r>
              <a:rPr sz="1325" i="1" spc="13" dirty="0">
                <a:latin typeface="Calibri"/>
                <a:cs typeface="Calibri"/>
              </a:rPr>
              <a:t>campaign)</a:t>
            </a:r>
            <a:endParaRPr sz="1325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ChangeAspect="1"/>
          </p:cNvSpPr>
          <p:nvPr/>
        </p:nvSpPr>
        <p:spPr>
          <a:xfrm>
            <a:off x="3922146" y="6504262"/>
            <a:ext cx="1299710" cy="126516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727" spc="-60" dirty="0">
                <a:solidFill>
                  <a:srgbClr val="404040"/>
                </a:solidFill>
                <a:latin typeface="Arial MT"/>
                <a:cs typeface="Arial MT"/>
              </a:rPr>
              <a:t>M.</a:t>
            </a:r>
            <a:r>
              <a:rPr sz="727" spc="-3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727" spc="-51" dirty="0">
                <a:solidFill>
                  <a:srgbClr val="404040"/>
                </a:solidFill>
                <a:latin typeface="Arial MT"/>
                <a:cs typeface="Arial MT"/>
              </a:rPr>
              <a:t>Balden,</a:t>
            </a:r>
            <a:r>
              <a:rPr sz="727" spc="-77" dirty="0">
                <a:solidFill>
                  <a:srgbClr val="404040"/>
                </a:solidFill>
                <a:latin typeface="Arial MT"/>
                <a:cs typeface="Arial MT"/>
              </a:rPr>
              <a:t> WEST</a:t>
            </a:r>
            <a:r>
              <a:rPr sz="727" spc="-5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727" spc="-51" dirty="0">
                <a:solidFill>
                  <a:srgbClr val="404040"/>
                </a:solidFill>
                <a:latin typeface="Arial MT"/>
                <a:cs typeface="Arial MT"/>
              </a:rPr>
              <a:t>task</a:t>
            </a:r>
            <a:r>
              <a:rPr sz="727" spc="-4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727" spc="-51" dirty="0">
                <a:solidFill>
                  <a:srgbClr val="404040"/>
                </a:solidFill>
                <a:latin typeface="Arial MT"/>
                <a:cs typeface="Arial MT"/>
              </a:rPr>
              <a:t>force</a:t>
            </a:r>
            <a:r>
              <a:rPr sz="727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727" spc="-56" dirty="0">
                <a:solidFill>
                  <a:srgbClr val="404040"/>
                </a:solidFill>
                <a:latin typeface="Arial MT"/>
                <a:cs typeface="Arial MT"/>
              </a:rPr>
              <a:t>meeting</a:t>
            </a:r>
            <a:endParaRPr sz="727" dirty="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31626" y="1686318"/>
            <a:ext cx="5303954" cy="3354609"/>
            <a:chOff x="4130040" y="1743455"/>
            <a:chExt cx="6202680" cy="392302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0040" y="1743455"/>
              <a:ext cx="6202679" cy="39227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08903" y="2130552"/>
              <a:ext cx="822960" cy="155575"/>
            </a:xfrm>
            <a:custGeom>
              <a:avLst/>
              <a:gdLst/>
              <a:ahLst/>
              <a:cxnLst/>
              <a:rect l="l" t="t" r="r" b="b"/>
              <a:pathLst>
                <a:path w="822959" h="155575">
                  <a:moveTo>
                    <a:pt x="33528" y="0"/>
                  </a:moveTo>
                  <a:lnTo>
                    <a:pt x="27432" y="0"/>
                  </a:lnTo>
                  <a:lnTo>
                    <a:pt x="21336" y="6096"/>
                  </a:lnTo>
                  <a:lnTo>
                    <a:pt x="18288" y="12192"/>
                  </a:lnTo>
                  <a:lnTo>
                    <a:pt x="6096" y="18288"/>
                  </a:lnTo>
                  <a:lnTo>
                    <a:pt x="21336" y="18288"/>
                  </a:lnTo>
                  <a:lnTo>
                    <a:pt x="15240" y="82296"/>
                  </a:lnTo>
                  <a:lnTo>
                    <a:pt x="27432" y="85344"/>
                  </a:lnTo>
                  <a:lnTo>
                    <a:pt x="33528" y="0"/>
                  </a:lnTo>
                  <a:close/>
                </a:path>
                <a:path w="822959" h="155575">
                  <a:moveTo>
                    <a:pt x="21336" y="18288"/>
                  </a:moveTo>
                  <a:lnTo>
                    <a:pt x="0" y="18288"/>
                  </a:lnTo>
                  <a:lnTo>
                    <a:pt x="0" y="30480"/>
                  </a:lnTo>
                  <a:lnTo>
                    <a:pt x="3048" y="27432"/>
                  </a:lnTo>
                  <a:lnTo>
                    <a:pt x="6096" y="27432"/>
                  </a:lnTo>
                  <a:lnTo>
                    <a:pt x="12192" y="24384"/>
                  </a:lnTo>
                  <a:lnTo>
                    <a:pt x="15240" y="21336"/>
                  </a:lnTo>
                  <a:lnTo>
                    <a:pt x="18288" y="21336"/>
                  </a:lnTo>
                  <a:lnTo>
                    <a:pt x="21336" y="18288"/>
                  </a:lnTo>
                  <a:close/>
                </a:path>
                <a:path w="822959" h="155575">
                  <a:moveTo>
                    <a:pt x="64008" y="67056"/>
                  </a:moveTo>
                  <a:lnTo>
                    <a:pt x="54864" y="67056"/>
                  </a:lnTo>
                  <a:lnTo>
                    <a:pt x="54864" y="73152"/>
                  </a:lnTo>
                  <a:lnTo>
                    <a:pt x="57912" y="79248"/>
                  </a:lnTo>
                  <a:lnTo>
                    <a:pt x="60960" y="82296"/>
                  </a:lnTo>
                  <a:lnTo>
                    <a:pt x="64008" y="88392"/>
                  </a:lnTo>
                  <a:lnTo>
                    <a:pt x="70104" y="88392"/>
                  </a:lnTo>
                  <a:lnTo>
                    <a:pt x="76200" y="91440"/>
                  </a:lnTo>
                  <a:lnTo>
                    <a:pt x="82296" y="91440"/>
                  </a:lnTo>
                  <a:lnTo>
                    <a:pt x="88392" y="88392"/>
                  </a:lnTo>
                  <a:lnTo>
                    <a:pt x="91440" y="85344"/>
                  </a:lnTo>
                  <a:lnTo>
                    <a:pt x="97536" y="82296"/>
                  </a:lnTo>
                  <a:lnTo>
                    <a:pt x="73152" y="82296"/>
                  </a:lnTo>
                  <a:lnTo>
                    <a:pt x="64008" y="73152"/>
                  </a:lnTo>
                  <a:lnTo>
                    <a:pt x="64008" y="67056"/>
                  </a:lnTo>
                  <a:close/>
                </a:path>
                <a:path w="822959" h="155575">
                  <a:moveTo>
                    <a:pt x="103632" y="15240"/>
                  </a:moveTo>
                  <a:lnTo>
                    <a:pt x="91440" y="15240"/>
                  </a:lnTo>
                  <a:lnTo>
                    <a:pt x="100584" y="24384"/>
                  </a:lnTo>
                  <a:lnTo>
                    <a:pt x="100584" y="39624"/>
                  </a:lnTo>
                  <a:lnTo>
                    <a:pt x="97536" y="45720"/>
                  </a:lnTo>
                  <a:lnTo>
                    <a:pt x="91440" y="51816"/>
                  </a:lnTo>
                  <a:lnTo>
                    <a:pt x="100584" y="51816"/>
                  </a:lnTo>
                  <a:lnTo>
                    <a:pt x="100584" y="54864"/>
                  </a:lnTo>
                  <a:lnTo>
                    <a:pt x="97536" y="57912"/>
                  </a:lnTo>
                  <a:lnTo>
                    <a:pt x="97536" y="67056"/>
                  </a:lnTo>
                  <a:lnTo>
                    <a:pt x="94488" y="70104"/>
                  </a:lnTo>
                  <a:lnTo>
                    <a:pt x="94488" y="73152"/>
                  </a:lnTo>
                  <a:lnTo>
                    <a:pt x="88392" y="79248"/>
                  </a:lnTo>
                  <a:lnTo>
                    <a:pt x="85344" y="79248"/>
                  </a:lnTo>
                  <a:lnTo>
                    <a:pt x="82296" y="82296"/>
                  </a:lnTo>
                  <a:lnTo>
                    <a:pt x="97536" y="82296"/>
                  </a:lnTo>
                  <a:lnTo>
                    <a:pt x="100584" y="79248"/>
                  </a:lnTo>
                  <a:lnTo>
                    <a:pt x="106680" y="67056"/>
                  </a:lnTo>
                  <a:lnTo>
                    <a:pt x="109728" y="57912"/>
                  </a:lnTo>
                  <a:lnTo>
                    <a:pt x="109728" y="24384"/>
                  </a:lnTo>
                  <a:lnTo>
                    <a:pt x="106680" y="18288"/>
                  </a:lnTo>
                  <a:lnTo>
                    <a:pt x="103632" y="15240"/>
                  </a:lnTo>
                  <a:close/>
                </a:path>
                <a:path w="822959" h="155575">
                  <a:moveTo>
                    <a:pt x="91440" y="6096"/>
                  </a:moveTo>
                  <a:lnTo>
                    <a:pt x="70104" y="6096"/>
                  </a:lnTo>
                  <a:lnTo>
                    <a:pt x="67056" y="12192"/>
                  </a:lnTo>
                  <a:lnTo>
                    <a:pt x="60960" y="15240"/>
                  </a:lnTo>
                  <a:lnTo>
                    <a:pt x="57912" y="24384"/>
                  </a:lnTo>
                  <a:lnTo>
                    <a:pt x="57912" y="30480"/>
                  </a:lnTo>
                  <a:lnTo>
                    <a:pt x="54864" y="39624"/>
                  </a:lnTo>
                  <a:lnTo>
                    <a:pt x="60960" y="51816"/>
                  </a:lnTo>
                  <a:lnTo>
                    <a:pt x="67056" y="57912"/>
                  </a:lnTo>
                  <a:lnTo>
                    <a:pt x="73152" y="60960"/>
                  </a:lnTo>
                  <a:lnTo>
                    <a:pt x="85344" y="60960"/>
                  </a:lnTo>
                  <a:lnTo>
                    <a:pt x="91440" y="57912"/>
                  </a:lnTo>
                  <a:lnTo>
                    <a:pt x="94488" y="57912"/>
                  </a:lnTo>
                  <a:lnTo>
                    <a:pt x="100584" y="51816"/>
                  </a:lnTo>
                  <a:lnTo>
                    <a:pt x="76200" y="51816"/>
                  </a:lnTo>
                  <a:lnTo>
                    <a:pt x="67056" y="42672"/>
                  </a:lnTo>
                  <a:lnTo>
                    <a:pt x="67056" y="27432"/>
                  </a:lnTo>
                  <a:lnTo>
                    <a:pt x="70104" y="21336"/>
                  </a:lnTo>
                  <a:lnTo>
                    <a:pt x="76200" y="15240"/>
                  </a:lnTo>
                  <a:lnTo>
                    <a:pt x="103632" y="15240"/>
                  </a:lnTo>
                  <a:lnTo>
                    <a:pt x="100584" y="12192"/>
                  </a:lnTo>
                  <a:lnTo>
                    <a:pt x="94488" y="9144"/>
                  </a:lnTo>
                  <a:lnTo>
                    <a:pt x="91440" y="6096"/>
                  </a:lnTo>
                  <a:close/>
                </a:path>
                <a:path w="822959" h="155575">
                  <a:moveTo>
                    <a:pt x="233172" y="24384"/>
                  </a:moveTo>
                  <a:lnTo>
                    <a:pt x="210312" y="24384"/>
                  </a:lnTo>
                  <a:lnTo>
                    <a:pt x="216408" y="27432"/>
                  </a:lnTo>
                  <a:lnTo>
                    <a:pt x="225552" y="27432"/>
                  </a:lnTo>
                  <a:lnTo>
                    <a:pt x="228600" y="30480"/>
                  </a:lnTo>
                  <a:lnTo>
                    <a:pt x="228600" y="33528"/>
                  </a:lnTo>
                  <a:lnTo>
                    <a:pt x="231648" y="36576"/>
                  </a:lnTo>
                  <a:lnTo>
                    <a:pt x="231648" y="45720"/>
                  </a:lnTo>
                  <a:lnTo>
                    <a:pt x="228600" y="48768"/>
                  </a:lnTo>
                  <a:lnTo>
                    <a:pt x="225552" y="54864"/>
                  </a:lnTo>
                  <a:lnTo>
                    <a:pt x="222218" y="57673"/>
                  </a:lnTo>
                  <a:lnTo>
                    <a:pt x="217170" y="61341"/>
                  </a:lnTo>
                  <a:lnTo>
                    <a:pt x="210978" y="65579"/>
                  </a:lnTo>
                  <a:lnTo>
                    <a:pt x="204216" y="70104"/>
                  </a:lnTo>
                  <a:lnTo>
                    <a:pt x="198120" y="73152"/>
                  </a:lnTo>
                  <a:lnTo>
                    <a:pt x="195072" y="76200"/>
                  </a:lnTo>
                  <a:lnTo>
                    <a:pt x="192024" y="82296"/>
                  </a:lnTo>
                  <a:lnTo>
                    <a:pt x="185928" y="85344"/>
                  </a:lnTo>
                  <a:lnTo>
                    <a:pt x="185928" y="88392"/>
                  </a:lnTo>
                  <a:lnTo>
                    <a:pt x="182880" y="91440"/>
                  </a:lnTo>
                  <a:lnTo>
                    <a:pt x="182880" y="94488"/>
                  </a:lnTo>
                  <a:lnTo>
                    <a:pt x="179832" y="94488"/>
                  </a:lnTo>
                  <a:lnTo>
                    <a:pt x="179832" y="97536"/>
                  </a:lnTo>
                  <a:lnTo>
                    <a:pt x="234696" y="103632"/>
                  </a:lnTo>
                  <a:lnTo>
                    <a:pt x="237744" y="94488"/>
                  </a:lnTo>
                  <a:lnTo>
                    <a:pt x="195072" y="88392"/>
                  </a:lnTo>
                  <a:lnTo>
                    <a:pt x="198120" y="88392"/>
                  </a:lnTo>
                  <a:lnTo>
                    <a:pt x="198120" y="85344"/>
                  </a:lnTo>
                  <a:lnTo>
                    <a:pt x="201168" y="85344"/>
                  </a:lnTo>
                  <a:lnTo>
                    <a:pt x="207264" y="79248"/>
                  </a:lnTo>
                  <a:lnTo>
                    <a:pt x="213360" y="76200"/>
                  </a:lnTo>
                  <a:lnTo>
                    <a:pt x="222504" y="70104"/>
                  </a:lnTo>
                  <a:lnTo>
                    <a:pt x="225552" y="64008"/>
                  </a:lnTo>
                  <a:lnTo>
                    <a:pt x="231648" y="60960"/>
                  </a:lnTo>
                  <a:lnTo>
                    <a:pt x="237744" y="54864"/>
                  </a:lnTo>
                  <a:lnTo>
                    <a:pt x="237744" y="51816"/>
                  </a:lnTo>
                  <a:lnTo>
                    <a:pt x="240792" y="48768"/>
                  </a:lnTo>
                  <a:lnTo>
                    <a:pt x="240792" y="30480"/>
                  </a:lnTo>
                  <a:lnTo>
                    <a:pt x="234696" y="27432"/>
                  </a:lnTo>
                  <a:lnTo>
                    <a:pt x="233172" y="24384"/>
                  </a:lnTo>
                  <a:close/>
                </a:path>
                <a:path w="822959" h="155575">
                  <a:moveTo>
                    <a:pt x="225552" y="18288"/>
                  </a:moveTo>
                  <a:lnTo>
                    <a:pt x="204216" y="18288"/>
                  </a:lnTo>
                  <a:lnTo>
                    <a:pt x="192024" y="24384"/>
                  </a:lnTo>
                  <a:lnTo>
                    <a:pt x="188976" y="30480"/>
                  </a:lnTo>
                  <a:lnTo>
                    <a:pt x="188976" y="39624"/>
                  </a:lnTo>
                  <a:lnTo>
                    <a:pt x="198120" y="42672"/>
                  </a:lnTo>
                  <a:lnTo>
                    <a:pt x="198120" y="36576"/>
                  </a:lnTo>
                  <a:lnTo>
                    <a:pt x="210312" y="24384"/>
                  </a:lnTo>
                  <a:lnTo>
                    <a:pt x="233172" y="24384"/>
                  </a:lnTo>
                  <a:lnTo>
                    <a:pt x="231648" y="21336"/>
                  </a:lnTo>
                  <a:lnTo>
                    <a:pt x="225552" y="18288"/>
                  </a:lnTo>
                  <a:close/>
                </a:path>
                <a:path w="822959" h="155575">
                  <a:moveTo>
                    <a:pt x="289560" y="24384"/>
                  </a:moveTo>
                  <a:lnTo>
                    <a:pt x="268224" y="24384"/>
                  </a:lnTo>
                  <a:lnTo>
                    <a:pt x="262128" y="30480"/>
                  </a:lnTo>
                  <a:lnTo>
                    <a:pt x="256032" y="33528"/>
                  </a:lnTo>
                  <a:lnTo>
                    <a:pt x="256032" y="39624"/>
                  </a:lnTo>
                  <a:lnTo>
                    <a:pt x="252984" y="45720"/>
                  </a:lnTo>
                  <a:lnTo>
                    <a:pt x="249936" y="54864"/>
                  </a:lnTo>
                  <a:lnTo>
                    <a:pt x="256032" y="97536"/>
                  </a:lnTo>
                  <a:lnTo>
                    <a:pt x="259080" y="103632"/>
                  </a:lnTo>
                  <a:lnTo>
                    <a:pt x="265176" y="106680"/>
                  </a:lnTo>
                  <a:lnTo>
                    <a:pt x="274320" y="106680"/>
                  </a:lnTo>
                  <a:lnTo>
                    <a:pt x="280416" y="109728"/>
                  </a:lnTo>
                  <a:lnTo>
                    <a:pt x="283464" y="106680"/>
                  </a:lnTo>
                  <a:lnTo>
                    <a:pt x="289560" y="103632"/>
                  </a:lnTo>
                  <a:lnTo>
                    <a:pt x="292608" y="100584"/>
                  </a:lnTo>
                  <a:lnTo>
                    <a:pt x="274320" y="100584"/>
                  </a:lnTo>
                  <a:lnTo>
                    <a:pt x="268224" y="97536"/>
                  </a:lnTo>
                  <a:lnTo>
                    <a:pt x="265176" y="97536"/>
                  </a:lnTo>
                  <a:lnTo>
                    <a:pt x="259080" y="64008"/>
                  </a:lnTo>
                  <a:lnTo>
                    <a:pt x="261366" y="55435"/>
                  </a:lnTo>
                  <a:lnTo>
                    <a:pt x="263652" y="48006"/>
                  </a:lnTo>
                  <a:lnTo>
                    <a:pt x="265938" y="41719"/>
                  </a:lnTo>
                  <a:lnTo>
                    <a:pt x="268224" y="36576"/>
                  </a:lnTo>
                  <a:lnTo>
                    <a:pt x="274320" y="30480"/>
                  </a:lnTo>
                  <a:lnTo>
                    <a:pt x="295656" y="30480"/>
                  </a:lnTo>
                  <a:lnTo>
                    <a:pt x="289560" y="24384"/>
                  </a:lnTo>
                  <a:close/>
                </a:path>
                <a:path w="822959" h="155575">
                  <a:moveTo>
                    <a:pt x="295656" y="30480"/>
                  </a:moveTo>
                  <a:lnTo>
                    <a:pt x="280416" y="30480"/>
                  </a:lnTo>
                  <a:lnTo>
                    <a:pt x="283464" y="33528"/>
                  </a:lnTo>
                  <a:lnTo>
                    <a:pt x="289560" y="33528"/>
                  </a:lnTo>
                  <a:lnTo>
                    <a:pt x="289560" y="39624"/>
                  </a:lnTo>
                  <a:lnTo>
                    <a:pt x="291750" y="44767"/>
                  </a:lnTo>
                  <a:lnTo>
                    <a:pt x="293370" y="51054"/>
                  </a:lnTo>
                  <a:lnTo>
                    <a:pt x="293846" y="58483"/>
                  </a:lnTo>
                  <a:lnTo>
                    <a:pt x="292608" y="67056"/>
                  </a:lnTo>
                  <a:lnTo>
                    <a:pt x="292084" y="75628"/>
                  </a:lnTo>
                  <a:lnTo>
                    <a:pt x="277368" y="100584"/>
                  </a:lnTo>
                  <a:lnTo>
                    <a:pt x="292608" y="100584"/>
                  </a:lnTo>
                  <a:lnTo>
                    <a:pt x="295656" y="97536"/>
                  </a:lnTo>
                  <a:lnTo>
                    <a:pt x="301752" y="85344"/>
                  </a:lnTo>
                  <a:lnTo>
                    <a:pt x="301752" y="79248"/>
                  </a:lnTo>
                  <a:lnTo>
                    <a:pt x="304800" y="67056"/>
                  </a:lnTo>
                  <a:lnTo>
                    <a:pt x="304800" y="48768"/>
                  </a:lnTo>
                  <a:lnTo>
                    <a:pt x="301752" y="42672"/>
                  </a:lnTo>
                  <a:lnTo>
                    <a:pt x="301752" y="39624"/>
                  </a:lnTo>
                  <a:lnTo>
                    <a:pt x="298704" y="36576"/>
                  </a:lnTo>
                  <a:lnTo>
                    <a:pt x="298704" y="33528"/>
                  </a:lnTo>
                  <a:lnTo>
                    <a:pt x="295656" y="30480"/>
                  </a:lnTo>
                  <a:close/>
                </a:path>
                <a:path w="822959" h="155575">
                  <a:moveTo>
                    <a:pt x="429768" y="42672"/>
                  </a:moveTo>
                  <a:lnTo>
                    <a:pt x="414528" y="42672"/>
                  </a:lnTo>
                  <a:lnTo>
                    <a:pt x="426720" y="54864"/>
                  </a:lnTo>
                  <a:lnTo>
                    <a:pt x="423672" y="57912"/>
                  </a:lnTo>
                  <a:lnTo>
                    <a:pt x="423672" y="67056"/>
                  </a:lnTo>
                  <a:lnTo>
                    <a:pt x="417576" y="70104"/>
                  </a:lnTo>
                  <a:lnTo>
                    <a:pt x="414718" y="74247"/>
                  </a:lnTo>
                  <a:lnTo>
                    <a:pt x="410718" y="78105"/>
                  </a:lnTo>
                  <a:lnTo>
                    <a:pt x="405574" y="82534"/>
                  </a:lnTo>
                  <a:lnTo>
                    <a:pt x="399288" y="88392"/>
                  </a:lnTo>
                  <a:lnTo>
                    <a:pt x="387096" y="94488"/>
                  </a:lnTo>
                  <a:lnTo>
                    <a:pt x="377952" y="103632"/>
                  </a:lnTo>
                  <a:lnTo>
                    <a:pt x="377952" y="109728"/>
                  </a:lnTo>
                  <a:lnTo>
                    <a:pt x="374904" y="109728"/>
                  </a:lnTo>
                  <a:lnTo>
                    <a:pt x="374904" y="115824"/>
                  </a:lnTo>
                  <a:lnTo>
                    <a:pt x="429768" y="121920"/>
                  </a:lnTo>
                  <a:lnTo>
                    <a:pt x="429768" y="109728"/>
                  </a:lnTo>
                  <a:lnTo>
                    <a:pt x="390144" y="106680"/>
                  </a:lnTo>
                  <a:lnTo>
                    <a:pt x="396240" y="100584"/>
                  </a:lnTo>
                  <a:lnTo>
                    <a:pt x="402336" y="97536"/>
                  </a:lnTo>
                  <a:lnTo>
                    <a:pt x="408432" y="91440"/>
                  </a:lnTo>
                  <a:lnTo>
                    <a:pt x="414528" y="88392"/>
                  </a:lnTo>
                  <a:lnTo>
                    <a:pt x="432816" y="70104"/>
                  </a:lnTo>
                  <a:lnTo>
                    <a:pt x="432816" y="67056"/>
                  </a:lnTo>
                  <a:lnTo>
                    <a:pt x="435864" y="64008"/>
                  </a:lnTo>
                  <a:lnTo>
                    <a:pt x="435864" y="54864"/>
                  </a:lnTo>
                  <a:lnTo>
                    <a:pt x="429768" y="42672"/>
                  </a:lnTo>
                  <a:close/>
                </a:path>
                <a:path w="822959" h="155575">
                  <a:moveTo>
                    <a:pt x="402336" y="33528"/>
                  </a:moveTo>
                  <a:lnTo>
                    <a:pt x="396240" y="36576"/>
                  </a:lnTo>
                  <a:lnTo>
                    <a:pt x="393192" y="39624"/>
                  </a:lnTo>
                  <a:lnTo>
                    <a:pt x="387096" y="42672"/>
                  </a:lnTo>
                  <a:lnTo>
                    <a:pt x="384048" y="48768"/>
                  </a:lnTo>
                  <a:lnTo>
                    <a:pt x="384048" y="57912"/>
                  </a:lnTo>
                  <a:lnTo>
                    <a:pt x="393192" y="57912"/>
                  </a:lnTo>
                  <a:lnTo>
                    <a:pt x="393192" y="54864"/>
                  </a:lnTo>
                  <a:lnTo>
                    <a:pt x="396240" y="48768"/>
                  </a:lnTo>
                  <a:lnTo>
                    <a:pt x="399288" y="45720"/>
                  </a:lnTo>
                  <a:lnTo>
                    <a:pt x="402336" y="45720"/>
                  </a:lnTo>
                  <a:lnTo>
                    <a:pt x="405384" y="42672"/>
                  </a:lnTo>
                  <a:lnTo>
                    <a:pt x="429768" y="42672"/>
                  </a:lnTo>
                  <a:lnTo>
                    <a:pt x="426720" y="39624"/>
                  </a:lnTo>
                  <a:lnTo>
                    <a:pt x="420624" y="36576"/>
                  </a:lnTo>
                  <a:lnTo>
                    <a:pt x="411480" y="36576"/>
                  </a:lnTo>
                  <a:lnTo>
                    <a:pt x="402336" y="33528"/>
                  </a:lnTo>
                  <a:close/>
                </a:path>
                <a:path w="822959" h="155575">
                  <a:moveTo>
                    <a:pt x="483503" y="57912"/>
                  </a:moveTo>
                  <a:lnTo>
                    <a:pt x="475488" y="57912"/>
                  </a:lnTo>
                  <a:lnTo>
                    <a:pt x="469392" y="124968"/>
                  </a:lnTo>
                  <a:lnTo>
                    <a:pt x="478536" y="124968"/>
                  </a:lnTo>
                  <a:lnTo>
                    <a:pt x="483503" y="57912"/>
                  </a:lnTo>
                  <a:close/>
                </a:path>
                <a:path w="822959" h="155575">
                  <a:moveTo>
                    <a:pt x="484632" y="42672"/>
                  </a:moveTo>
                  <a:lnTo>
                    <a:pt x="478536" y="42672"/>
                  </a:lnTo>
                  <a:lnTo>
                    <a:pt x="478536" y="45720"/>
                  </a:lnTo>
                  <a:lnTo>
                    <a:pt x="475488" y="48768"/>
                  </a:lnTo>
                  <a:lnTo>
                    <a:pt x="469392" y="51816"/>
                  </a:lnTo>
                  <a:lnTo>
                    <a:pt x="466344" y="54864"/>
                  </a:lnTo>
                  <a:lnTo>
                    <a:pt x="454152" y="60960"/>
                  </a:lnTo>
                  <a:lnTo>
                    <a:pt x="454152" y="70104"/>
                  </a:lnTo>
                  <a:lnTo>
                    <a:pt x="457200" y="70104"/>
                  </a:lnTo>
                  <a:lnTo>
                    <a:pt x="463296" y="64008"/>
                  </a:lnTo>
                  <a:lnTo>
                    <a:pt x="469392" y="64008"/>
                  </a:lnTo>
                  <a:lnTo>
                    <a:pt x="475488" y="57912"/>
                  </a:lnTo>
                  <a:lnTo>
                    <a:pt x="483503" y="57912"/>
                  </a:lnTo>
                  <a:lnTo>
                    <a:pt x="484632" y="42672"/>
                  </a:lnTo>
                  <a:close/>
                </a:path>
                <a:path w="822959" h="155575">
                  <a:moveTo>
                    <a:pt x="591312" y="57912"/>
                  </a:moveTo>
                  <a:lnTo>
                    <a:pt x="576072" y="57912"/>
                  </a:lnTo>
                  <a:lnTo>
                    <a:pt x="585216" y="67056"/>
                  </a:lnTo>
                  <a:lnTo>
                    <a:pt x="585216" y="76200"/>
                  </a:lnTo>
                  <a:lnTo>
                    <a:pt x="582168" y="82296"/>
                  </a:lnTo>
                  <a:lnTo>
                    <a:pt x="569976" y="94488"/>
                  </a:lnTo>
                  <a:lnTo>
                    <a:pt x="560832" y="100584"/>
                  </a:lnTo>
                  <a:lnTo>
                    <a:pt x="554736" y="106680"/>
                  </a:lnTo>
                  <a:lnTo>
                    <a:pt x="548640" y="109728"/>
                  </a:lnTo>
                  <a:lnTo>
                    <a:pt x="539496" y="118872"/>
                  </a:lnTo>
                  <a:lnTo>
                    <a:pt x="539496" y="121920"/>
                  </a:lnTo>
                  <a:lnTo>
                    <a:pt x="536448" y="124968"/>
                  </a:lnTo>
                  <a:lnTo>
                    <a:pt x="536448" y="131064"/>
                  </a:lnTo>
                  <a:lnTo>
                    <a:pt x="591312" y="134112"/>
                  </a:lnTo>
                  <a:lnTo>
                    <a:pt x="591312" y="124968"/>
                  </a:lnTo>
                  <a:lnTo>
                    <a:pt x="551688" y="121920"/>
                  </a:lnTo>
                  <a:lnTo>
                    <a:pt x="551688" y="118872"/>
                  </a:lnTo>
                  <a:lnTo>
                    <a:pt x="554736" y="118872"/>
                  </a:lnTo>
                  <a:lnTo>
                    <a:pt x="554736" y="115824"/>
                  </a:lnTo>
                  <a:lnTo>
                    <a:pt x="557784" y="115824"/>
                  </a:lnTo>
                  <a:lnTo>
                    <a:pt x="560832" y="112776"/>
                  </a:lnTo>
                  <a:lnTo>
                    <a:pt x="569976" y="106680"/>
                  </a:lnTo>
                  <a:lnTo>
                    <a:pt x="576072" y="100584"/>
                  </a:lnTo>
                  <a:lnTo>
                    <a:pt x="582168" y="97536"/>
                  </a:lnTo>
                  <a:lnTo>
                    <a:pt x="594360" y="85344"/>
                  </a:lnTo>
                  <a:lnTo>
                    <a:pt x="594360" y="79248"/>
                  </a:lnTo>
                  <a:lnTo>
                    <a:pt x="597408" y="76200"/>
                  </a:lnTo>
                  <a:lnTo>
                    <a:pt x="597408" y="67056"/>
                  </a:lnTo>
                  <a:lnTo>
                    <a:pt x="594360" y="64008"/>
                  </a:lnTo>
                  <a:lnTo>
                    <a:pt x="591312" y="57912"/>
                  </a:lnTo>
                  <a:close/>
                </a:path>
                <a:path w="822959" h="155575">
                  <a:moveTo>
                    <a:pt x="573024" y="48768"/>
                  </a:moveTo>
                  <a:lnTo>
                    <a:pt x="563880" y="48768"/>
                  </a:lnTo>
                  <a:lnTo>
                    <a:pt x="551688" y="54864"/>
                  </a:lnTo>
                  <a:lnTo>
                    <a:pt x="548640" y="57912"/>
                  </a:lnTo>
                  <a:lnTo>
                    <a:pt x="542544" y="70104"/>
                  </a:lnTo>
                  <a:lnTo>
                    <a:pt x="554736" y="73152"/>
                  </a:lnTo>
                  <a:lnTo>
                    <a:pt x="554736" y="64008"/>
                  </a:lnTo>
                  <a:lnTo>
                    <a:pt x="560832" y="60960"/>
                  </a:lnTo>
                  <a:lnTo>
                    <a:pt x="563880" y="57912"/>
                  </a:lnTo>
                  <a:lnTo>
                    <a:pt x="591312" y="57912"/>
                  </a:lnTo>
                  <a:lnTo>
                    <a:pt x="585216" y="51816"/>
                  </a:lnTo>
                  <a:lnTo>
                    <a:pt x="579120" y="51816"/>
                  </a:lnTo>
                  <a:lnTo>
                    <a:pt x="573024" y="48768"/>
                  </a:lnTo>
                  <a:close/>
                </a:path>
                <a:path w="822959" h="155575">
                  <a:moveTo>
                    <a:pt x="655320" y="64008"/>
                  </a:moveTo>
                  <a:lnTo>
                    <a:pt x="640080" y="64008"/>
                  </a:lnTo>
                  <a:lnTo>
                    <a:pt x="649224" y="73152"/>
                  </a:lnTo>
                  <a:lnTo>
                    <a:pt x="649224" y="82296"/>
                  </a:lnTo>
                  <a:lnTo>
                    <a:pt x="646176" y="88392"/>
                  </a:lnTo>
                  <a:lnTo>
                    <a:pt x="633984" y="100584"/>
                  </a:lnTo>
                  <a:lnTo>
                    <a:pt x="624840" y="106680"/>
                  </a:lnTo>
                  <a:lnTo>
                    <a:pt x="618744" y="112776"/>
                  </a:lnTo>
                  <a:lnTo>
                    <a:pt x="612648" y="115824"/>
                  </a:lnTo>
                  <a:lnTo>
                    <a:pt x="600456" y="128016"/>
                  </a:lnTo>
                  <a:lnTo>
                    <a:pt x="600456" y="137160"/>
                  </a:lnTo>
                  <a:lnTo>
                    <a:pt x="655320" y="140208"/>
                  </a:lnTo>
                  <a:lnTo>
                    <a:pt x="655320" y="131064"/>
                  </a:lnTo>
                  <a:lnTo>
                    <a:pt x="615696" y="128016"/>
                  </a:lnTo>
                  <a:lnTo>
                    <a:pt x="615696" y="124968"/>
                  </a:lnTo>
                  <a:lnTo>
                    <a:pt x="618744" y="124968"/>
                  </a:lnTo>
                  <a:lnTo>
                    <a:pt x="618744" y="121920"/>
                  </a:lnTo>
                  <a:lnTo>
                    <a:pt x="621792" y="121920"/>
                  </a:lnTo>
                  <a:lnTo>
                    <a:pt x="630936" y="112776"/>
                  </a:lnTo>
                  <a:lnTo>
                    <a:pt x="640080" y="106680"/>
                  </a:lnTo>
                  <a:lnTo>
                    <a:pt x="646176" y="103632"/>
                  </a:lnTo>
                  <a:lnTo>
                    <a:pt x="658368" y="91440"/>
                  </a:lnTo>
                  <a:lnTo>
                    <a:pt x="658368" y="85344"/>
                  </a:lnTo>
                  <a:lnTo>
                    <a:pt x="661416" y="79248"/>
                  </a:lnTo>
                  <a:lnTo>
                    <a:pt x="661416" y="73152"/>
                  </a:lnTo>
                  <a:lnTo>
                    <a:pt x="658368" y="67056"/>
                  </a:lnTo>
                  <a:lnTo>
                    <a:pt x="655320" y="64008"/>
                  </a:lnTo>
                  <a:close/>
                </a:path>
                <a:path w="822959" h="155575">
                  <a:moveTo>
                    <a:pt x="643128" y="54864"/>
                  </a:moveTo>
                  <a:lnTo>
                    <a:pt x="621792" y="54864"/>
                  </a:lnTo>
                  <a:lnTo>
                    <a:pt x="612648" y="64008"/>
                  </a:lnTo>
                  <a:lnTo>
                    <a:pt x="606552" y="76200"/>
                  </a:lnTo>
                  <a:lnTo>
                    <a:pt x="618744" y="79248"/>
                  </a:lnTo>
                  <a:lnTo>
                    <a:pt x="618744" y="70104"/>
                  </a:lnTo>
                  <a:lnTo>
                    <a:pt x="624840" y="64008"/>
                  </a:lnTo>
                  <a:lnTo>
                    <a:pt x="655320" y="64008"/>
                  </a:lnTo>
                  <a:lnTo>
                    <a:pt x="649224" y="57912"/>
                  </a:lnTo>
                  <a:lnTo>
                    <a:pt x="643128" y="54864"/>
                  </a:lnTo>
                  <a:close/>
                </a:path>
                <a:path w="822959" h="155575">
                  <a:moveTo>
                    <a:pt x="755904" y="73152"/>
                  </a:moveTo>
                  <a:lnTo>
                    <a:pt x="740664" y="73152"/>
                  </a:lnTo>
                  <a:lnTo>
                    <a:pt x="749808" y="82296"/>
                  </a:lnTo>
                  <a:lnTo>
                    <a:pt x="749808" y="91440"/>
                  </a:lnTo>
                  <a:lnTo>
                    <a:pt x="746760" y="97536"/>
                  </a:lnTo>
                  <a:lnTo>
                    <a:pt x="734568" y="109728"/>
                  </a:lnTo>
                  <a:lnTo>
                    <a:pt x="725424" y="115824"/>
                  </a:lnTo>
                  <a:lnTo>
                    <a:pt x="719328" y="118872"/>
                  </a:lnTo>
                  <a:lnTo>
                    <a:pt x="701040" y="137160"/>
                  </a:lnTo>
                  <a:lnTo>
                    <a:pt x="701040" y="143256"/>
                  </a:lnTo>
                  <a:lnTo>
                    <a:pt x="755904" y="149352"/>
                  </a:lnTo>
                  <a:lnTo>
                    <a:pt x="755904" y="140208"/>
                  </a:lnTo>
                  <a:lnTo>
                    <a:pt x="716280" y="137160"/>
                  </a:lnTo>
                  <a:lnTo>
                    <a:pt x="716280" y="134112"/>
                  </a:lnTo>
                  <a:lnTo>
                    <a:pt x="719328" y="134112"/>
                  </a:lnTo>
                  <a:lnTo>
                    <a:pt x="719328" y="131064"/>
                  </a:lnTo>
                  <a:lnTo>
                    <a:pt x="725424" y="124968"/>
                  </a:lnTo>
                  <a:lnTo>
                    <a:pt x="731520" y="121920"/>
                  </a:lnTo>
                  <a:lnTo>
                    <a:pt x="740664" y="115824"/>
                  </a:lnTo>
                  <a:lnTo>
                    <a:pt x="746760" y="112776"/>
                  </a:lnTo>
                  <a:lnTo>
                    <a:pt x="755904" y="103632"/>
                  </a:lnTo>
                  <a:lnTo>
                    <a:pt x="755904" y="100584"/>
                  </a:lnTo>
                  <a:lnTo>
                    <a:pt x="758952" y="97536"/>
                  </a:lnTo>
                  <a:lnTo>
                    <a:pt x="758952" y="88392"/>
                  </a:lnTo>
                  <a:lnTo>
                    <a:pt x="762000" y="82296"/>
                  </a:lnTo>
                  <a:lnTo>
                    <a:pt x="758952" y="76200"/>
                  </a:lnTo>
                  <a:lnTo>
                    <a:pt x="755904" y="73152"/>
                  </a:lnTo>
                  <a:close/>
                </a:path>
                <a:path w="822959" h="155575">
                  <a:moveTo>
                    <a:pt x="743712" y="64008"/>
                  </a:moveTo>
                  <a:lnTo>
                    <a:pt x="722376" y="64008"/>
                  </a:lnTo>
                  <a:lnTo>
                    <a:pt x="713232" y="73152"/>
                  </a:lnTo>
                  <a:lnTo>
                    <a:pt x="707136" y="85344"/>
                  </a:lnTo>
                  <a:lnTo>
                    <a:pt x="716280" y="88392"/>
                  </a:lnTo>
                  <a:lnTo>
                    <a:pt x="719328" y="82296"/>
                  </a:lnTo>
                  <a:lnTo>
                    <a:pt x="719328" y="79248"/>
                  </a:lnTo>
                  <a:lnTo>
                    <a:pt x="725424" y="73152"/>
                  </a:lnTo>
                  <a:lnTo>
                    <a:pt x="755904" y="73152"/>
                  </a:lnTo>
                  <a:lnTo>
                    <a:pt x="749808" y="67056"/>
                  </a:lnTo>
                  <a:lnTo>
                    <a:pt x="743712" y="64008"/>
                  </a:lnTo>
                  <a:close/>
                </a:path>
                <a:path w="822959" h="155575">
                  <a:moveTo>
                    <a:pt x="777240" y="128016"/>
                  </a:moveTo>
                  <a:lnTo>
                    <a:pt x="768096" y="128016"/>
                  </a:lnTo>
                  <a:lnTo>
                    <a:pt x="768096" y="140208"/>
                  </a:lnTo>
                  <a:lnTo>
                    <a:pt x="774192" y="146304"/>
                  </a:lnTo>
                  <a:lnTo>
                    <a:pt x="777240" y="152400"/>
                  </a:lnTo>
                  <a:lnTo>
                    <a:pt x="783336" y="152400"/>
                  </a:lnTo>
                  <a:lnTo>
                    <a:pt x="792480" y="155448"/>
                  </a:lnTo>
                  <a:lnTo>
                    <a:pt x="798576" y="155448"/>
                  </a:lnTo>
                  <a:lnTo>
                    <a:pt x="807720" y="152400"/>
                  </a:lnTo>
                  <a:lnTo>
                    <a:pt x="813816" y="146304"/>
                  </a:lnTo>
                  <a:lnTo>
                    <a:pt x="789432" y="146304"/>
                  </a:lnTo>
                  <a:lnTo>
                    <a:pt x="777240" y="134112"/>
                  </a:lnTo>
                  <a:lnTo>
                    <a:pt x="777240" y="128016"/>
                  </a:lnTo>
                  <a:close/>
                </a:path>
                <a:path w="822959" h="155575">
                  <a:moveTo>
                    <a:pt x="792480" y="103632"/>
                  </a:moveTo>
                  <a:lnTo>
                    <a:pt x="789432" y="103632"/>
                  </a:lnTo>
                  <a:lnTo>
                    <a:pt x="789432" y="112776"/>
                  </a:lnTo>
                  <a:lnTo>
                    <a:pt x="801624" y="112776"/>
                  </a:lnTo>
                  <a:lnTo>
                    <a:pt x="810768" y="121920"/>
                  </a:lnTo>
                  <a:lnTo>
                    <a:pt x="810768" y="134112"/>
                  </a:lnTo>
                  <a:lnTo>
                    <a:pt x="807720" y="140208"/>
                  </a:lnTo>
                  <a:lnTo>
                    <a:pt x="801624" y="146304"/>
                  </a:lnTo>
                  <a:lnTo>
                    <a:pt x="813816" y="146304"/>
                  </a:lnTo>
                  <a:lnTo>
                    <a:pt x="816864" y="143256"/>
                  </a:lnTo>
                  <a:lnTo>
                    <a:pt x="822960" y="131064"/>
                  </a:lnTo>
                  <a:lnTo>
                    <a:pt x="822960" y="124968"/>
                  </a:lnTo>
                  <a:lnTo>
                    <a:pt x="819912" y="121920"/>
                  </a:lnTo>
                  <a:lnTo>
                    <a:pt x="819912" y="118872"/>
                  </a:lnTo>
                  <a:lnTo>
                    <a:pt x="816864" y="112776"/>
                  </a:lnTo>
                  <a:lnTo>
                    <a:pt x="813816" y="109728"/>
                  </a:lnTo>
                  <a:lnTo>
                    <a:pt x="807720" y="109728"/>
                  </a:lnTo>
                  <a:lnTo>
                    <a:pt x="810768" y="106680"/>
                  </a:lnTo>
                  <a:lnTo>
                    <a:pt x="795528" y="106680"/>
                  </a:lnTo>
                  <a:lnTo>
                    <a:pt x="792480" y="103632"/>
                  </a:lnTo>
                  <a:close/>
                </a:path>
                <a:path w="822959" h="155575">
                  <a:moveTo>
                    <a:pt x="816864" y="79248"/>
                  </a:moveTo>
                  <a:lnTo>
                    <a:pt x="804672" y="79248"/>
                  </a:lnTo>
                  <a:lnTo>
                    <a:pt x="810768" y="85344"/>
                  </a:lnTo>
                  <a:lnTo>
                    <a:pt x="810768" y="97536"/>
                  </a:lnTo>
                  <a:lnTo>
                    <a:pt x="804672" y="103632"/>
                  </a:lnTo>
                  <a:lnTo>
                    <a:pt x="801624" y="103632"/>
                  </a:lnTo>
                  <a:lnTo>
                    <a:pt x="795528" y="106680"/>
                  </a:lnTo>
                  <a:lnTo>
                    <a:pt x="813816" y="106680"/>
                  </a:lnTo>
                  <a:lnTo>
                    <a:pt x="819912" y="100584"/>
                  </a:lnTo>
                  <a:lnTo>
                    <a:pt x="819912" y="82296"/>
                  </a:lnTo>
                  <a:lnTo>
                    <a:pt x="816864" y="79248"/>
                  </a:lnTo>
                  <a:close/>
                </a:path>
                <a:path w="822959" h="155575">
                  <a:moveTo>
                    <a:pt x="801624" y="70104"/>
                  </a:moveTo>
                  <a:lnTo>
                    <a:pt x="786384" y="70104"/>
                  </a:lnTo>
                  <a:lnTo>
                    <a:pt x="780288" y="73152"/>
                  </a:lnTo>
                  <a:lnTo>
                    <a:pt x="777240" y="76200"/>
                  </a:lnTo>
                  <a:lnTo>
                    <a:pt x="771144" y="88392"/>
                  </a:lnTo>
                  <a:lnTo>
                    <a:pt x="783336" y="91440"/>
                  </a:lnTo>
                  <a:lnTo>
                    <a:pt x="783336" y="88392"/>
                  </a:lnTo>
                  <a:lnTo>
                    <a:pt x="786384" y="82296"/>
                  </a:lnTo>
                  <a:lnTo>
                    <a:pt x="789432" y="82296"/>
                  </a:lnTo>
                  <a:lnTo>
                    <a:pt x="789432" y="79248"/>
                  </a:lnTo>
                  <a:lnTo>
                    <a:pt x="816864" y="79248"/>
                  </a:lnTo>
                  <a:lnTo>
                    <a:pt x="810768" y="73152"/>
                  </a:lnTo>
                  <a:lnTo>
                    <a:pt x="807720" y="73152"/>
                  </a:lnTo>
                  <a:lnTo>
                    <a:pt x="801624" y="70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0520" y="2026919"/>
              <a:ext cx="1191768" cy="18592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060652" y="2481544"/>
            <a:ext cx="230191" cy="795485"/>
          </a:xfrm>
          <a:prstGeom prst="rect">
            <a:avLst/>
          </a:prstGeom>
        </p:spPr>
        <p:txBody>
          <a:bodyPr vert="vert270" wrap="square" lIns="0" tIns="1629" rIns="0" bIns="0" rtlCol="0">
            <a:spAutoFit/>
          </a:bodyPr>
          <a:lstStyle/>
          <a:p>
            <a:pPr marL="10860">
              <a:spcBef>
                <a:spcPts val="13"/>
              </a:spcBef>
            </a:pPr>
            <a:r>
              <a:rPr sz="1496" spc="-9" dirty="0">
                <a:latin typeface="Calibri"/>
                <a:cs typeface="Calibri"/>
              </a:rPr>
              <a:t>Inner</a:t>
            </a:r>
            <a:r>
              <a:rPr sz="1496" spc="-21" dirty="0">
                <a:latin typeface="Calibri"/>
                <a:cs typeface="Calibri"/>
              </a:rPr>
              <a:t> </a:t>
            </a:r>
            <a:r>
              <a:rPr sz="1496" dirty="0">
                <a:latin typeface="Calibri"/>
                <a:cs typeface="Calibri"/>
              </a:rPr>
              <a:t>tiles</a:t>
            </a:r>
            <a:endParaRPr sz="1496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59706" y="4737939"/>
            <a:ext cx="537563" cy="24115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496" spc="-9" dirty="0">
                <a:latin typeface="Calibri"/>
                <a:cs typeface="Calibri"/>
              </a:rPr>
              <a:t>baffles</a:t>
            </a:r>
            <a:endParaRPr sz="1496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75233" y="3010363"/>
            <a:ext cx="5494545" cy="1900475"/>
          </a:xfrm>
          <a:custGeom>
            <a:avLst/>
            <a:gdLst/>
            <a:ahLst/>
            <a:cxnLst/>
            <a:rect l="l" t="t" r="r" b="b"/>
            <a:pathLst>
              <a:path w="6425565" h="2222500">
                <a:moveTo>
                  <a:pt x="234696" y="12192"/>
                </a:moveTo>
                <a:lnTo>
                  <a:pt x="170688" y="0"/>
                </a:lnTo>
                <a:lnTo>
                  <a:pt x="167640" y="15240"/>
                </a:lnTo>
                <a:lnTo>
                  <a:pt x="231648" y="30480"/>
                </a:lnTo>
                <a:lnTo>
                  <a:pt x="234696" y="12192"/>
                </a:lnTo>
                <a:close/>
              </a:path>
              <a:path w="6425565" h="2222500">
                <a:moveTo>
                  <a:pt x="243840" y="222491"/>
                </a:moveTo>
                <a:lnTo>
                  <a:pt x="176784" y="207251"/>
                </a:lnTo>
                <a:lnTo>
                  <a:pt x="173736" y="225539"/>
                </a:lnTo>
                <a:lnTo>
                  <a:pt x="240792" y="237731"/>
                </a:lnTo>
                <a:lnTo>
                  <a:pt x="243840" y="222491"/>
                </a:lnTo>
                <a:close/>
              </a:path>
              <a:path w="6425565" h="2222500">
                <a:moveTo>
                  <a:pt x="268236" y="957059"/>
                </a:moveTo>
                <a:lnTo>
                  <a:pt x="204228" y="941819"/>
                </a:lnTo>
                <a:lnTo>
                  <a:pt x="198132" y="960107"/>
                </a:lnTo>
                <a:lnTo>
                  <a:pt x="265188" y="972299"/>
                </a:lnTo>
                <a:lnTo>
                  <a:pt x="268236" y="957059"/>
                </a:lnTo>
                <a:close/>
              </a:path>
              <a:path w="6425565" h="2222500">
                <a:moveTo>
                  <a:pt x="277368" y="807707"/>
                </a:moveTo>
                <a:lnTo>
                  <a:pt x="210312" y="792467"/>
                </a:lnTo>
                <a:lnTo>
                  <a:pt x="207264" y="807707"/>
                </a:lnTo>
                <a:lnTo>
                  <a:pt x="274320" y="822947"/>
                </a:lnTo>
                <a:lnTo>
                  <a:pt x="277368" y="807707"/>
                </a:lnTo>
                <a:close/>
              </a:path>
              <a:path w="6425565" h="2222500">
                <a:moveTo>
                  <a:pt x="350520" y="36576"/>
                </a:moveTo>
                <a:lnTo>
                  <a:pt x="283464" y="24384"/>
                </a:lnTo>
                <a:lnTo>
                  <a:pt x="280416" y="39624"/>
                </a:lnTo>
                <a:lnTo>
                  <a:pt x="347472" y="54864"/>
                </a:lnTo>
                <a:lnTo>
                  <a:pt x="350520" y="36576"/>
                </a:lnTo>
                <a:close/>
              </a:path>
              <a:path w="6425565" h="2222500">
                <a:moveTo>
                  <a:pt x="356616" y="246875"/>
                </a:moveTo>
                <a:lnTo>
                  <a:pt x="292608" y="231635"/>
                </a:lnTo>
                <a:lnTo>
                  <a:pt x="289560" y="249923"/>
                </a:lnTo>
                <a:lnTo>
                  <a:pt x="353568" y="262115"/>
                </a:lnTo>
                <a:lnTo>
                  <a:pt x="356616" y="246875"/>
                </a:lnTo>
                <a:close/>
              </a:path>
              <a:path w="6425565" h="2222500">
                <a:moveTo>
                  <a:pt x="384060" y="981443"/>
                </a:moveTo>
                <a:lnTo>
                  <a:pt x="317004" y="966203"/>
                </a:lnTo>
                <a:lnTo>
                  <a:pt x="313956" y="984491"/>
                </a:lnTo>
                <a:lnTo>
                  <a:pt x="377964" y="996683"/>
                </a:lnTo>
                <a:lnTo>
                  <a:pt x="384060" y="981443"/>
                </a:lnTo>
                <a:close/>
              </a:path>
              <a:path w="6425565" h="2222500">
                <a:moveTo>
                  <a:pt x="390144" y="832091"/>
                </a:moveTo>
                <a:lnTo>
                  <a:pt x="326136" y="816851"/>
                </a:lnTo>
                <a:lnTo>
                  <a:pt x="323088" y="832091"/>
                </a:lnTo>
                <a:lnTo>
                  <a:pt x="387096" y="847331"/>
                </a:lnTo>
                <a:lnTo>
                  <a:pt x="390144" y="832091"/>
                </a:lnTo>
                <a:close/>
              </a:path>
              <a:path w="6425565" h="2222500">
                <a:moveTo>
                  <a:pt x="454152" y="2188451"/>
                </a:moveTo>
                <a:lnTo>
                  <a:pt x="448056" y="2185403"/>
                </a:lnTo>
                <a:lnTo>
                  <a:pt x="387096" y="2154923"/>
                </a:lnTo>
                <a:lnTo>
                  <a:pt x="388493" y="2185657"/>
                </a:lnTo>
                <a:lnTo>
                  <a:pt x="0" y="2194547"/>
                </a:lnTo>
                <a:lnTo>
                  <a:pt x="0" y="2200643"/>
                </a:lnTo>
                <a:lnTo>
                  <a:pt x="388772" y="2191740"/>
                </a:lnTo>
                <a:lnTo>
                  <a:pt x="390144" y="2221979"/>
                </a:lnTo>
                <a:lnTo>
                  <a:pt x="454152" y="2188451"/>
                </a:lnTo>
                <a:close/>
              </a:path>
              <a:path w="6425565" h="2222500">
                <a:moveTo>
                  <a:pt x="463296" y="60960"/>
                </a:moveTo>
                <a:lnTo>
                  <a:pt x="399288" y="48768"/>
                </a:lnTo>
                <a:lnTo>
                  <a:pt x="396240" y="64008"/>
                </a:lnTo>
                <a:lnTo>
                  <a:pt x="460248" y="76200"/>
                </a:lnTo>
                <a:lnTo>
                  <a:pt x="463296" y="60960"/>
                </a:lnTo>
                <a:close/>
              </a:path>
              <a:path w="6425565" h="2222500">
                <a:moveTo>
                  <a:pt x="472440" y="271259"/>
                </a:moveTo>
                <a:lnTo>
                  <a:pt x="405384" y="256019"/>
                </a:lnTo>
                <a:lnTo>
                  <a:pt x="402336" y="271259"/>
                </a:lnTo>
                <a:lnTo>
                  <a:pt x="469392" y="286499"/>
                </a:lnTo>
                <a:lnTo>
                  <a:pt x="472440" y="271259"/>
                </a:lnTo>
                <a:close/>
              </a:path>
              <a:path w="6425565" h="2222500">
                <a:moveTo>
                  <a:pt x="496836" y="1005827"/>
                </a:moveTo>
                <a:lnTo>
                  <a:pt x="432828" y="990587"/>
                </a:lnTo>
                <a:lnTo>
                  <a:pt x="429780" y="1008875"/>
                </a:lnTo>
                <a:lnTo>
                  <a:pt x="493788" y="1021067"/>
                </a:lnTo>
                <a:lnTo>
                  <a:pt x="496836" y="1005827"/>
                </a:lnTo>
                <a:close/>
              </a:path>
              <a:path w="6425565" h="2222500">
                <a:moveTo>
                  <a:pt x="505968" y="853427"/>
                </a:moveTo>
                <a:lnTo>
                  <a:pt x="438912" y="841235"/>
                </a:lnTo>
                <a:lnTo>
                  <a:pt x="435864" y="856475"/>
                </a:lnTo>
                <a:lnTo>
                  <a:pt x="502920" y="871715"/>
                </a:lnTo>
                <a:lnTo>
                  <a:pt x="505968" y="853427"/>
                </a:lnTo>
                <a:close/>
              </a:path>
              <a:path w="6425565" h="2222500">
                <a:moveTo>
                  <a:pt x="579120" y="85344"/>
                </a:moveTo>
                <a:lnTo>
                  <a:pt x="533400" y="76200"/>
                </a:lnTo>
                <a:lnTo>
                  <a:pt x="512064" y="70104"/>
                </a:lnTo>
                <a:lnTo>
                  <a:pt x="509016" y="88392"/>
                </a:lnTo>
                <a:lnTo>
                  <a:pt x="530352" y="91440"/>
                </a:lnTo>
                <a:lnTo>
                  <a:pt x="576072" y="100584"/>
                </a:lnTo>
                <a:lnTo>
                  <a:pt x="579120" y="85344"/>
                </a:lnTo>
                <a:close/>
              </a:path>
              <a:path w="6425565" h="2222500">
                <a:moveTo>
                  <a:pt x="588264" y="292595"/>
                </a:moveTo>
                <a:lnTo>
                  <a:pt x="542544" y="283451"/>
                </a:lnTo>
                <a:lnTo>
                  <a:pt x="521208" y="280403"/>
                </a:lnTo>
                <a:lnTo>
                  <a:pt x="518160" y="295643"/>
                </a:lnTo>
                <a:lnTo>
                  <a:pt x="539496" y="301739"/>
                </a:lnTo>
                <a:lnTo>
                  <a:pt x="582168" y="310883"/>
                </a:lnTo>
                <a:lnTo>
                  <a:pt x="588264" y="292595"/>
                </a:lnTo>
                <a:close/>
              </a:path>
              <a:path w="6425565" h="2222500">
                <a:moveTo>
                  <a:pt x="612660" y="1027163"/>
                </a:moveTo>
                <a:lnTo>
                  <a:pt x="566940" y="1021067"/>
                </a:lnTo>
                <a:lnTo>
                  <a:pt x="545604" y="1014971"/>
                </a:lnTo>
                <a:lnTo>
                  <a:pt x="542556" y="1030211"/>
                </a:lnTo>
                <a:lnTo>
                  <a:pt x="563892" y="1036307"/>
                </a:lnTo>
                <a:lnTo>
                  <a:pt x="609612" y="1045451"/>
                </a:lnTo>
                <a:lnTo>
                  <a:pt x="612660" y="1027163"/>
                </a:lnTo>
                <a:close/>
              </a:path>
              <a:path w="6425565" h="2222500">
                <a:moveTo>
                  <a:pt x="618744" y="877811"/>
                </a:moveTo>
                <a:lnTo>
                  <a:pt x="576072" y="868667"/>
                </a:lnTo>
                <a:lnTo>
                  <a:pt x="554736" y="865619"/>
                </a:lnTo>
                <a:lnTo>
                  <a:pt x="551688" y="880859"/>
                </a:lnTo>
                <a:lnTo>
                  <a:pt x="573024" y="886955"/>
                </a:lnTo>
                <a:lnTo>
                  <a:pt x="615696" y="896099"/>
                </a:lnTo>
                <a:lnTo>
                  <a:pt x="618744" y="877811"/>
                </a:lnTo>
                <a:close/>
              </a:path>
              <a:path w="6425565" h="2222500">
                <a:moveTo>
                  <a:pt x="691896" y="106680"/>
                </a:moveTo>
                <a:lnTo>
                  <a:pt x="627888" y="94488"/>
                </a:lnTo>
                <a:lnTo>
                  <a:pt x="624840" y="109728"/>
                </a:lnTo>
                <a:lnTo>
                  <a:pt x="688848" y="124968"/>
                </a:lnTo>
                <a:lnTo>
                  <a:pt x="691896" y="106680"/>
                </a:lnTo>
                <a:close/>
              </a:path>
              <a:path w="6425565" h="2222500">
                <a:moveTo>
                  <a:pt x="701040" y="316979"/>
                </a:moveTo>
                <a:lnTo>
                  <a:pt x="637032" y="304787"/>
                </a:lnTo>
                <a:lnTo>
                  <a:pt x="633984" y="320027"/>
                </a:lnTo>
                <a:lnTo>
                  <a:pt x="697992" y="332219"/>
                </a:lnTo>
                <a:lnTo>
                  <a:pt x="701040" y="316979"/>
                </a:lnTo>
                <a:close/>
              </a:path>
              <a:path w="6425565" h="2222500">
                <a:moveTo>
                  <a:pt x="725436" y="1051547"/>
                </a:moveTo>
                <a:lnTo>
                  <a:pt x="661428" y="1039355"/>
                </a:lnTo>
                <a:lnTo>
                  <a:pt x="658380" y="1054595"/>
                </a:lnTo>
                <a:lnTo>
                  <a:pt x="722388" y="1066787"/>
                </a:lnTo>
                <a:lnTo>
                  <a:pt x="725436" y="1051547"/>
                </a:lnTo>
                <a:close/>
              </a:path>
              <a:path w="6425565" h="2222500">
                <a:moveTo>
                  <a:pt x="734568" y="902195"/>
                </a:moveTo>
                <a:lnTo>
                  <a:pt x="670560" y="886955"/>
                </a:lnTo>
                <a:lnTo>
                  <a:pt x="667512" y="905243"/>
                </a:lnTo>
                <a:lnTo>
                  <a:pt x="731520" y="917435"/>
                </a:lnTo>
                <a:lnTo>
                  <a:pt x="734568" y="902195"/>
                </a:lnTo>
                <a:close/>
              </a:path>
              <a:path w="6425565" h="2222500">
                <a:moveTo>
                  <a:pt x="807720" y="131064"/>
                </a:moveTo>
                <a:lnTo>
                  <a:pt x="740664" y="118872"/>
                </a:lnTo>
                <a:lnTo>
                  <a:pt x="737616" y="134112"/>
                </a:lnTo>
                <a:lnTo>
                  <a:pt x="804672" y="146304"/>
                </a:lnTo>
                <a:lnTo>
                  <a:pt x="807720" y="131064"/>
                </a:lnTo>
                <a:close/>
              </a:path>
              <a:path w="6425565" h="2222500">
                <a:moveTo>
                  <a:pt x="816864" y="338315"/>
                </a:moveTo>
                <a:lnTo>
                  <a:pt x="749808" y="326123"/>
                </a:lnTo>
                <a:lnTo>
                  <a:pt x="746760" y="341363"/>
                </a:lnTo>
                <a:lnTo>
                  <a:pt x="813816" y="353555"/>
                </a:lnTo>
                <a:lnTo>
                  <a:pt x="816864" y="338315"/>
                </a:lnTo>
                <a:close/>
              </a:path>
              <a:path w="6425565" h="2222500">
                <a:moveTo>
                  <a:pt x="841260" y="1072883"/>
                </a:moveTo>
                <a:lnTo>
                  <a:pt x="774204" y="1060691"/>
                </a:lnTo>
                <a:lnTo>
                  <a:pt x="771156" y="1078979"/>
                </a:lnTo>
                <a:lnTo>
                  <a:pt x="838212" y="1091171"/>
                </a:lnTo>
                <a:lnTo>
                  <a:pt x="841260" y="1072883"/>
                </a:lnTo>
                <a:close/>
              </a:path>
              <a:path w="6425565" h="2222500">
                <a:moveTo>
                  <a:pt x="850392" y="923531"/>
                </a:moveTo>
                <a:lnTo>
                  <a:pt x="783336" y="911339"/>
                </a:lnTo>
                <a:lnTo>
                  <a:pt x="780288" y="926579"/>
                </a:lnTo>
                <a:lnTo>
                  <a:pt x="847344" y="938771"/>
                </a:lnTo>
                <a:lnTo>
                  <a:pt x="850392" y="923531"/>
                </a:lnTo>
                <a:close/>
              </a:path>
              <a:path w="6425565" h="2222500">
                <a:moveTo>
                  <a:pt x="923544" y="152387"/>
                </a:moveTo>
                <a:lnTo>
                  <a:pt x="905256" y="149339"/>
                </a:lnTo>
                <a:lnTo>
                  <a:pt x="856488" y="140195"/>
                </a:lnTo>
                <a:lnTo>
                  <a:pt x="853440" y="155435"/>
                </a:lnTo>
                <a:lnTo>
                  <a:pt x="902208" y="164579"/>
                </a:lnTo>
                <a:lnTo>
                  <a:pt x="920496" y="167627"/>
                </a:lnTo>
                <a:lnTo>
                  <a:pt x="923544" y="152387"/>
                </a:lnTo>
                <a:close/>
              </a:path>
              <a:path w="6425565" h="2222500">
                <a:moveTo>
                  <a:pt x="929640" y="359651"/>
                </a:moveTo>
                <a:lnTo>
                  <a:pt x="914400" y="356603"/>
                </a:lnTo>
                <a:lnTo>
                  <a:pt x="865632" y="347459"/>
                </a:lnTo>
                <a:lnTo>
                  <a:pt x="862584" y="365747"/>
                </a:lnTo>
                <a:lnTo>
                  <a:pt x="911352" y="374891"/>
                </a:lnTo>
                <a:lnTo>
                  <a:pt x="926592" y="377939"/>
                </a:lnTo>
                <a:lnTo>
                  <a:pt x="929640" y="359651"/>
                </a:lnTo>
                <a:close/>
              </a:path>
              <a:path w="6425565" h="2222500">
                <a:moveTo>
                  <a:pt x="957084" y="1094219"/>
                </a:moveTo>
                <a:lnTo>
                  <a:pt x="938796" y="1091171"/>
                </a:lnTo>
                <a:lnTo>
                  <a:pt x="890028" y="1082027"/>
                </a:lnTo>
                <a:lnTo>
                  <a:pt x="886980" y="1100315"/>
                </a:lnTo>
                <a:lnTo>
                  <a:pt x="935748" y="1109459"/>
                </a:lnTo>
                <a:lnTo>
                  <a:pt x="954036" y="1112507"/>
                </a:lnTo>
                <a:lnTo>
                  <a:pt x="957084" y="1094219"/>
                </a:lnTo>
                <a:close/>
              </a:path>
              <a:path w="6425565" h="2222500">
                <a:moveTo>
                  <a:pt x="963180" y="944880"/>
                </a:moveTo>
                <a:lnTo>
                  <a:pt x="947940" y="941832"/>
                </a:lnTo>
                <a:lnTo>
                  <a:pt x="899172" y="932688"/>
                </a:lnTo>
                <a:lnTo>
                  <a:pt x="896124" y="947928"/>
                </a:lnTo>
                <a:lnTo>
                  <a:pt x="944892" y="957072"/>
                </a:lnTo>
                <a:lnTo>
                  <a:pt x="960132" y="960120"/>
                </a:lnTo>
                <a:lnTo>
                  <a:pt x="963180" y="944880"/>
                </a:lnTo>
                <a:close/>
              </a:path>
              <a:path w="6425565" h="2222500">
                <a:moveTo>
                  <a:pt x="1036320" y="170675"/>
                </a:moveTo>
                <a:lnTo>
                  <a:pt x="972312" y="161531"/>
                </a:lnTo>
                <a:lnTo>
                  <a:pt x="969264" y="176771"/>
                </a:lnTo>
                <a:lnTo>
                  <a:pt x="1036320" y="188963"/>
                </a:lnTo>
                <a:lnTo>
                  <a:pt x="1036320" y="170675"/>
                </a:lnTo>
                <a:close/>
              </a:path>
              <a:path w="6425565" h="2222500">
                <a:moveTo>
                  <a:pt x="1045464" y="380987"/>
                </a:moveTo>
                <a:lnTo>
                  <a:pt x="981456" y="368795"/>
                </a:lnTo>
                <a:lnTo>
                  <a:pt x="978408" y="384035"/>
                </a:lnTo>
                <a:lnTo>
                  <a:pt x="1042416" y="396227"/>
                </a:lnTo>
                <a:lnTo>
                  <a:pt x="1045464" y="380987"/>
                </a:lnTo>
                <a:close/>
              </a:path>
              <a:path w="6425565" h="2222500">
                <a:moveTo>
                  <a:pt x="1069860" y="1115555"/>
                </a:moveTo>
                <a:lnTo>
                  <a:pt x="1005852" y="1103363"/>
                </a:lnTo>
                <a:lnTo>
                  <a:pt x="1002804" y="1121651"/>
                </a:lnTo>
                <a:lnTo>
                  <a:pt x="1066812" y="1130795"/>
                </a:lnTo>
                <a:lnTo>
                  <a:pt x="1069860" y="1115555"/>
                </a:lnTo>
                <a:close/>
              </a:path>
              <a:path w="6425565" h="2222500">
                <a:moveTo>
                  <a:pt x="1079004" y="966216"/>
                </a:moveTo>
                <a:lnTo>
                  <a:pt x="1014996" y="954024"/>
                </a:lnTo>
                <a:lnTo>
                  <a:pt x="1011948" y="969264"/>
                </a:lnTo>
                <a:lnTo>
                  <a:pt x="1075956" y="981456"/>
                </a:lnTo>
                <a:lnTo>
                  <a:pt x="1079004" y="966216"/>
                </a:lnTo>
                <a:close/>
              </a:path>
              <a:path w="6425565" h="2222500">
                <a:moveTo>
                  <a:pt x="1152144" y="192011"/>
                </a:moveTo>
                <a:lnTo>
                  <a:pt x="1097280" y="182867"/>
                </a:lnTo>
                <a:lnTo>
                  <a:pt x="1088136" y="179819"/>
                </a:lnTo>
                <a:lnTo>
                  <a:pt x="1085088" y="198107"/>
                </a:lnTo>
                <a:lnTo>
                  <a:pt x="1094232" y="198107"/>
                </a:lnTo>
                <a:lnTo>
                  <a:pt x="1149096" y="207251"/>
                </a:lnTo>
                <a:lnTo>
                  <a:pt x="1152144" y="192011"/>
                </a:lnTo>
                <a:close/>
              </a:path>
              <a:path w="6425565" h="2222500">
                <a:moveTo>
                  <a:pt x="1161288" y="399275"/>
                </a:moveTo>
                <a:lnTo>
                  <a:pt x="1106424" y="390131"/>
                </a:lnTo>
                <a:lnTo>
                  <a:pt x="1094232" y="390131"/>
                </a:lnTo>
                <a:lnTo>
                  <a:pt x="1091184" y="405371"/>
                </a:lnTo>
                <a:lnTo>
                  <a:pt x="1103376" y="408419"/>
                </a:lnTo>
                <a:lnTo>
                  <a:pt x="1158240" y="417563"/>
                </a:lnTo>
                <a:lnTo>
                  <a:pt x="1161288" y="399275"/>
                </a:lnTo>
                <a:close/>
              </a:path>
              <a:path w="6425565" h="2222500">
                <a:moveTo>
                  <a:pt x="1185684" y="1136891"/>
                </a:moveTo>
                <a:lnTo>
                  <a:pt x="1130820" y="1124699"/>
                </a:lnTo>
                <a:lnTo>
                  <a:pt x="1121676" y="1124699"/>
                </a:lnTo>
                <a:lnTo>
                  <a:pt x="1118628" y="1139939"/>
                </a:lnTo>
                <a:lnTo>
                  <a:pt x="1127772" y="1142987"/>
                </a:lnTo>
                <a:lnTo>
                  <a:pt x="1182636" y="1152131"/>
                </a:lnTo>
                <a:lnTo>
                  <a:pt x="1185684" y="1136891"/>
                </a:lnTo>
                <a:close/>
              </a:path>
              <a:path w="6425565" h="2222500">
                <a:moveTo>
                  <a:pt x="1194828" y="984504"/>
                </a:moveTo>
                <a:lnTo>
                  <a:pt x="1139964" y="975360"/>
                </a:lnTo>
                <a:lnTo>
                  <a:pt x="1127772" y="975360"/>
                </a:lnTo>
                <a:lnTo>
                  <a:pt x="1124724" y="990600"/>
                </a:lnTo>
                <a:lnTo>
                  <a:pt x="1136916" y="993648"/>
                </a:lnTo>
                <a:lnTo>
                  <a:pt x="1191780" y="1002792"/>
                </a:lnTo>
                <a:lnTo>
                  <a:pt x="1194828" y="984504"/>
                </a:lnTo>
                <a:close/>
              </a:path>
              <a:path w="6425565" h="2222500">
                <a:moveTo>
                  <a:pt x="1267968" y="210299"/>
                </a:moveTo>
                <a:lnTo>
                  <a:pt x="1200912" y="198107"/>
                </a:lnTo>
                <a:lnTo>
                  <a:pt x="1200912" y="216395"/>
                </a:lnTo>
                <a:lnTo>
                  <a:pt x="1264920" y="225539"/>
                </a:lnTo>
                <a:lnTo>
                  <a:pt x="1267968" y="210299"/>
                </a:lnTo>
                <a:close/>
              </a:path>
              <a:path w="6425565" h="2222500">
                <a:moveTo>
                  <a:pt x="1277112" y="417563"/>
                </a:moveTo>
                <a:lnTo>
                  <a:pt x="1210056" y="408419"/>
                </a:lnTo>
                <a:lnTo>
                  <a:pt x="1207008" y="423659"/>
                </a:lnTo>
                <a:lnTo>
                  <a:pt x="1274064" y="435851"/>
                </a:lnTo>
                <a:lnTo>
                  <a:pt x="1277112" y="417563"/>
                </a:lnTo>
                <a:close/>
              </a:path>
              <a:path w="6425565" h="2222500">
                <a:moveTo>
                  <a:pt x="1301508" y="1155179"/>
                </a:moveTo>
                <a:lnTo>
                  <a:pt x="1234452" y="1142987"/>
                </a:lnTo>
                <a:lnTo>
                  <a:pt x="1234452" y="1161275"/>
                </a:lnTo>
                <a:lnTo>
                  <a:pt x="1298460" y="1170419"/>
                </a:lnTo>
                <a:lnTo>
                  <a:pt x="1301508" y="1155179"/>
                </a:lnTo>
                <a:close/>
              </a:path>
              <a:path w="6425565" h="2222500">
                <a:moveTo>
                  <a:pt x="1310652" y="1002792"/>
                </a:moveTo>
                <a:lnTo>
                  <a:pt x="1243596" y="993648"/>
                </a:lnTo>
                <a:lnTo>
                  <a:pt x="1240548" y="1008888"/>
                </a:lnTo>
                <a:lnTo>
                  <a:pt x="1307604" y="1021080"/>
                </a:lnTo>
                <a:lnTo>
                  <a:pt x="1310652" y="1002792"/>
                </a:lnTo>
                <a:close/>
              </a:path>
              <a:path w="6425565" h="2222500">
                <a:moveTo>
                  <a:pt x="1383792" y="225539"/>
                </a:moveTo>
                <a:lnTo>
                  <a:pt x="1316736" y="216395"/>
                </a:lnTo>
                <a:lnTo>
                  <a:pt x="1316736" y="234683"/>
                </a:lnTo>
                <a:lnTo>
                  <a:pt x="1380744" y="243827"/>
                </a:lnTo>
                <a:lnTo>
                  <a:pt x="1383792" y="225539"/>
                </a:lnTo>
                <a:close/>
              </a:path>
              <a:path w="6425565" h="2222500">
                <a:moveTo>
                  <a:pt x="1392936" y="435851"/>
                </a:moveTo>
                <a:lnTo>
                  <a:pt x="1325880" y="426707"/>
                </a:lnTo>
                <a:lnTo>
                  <a:pt x="1322832" y="441947"/>
                </a:lnTo>
                <a:lnTo>
                  <a:pt x="1389888" y="451091"/>
                </a:lnTo>
                <a:lnTo>
                  <a:pt x="1392936" y="435851"/>
                </a:lnTo>
                <a:close/>
              </a:path>
              <a:path w="6425565" h="2222500">
                <a:moveTo>
                  <a:pt x="1417332" y="1170419"/>
                </a:moveTo>
                <a:lnTo>
                  <a:pt x="1350276" y="1161275"/>
                </a:lnTo>
                <a:lnTo>
                  <a:pt x="1350276" y="1176515"/>
                </a:lnTo>
                <a:lnTo>
                  <a:pt x="1414284" y="1188707"/>
                </a:lnTo>
                <a:lnTo>
                  <a:pt x="1417332" y="1170419"/>
                </a:lnTo>
                <a:close/>
              </a:path>
              <a:path w="6425565" h="2222500">
                <a:moveTo>
                  <a:pt x="1426476" y="1021080"/>
                </a:moveTo>
                <a:lnTo>
                  <a:pt x="1359420" y="1011936"/>
                </a:lnTo>
                <a:lnTo>
                  <a:pt x="1356372" y="1027176"/>
                </a:lnTo>
                <a:lnTo>
                  <a:pt x="1423428" y="1036320"/>
                </a:lnTo>
                <a:lnTo>
                  <a:pt x="1426476" y="1021080"/>
                </a:lnTo>
                <a:close/>
              </a:path>
              <a:path w="6425565" h="2222500">
                <a:moveTo>
                  <a:pt x="1499616" y="243827"/>
                </a:moveTo>
                <a:lnTo>
                  <a:pt x="1490472" y="240779"/>
                </a:lnTo>
                <a:lnTo>
                  <a:pt x="1432560" y="234683"/>
                </a:lnTo>
                <a:lnTo>
                  <a:pt x="1432560" y="249923"/>
                </a:lnTo>
                <a:lnTo>
                  <a:pt x="1490472" y="259067"/>
                </a:lnTo>
                <a:lnTo>
                  <a:pt x="1496568" y="259067"/>
                </a:lnTo>
                <a:lnTo>
                  <a:pt x="1499616" y="243827"/>
                </a:lnTo>
                <a:close/>
              </a:path>
              <a:path w="6425565" h="2222500">
                <a:moveTo>
                  <a:pt x="1508760" y="451091"/>
                </a:moveTo>
                <a:lnTo>
                  <a:pt x="1499616" y="451091"/>
                </a:lnTo>
                <a:lnTo>
                  <a:pt x="1441704" y="441947"/>
                </a:lnTo>
                <a:lnTo>
                  <a:pt x="1438656" y="460235"/>
                </a:lnTo>
                <a:lnTo>
                  <a:pt x="1496568" y="466331"/>
                </a:lnTo>
                <a:lnTo>
                  <a:pt x="1505712" y="469379"/>
                </a:lnTo>
                <a:lnTo>
                  <a:pt x="1508760" y="451091"/>
                </a:lnTo>
                <a:close/>
              </a:path>
              <a:path w="6425565" h="2222500">
                <a:moveTo>
                  <a:pt x="1533156" y="1185659"/>
                </a:moveTo>
                <a:lnTo>
                  <a:pt x="1524012" y="1185659"/>
                </a:lnTo>
                <a:lnTo>
                  <a:pt x="1466100" y="1176515"/>
                </a:lnTo>
                <a:lnTo>
                  <a:pt x="1466100" y="1194803"/>
                </a:lnTo>
                <a:lnTo>
                  <a:pt x="1524012" y="1200899"/>
                </a:lnTo>
                <a:lnTo>
                  <a:pt x="1530108" y="1203947"/>
                </a:lnTo>
                <a:lnTo>
                  <a:pt x="1533156" y="1185659"/>
                </a:lnTo>
                <a:close/>
              </a:path>
              <a:path w="6425565" h="2222500">
                <a:moveTo>
                  <a:pt x="1542300" y="1036320"/>
                </a:moveTo>
                <a:lnTo>
                  <a:pt x="1533156" y="1036320"/>
                </a:lnTo>
                <a:lnTo>
                  <a:pt x="1475244" y="1027176"/>
                </a:lnTo>
                <a:lnTo>
                  <a:pt x="1472196" y="1042416"/>
                </a:lnTo>
                <a:lnTo>
                  <a:pt x="1530108" y="1051560"/>
                </a:lnTo>
                <a:lnTo>
                  <a:pt x="1539252" y="1051560"/>
                </a:lnTo>
                <a:lnTo>
                  <a:pt x="1542300" y="1036320"/>
                </a:lnTo>
                <a:close/>
              </a:path>
              <a:path w="6425565" h="2222500">
                <a:moveTo>
                  <a:pt x="1615452" y="256019"/>
                </a:moveTo>
                <a:lnTo>
                  <a:pt x="1594116" y="256019"/>
                </a:lnTo>
                <a:lnTo>
                  <a:pt x="1548396" y="249923"/>
                </a:lnTo>
                <a:lnTo>
                  <a:pt x="1548396" y="265163"/>
                </a:lnTo>
                <a:lnTo>
                  <a:pt x="1612404" y="274307"/>
                </a:lnTo>
                <a:lnTo>
                  <a:pt x="1615452" y="256019"/>
                </a:lnTo>
                <a:close/>
              </a:path>
              <a:path w="6425565" h="2222500">
                <a:moveTo>
                  <a:pt x="1624596" y="466344"/>
                </a:moveTo>
                <a:lnTo>
                  <a:pt x="1557540" y="457200"/>
                </a:lnTo>
                <a:lnTo>
                  <a:pt x="1554492" y="475488"/>
                </a:lnTo>
                <a:lnTo>
                  <a:pt x="1600212" y="481584"/>
                </a:lnTo>
                <a:lnTo>
                  <a:pt x="1621548" y="481584"/>
                </a:lnTo>
                <a:lnTo>
                  <a:pt x="1624596" y="466344"/>
                </a:lnTo>
                <a:close/>
              </a:path>
              <a:path w="6425565" h="2222500">
                <a:moveTo>
                  <a:pt x="1648968" y="1200899"/>
                </a:moveTo>
                <a:lnTo>
                  <a:pt x="1581912" y="1191755"/>
                </a:lnTo>
                <a:lnTo>
                  <a:pt x="1581912" y="1210043"/>
                </a:lnTo>
                <a:lnTo>
                  <a:pt x="1624584" y="1216139"/>
                </a:lnTo>
                <a:lnTo>
                  <a:pt x="1645920" y="1216139"/>
                </a:lnTo>
                <a:lnTo>
                  <a:pt x="1648968" y="1200899"/>
                </a:lnTo>
                <a:close/>
              </a:path>
              <a:path w="6425565" h="2222500">
                <a:moveTo>
                  <a:pt x="1658112" y="1051547"/>
                </a:moveTo>
                <a:lnTo>
                  <a:pt x="1591056" y="1042403"/>
                </a:lnTo>
                <a:lnTo>
                  <a:pt x="1588008" y="1057643"/>
                </a:lnTo>
                <a:lnTo>
                  <a:pt x="1655064" y="1066787"/>
                </a:lnTo>
                <a:lnTo>
                  <a:pt x="1658112" y="1051547"/>
                </a:lnTo>
                <a:close/>
              </a:path>
              <a:path w="6425565" h="2222500">
                <a:moveTo>
                  <a:pt x="1731276" y="271259"/>
                </a:moveTo>
                <a:lnTo>
                  <a:pt x="1697748" y="265163"/>
                </a:lnTo>
                <a:lnTo>
                  <a:pt x="1664220" y="262115"/>
                </a:lnTo>
                <a:lnTo>
                  <a:pt x="1664220" y="280403"/>
                </a:lnTo>
                <a:lnTo>
                  <a:pt x="1694700" y="283451"/>
                </a:lnTo>
                <a:lnTo>
                  <a:pt x="1731276" y="286499"/>
                </a:lnTo>
                <a:lnTo>
                  <a:pt x="1731276" y="271259"/>
                </a:lnTo>
                <a:close/>
              </a:path>
              <a:path w="6425565" h="2222500">
                <a:moveTo>
                  <a:pt x="1740420" y="478536"/>
                </a:moveTo>
                <a:lnTo>
                  <a:pt x="1673364" y="472440"/>
                </a:lnTo>
                <a:lnTo>
                  <a:pt x="1673364" y="487680"/>
                </a:lnTo>
                <a:lnTo>
                  <a:pt x="1703844" y="490728"/>
                </a:lnTo>
                <a:lnTo>
                  <a:pt x="1737372" y="496824"/>
                </a:lnTo>
                <a:lnTo>
                  <a:pt x="1740420" y="478536"/>
                </a:lnTo>
                <a:close/>
              </a:path>
              <a:path w="6425565" h="2222500">
                <a:moveTo>
                  <a:pt x="1764792" y="1213091"/>
                </a:moveTo>
                <a:lnTo>
                  <a:pt x="1697736" y="1206995"/>
                </a:lnTo>
                <a:lnTo>
                  <a:pt x="1697736" y="1222235"/>
                </a:lnTo>
                <a:lnTo>
                  <a:pt x="1728216" y="1228331"/>
                </a:lnTo>
                <a:lnTo>
                  <a:pt x="1764792" y="1231379"/>
                </a:lnTo>
                <a:lnTo>
                  <a:pt x="1764792" y="1213091"/>
                </a:lnTo>
                <a:close/>
              </a:path>
              <a:path w="6425565" h="2222500">
                <a:moveTo>
                  <a:pt x="1773936" y="1063739"/>
                </a:moveTo>
                <a:lnTo>
                  <a:pt x="1706880" y="1057643"/>
                </a:lnTo>
                <a:lnTo>
                  <a:pt x="1703832" y="1072883"/>
                </a:lnTo>
                <a:lnTo>
                  <a:pt x="1770888" y="1078979"/>
                </a:lnTo>
                <a:lnTo>
                  <a:pt x="1773936" y="1063739"/>
                </a:lnTo>
                <a:close/>
              </a:path>
              <a:path w="6425565" h="2222500">
                <a:moveTo>
                  <a:pt x="1847100" y="283451"/>
                </a:moveTo>
                <a:lnTo>
                  <a:pt x="1783092" y="274307"/>
                </a:lnTo>
                <a:lnTo>
                  <a:pt x="1780044" y="292595"/>
                </a:lnTo>
                <a:lnTo>
                  <a:pt x="1801380" y="295643"/>
                </a:lnTo>
                <a:lnTo>
                  <a:pt x="1847100" y="298691"/>
                </a:lnTo>
                <a:lnTo>
                  <a:pt x="1847100" y="283451"/>
                </a:lnTo>
                <a:close/>
              </a:path>
              <a:path w="6425565" h="2222500">
                <a:moveTo>
                  <a:pt x="1856244" y="490728"/>
                </a:moveTo>
                <a:lnTo>
                  <a:pt x="1813572" y="487680"/>
                </a:lnTo>
                <a:lnTo>
                  <a:pt x="1789188" y="484632"/>
                </a:lnTo>
                <a:lnTo>
                  <a:pt x="1789188" y="499872"/>
                </a:lnTo>
                <a:lnTo>
                  <a:pt x="1856244" y="509016"/>
                </a:lnTo>
                <a:lnTo>
                  <a:pt x="1856244" y="490728"/>
                </a:lnTo>
                <a:close/>
              </a:path>
              <a:path w="6425565" h="2222500">
                <a:moveTo>
                  <a:pt x="1880616" y="1225283"/>
                </a:moveTo>
                <a:lnTo>
                  <a:pt x="1837944" y="1222235"/>
                </a:lnTo>
                <a:lnTo>
                  <a:pt x="1813560" y="1219187"/>
                </a:lnTo>
                <a:lnTo>
                  <a:pt x="1813560" y="1237475"/>
                </a:lnTo>
                <a:lnTo>
                  <a:pt x="1834896" y="1237475"/>
                </a:lnTo>
                <a:lnTo>
                  <a:pt x="1880616" y="1243571"/>
                </a:lnTo>
                <a:lnTo>
                  <a:pt x="1880616" y="1225283"/>
                </a:lnTo>
                <a:close/>
              </a:path>
              <a:path w="6425565" h="2222500">
                <a:moveTo>
                  <a:pt x="1889760" y="1075931"/>
                </a:moveTo>
                <a:lnTo>
                  <a:pt x="1847088" y="1072883"/>
                </a:lnTo>
                <a:lnTo>
                  <a:pt x="1822704" y="1069835"/>
                </a:lnTo>
                <a:lnTo>
                  <a:pt x="1822704" y="1085075"/>
                </a:lnTo>
                <a:lnTo>
                  <a:pt x="1844040" y="1088123"/>
                </a:lnTo>
                <a:lnTo>
                  <a:pt x="1886712" y="1091171"/>
                </a:lnTo>
                <a:lnTo>
                  <a:pt x="1889760" y="1075931"/>
                </a:lnTo>
                <a:close/>
              </a:path>
              <a:path w="6425565" h="2222500">
                <a:moveTo>
                  <a:pt x="1962924" y="292595"/>
                </a:moveTo>
                <a:lnTo>
                  <a:pt x="1914156" y="289547"/>
                </a:lnTo>
                <a:lnTo>
                  <a:pt x="1898916" y="286499"/>
                </a:lnTo>
                <a:lnTo>
                  <a:pt x="1895868" y="304787"/>
                </a:lnTo>
                <a:lnTo>
                  <a:pt x="1911108" y="304787"/>
                </a:lnTo>
                <a:lnTo>
                  <a:pt x="1962924" y="310883"/>
                </a:lnTo>
                <a:lnTo>
                  <a:pt x="1962924" y="292595"/>
                </a:lnTo>
                <a:close/>
              </a:path>
              <a:path w="6425565" h="2222500">
                <a:moveTo>
                  <a:pt x="1972068" y="502920"/>
                </a:moveTo>
                <a:lnTo>
                  <a:pt x="1920252" y="496824"/>
                </a:lnTo>
                <a:lnTo>
                  <a:pt x="1905012" y="496824"/>
                </a:lnTo>
                <a:lnTo>
                  <a:pt x="1905012" y="512064"/>
                </a:lnTo>
                <a:lnTo>
                  <a:pt x="1920252" y="515112"/>
                </a:lnTo>
                <a:lnTo>
                  <a:pt x="1972068" y="518160"/>
                </a:lnTo>
                <a:lnTo>
                  <a:pt x="1972068" y="502920"/>
                </a:lnTo>
                <a:close/>
              </a:path>
              <a:path w="6425565" h="2222500">
                <a:moveTo>
                  <a:pt x="1996440" y="1237475"/>
                </a:moveTo>
                <a:lnTo>
                  <a:pt x="1947672" y="1231379"/>
                </a:lnTo>
                <a:lnTo>
                  <a:pt x="1932432" y="1231379"/>
                </a:lnTo>
                <a:lnTo>
                  <a:pt x="1929384" y="1246619"/>
                </a:lnTo>
                <a:lnTo>
                  <a:pt x="1944624" y="1249667"/>
                </a:lnTo>
                <a:lnTo>
                  <a:pt x="1996440" y="1252715"/>
                </a:lnTo>
                <a:lnTo>
                  <a:pt x="1996440" y="1237475"/>
                </a:lnTo>
                <a:close/>
              </a:path>
              <a:path w="6425565" h="2222500">
                <a:moveTo>
                  <a:pt x="2005584" y="1088123"/>
                </a:moveTo>
                <a:lnTo>
                  <a:pt x="1953768" y="1082027"/>
                </a:lnTo>
                <a:lnTo>
                  <a:pt x="1938528" y="1082027"/>
                </a:lnTo>
                <a:lnTo>
                  <a:pt x="1938528" y="1097267"/>
                </a:lnTo>
                <a:lnTo>
                  <a:pt x="1953768" y="1100315"/>
                </a:lnTo>
                <a:lnTo>
                  <a:pt x="2005584" y="1103363"/>
                </a:lnTo>
                <a:lnTo>
                  <a:pt x="2005584" y="1088123"/>
                </a:lnTo>
                <a:close/>
              </a:path>
              <a:path w="6425565" h="2222500">
                <a:moveTo>
                  <a:pt x="2081796" y="304787"/>
                </a:moveTo>
                <a:lnTo>
                  <a:pt x="2023884" y="298691"/>
                </a:lnTo>
                <a:lnTo>
                  <a:pt x="2014740" y="298691"/>
                </a:lnTo>
                <a:lnTo>
                  <a:pt x="2011692" y="313931"/>
                </a:lnTo>
                <a:lnTo>
                  <a:pt x="2023884" y="316979"/>
                </a:lnTo>
                <a:lnTo>
                  <a:pt x="2078748" y="320027"/>
                </a:lnTo>
                <a:lnTo>
                  <a:pt x="2081796" y="304787"/>
                </a:lnTo>
                <a:close/>
              </a:path>
              <a:path w="6425565" h="2222500">
                <a:moveTo>
                  <a:pt x="2087892" y="512064"/>
                </a:moveTo>
                <a:lnTo>
                  <a:pt x="2033028" y="509016"/>
                </a:lnTo>
                <a:lnTo>
                  <a:pt x="2023884" y="505968"/>
                </a:lnTo>
                <a:lnTo>
                  <a:pt x="2020836" y="524256"/>
                </a:lnTo>
                <a:lnTo>
                  <a:pt x="2029980" y="524256"/>
                </a:lnTo>
                <a:lnTo>
                  <a:pt x="2087892" y="530352"/>
                </a:lnTo>
                <a:lnTo>
                  <a:pt x="2087892" y="512064"/>
                </a:lnTo>
                <a:close/>
              </a:path>
              <a:path w="6425565" h="2222500">
                <a:moveTo>
                  <a:pt x="2115312" y="1246619"/>
                </a:moveTo>
                <a:lnTo>
                  <a:pt x="2057400" y="1243571"/>
                </a:lnTo>
                <a:lnTo>
                  <a:pt x="2048256" y="1240523"/>
                </a:lnTo>
                <a:lnTo>
                  <a:pt x="2045208" y="1258811"/>
                </a:lnTo>
                <a:lnTo>
                  <a:pt x="2057400" y="1258811"/>
                </a:lnTo>
                <a:lnTo>
                  <a:pt x="2112264" y="1264907"/>
                </a:lnTo>
                <a:lnTo>
                  <a:pt x="2115312" y="1246619"/>
                </a:lnTo>
                <a:close/>
              </a:path>
              <a:path w="6425565" h="2222500">
                <a:moveTo>
                  <a:pt x="2121408" y="1097267"/>
                </a:moveTo>
                <a:lnTo>
                  <a:pt x="2066544" y="1091171"/>
                </a:lnTo>
                <a:lnTo>
                  <a:pt x="2057400" y="1091171"/>
                </a:lnTo>
                <a:lnTo>
                  <a:pt x="2054352" y="1109459"/>
                </a:lnTo>
                <a:lnTo>
                  <a:pt x="2063496" y="1109459"/>
                </a:lnTo>
                <a:lnTo>
                  <a:pt x="2121408" y="1115555"/>
                </a:lnTo>
                <a:lnTo>
                  <a:pt x="2121408" y="1097267"/>
                </a:lnTo>
                <a:close/>
              </a:path>
              <a:path w="6425565" h="2222500">
                <a:moveTo>
                  <a:pt x="2197620" y="313931"/>
                </a:moveTo>
                <a:lnTo>
                  <a:pt x="2136660" y="307835"/>
                </a:lnTo>
                <a:lnTo>
                  <a:pt x="2130564" y="307835"/>
                </a:lnTo>
                <a:lnTo>
                  <a:pt x="2130564" y="326123"/>
                </a:lnTo>
                <a:lnTo>
                  <a:pt x="2136660" y="326123"/>
                </a:lnTo>
                <a:lnTo>
                  <a:pt x="2194572" y="329171"/>
                </a:lnTo>
                <a:lnTo>
                  <a:pt x="2197620" y="313931"/>
                </a:lnTo>
                <a:close/>
              </a:path>
              <a:path w="6425565" h="2222500">
                <a:moveTo>
                  <a:pt x="2206764" y="521208"/>
                </a:moveTo>
                <a:lnTo>
                  <a:pt x="2145804" y="518160"/>
                </a:lnTo>
                <a:lnTo>
                  <a:pt x="2139708" y="518160"/>
                </a:lnTo>
                <a:lnTo>
                  <a:pt x="2136660" y="533400"/>
                </a:lnTo>
                <a:lnTo>
                  <a:pt x="2145804" y="533400"/>
                </a:lnTo>
                <a:lnTo>
                  <a:pt x="2203716" y="539496"/>
                </a:lnTo>
                <a:lnTo>
                  <a:pt x="2206764" y="521208"/>
                </a:lnTo>
                <a:close/>
              </a:path>
              <a:path w="6425565" h="2222500">
                <a:moveTo>
                  <a:pt x="2231136" y="1258811"/>
                </a:moveTo>
                <a:lnTo>
                  <a:pt x="2170176" y="1252715"/>
                </a:lnTo>
                <a:lnTo>
                  <a:pt x="2164080" y="1252715"/>
                </a:lnTo>
                <a:lnTo>
                  <a:pt x="2164080" y="1267955"/>
                </a:lnTo>
                <a:lnTo>
                  <a:pt x="2170176" y="1267955"/>
                </a:lnTo>
                <a:lnTo>
                  <a:pt x="2228088" y="1274051"/>
                </a:lnTo>
                <a:lnTo>
                  <a:pt x="2231136" y="1258811"/>
                </a:lnTo>
                <a:close/>
              </a:path>
              <a:path w="6425565" h="2222500">
                <a:moveTo>
                  <a:pt x="2240280" y="1106411"/>
                </a:moveTo>
                <a:lnTo>
                  <a:pt x="2179320" y="1103363"/>
                </a:lnTo>
                <a:lnTo>
                  <a:pt x="2173224" y="1100315"/>
                </a:lnTo>
                <a:lnTo>
                  <a:pt x="2170176" y="1118603"/>
                </a:lnTo>
                <a:lnTo>
                  <a:pt x="2179320" y="1118603"/>
                </a:lnTo>
                <a:lnTo>
                  <a:pt x="2237232" y="1124699"/>
                </a:lnTo>
                <a:lnTo>
                  <a:pt x="2240280" y="1106411"/>
                </a:lnTo>
                <a:close/>
              </a:path>
              <a:path w="6425565" h="2222500">
                <a:moveTo>
                  <a:pt x="2313432" y="323075"/>
                </a:moveTo>
                <a:lnTo>
                  <a:pt x="2252472" y="316979"/>
                </a:lnTo>
                <a:lnTo>
                  <a:pt x="2246376" y="316979"/>
                </a:lnTo>
                <a:lnTo>
                  <a:pt x="2246376" y="335267"/>
                </a:lnTo>
                <a:lnTo>
                  <a:pt x="2252472" y="335267"/>
                </a:lnTo>
                <a:lnTo>
                  <a:pt x="2313432" y="338315"/>
                </a:lnTo>
                <a:lnTo>
                  <a:pt x="2313432" y="323075"/>
                </a:lnTo>
                <a:close/>
              </a:path>
              <a:path w="6425565" h="2222500">
                <a:moveTo>
                  <a:pt x="2322576" y="530339"/>
                </a:moveTo>
                <a:lnTo>
                  <a:pt x="2261616" y="527291"/>
                </a:lnTo>
                <a:lnTo>
                  <a:pt x="2255520" y="527291"/>
                </a:lnTo>
                <a:lnTo>
                  <a:pt x="2255520" y="542531"/>
                </a:lnTo>
                <a:lnTo>
                  <a:pt x="2261616" y="542531"/>
                </a:lnTo>
                <a:lnTo>
                  <a:pt x="2319528" y="548627"/>
                </a:lnTo>
                <a:lnTo>
                  <a:pt x="2322576" y="530339"/>
                </a:lnTo>
                <a:close/>
              </a:path>
              <a:path w="6425565" h="2222500">
                <a:moveTo>
                  <a:pt x="2346972" y="1264907"/>
                </a:moveTo>
                <a:lnTo>
                  <a:pt x="2286012" y="1261859"/>
                </a:lnTo>
                <a:lnTo>
                  <a:pt x="2279916" y="1261859"/>
                </a:lnTo>
                <a:lnTo>
                  <a:pt x="2279916" y="1277099"/>
                </a:lnTo>
                <a:lnTo>
                  <a:pt x="2286012" y="1277099"/>
                </a:lnTo>
                <a:lnTo>
                  <a:pt x="2346972" y="1283195"/>
                </a:lnTo>
                <a:lnTo>
                  <a:pt x="2346972" y="1264907"/>
                </a:lnTo>
                <a:close/>
              </a:path>
              <a:path w="6425565" h="2222500">
                <a:moveTo>
                  <a:pt x="2356116" y="1115555"/>
                </a:moveTo>
                <a:lnTo>
                  <a:pt x="2295156" y="1112507"/>
                </a:lnTo>
                <a:lnTo>
                  <a:pt x="2289060" y="1112507"/>
                </a:lnTo>
                <a:lnTo>
                  <a:pt x="2289060" y="1127747"/>
                </a:lnTo>
                <a:lnTo>
                  <a:pt x="2295156" y="1127747"/>
                </a:lnTo>
                <a:lnTo>
                  <a:pt x="2353068" y="1133843"/>
                </a:lnTo>
                <a:lnTo>
                  <a:pt x="2356116" y="1115555"/>
                </a:lnTo>
                <a:close/>
              </a:path>
              <a:path w="6425565" h="2222500">
                <a:moveTo>
                  <a:pt x="2429256" y="329171"/>
                </a:moveTo>
                <a:lnTo>
                  <a:pt x="2368296" y="326123"/>
                </a:lnTo>
                <a:lnTo>
                  <a:pt x="2365248" y="326123"/>
                </a:lnTo>
                <a:lnTo>
                  <a:pt x="2362200" y="341363"/>
                </a:lnTo>
                <a:lnTo>
                  <a:pt x="2368296" y="344411"/>
                </a:lnTo>
                <a:lnTo>
                  <a:pt x="2429256" y="347459"/>
                </a:lnTo>
                <a:lnTo>
                  <a:pt x="2429256" y="329171"/>
                </a:lnTo>
                <a:close/>
              </a:path>
              <a:path w="6425565" h="2222500">
                <a:moveTo>
                  <a:pt x="2438400" y="539483"/>
                </a:moveTo>
                <a:lnTo>
                  <a:pt x="2377440" y="536435"/>
                </a:lnTo>
                <a:lnTo>
                  <a:pt x="2371344" y="536435"/>
                </a:lnTo>
                <a:lnTo>
                  <a:pt x="2371344" y="551675"/>
                </a:lnTo>
                <a:lnTo>
                  <a:pt x="2377440" y="551675"/>
                </a:lnTo>
                <a:lnTo>
                  <a:pt x="2438400" y="554723"/>
                </a:lnTo>
                <a:lnTo>
                  <a:pt x="2438400" y="539483"/>
                </a:lnTo>
                <a:close/>
              </a:path>
              <a:path w="6425565" h="2222500">
                <a:moveTo>
                  <a:pt x="2462796" y="1274051"/>
                </a:moveTo>
                <a:lnTo>
                  <a:pt x="2401836" y="1271003"/>
                </a:lnTo>
                <a:lnTo>
                  <a:pt x="2395740" y="1271003"/>
                </a:lnTo>
                <a:lnTo>
                  <a:pt x="2395740" y="1286243"/>
                </a:lnTo>
                <a:lnTo>
                  <a:pt x="2401836" y="1286243"/>
                </a:lnTo>
                <a:lnTo>
                  <a:pt x="2462796" y="1292339"/>
                </a:lnTo>
                <a:lnTo>
                  <a:pt x="2462796" y="1274051"/>
                </a:lnTo>
                <a:close/>
              </a:path>
              <a:path w="6425565" h="2222500">
                <a:moveTo>
                  <a:pt x="2471940" y="1124699"/>
                </a:moveTo>
                <a:lnTo>
                  <a:pt x="2410980" y="1121651"/>
                </a:lnTo>
                <a:lnTo>
                  <a:pt x="2404884" y="1118603"/>
                </a:lnTo>
                <a:lnTo>
                  <a:pt x="2404884" y="1136891"/>
                </a:lnTo>
                <a:lnTo>
                  <a:pt x="2410980" y="1136891"/>
                </a:lnTo>
                <a:lnTo>
                  <a:pt x="2471940" y="1139939"/>
                </a:lnTo>
                <a:lnTo>
                  <a:pt x="2471940" y="1124699"/>
                </a:lnTo>
                <a:close/>
              </a:path>
              <a:path w="6425565" h="2222500">
                <a:moveTo>
                  <a:pt x="2548128" y="338315"/>
                </a:moveTo>
                <a:lnTo>
                  <a:pt x="2481072" y="332219"/>
                </a:lnTo>
                <a:lnTo>
                  <a:pt x="2478024" y="350507"/>
                </a:lnTo>
                <a:lnTo>
                  <a:pt x="2545080" y="353555"/>
                </a:lnTo>
                <a:lnTo>
                  <a:pt x="2548128" y="338315"/>
                </a:lnTo>
                <a:close/>
              </a:path>
              <a:path w="6425565" h="2222500">
                <a:moveTo>
                  <a:pt x="2554224" y="545579"/>
                </a:moveTo>
                <a:lnTo>
                  <a:pt x="2490216" y="542531"/>
                </a:lnTo>
                <a:lnTo>
                  <a:pt x="2487168" y="557771"/>
                </a:lnTo>
                <a:lnTo>
                  <a:pt x="2554224" y="563867"/>
                </a:lnTo>
                <a:lnTo>
                  <a:pt x="2554224" y="545579"/>
                </a:lnTo>
                <a:close/>
              </a:path>
              <a:path w="6425565" h="2222500">
                <a:moveTo>
                  <a:pt x="2581668" y="1283195"/>
                </a:moveTo>
                <a:lnTo>
                  <a:pt x="2514612" y="1277099"/>
                </a:lnTo>
                <a:lnTo>
                  <a:pt x="2511564" y="1295387"/>
                </a:lnTo>
                <a:lnTo>
                  <a:pt x="2578620" y="1298435"/>
                </a:lnTo>
                <a:lnTo>
                  <a:pt x="2581668" y="1283195"/>
                </a:lnTo>
                <a:close/>
              </a:path>
              <a:path w="6425565" h="2222500">
                <a:moveTo>
                  <a:pt x="2587764" y="1130795"/>
                </a:moveTo>
                <a:lnTo>
                  <a:pt x="2520708" y="1127747"/>
                </a:lnTo>
                <a:lnTo>
                  <a:pt x="2520708" y="1142987"/>
                </a:lnTo>
                <a:lnTo>
                  <a:pt x="2587764" y="1149083"/>
                </a:lnTo>
                <a:lnTo>
                  <a:pt x="2587764" y="1130795"/>
                </a:lnTo>
                <a:close/>
              </a:path>
              <a:path w="6425565" h="2222500">
                <a:moveTo>
                  <a:pt x="2663952" y="344411"/>
                </a:moveTo>
                <a:lnTo>
                  <a:pt x="2606040" y="341363"/>
                </a:lnTo>
                <a:lnTo>
                  <a:pt x="2596896" y="341363"/>
                </a:lnTo>
                <a:lnTo>
                  <a:pt x="2596896" y="356603"/>
                </a:lnTo>
                <a:lnTo>
                  <a:pt x="2602992" y="359651"/>
                </a:lnTo>
                <a:lnTo>
                  <a:pt x="2663952" y="362699"/>
                </a:lnTo>
                <a:lnTo>
                  <a:pt x="2663952" y="344411"/>
                </a:lnTo>
                <a:close/>
              </a:path>
              <a:path w="6425565" h="2222500">
                <a:moveTo>
                  <a:pt x="2673096" y="554723"/>
                </a:moveTo>
                <a:lnTo>
                  <a:pt x="2612136" y="551675"/>
                </a:lnTo>
                <a:lnTo>
                  <a:pt x="2606040" y="548627"/>
                </a:lnTo>
                <a:lnTo>
                  <a:pt x="2602992" y="566915"/>
                </a:lnTo>
                <a:lnTo>
                  <a:pt x="2612136" y="566915"/>
                </a:lnTo>
                <a:lnTo>
                  <a:pt x="2670048" y="569963"/>
                </a:lnTo>
                <a:lnTo>
                  <a:pt x="2673096" y="554723"/>
                </a:lnTo>
                <a:close/>
              </a:path>
              <a:path w="6425565" h="2222500">
                <a:moveTo>
                  <a:pt x="2697492" y="1289291"/>
                </a:moveTo>
                <a:lnTo>
                  <a:pt x="2639580" y="1286243"/>
                </a:lnTo>
                <a:lnTo>
                  <a:pt x="2630436" y="1286243"/>
                </a:lnTo>
                <a:lnTo>
                  <a:pt x="2630436" y="1301483"/>
                </a:lnTo>
                <a:lnTo>
                  <a:pt x="2636532" y="1301483"/>
                </a:lnTo>
                <a:lnTo>
                  <a:pt x="2697492" y="1304531"/>
                </a:lnTo>
                <a:lnTo>
                  <a:pt x="2697492" y="1289291"/>
                </a:lnTo>
                <a:close/>
              </a:path>
              <a:path w="6425565" h="2222500">
                <a:moveTo>
                  <a:pt x="2706636" y="1136891"/>
                </a:moveTo>
                <a:lnTo>
                  <a:pt x="2645676" y="1133843"/>
                </a:lnTo>
                <a:lnTo>
                  <a:pt x="2639580" y="1133843"/>
                </a:lnTo>
                <a:lnTo>
                  <a:pt x="2636532" y="1152131"/>
                </a:lnTo>
                <a:lnTo>
                  <a:pt x="2645676" y="1152131"/>
                </a:lnTo>
                <a:lnTo>
                  <a:pt x="2703588" y="1155179"/>
                </a:lnTo>
                <a:lnTo>
                  <a:pt x="2706636" y="1136891"/>
                </a:lnTo>
                <a:close/>
              </a:path>
              <a:path w="6425565" h="2222500">
                <a:moveTo>
                  <a:pt x="2779776" y="350507"/>
                </a:moveTo>
                <a:lnTo>
                  <a:pt x="2712720" y="347459"/>
                </a:lnTo>
                <a:lnTo>
                  <a:pt x="2712720" y="362699"/>
                </a:lnTo>
                <a:lnTo>
                  <a:pt x="2779776" y="368795"/>
                </a:lnTo>
                <a:lnTo>
                  <a:pt x="2779776" y="350507"/>
                </a:lnTo>
                <a:close/>
              </a:path>
              <a:path w="6425565" h="2222500">
                <a:moveTo>
                  <a:pt x="2788920" y="560819"/>
                </a:moveTo>
                <a:lnTo>
                  <a:pt x="2721864" y="554723"/>
                </a:lnTo>
                <a:lnTo>
                  <a:pt x="2721864" y="573011"/>
                </a:lnTo>
                <a:lnTo>
                  <a:pt x="2788920" y="576059"/>
                </a:lnTo>
                <a:lnTo>
                  <a:pt x="2788920" y="560819"/>
                </a:lnTo>
                <a:close/>
              </a:path>
              <a:path w="6425565" h="2222500">
                <a:moveTo>
                  <a:pt x="2813316" y="1295387"/>
                </a:moveTo>
                <a:lnTo>
                  <a:pt x="2746260" y="1292339"/>
                </a:lnTo>
                <a:lnTo>
                  <a:pt x="2746260" y="1307579"/>
                </a:lnTo>
                <a:lnTo>
                  <a:pt x="2813316" y="1310627"/>
                </a:lnTo>
                <a:lnTo>
                  <a:pt x="2813316" y="1295387"/>
                </a:lnTo>
                <a:close/>
              </a:path>
              <a:path w="6425565" h="2222500">
                <a:moveTo>
                  <a:pt x="2822460" y="1142987"/>
                </a:moveTo>
                <a:lnTo>
                  <a:pt x="2755404" y="1139939"/>
                </a:lnTo>
                <a:lnTo>
                  <a:pt x="2755404" y="1158227"/>
                </a:lnTo>
                <a:lnTo>
                  <a:pt x="2822460" y="1161275"/>
                </a:lnTo>
                <a:lnTo>
                  <a:pt x="2822460" y="1142987"/>
                </a:lnTo>
                <a:close/>
              </a:path>
              <a:path w="6425565" h="2222500">
                <a:moveTo>
                  <a:pt x="2898648" y="356603"/>
                </a:moveTo>
                <a:lnTo>
                  <a:pt x="2840736" y="353555"/>
                </a:lnTo>
                <a:lnTo>
                  <a:pt x="2831592" y="353555"/>
                </a:lnTo>
                <a:lnTo>
                  <a:pt x="2828544" y="368795"/>
                </a:lnTo>
                <a:lnTo>
                  <a:pt x="2840736" y="371843"/>
                </a:lnTo>
                <a:lnTo>
                  <a:pt x="2895600" y="371843"/>
                </a:lnTo>
                <a:lnTo>
                  <a:pt x="2898648" y="356603"/>
                </a:lnTo>
                <a:close/>
              </a:path>
              <a:path w="6425565" h="2222500">
                <a:moveTo>
                  <a:pt x="2904744" y="563867"/>
                </a:moveTo>
                <a:lnTo>
                  <a:pt x="2849880" y="563867"/>
                </a:lnTo>
                <a:lnTo>
                  <a:pt x="2837688" y="560819"/>
                </a:lnTo>
                <a:lnTo>
                  <a:pt x="2837688" y="579107"/>
                </a:lnTo>
                <a:lnTo>
                  <a:pt x="2846832" y="579107"/>
                </a:lnTo>
                <a:lnTo>
                  <a:pt x="2904744" y="582155"/>
                </a:lnTo>
                <a:lnTo>
                  <a:pt x="2904744" y="563867"/>
                </a:lnTo>
                <a:close/>
              </a:path>
              <a:path w="6425565" h="2222500">
                <a:moveTo>
                  <a:pt x="2932188" y="1298435"/>
                </a:moveTo>
                <a:lnTo>
                  <a:pt x="2865132" y="1298435"/>
                </a:lnTo>
                <a:lnTo>
                  <a:pt x="2862084" y="1313675"/>
                </a:lnTo>
                <a:lnTo>
                  <a:pt x="2874276" y="1313675"/>
                </a:lnTo>
                <a:lnTo>
                  <a:pt x="2929140" y="1316723"/>
                </a:lnTo>
                <a:lnTo>
                  <a:pt x="2932188" y="1298435"/>
                </a:lnTo>
                <a:close/>
              </a:path>
              <a:path w="6425565" h="2222500">
                <a:moveTo>
                  <a:pt x="2938284" y="1149083"/>
                </a:moveTo>
                <a:lnTo>
                  <a:pt x="2883420" y="1146035"/>
                </a:lnTo>
                <a:lnTo>
                  <a:pt x="2871228" y="1146035"/>
                </a:lnTo>
                <a:lnTo>
                  <a:pt x="2871228" y="1164323"/>
                </a:lnTo>
                <a:lnTo>
                  <a:pt x="2880372" y="1164323"/>
                </a:lnTo>
                <a:lnTo>
                  <a:pt x="2938284" y="1167371"/>
                </a:lnTo>
                <a:lnTo>
                  <a:pt x="2938284" y="1149083"/>
                </a:lnTo>
                <a:close/>
              </a:path>
              <a:path w="6425565" h="2222500">
                <a:moveTo>
                  <a:pt x="3014484" y="359651"/>
                </a:moveTo>
                <a:lnTo>
                  <a:pt x="2956572" y="359651"/>
                </a:lnTo>
                <a:lnTo>
                  <a:pt x="2947428" y="356603"/>
                </a:lnTo>
                <a:lnTo>
                  <a:pt x="2947428" y="374891"/>
                </a:lnTo>
                <a:lnTo>
                  <a:pt x="2956572" y="374891"/>
                </a:lnTo>
                <a:lnTo>
                  <a:pt x="3014484" y="377939"/>
                </a:lnTo>
                <a:lnTo>
                  <a:pt x="3014484" y="359651"/>
                </a:lnTo>
                <a:close/>
              </a:path>
              <a:path w="6425565" h="2222500">
                <a:moveTo>
                  <a:pt x="3023616" y="569963"/>
                </a:moveTo>
                <a:lnTo>
                  <a:pt x="2965704" y="566915"/>
                </a:lnTo>
                <a:lnTo>
                  <a:pt x="2956560" y="566915"/>
                </a:lnTo>
                <a:lnTo>
                  <a:pt x="2956560" y="582155"/>
                </a:lnTo>
                <a:lnTo>
                  <a:pt x="2965704" y="585203"/>
                </a:lnTo>
                <a:lnTo>
                  <a:pt x="3020568" y="585203"/>
                </a:lnTo>
                <a:lnTo>
                  <a:pt x="3023616" y="569963"/>
                </a:lnTo>
                <a:close/>
              </a:path>
              <a:path w="6425565" h="2222500">
                <a:moveTo>
                  <a:pt x="3048012" y="1304531"/>
                </a:moveTo>
                <a:lnTo>
                  <a:pt x="2990100" y="1301483"/>
                </a:lnTo>
                <a:lnTo>
                  <a:pt x="2980956" y="1301483"/>
                </a:lnTo>
                <a:lnTo>
                  <a:pt x="2980956" y="1319771"/>
                </a:lnTo>
                <a:lnTo>
                  <a:pt x="3048012" y="1319771"/>
                </a:lnTo>
                <a:lnTo>
                  <a:pt x="3048012" y="1304531"/>
                </a:lnTo>
                <a:close/>
              </a:path>
              <a:path w="6425565" h="2222500">
                <a:moveTo>
                  <a:pt x="3057144" y="1155179"/>
                </a:moveTo>
                <a:lnTo>
                  <a:pt x="2999232" y="1152131"/>
                </a:lnTo>
                <a:lnTo>
                  <a:pt x="2990088" y="1152131"/>
                </a:lnTo>
                <a:lnTo>
                  <a:pt x="2987040" y="1167371"/>
                </a:lnTo>
                <a:lnTo>
                  <a:pt x="2999232" y="1167371"/>
                </a:lnTo>
                <a:lnTo>
                  <a:pt x="3054096" y="1170419"/>
                </a:lnTo>
                <a:lnTo>
                  <a:pt x="3057144" y="1155179"/>
                </a:lnTo>
                <a:close/>
              </a:path>
              <a:path w="6425565" h="2222500">
                <a:moveTo>
                  <a:pt x="3130308" y="362699"/>
                </a:moveTo>
                <a:lnTo>
                  <a:pt x="3063252" y="362699"/>
                </a:lnTo>
                <a:lnTo>
                  <a:pt x="3063252" y="377939"/>
                </a:lnTo>
                <a:lnTo>
                  <a:pt x="3072396" y="377939"/>
                </a:lnTo>
                <a:lnTo>
                  <a:pt x="3130308" y="380987"/>
                </a:lnTo>
                <a:lnTo>
                  <a:pt x="3130308" y="362699"/>
                </a:lnTo>
                <a:close/>
              </a:path>
              <a:path w="6425565" h="2222500">
                <a:moveTo>
                  <a:pt x="3139440" y="573011"/>
                </a:moveTo>
                <a:lnTo>
                  <a:pt x="3081528" y="569963"/>
                </a:lnTo>
                <a:lnTo>
                  <a:pt x="3072384" y="569963"/>
                </a:lnTo>
                <a:lnTo>
                  <a:pt x="3072384" y="588251"/>
                </a:lnTo>
                <a:lnTo>
                  <a:pt x="3139440" y="588251"/>
                </a:lnTo>
                <a:lnTo>
                  <a:pt x="3139440" y="573011"/>
                </a:lnTo>
                <a:close/>
              </a:path>
              <a:path w="6425565" h="2222500">
                <a:moveTo>
                  <a:pt x="3163836" y="1307579"/>
                </a:moveTo>
                <a:lnTo>
                  <a:pt x="3105924" y="1304531"/>
                </a:lnTo>
                <a:lnTo>
                  <a:pt x="3096780" y="1304531"/>
                </a:lnTo>
                <a:lnTo>
                  <a:pt x="3096780" y="1322819"/>
                </a:lnTo>
                <a:lnTo>
                  <a:pt x="3163836" y="1322819"/>
                </a:lnTo>
                <a:lnTo>
                  <a:pt x="3163836" y="1307579"/>
                </a:lnTo>
                <a:close/>
              </a:path>
              <a:path w="6425565" h="2222500">
                <a:moveTo>
                  <a:pt x="3172968" y="1158227"/>
                </a:moveTo>
                <a:lnTo>
                  <a:pt x="3115056" y="1155179"/>
                </a:lnTo>
                <a:lnTo>
                  <a:pt x="3105912" y="1155179"/>
                </a:lnTo>
                <a:lnTo>
                  <a:pt x="3105912" y="1173467"/>
                </a:lnTo>
                <a:lnTo>
                  <a:pt x="3172968" y="1173467"/>
                </a:lnTo>
                <a:lnTo>
                  <a:pt x="3172968" y="1158227"/>
                </a:lnTo>
                <a:close/>
              </a:path>
              <a:path w="6425565" h="2222500">
                <a:moveTo>
                  <a:pt x="3249180" y="365747"/>
                </a:moveTo>
                <a:lnTo>
                  <a:pt x="3182124" y="365747"/>
                </a:lnTo>
                <a:lnTo>
                  <a:pt x="3182124" y="380987"/>
                </a:lnTo>
                <a:lnTo>
                  <a:pt x="3246132" y="380987"/>
                </a:lnTo>
                <a:lnTo>
                  <a:pt x="3249180" y="365747"/>
                </a:lnTo>
                <a:close/>
              </a:path>
              <a:path w="6425565" h="2222500">
                <a:moveTo>
                  <a:pt x="3255264" y="576059"/>
                </a:moveTo>
                <a:lnTo>
                  <a:pt x="3197352" y="573011"/>
                </a:lnTo>
                <a:lnTo>
                  <a:pt x="3188208" y="573011"/>
                </a:lnTo>
                <a:lnTo>
                  <a:pt x="3188208" y="591299"/>
                </a:lnTo>
                <a:lnTo>
                  <a:pt x="3255264" y="591299"/>
                </a:lnTo>
                <a:lnTo>
                  <a:pt x="3255264" y="576059"/>
                </a:lnTo>
                <a:close/>
              </a:path>
              <a:path w="6425565" h="2222500">
                <a:moveTo>
                  <a:pt x="3279660" y="1310627"/>
                </a:moveTo>
                <a:lnTo>
                  <a:pt x="3221748" y="1307579"/>
                </a:lnTo>
                <a:lnTo>
                  <a:pt x="3215652" y="1307579"/>
                </a:lnTo>
                <a:lnTo>
                  <a:pt x="3212604" y="1325867"/>
                </a:lnTo>
                <a:lnTo>
                  <a:pt x="3279660" y="1325867"/>
                </a:lnTo>
                <a:lnTo>
                  <a:pt x="3279660" y="1310627"/>
                </a:lnTo>
                <a:close/>
              </a:path>
              <a:path w="6425565" h="2222500">
                <a:moveTo>
                  <a:pt x="3288792" y="1158227"/>
                </a:moveTo>
                <a:lnTo>
                  <a:pt x="3221736" y="1158227"/>
                </a:lnTo>
                <a:lnTo>
                  <a:pt x="3221736" y="1173467"/>
                </a:lnTo>
                <a:lnTo>
                  <a:pt x="3227832" y="1176515"/>
                </a:lnTo>
                <a:lnTo>
                  <a:pt x="3288792" y="1176515"/>
                </a:lnTo>
                <a:lnTo>
                  <a:pt x="3288792" y="1158227"/>
                </a:lnTo>
                <a:close/>
              </a:path>
              <a:path w="6425565" h="2222500">
                <a:moveTo>
                  <a:pt x="3365004" y="365747"/>
                </a:moveTo>
                <a:lnTo>
                  <a:pt x="3297948" y="365747"/>
                </a:lnTo>
                <a:lnTo>
                  <a:pt x="3297948" y="384035"/>
                </a:lnTo>
                <a:lnTo>
                  <a:pt x="3365004" y="384035"/>
                </a:lnTo>
                <a:lnTo>
                  <a:pt x="3365004" y="365747"/>
                </a:lnTo>
                <a:close/>
              </a:path>
              <a:path w="6425565" h="2222500">
                <a:moveTo>
                  <a:pt x="3374136" y="576059"/>
                </a:moveTo>
                <a:lnTo>
                  <a:pt x="3307080" y="576059"/>
                </a:lnTo>
                <a:lnTo>
                  <a:pt x="3307080" y="591299"/>
                </a:lnTo>
                <a:lnTo>
                  <a:pt x="3374136" y="591299"/>
                </a:lnTo>
                <a:lnTo>
                  <a:pt x="3374136" y="576059"/>
                </a:lnTo>
                <a:close/>
              </a:path>
              <a:path w="6425565" h="2222500">
                <a:moveTo>
                  <a:pt x="3398532" y="1310627"/>
                </a:moveTo>
                <a:lnTo>
                  <a:pt x="3331476" y="1310627"/>
                </a:lnTo>
                <a:lnTo>
                  <a:pt x="3331476" y="1325867"/>
                </a:lnTo>
                <a:lnTo>
                  <a:pt x="3334524" y="1325867"/>
                </a:lnTo>
                <a:lnTo>
                  <a:pt x="3398532" y="1328915"/>
                </a:lnTo>
                <a:lnTo>
                  <a:pt x="3398532" y="1310627"/>
                </a:lnTo>
                <a:close/>
              </a:path>
              <a:path w="6425565" h="2222500">
                <a:moveTo>
                  <a:pt x="3407664" y="1161275"/>
                </a:moveTo>
                <a:lnTo>
                  <a:pt x="3340608" y="1161275"/>
                </a:lnTo>
                <a:lnTo>
                  <a:pt x="3340608" y="1176515"/>
                </a:lnTo>
                <a:lnTo>
                  <a:pt x="3407664" y="1176515"/>
                </a:lnTo>
                <a:lnTo>
                  <a:pt x="3407664" y="1161275"/>
                </a:lnTo>
                <a:close/>
              </a:path>
              <a:path w="6425565" h="2222500">
                <a:moveTo>
                  <a:pt x="3480828" y="365747"/>
                </a:moveTo>
                <a:lnTo>
                  <a:pt x="3413772" y="365747"/>
                </a:lnTo>
                <a:lnTo>
                  <a:pt x="3413772" y="384035"/>
                </a:lnTo>
                <a:lnTo>
                  <a:pt x="3480828" y="384035"/>
                </a:lnTo>
                <a:lnTo>
                  <a:pt x="3480828" y="365747"/>
                </a:lnTo>
                <a:close/>
              </a:path>
              <a:path w="6425565" h="2222500">
                <a:moveTo>
                  <a:pt x="3489960" y="576059"/>
                </a:moveTo>
                <a:lnTo>
                  <a:pt x="3422904" y="576059"/>
                </a:lnTo>
                <a:lnTo>
                  <a:pt x="3422904" y="591299"/>
                </a:lnTo>
                <a:lnTo>
                  <a:pt x="3489960" y="591299"/>
                </a:lnTo>
                <a:lnTo>
                  <a:pt x="3489960" y="576059"/>
                </a:lnTo>
                <a:close/>
              </a:path>
              <a:path w="6425565" h="2222500">
                <a:moveTo>
                  <a:pt x="3514356" y="1310627"/>
                </a:moveTo>
                <a:lnTo>
                  <a:pt x="3447300" y="1310627"/>
                </a:lnTo>
                <a:lnTo>
                  <a:pt x="3447300" y="1328915"/>
                </a:lnTo>
                <a:lnTo>
                  <a:pt x="3514356" y="1328915"/>
                </a:lnTo>
                <a:lnTo>
                  <a:pt x="3514356" y="1310627"/>
                </a:lnTo>
                <a:close/>
              </a:path>
              <a:path w="6425565" h="2222500">
                <a:moveTo>
                  <a:pt x="3523488" y="1161275"/>
                </a:moveTo>
                <a:lnTo>
                  <a:pt x="3456432" y="1161275"/>
                </a:lnTo>
                <a:lnTo>
                  <a:pt x="3456432" y="1176515"/>
                </a:lnTo>
                <a:lnTo>
                  <a:pt x="3523488" y="1176515"/>
                </a:lnTo>
                <a:lnTo>
                  <a:pt x="3523488" y="1161275"/>
                </a:lnTo>
                <a:close/>
              </a:path>
              <a:path w="6425565" h="2222500">
                <a:moveTo>
                  <a:pt x="3599700" y="365747"/>
                </a:moveTo>
                <a:lnTo>
                  <a:pt x="3532644" y="365747"/>
                </a:lnTo>
                <a:lnTo>
                  <a:pt x="3532644" y="384035"/>
                </a:lnTo>
                <a:lnTo>
                  <a:pt x="3599700" y="380987"/>
                </a:lnTo>
                <a:lnTo>
                  <a:pt x="3599700" y="365747"/>
                </a:lnTo>
                <a:close/>
              </a:path>
              <a:path w="6425565" h="2222500">
                <a:moveTo>
                  <a:pt x="3605784" y="573011"/>
                </a:moveTo>
                <a:lnTo>
                  <a:pt x="3538728" y="576059"/>
                </a:lnTo>
                <a:lnTo>
                  <a:pt x="3538728" y="591299"/>
                </a:lnTo>
                <a:lnTo>
                  <a:pt x="3605784" y="591299"/>
                </a:lnTo>
                <a:lnTo>
                  <a:pt x="3605784" y="573011"/>
                </a:lnTo>
                <a:close/>
              </a:path>
              <a:path w="6425565" h="2222500">
                <a:moveTo>
                  <a:pt x="3633228" y="1310627"/>
                </a:moveTo>
                <a:lnTo>
                  <a:pt x="3566172" y="1310627"/>
                </a:lnTo>
                <a:lnTo>
                  <a:pt x="3566172" y="1325867"/>
                </a:lnTo>
                <a:lnTo>
                  <a:pt x="3633228" y="1325867"/>
                </a:lnTo>
                <a:lnTo>
                  <a:pt x="3633228" y="1310627"/>
                </a:lnTo>
                <a:close/>
              </a:path>
              <a:path w="6425565" h="2222500">
                <a:moveTo>
                  <a:pt x="3639312" y="1158227"/>
                </a:moveTo>
                <a:lnTo>
                  <a:pt x="3572256" y="1161275"/>
                </a:lnTo>
                <a:lnTo>
                  <a:pt x="3572256" y="1176515"/>
                </a:lnTo>
                <a:lnTo>
                  <a:pt x="3639312" y="1176515"/>
                </a:lnTo>
                <a:lnTo>
                  <a:pt x="3639312" y="1158227"/>
                </a:lnTo>
                <a:close/>
              </a:path>
              <a:path w="6425565" h="2222500">
                <a:moveTo>
                  <a:pt x="3715524" y="362699"/>
                </a:moveTo>
                <a:lnTo>
                  <a:pt x="3648468" y="365747"/>
                </a:lnTo>
                <a:lnTo>
                  <a:pt x="3648468" y="380987"/>
                </a:lnTo>
                <a:lnTo>
                  <a:pt x="3715524" y="377939"/>
                </a:lnTo>
                <a:lnTo>
                  <a:pt x="3715524" y="362699"/>
                </a:lnTo>
                <a:close/>
              </a:path>
              <a:path w="6425565" h="2222500">
                <a:moveTo>
                  <a:pt x="3724656" y="569963"/>
                </a:moveTo>
                <a:lnTo>
                  <a:pt x="3657600" y="573011"/>
                </a:lnTo>
                <a:lnTo>
                  <a:pt x="3657600" y="591299"/>
                </a:lnTo>
                <a:lnTo>
                  <a:pt x="3724656" y="588251"/>
                </a:lnTo>
                <a:lnTo>
                  <a:pt x="3724656" y="569963"/>
                </a:lnTo>
                <a:close/>
              </a:path>
              <a:path w="6425565" h="2222500">
                <a:moveTo>
                  <a:pt x="3749040" y="1307579"/>
                </a:moveTo>
                <a:lnTo>
                  <a:pt x="3681984" y="1307579"/>
                </a:lnTo>
                <a:lnTo>
                  <a:pt x="3681984" y="1325867"/>
                </a:lnTo>
                <a:lnTo>
                  <a:pt x="3749040" y="1322819"/>
                </a:lnTo>
                <a:lnTo>
                  <a:pt x="3749040" y="1307579"/>
                </a:lnTo>
                <a:close/>
              </a:path>
              <a:path w="6425565" h="2222500">
                <a:moveTo>
                  <a:pt x="3758196" y="1155179"/>
                </a:moveTo>
                <a:lnTo>
                  <a:pt x="3691140" y="1158227"/>
                </a:lnTo>
                <a:lnTo>
                  <a:pt x="3691140" y="1173467"/>
                </a:lnTo>
                <a:lnTo>
                  <a:pt x="3758196" y="1173467"/>
                </a:lnTo>
                <a:lnTo>
                  <a:pt x="3758196" y="1155179"/>
                </a:lnTo>
                <a:close/>
              </a:path>
              <a:path w="6425565" h="2222500">
                <a:moveTo>
                  <a:pt x="3831348" y="356603"/>
                </a:moveTo>
                <a:lnTo>
                  <a:pt x="3764292" y="359651"/>
                </a:lnTo>
                <a:lnTo>
                  <a:pt x="3764292" y="377939"/>
                </a:lnTo>
                <a:lnTo>
                  <a:pt x="3831348" y="374891"/>
                </a:lnTo>
                <a:lnTo>
                  <a:pt x="3831348" y="356603"/>
                </a:lnTo>
                <a:close/>
              </a:path>
              <a:path w="6425565" h="2222500">
                <a:moveTo>
                  <a:pt x="3840480" y="566915"/>
                </a:moveTo>
                <a:lnTo>
                  <a:pt x="3773424" y="569963"/>
                </a:lnTo>
                <a:lnTo>
                  <a:pt x="3773424" y="585203"/>
                </a:lnTo>
                <a:lnTo>
                  <a:pt x="3840480" y="582155"/>
                </a:lnTo>
                <a:lnTo>
                  <a:pt x="3840480" y="566915"/>
                </a:lnTo>
                <a:close/>
              </a:path>
              <a:path w="6425565" h="2222500">
                <a:moveTo>
                  <a:pt x="3864864" y="1301483"/>
                </a:moveTo>
                <a:lnTo>
                  <a:pt x="3797808" y="1304531"/>
                </a:lnTo>
                <a:lnTo>
                  <a:pt x="3797808" y="1319771"/>
                </a:lnTo>
                <a:lnTo>
                  <a:pt x="3864864" y="1316723"/>
                </a:lnTo>
                <a:lnTo>
                  <a:pt x="3864864" y="1301483"/>
                </a:lnTo>
                <a:close/>
              </a:path>
              <a:path w="6425565" h="2222500">
                <a:moveTo>
                  <a:pt x="3874020" y="1152131"/>
                </a:moveTo>
                <a:lnTo>
                  <a:pt x="3806964" y="1155179"/>
                </a:lnTo>
                <a:lnTo>
                  <a:pt x="3806964" y="1170419"/>
                </a:lnTo>
                <a:lnTo>
                  <a:pt x="3874020" y="1167371"/>
                </a:lnTo>
                <a:lnTo>
                  <a:pt x="3874020" y="1152131"/>
                </a:lnTo>
                <a:close/>
              </a:path>
              <a:path w="6425565" h="2222500">
                <a:moveTo>
                  <a:pt x="3950220" y="368795"/>
                </a:moveTo>
                <a:lnTo>
                  <a:pt x="3947172" y="350507"/>
                </a:lnTo>
                <a:lnTo>
                  <a:pt x="3931932" y="350507"/>
                </a:lnTo>
                <a:lnTo>
                  <a:pt x="3883164" y="353555"/>
                </a:lnTo>
                <a:lnTo>
                  <a:pt x="3883164" y="371843"/>
                </a:lnTo>
                <a:lnTo>
                  <a:pt x="3934980" y="368795"/>
                </a:lnTo>
                <a:lnTo>
                  <a:pt x="3950220" y="368795"/>
                </a:lnTo>
                <a:close/>
              </a:path>
              <a:path w="6425565" h="2222500">
                <a:moveTo>
                  <a:pt x="3959352" y="576059"/>
                </a:moveTo>
                <a:lnTo>
                  <a:pt x="3956304" y="560819"/>
                </a:lnTo>
                <a:lnTo>
                  <a:pt x="3941064" y="560819"/>
                </a:lnTo>
                <a:lnTo>
                  <a:pt x="3889248" y="563867"/>
                </a:lnTo>
                <a:lnTo>
                  <a:pt x="3892296" y="579107"/>
                </a:lnTo>
                <a:lnTo>
                  <a:pt x="3944112" y="576059"/>
                </a:lnTo>
                <a:lnTo>
                  <a:pt x="3959352" y="576059"/>
                </a:lnTo>
                <a:close/>
              </a:path>
              <a:path w="6425565" h="2222500">
                <a:moveTo>
                  <a:pt x="3983736" y="1310627"/>
                </a:moveTo>
                <a:lnTo>
                  <a:pt x="3980688" y="1295387"/>
                </a:lnTo>
                <a:lnTo>
                  <a:pt x="3965448" y="1295387"/>
                </a:lnTo>
                <a:lnTo>
                  <a:pt x="3913632" y="1298435"/>
                </a:lnTo>
                <a:lnTo>
                  <a:pt x="3916680" y="1313675"/>
                </a:lnTo>
                <a:lnTo>
                  <a:pt x="3968496" y="1313675"/>
                </a:lnTo>
                <a:lnTo>
                  <a:pt x="3983736" y="1310627"/>
                </a:lnTo>
                <a:close/>
              </a:path>
              <a:path w="6425565" h="2222500">
                <a:moveTo>
                  <a:pt x="3989844" y="1142987"/>
                </a:moveTo>
                <a:lnTo>
                  <a:pt x="3974604" y="1146035"/>
                </a:lnTo>
                <a:lnTo>
                  <a:pt x="3922788" y="1149083"/>
                </a:lnTo>
                <a:lnTo>
                  <a:pt x="3925836" y="1164323"/>
                </a:lnTo>
                <a:lnTo>
                  <a:pt x="3974604" y="1161275"/>
                </a:lnTo>
                <a:lnTo>
                  <a:pt x="3989844" y="1161275"/>
                </a:lnTo>
                <a:lnTo>
                  <a:pt x="3989844" y="1142987"/>
                </a:lnTo>
                <a:close/>
              </a:path>
              <a:path w="6425565" h="2222500">
                <a:moveTo>
                  <a:pt x="4066044" y="341363"/>
                </a:moveTo>
                <a:lnTo>
                  <a:pt x="3998988" y="347459"/>
                </a:lnTo>
                <a:lnTo>
                  <a:pt x="3998988" y="362699"/>
                </a:lnTo>
                <a:lnTo>
                  <a:pt x="4066044" y="359651"/>
                </a:lnTo>
                <a:lnTo>
                  <a:pt x="4066044" y="341363"/>
                </a:lnTo>
                <a:close/>
              </a:path>
              <a:path w="6425565" h="2222500">
                <a:moveTo>
                  <a:pt x="4075176" y="566915"/>
                </a:moveTo>
                <a:lnTo>
                  <a:pt x="4072128" y="551675"/>
                </a:lnTo>
                <a:lnTo>
                  <a:pt x="4008120" y="554723"/>
                </a:lnTo>
                <a:lnTo>
                  <a:pt x="4008120" y="573011"/>
                </a:lnTo>
                <a:lnTo>
                  <a:pt x="4075176" y="566915"/>
                </a:lnTo>
                <a:close/>
              </a:path>
              <a:path w="6425565" h="2222500">
                <a:moveTo>
                  <a:pt x="4099560" y="1286243"/>
                </a:moveTo>
                <a:lnTo>
                  <a:pt x="4032504" y="1292339"/>
                </a:lnTo>
                <a:lnTo>
                  <a:pt x="4032504" y="1307579"/>
                </a:lnTo>
                <a:lnTo>
                  <a:pt x="4099560" y="1301483"/>
                </a:lnTo>
                <a:lnTo>
                  <a:pt x="4099560" y="1286243"/>
                </a:lnTo>
                <a:close/>
              </a:path>
              <a:path w="6425565" h="2222500">
                <a:moveTo>
                  <a:pt x="4108716" y="1152131"/>
                </a:moveTo>
                <a:lnTo>
                  <a:pt x="4105668" y="1136891"/>
                </a:lnTo>
                <a:lnTo>
                  <a:pt x="4038612" y="1139939"/>
                </a:lnTo>
                <a:lnTo>
                  <a:pt x="4041660" y="1158227"/>
                </a:lnTo>
                <a:lnTo>
                  <a:pt x="4108716" y="1152131"/>
                </a:lnTo>
                <a:close/>
              </a:path>
              <a:path w="6425565" h="2222500">
                <a:moveTo>
                  <a:pt x="4181868" y="332219"/>
                </a:moveTo>
                <a:lnTo>
                  <a:pt x="4136148" y="338315"/>
                </a:lnTo>
                <a:lnTo>
                  <a:pt x="4114812" y="338315"/>
                </a:lnTo>
                <a:lnTo>
                  <a:pt x="4114812" y="356603"/>
                </a:lnTo>
                <a:lnTo>
                  <a:pt x="4136148" y="353555"/>
                </a:lnTo>
                <a:lnTo>
                  <a:pt x="4181868" y="350507"/>
                </a:lnTo>
                <a:lnTo>
                  <a:pt x="4181868" y="332219"/>
                </a:lnTo>
                <a:close/>
              </a:path>
              <a:path w="6425565" h="2222500">
                <a:moveTo>
                  <a:pt x="4191000" y="542531"/>
                </a:moveTo>
                <a:lnTo>
                  <a:pt x="4142232" y="545579"/>
                </a:lnTo>
                <a:lnTo>
                  <a:pt x="4145280" y="545579"/>
                </a:lnTo>
                <a:lnTo>
                  <a:pt x="4123944" y="548627"/>
                </a:lnTo>
                <a:lnTo>
                  <a:pt x="4123944" y="563867"/>
                </a:lnTo>
                <a:lnTo>
                  <a:pt x="4145280" y="563867"/>
                </a:lnTo>
                <a:lnTo>
                  <a:pt x="4191000" y="557771"/>
                </a:lnTo>
                <a:lnTo>
                  <a:pt x="4191000" y="542531"/>
                </a:lnTo>
                <a:close/>
              </a:path>
              <a:path w="6425565" h="2222500">
                <a:moveTo>
                  <a:pt x="4215384" y="1277099"/>
                </a:moveTo>
                <a:lnTo>
                  <a:pt x="4169664" y="1280147"/>
                </a:lnTo>
                <a:lnTo>
                  <a:pt x="4148328" y="1283195"/>
                </a:lnTo>
                <a:lnTo>
                  <a:pt x="4148328" y="1298435"/>
                </a:lnTo>
                <a:lnTo>
                  <a:pt x="4169664" y="1298435"/>
                </a:lnTo>
                <a:lnTo>
                  <a:pt x="4215384" y="1295387"/>
                </a:lnTo>
                <a:lnTo>
                  <a:pt x="4215384" y="1277099"/>
                </a:lnTo>
                <a:close/>
              </a:path>
              <a:path w="6425565" h="2222500">
                <a:moveTo>
                  <a:pt x="4224540" y="1127747"/>
                </a:moveTo>
                <a:lnTo>
                  <a:pt x="4175772" y="1130795"/>
                </a:lnTo>
                <a:lnTo>
                  <a:pt x="4157484" y="1133843"/>
                </a:lnTo>
                <a:lnTo>
                  <a:pt x="4157484" y="1149083"/>
                </a:lnTo>
                <a:lnTo>
                  <a:pt x="4178820" y="1149083"/>
                </a:lnTo>
                <a:lnTo>
                  <a:pt x="4224540" y="1142987"/>
                </a:lnTo>
                <a:lnTo>
                  <a:pt x="4224540" y="1127747"/>
                </a:lnTo>
                <a:close/>
              </a:path>
              <a:path w="6425565" h="2222500">
                <a:moveTo>
                  <a:pt x="4300740" y="338315"/>
                </a:moveTo>
                <a:lnTo>
                  <a:pt x="4297692" y="323075"/>
                </a:lnTo>
                <a:lnTo>
                  <a:pt x="4230636" y="329171"/>
                </a:lnTo>
                <a:lnTo>
                  <a:pt x="4233684" y="344411"/>
                </a:lnTo>
                <a:lnTo>
                  <a:pt x="4300740" y="338315"/>
                </a:lnTo>
                <a:close/>
              </a:path>
              <a:path w="6425565" h="2222500">
                <a:moveTo>
                  <a:pt x="4306824" y="530339"/>
                </a:moveTo>
                <a:lnTo>
                  <a:pt x="4239768" y="536435"/>
                </a:lnTo>
                <a:lnTo>
                  <a:pt x="4239768" y="554723"/>
                </a:lnTo>
                <a:lnTo>
                  <a:pt x="4306824" y="548627"/>
                </a:lnTo>
                <a:lnTo>
                  <a:pt x="4306824" y="530339"/>
                </a:lnTo>
                <a:close/>
              </a:path>
              <a:path w="6425565" h="2222500">
                <a:moveTo>
                  <a:pt x="4334256" y="1283195"/>
                </a:moveTo>
                <a:lnTo>
                  <a:pt x="4331208" y="1267955"/>
                </a:lnTo>
                <a:lnTo>
                  <a:pt x="4264152" y="1274051"/>
                </a:lnTo>
                <a:lnTo>
                  <a:pt x="4267200" y="1289291"/>
                </a:lnTo>
                <a:lnTo>
                  <a:pt x="4334256" y="1283195"/>
                </a:lnTo>
                <a:close/>
              </a:path>
              <a:path w="6425565" h="2222500">
                <a:moveTo>
                  <a:pt x="4340364" y="1115555"/>
                </a:moveTo>
                <a:lnTo>
                  <a:pt x="4273308" y="1121651"/>
                </a:lnTo>
                <a:lnTo>
                  <a:pt x="4273308" y="1139939"/>
                </a:lnTo>
                <a:lnTo>
                  <a:pt x="4340364" y="1133843"/>
                </a:lnTo>
                <a:lnTo>
                  <a:pt x="4340364" y="1115555"/>
                </a:lnTo>
                <a:close/>
              </a:path>
              <a:path w="6425565" h="2222500">
                <a:moveTo>
                  <a:pt x="4416552" y="329171"/>
                </a:moveTo>
                <a:lnTo>
                  <a:pt x="4413504" y="310883"/>
                </a:lnTo>
                <a:lnTo>
                  <a:pt x="4346448" y="316979"/>
                </a:lnTo>
                <a:lnTo>
                  <a:pt x="4349496" y="335267"/>
                </a:lnTo>
                <a:lnTo>
                  <a:pt x="4416552" y="329171"/>
                </a:lnTo>
                <a:close/>
              </a:path>
              <a:path w="6425565" h="2222500">
                <a:moveTo>
                  <a:pt x="4425708" y="536435"/>
                </a:moveTo>
                <a:lnTo>
                  <a:pt x="4422660" y="521195"/>
                </a:lnTo>
                <a:lnTo>
                  <a:pt x="4355604" y="527291"/>
                </a:lnTo>
                <a:lnTo>
                  <a:pt x="4358652" y="542531"/>
                </a:lnTo>
                <a:lnTo>
                  <a:pt x="4425708" y="536435"/>
                </a:lnTo>
                <a:close/>
              </a:path>
              <a:path w="6425565" h="2222500">
                <a:moveTo>
                  <a:pt x="4450080" y="1271003"/>
                </a:moveTo>
                <a:lnTo>
                  <a:pt x="4447032" y="1255763"/>
                </a:lnTo>
                <a:lnTo>
                  <a:pt x="4379976" y="1261859"/>
                </a:lnTo>
                <a:lnTo>
                  <a:pt x="4383024" y="1280147"/>
                </a:lnTo>
                <a:lnTo>
                  <a:pt x="4450080" y="1271003"/>
                </a:lnTo>
                <a:close/>
              </a:path>
              <a:path w="6425565" h="2222500">
                <a:moveTo>
                  <a:pt x="4456188" y="1106411"/>
                </a:moveTo>
                <a:lnTo>
                  <a:pt x="4389132" y="1112507"/>
                </a:lnTo>
                <a:lnTo>
                  <a:pt x="4392180" y="1127747"/>
                </a:lnTo>
                <a:lnTo>
                  <a:pt x="4456188" y="1121651"/>
                </a:lnTo>
                <a:lnTo>
                  <a:pt x="4456188" y="1106411"/>
                </a:lnTo>
                <a:close/>
              </a:path>
              <a:path w="6425565" h="2222500">
                <a:moveTo>
                  <a:pt x="4532376" y="316979"/>
                </a:moveTo>
                <a:lnTo>
                  <a:pt x="4529328" y="298691"/>
                </a:lnTo>
                <a:lnTo>
                  <a:pt x="4465320" y="304787"/>
                </a:lnTo>
                <a:lnTo>
                  <a:pt x="4465320" y="323075"/>
                </a:lnTo>
                <a:lnTo>
                  <a:pt x="4529328" y="316979"/>
                </a:lnTo>
                <a:lnTo>
                  <a:pt x="4532376" y="316979"/>
                </a:lnTo>
                <a:close/>
              </a:path>
              <a:path w="6425565" h="2222500">
                <a:moveTo>
                  <a:pt x="4541532" y="524243"/>
                </a:moveTo>
                <a:lnTo>
                  <a:pt x="4538484" y="509003"/>
                </a:lnTo>
                <a:lnTo>
                  <a:pt x="4535436" y="509003"/>
                </a:lnTo>
                <a:lnTo>
                  <a:pt x="4471428" y="515099"/>
                </a:lnTo>
                <a:lnTo>
                  <a:pt x="4474476" y="530339"/>
                </a:lnTo>
                <a:lnTo>
                  <a:pt x="4538484" y="524243"/>
                </a:lnTo>
                <a:lnTo>
                  <a:pt x="4541532" y="524243"/>
                </a:lnTo>
                <a:close/>
              </a:path>
              <a:path w="6425565" h="2222500">
                <a:moveTo>
                  <a:pt x="4565904" y="1258811"/>
                </a:moveTo>
                <a:lnTo>
                  <a:pt x="4562856" y="1243571"/>
                </a:lnTo>
                <a:lnTo>
                  <a:pt x="4498848" y="1249667"/>
                </a:lnTo>
                <a:lnTo>
                  <a:pt x="4498848" y="1267955"/>
                </a:lnTo>
                <a:lnTo>
                  <a:pt x="4562856" y="1258811"/>
                </a:lnTo>
                <a:lnTo>
                  <a:pt x="4565904" y="1258811"/>
                </a:lnTo>
                <a:close/>
              </a:path>
              <a:path w="6425565" h="2222500">
                <a:moveTo>
                  <a:pt x="4575060" y="1109459"/>
                </a:moveTo>
                <a:lnTo>
                  <a:pt x="4572012" y="1094219"/>
                </a:lnTo>
                <a:lnTo>
                  <a:pt x="4568964" y="1094219"/>
                </a:lnTo>
                <a:lnTo>
                  <a:pt x="4504956" y="1100315"/>
                </a:lnTo>
                <a:lnTo>
                  <a:pt x="4508004" y="1115555"/>
                </a:lnTo>
                <a:lnTo>
                  <a:pt x="4572012" y="1109459"/>
                </a:lnTo>
                <a:lnTo>
                  <a:pt x="4575060" y="1109459"/>
                </a:lnTo>
                <a:close/>
              </a:path>
              <a:path w="6425565" h="2222500">
                <a:moveTo>
                  <a:pt x="4648200" y="301739"/>
                </a:moveTo>
                <a:lnTo>
                  <a:pt x="4645152" y="286499"/>
                </a:lnTo>
                <a:lnTo>
                  <a:pt x="4581144" y="292595"/>
                </a:lnTo>
                <a:lnTo>
                  <a:pt x="4581144" y="310883"/>
                </a:lnTo>
                <a:lnTo>
                  <a:pt x="4648200" y="301739"/>
                </a:lnTo>
                <a:close/>
              </a:path>
              <a:path w="6425565" h="2222500">
                <a:moveTo>
                  <a:pt x="4657356" y="512051"/>
                </a:moveTo>
                <a:lnTo>
                  <a:pt x="4654308" y="493763"/>
                </a:lnTo>
                <a:lnTo>
                  <a:pt x="4587252" y="502907"/>
                </a:lnTo>
                <a:lnTo>
                  <a:pt x="4590300" y="518147"/>
                </a:lnTo>
                <a:lnTo>
                  <a:pt x="4657356" y="512051"/>
                </a:lnTo>
                <a:close/>
              </a:path>
              <a:path w="6425565" h="2222500">
                <a:moveTo>
                  <a:pt x="4681728" y="1246619"/>
                </a:moveTo>
                <a:lnTo>
                  <a:pt x="4678680" y="1231379"/>
                </a:lnTo>
                <a:lnTo>
                  <a:pt x="4614672" y="1237475"/>
                </a:lnTo>
                <a:lnTo>
                  <a:pt x="4614672" y="1252715"/>
                </a:lnTo>
                <a:lnTo>
                  <a:pt x="4681728" y="1246619"/>
                </a:lnTo>
                <a:close/>
              </a:path>
              <a:path w="6425565" h="2222500">
                <a:moveTo>
                  <a:pt x="4690884" y="1097267"/>
                </a:moveTo>
                <a:lnTo>
                  <a:pt x="4687836" y="1078979"/>
                </a:lnTo>
                <a:lnTo>
                  <a:pt x="4620780" y="1088123"/>
                </a:lnTo>
                <a:lnTo>
                  <a:pt x="4623828" y="1103363"/>
                </a:lnTo>
                <a:lnTo>
                  <a:pt x="4690884" y="1097267"/>
                </a:lnTo>
                <a:close/>
              </a:path>
              <a:path w="6425565" h="2222500">
                <a:moveTo>
                  <a:pt x="4764024" y="271259"/>
                </a:moveTo>
                <a:lnTo>
                  <a:pt x="4696968" y="280403"/>
                </a:lnTo>
                <a:lnTo>
                  <a:pt x="4696968" y="295643"/>
                </a:lnTo>
                <a:lnTo>
                  <a:pt x="4721352" y="295643"/>
                </a:lnTo>
                <a:lnTo>
                  <a:pt x="4764024" y="289547"/>
                </a:lnTo>
                <a:lnTo>
                  <a:pt x="4764024" y="271259"/>
                </a:lnTo>
                <a:close/>
              </a:path>
              <a:path w="6425565" h="2222500">
                <a:moveTo>
                  <a:pt x="4773180" y="496811"/>
                </a:moveTo>
                <a:lnTo>
                  <a:pt x="4770132" y="481571"/>
                </a:lnTo>
                <a:lnTo>
                  <a:pt x="4706124" y="490715"/>
                </a:lnTo>
                <a:lnTo>
                  <a:pt x="4706124" y="505955"/>
                </a:lnTo>
                <a:lnTo>
                  <a:pt x="4773180" y="496811"/>
                </a:lnTo>
                <a:close/>
              </a:path>
              <a:path w="6425565" h="2222500">
                <a:moveTo>
                  <a:pt x="4797552" y="1216139"/>
                </a:moveTo>
                <a:lnTo>
                  <a:pt x="4730496" y="1225283"/>
                </a:lnTo>
                <a:lnTo>
                  <a:pt x="4730496" y="1240523"/>
                </a:lnTo>
                <a:lnTo>
                  <a:pt x="4754880" y="1237475"/>
                </a:lnTo>
                <a:lnTo>
                  <a:pt x="4797552" y="1234427"/>
                </a:lnTo>
                <a:lnTo>
                  <a:pt x="4797552" y="1216139"/>
                </a:lnTo>
                <a:close/>
              </a:path>
              <a:path w="6425565" h="2222500">
                <a:moveTo>
                  <a:pt x="4806708" y="1082027"/>
                </a:moveTo>
                <a:lnTo>
                  <a:pt x="4803660" y="1066787"/>
                </a:lnTo>
                <a:lnTo>
                  <a:pt x="4760988" y="1072883"/>
                </a:lnTo>
                <a:lnTo>
                  <a:pt x="4736604" y="1072883"/>
                </a:lnTo>
                <a:lnTo>
                  <a:pt x="4739652" y="1091171"/>
                </a:lnTo>
                <a:lnTo>
                  <a:pt x="4806708" y="1082027"/>
                </a:lnTo>
                <a:close/>
              </a:path>
              <a:path w="6425565" h="2222500">
                <a:moveTo>
                  <a:pt x="4879848" y="259067"/>
                </a:moveTo>
                <a:lnTo>
                  <a:pt x="4812792" y="265163"/>
                </a:lnTo>
                <a:lnTo>
                  <a:pt x="4815840" y="283451"/>
                </a:lnTo>
                <a:lnTo>
                  <a:pt x="4879848" y="274307"/>
                </a:lnTo>
                <a:lnTo>
                  <a:pt x="4879848" y="259067"/>
                </a:lnTo>
                <a:close/>
              </a:path>
              <a:path w="6425565" h="2222500">
                <a:moveTo>
                  <a:pt x="4889004" y="484619"/>
                </a:moveTo>
                <a:lnTo>
                  <a:pt x="4885956" y="466331"/>
                </a:lnTo>
                <a:lnTo>
                  <a:pt x="4821948" y="475475"/>
                </a:lnTo>
                <a:lnTo>
                  <a:pt x="4821948" y="490715"/>
                </a:lnTo>
                <a:lnTo>
                  <a:pt x="4889004" y="484619"/>
                </a:lnTo>
                <a:close/>
              </a:path>
              <a:path w="6425565" h="2222500">
                <a:moveTo>
                  <a:pt x="4913376" y="1200899"/>
                </a:moveTo>
                <a:lnTo>
                  <a:pt x="4846320" y="1210043"/>
                </a:lnTo>
                <a:lnTo>
                  <a:pt x="4846320" y="1228331"/>
                </a:lnTo>
                <a:lnTo>
                  <a:pt x="4913376" y="1219187"/>
                </a:lnTo>
                <a:lnTo>
                  <a:pt x="4913376" y="1200899"/>
                </a:lnTo>
                <a:close/>
              </a:path>
              <a:path w="6425565" h="2222500">
                <a:moveTo>
                  <a:pt x="4922532" y="1069835"/>
                </a:moveTo>
                <a:lnTo>
                  <a:pt x="4919484" y="1051547"/>
                </a:lnTo>
                <a:lnTo>
                  <a:pt x="4855476" y="1060691"/>
                </a:lnTo>
                <a:lnTo>
                  <a:pt x="4855476" y="1075931"/>
                </a:lnTo>
                <a:lnTo>
                  <a:pt x="4922532" y="1069835"/>
                </a:lnTo>
                <a:close/>
              </a:path>
              <a:path w="6425565" h="2222500">
                <a:moveTo>
                  <a:pt x="4995672" y="243827"/>
                </a:moveTo>
                <a:lnTo>
                  <a:pt x="4928616" y="252971"/>
                </a:lnTo>
                <a:lnTo>
                  <a:pt x="4931664" y="268211"/>
                </a:lnTo>
                <a:lnTo>
                  <a:pt x="4995672" y="262115"/>
                </a:lnTo>
                <a:lnTo>
                  <a:pt x="4995672" y="243827"/>
                </a:lnTo>
                <a:close/>
              </a:path>
              <a:path w="6425565" h="2222500">
                <a:moveTo>
                  <a:pt x="5004828" y="469379"/>
                </a:moveTo>
                <a:lnTo>
                  <a:pt x="5001780" y="454139"/>
                </a:lnTo>
                <a:lnTo>
                  <a:pt x="4937772" y="460235"/>
                </a:lnTo>
                <a:lnTo>
                  <a:pt x="4937772" y="478523"/>
                </a:lnTo>
                <a:lnTo>
                  <a:pt x="5004828" y="469379"/>
                </a:lnTo>
                <a:close/>
              </a:path>
              <a:path w="6425565" h="2222500">
                <a:moveTo>
                  <a:pt x="5029200" y="1188707"/>
                </a:moveTo>
                <a:lnTo>
                  <a:pt x="4962144" y="1197851"/>
                </a:lnTo>
                <a:lnTo>
                  <a:pt x="4965192" y="1213091"/>
                </a:lnTo>
                <a:lnTo>
                  <a:pt x="5029200" y="1203947"/>
                </a:lnTo>
                <a:lnTo>
                  <a:pt x="5029200" y="1188707"/>
                </a:lnTo>
                <a:close/>
              </a:path>
              <a:path w="6425565" h="2222500">
                <a:moveTo>
                  <a:pt x="5038356" y="1054595"/>
                </a:moveTo>
                <a:lnTo>
                  <a:pt x="5035308" y="1039355"/>
                </a:lnTo>
                <a:lnTo>
                  <a:pt x="4971300" y="1045451"/>
                </a:lnTo>
                <a:lnTo>
                  <a:pt x="4971300" y="1063739"/>
                </a:lnTo>
                <a:lnTo>
                  <a:pt x="5038356" y="1054595"/>
                </a:lnTo>
                <a:close/>
              </a:path>
              <a:path w="6425565" h="2222500">
                <a:moveTo>
                  <a:pt x="5111496" y="228600"/>
                </a:moveTo>
                <a:lnTo>
                  <a:pt x="5087112" y="231648"/>
                </a:lnTo>
                <a:lnTo>
                  <a:pt x="5044440" y="237744"/>
                </a:lnTo>
                <a:lnTo>
                  <a:pt x="5047488" y="256032"/>
                </a:lnTo>
                <a:lnTo>
                  <a:pt x="5111496" y="246888"/>
                </a:lnTo>
                <a:lnTo>
                  <a:pt x="5111496" y="228600"/>
                </a:lnTo>
                <a:close/>
              </a:path>
              <a:path w="6425565" h="2222500">
                <a:moveTo>
                  <a:pt x="5120640" y="438912"/>
                </a:moveTo>
                <a:lnTo>
                  <a:pt x="5096256" y="441960"/>
                </a:lnTo>
                <a:lnTo>
                  <a:pt x="5053584" y="448056"/>
                </a:lnTo>
                <a:lnTo>
                  <a:pt x="5053584" y="463296"/>
                </a:lnTo>
                <a:lnTo>
                  <a:pt x="5096256" y="457200"/>
                </a:lnTo>
                <a:lnTo>
                  <a:pt x="5120640" y="454152"/>
                </a:lnTo>
                <a:lnTo>
                  <a:pt x="5120640" y="438912"/>
                </a:lnTo>
                <a:close/>
              </a:path>
              <a:path w="6425565" h="2222500">
                <a:moveTo>
                  <a:pt x="5145036" y="1173467"/>
                </a:moveTo>
                <a:lnTo>
                  <a:pt x="5120652" y="1176515"/>
                </a:lnTo>
                <a:lnTo>
                  <a:pt x="5077980" y="1182611"/>
                </a:lnTo>
                <a:lnTo>
                  <a:pt x="5081028" y="1197851"/>
                </a:lnTo>
                <a:lnTo>
                  <a:pt x="5123700" y="1194803"/>
                </a:lnTo>
                <a:lnTo>
                  <a:pt x="5145036" y="1191755"/>
                </a:lnTo>
                <a:lnTo>
                  <a:pt x="5145036" y="1173467"/>
                </a:lnTo>
                <a:close/>
              </a:path>
              <a:path w="6425565" h="2222500">
                <a:moveTo>
                  <a:pt x="5154168" y="1039355"/>
                </a:moveTo>
                <a:lnTo>
                  <a:pt x="5151120" y="1024115"/>
                </a:lnTo>
                <a:lnTo>
                  <a:pt x="5087112" y="1033259"/>
                </a:lnTo>
                <a:lnTo>
                  <a:pt x="5087112" y="1048499"/>
                </a:lnTo>
                <a:lnTo>
                  <a:pt x="5129784" y="1042403"/>
                </a:lnTo>
                <a:lnTo>
                  <a:pt x="5154168" y="1039355"/>
                </a:lnTo>
                <a:close/>
              </a:path>
              <a:path w="6425565" h="2222500">
                <a:moveTo>
                  <a:pt x="5230368" y="231648"/>
                </a:moveTo>
                <a:lnTo>
                  <a:pt x="5227320" y="216408"/>
                </a:lnTo>
                <a:lnTo>
                  <a:pt x="5175504" y="222504"/>
                </a:lnTo>
                <a:lnTo>
                  <a:pt x="5160264" y="222504"/>
                </a:lnTo>
                <a:lnTo>
                  <a:pt x="5163312" y="240792"/>
                </a:lnTo>
                <a:lnTo>
                  <a:pt x="5178552" y="237744"/>
                </a:lnTo>
                <a:lnTo>
                  <a:pt x="5230368" y="231648"/>
                </a:lnTo>
                <a:close/>
              </a:path>
              <a:path w="6425565" h="2222500">
                <a:moveTo>
                  <a:pt x="5236464" y="423672"/>
                </a:moveTo>
                <a:lnTo>
                  <a:pt x="5184648" y="429768"/>
                </a:lnTo>
                <a:lnTo>
                  <a:pt x="5169408" y="432816"/>
                </a:lnTo>
                <a:lnTo>
                  <a:pt x="5172456" y="448056"/>
                </a:lnTo>
                <a:lnTo>
                  <a:pt x="5187696" y="448056"/>
                </a:lnTo>
                <a:lnTo>
                  <a:pt x="5236464" y="441960"/>
                </a:lnTo>
                <a:lnTo>
                  <a:pt x="5236464" y="423672"/>
                </a:lnTo>
                <a:close/>
              </a:path>
              <a:path w="6425565" h="2222500">
                <a:moveTo>
                  <a:pt x="5263908" y="1176515"/>
                </a:moveTo>
                <a:lnTo>
                  <a:pt x="5260860" y="1158227"/>
                </a:lnTo>
                <a:lnTo>
                  <a:pt x="5209044" y="1164323"/>
                </a:lnTo>
                <a:lnTo>
                  <a:pt x="5193804" y="1167371"/>
                </a:lnTo>
                <a:lnTo>
                  <a:pt x="5196852" y="1185659"/>
                </a:lnTo>
                <a:lnTo>
                  <a:pt x="5212092" y="1182611"/>
                </a:lnTo>
                <a:lnTo>
                  <a:pt x="5263908" y="1176515"/>
                </a:lnTo>
                <a:close/>
              </a:path>
              <a:path w="6425565" h="2222500">
                <a:moveTo>
                  <a:pt x="5269992" y="1008875"/>
                </a:moveTo>
                <a:lnTo>
                  <a:pt x="5218176" y="1014971"/>
                </a:lnTo>
                <a:lnTo>
                  <a:pt x="5202936" y="1018019"/>
                </a:lnTo>
                <a:lnTo>
                  <a:pt x="5202936" y="1033259"/>
                </a:lnTo>
                <a:lnTo>
                  <a:pt x="5221224" y="1033259"/>
                </a:lnTo>
                <a:lnTo>
                  <a:pt x="5269992" y="1024115"/>
                </a:lnTo>
                <a:lnTo>
                  <a:pt x="5269992" y="1008875"/>
                </a:lnTo>
                <a:close/>
              </a:path>
              <a:path w="6425565" h="2222500">
                <a:moveTo>
                  <a:pt x="5346192" y="216408"/>
                </a:moveTo>
                <a:lnTo>
                  <a:pt x="5343144" y="198120"/>
                </a:lnTo>
                <a:lnTo>
                  <a:pt x="5276088" y="207264"/>
                </a:lnTo>
                <a:lnTo>
                  <a:pt x="5279136" y="225552"/>
                </a:lnTo>
                <a:lnTo>
                  <a:pt x="5346192" y="216408"/>
                </a:lnTo>
                <a:close/>
              </a:path>
              <a:path w="6425565" h="2222500">
                <a:moveTo>
                  <a:pt x="5352288" y="408432"/>
                </a:moveTo>
                <a:lnTo>
                  <a:pt x="5285232" y="417576"/>
                </a:lnTo>
                <a:lnTo>
                  <a:pt x="5288280" y="432816"/>
                </a:lnTo>
                <a:lnTo>
                  <a:pt x="5352288" y="423672"/>
                </a:lnTo>
                <a:lnTo>
                  <a:pt x="5352288" y="408432"/>
                </a:lnTo>
                <a:close/>
              </a:path>
              <a:path w="6425565" h="2222500">
                <a:moveTo>
                  <a:pt x="5379732" y="1161275"/>
                </a:moveTo>
                <a:lnTo>
                  <a:pt x="5376684" y="1142987"/>
                </a:lnTo>
                <a:lnTo>
                  <a:pt x="5309628" y="1152131"/>
                </a:lnTo>
                <a:lnTo>
                  <a:pt x="5312676" y="1170419"/>
                </a:lnTo>
                <a:lnTo>
                  <a:pt x="5379732" y="1161275"/>
                </a:lnTo>
                <a:close/>
              </a:path>
              <a:path w="6425565" h="2222500">
                <a:moveTo>
                  <a:pt x="5385816" y="993635"/>
                </a:moveTo>
                <a:lnTo>
                  <a:pt x="5318760" y="1002779"/>
                </a:lnTo>
                <a:lnTo>
                  <a:pt x="5321808" y="1018019"/>
                </a:lnTo>
                <a:lnTo>
                  <a:pt x="5385816" y="1008875"/>
                </a:lnTo>
                <a:lnTo>
                  <a:pt x="5385816" y="993635"/>
                </a:lnTo>
                <a:close/>
              </a:path>
              <a:path w="6425565" h="2222500">
                <a:moveTo>
                  <a:pt x="5462016" y="198120"/>
                </a:moveTo>
                <a:lnTo>
                  <a:pt x="5458968" y="182880"/>
                </a:lnTo>
                <a:lnTo>
                  <a:pt x="5434584" y="185928"/>
                </a:lnTo>
                <a:lnTo>
                  <a:pt x="5391912" y="192024"/>
                </a:lnTo>
                <a:lnTo>
                  <a:pt x="5394960" y="207264"/>
                </a:lnTo>
                <a:lnTo>
                  <a:pt x="5437632" y="201168"/>
                </a:lnTo>
                <a:lnTo>
                  <a:pt x="5462016" y="198120"/>
                </a:lnTo>
                <a:close/>
              </a:path>
              <a:path w="6425565" h="2222500">
                <a:moveTo>
                  <a:pt x="5468112" y="408432"/>
                </a:moveTo>
                <a:lnTo>
                  <a:pt x="5465064" y="390144"/>
                </a:lnTo>
                <a:lnTo>
                  <a:pt x="5443728" y="393192"/>
                </a:lnTo>
                <a:lnTo>
                  <a:pt x="5401056" y="402336"/>
                </a:lnTo>
                <a:lnTo>
                  <a:pt x="5404104" y="417576"/>
                </a:lnTo>
                <a:lnTo>
                  <a:pt x="5468112" y="408432"/>
                </a:lnTo>
                <a:close/>
              </a:path>
              <a:path w="6425565" h="2222500">
                <a:moveTo>
                  <a:pt x="5495556" y="1142987"/>
                </a:moveTo>
                <a:lnTo>
                  <a:pt x="5492508" y="1124699"/>
                </a:lnTo>
                <a:lnTo>
                  <a:pt x="5468124" y="1130795"/>
                </a:lnTo>
                <a:lnTo>
                  <a:pt x="5425452" y="1136891"/>
                </a:lnTo>
                <a:lnTo>
                  <a:pt x="5428500" y="1152131"/>
                </a:lnTo>
                <a:lnTo>
                  <a:pt x="5471172" y="1146035"/>
                </a:lnTo>
                <a:lnTo>
                  <a:pt x="5495556" y="1142987"/>
                </a:lnTo>
                <a:close/>
              </a:path>
              <a:path w="6425565" h="2222500">
                <a:moveTo>
                  <a:pt x="5501640" y="993635"/>
                </a:moveTo>
                <a:lnTo>
                  <a:pt x="5498592" y="975347"/>
                </a:lnTo>
                <a:lnTo>
                  <a:pt x="5434584" y="984491"/>
                </a:lnTo>
                <a:lnTo>
                  <a:pt x="5437632" y="1002779"/>
                </a:lnTo>
                <a:lnTo>
                  <a:pt x="5501640" y="993635"/>
                </a:lnTo>
                <a:close/>
              </a:path>
              <a:path w="6425565" h="2222500">
                <a:moveTo>
                  <a:pt x="5574792" y="164592"/>
                </a:moveTo>
                <a:lnTo>
                  <a:pt x="5507736" y="173736"/>
                </a:lnTo>
                <a:lnTo>
                  <a:pt x="5510784" y="192024"/>
                </a:lnTo>
                <a:lnTo>
                  <a:pt x="5574792" y="179832"/>
                </a:lnTo>
                <a:lnTo>
                  <a:pt x="5574792" y="164592"/>
                </a:lnTo>
                <a:close/>
              </a:path>
              <a:path w="6425565" h="2222500">
                <a:moveTo>
                  <a:pt x="5583936" y="390144"/>
                </a:moveTo>
                <a:lnTo>
                  <a:pt x="5580888" y="371856"/>
                </a:lnTo>
                <a:lnTo>
                  <a:pt x="5516880" y="384048"/>
                </a:lnTo>
                <a:lnTo>
                  <a:pt x="5519928" y="399288"/>
                </a:lnTo>
                <a:lnTo>
                  <a:pt x="5583936" y="390144"/>
                </a:lnTo>
                <a:close/>
              </a:path>
              <a:path w="6425565" h="2222500">
                <a:moveTo>
                  <a:pt x="5608332" y="1109459"/>
                </a:moveTo>
                <a:lnTo>
                  <a:pt x="5541276" y="1118603"/>
                </a:lnTo>
                <a:lnTo>
                  <a:pt x="5544324" y="1133843"/>
                </a:lnTo>
                <a:lnTo>
                  <a:pt x="5608332" y="1124699"/>
                </a:lnTo>
                <a:lnTo>
                  <a:pt x="5608332" y="1109459"/>
                </a:lnTo>
                <a:close/>
              </a:path>
              <a:path w="6425565" h="2222500">
                <a:moveTo>
                  <a:pt x="5617464" y="975347"/>
                </a:moveTo>
                <a:lnTo>
                  <a:pt x="5614416" y="957059"/>
                </a:lnTo>
                <a:lnTo>
                  <a:pt x="5550408" y="969251"/>
                </a:lnTo>
                <a:lnTo>
                  <a:pt x="5553456" y="984491"/>
                </a:lnTo>
                <a:lnTo>
                  <a:pt x="5617464" y="975347"/>
                </a:lnTo>
                <a:close/>
              </a:path>
              <a:path w="6425565" h="2222500">
                <a:moveTo>
                  <a:pt x="5690616" y="161544"/>
                </a:moveTo>
                <a:lnTo>
                  <a:pt x="5687568" y="146304"/>
                </a:lnTo>
                <a:lnTo>
                  <a:pt x="5623560" y="155448"/>
                </a:lnTo>
                <a:lnTo>
                  <a:pt x="5626608" y="173736"/>
                </a:lnTo>
                <a:lnTo>
                  <a:pt x="5690616" y="161544"/>
                </a:lnTo>
                <a:close/>
              </a:path>
              <a:path w="6425565" h="2222500">
                <a:moveTo>
                  <a:pt x="5699760" y="371856"/>
                </a:moveTo>
                <a:lnTo>
                  <a:pt x="5696712" y="353568"/>
                </a:lnTo>
                <a:lnTo>
                  <a:pt x="5632704" y="365760"/>
                </a:lnTo>
                <a:lnTo>
                  <a:pt x="5632704" y="381000"/>
                </a:lnTo>
                <a:lnTo>
                  <a:pt x="5699760" y="371856"/>
                </a:lnTo>
                <a:close/>
              </a:path>
              <a:path w="6425565" h="2222500">
                <a:moveTo>
                  <a:pt x="5724156" y="1106411"/>
                </a:moveTo>
                <a:lnTo>
                  <a:pt x="5721108" y="1088123"/>
                </a:lnTo>
                <a:lnTo>
                  <a:pt x="5657100" y="1100315"/>
                </a:lnTo>
                <a:lnTo>
                  <a:pt x="5660148" y="1115555"/>
                </a:lnTo>
                <a:lnTo>
                  <a:pt x="5724156" y="1106411"/>
                </a:lnTo>
                <a:close/>
              </a:path>
              <a:path w="6425565" h="2222500">
                <a:moveTo>
                  <a:pt x="5733288" y="954011"/>
                </a:moveTo>
                <a:lnTo>
                  <a:pt x="5730240" y="938771"/>
                </a:lnTo>
                <a:lnTo>
                  <a:pt x="5666232" y="950963"/>
                </a:lnTo>
                <a:lnTo>
                  <a:pt x="5666232" y="966203"/>
                </a:lnTo>
                <a:lnTo>
                  <a:pt x="5733288" y="954011"/>
                </a:lnTo>
                <a:close/>
              </a:path>
              <a:path w="6425565" h="2222500">
                <a:moveTo>
                  <a:pt x="5806440" y="143256"/>
                </a:moveTo>
                <a:lnTo>
                  <a:pt x="5803392" y="124968"/>
                </a:lnTo>
                <a:lnTo>
                  <a:pt x="5766816" y="131064"/>
                </a:lnTo>
                <a:lnTo>
                  <a:pt x="5739384" y="137160"/>
                </a:lnTo>
                <a:lnTo>
                  <a:pt x="5742432" y="152400"/>
                </a:lnTo>
                <a:lnTo>
                  <a:pt x="5769864" y="149352"/>
                </a:lnTo>
                <a:lnTo>
                  <a:pt x="5806440" y="143256"/>
                </a:lnTo>
                <a:close/>
              </a:path>
              <a:path w="6425565" h="2222500">
                <a:moveTo>
                  <a:pt x="5815584" y="350520"/>
                </a:moveTo>
                <a:lnTo>
                  <a:pt x="5812536" y="335280"/>
                </a:lnTo>
                <a:lnTo>
                  <a:pt x="5775960" y="341376"/>
                </a:lnTo>
                <a:lnTo>
                  <a:pt x="5745480" y="344424"/>
                </a:lnTo>
                <a:lnTo>
                  <a:pt x="5748528" y="362712"/>
                </a:lnTo>
                <a:lnTo>
                  <a:pt x="5779008" y="356616"/>
                </a:lnTo>
                <a:lnTo>
                  <a:pt x="5815584" y="350520"/>
                </a:lnTo>
                <a:close/>
              </a:path>
              <a:path w="6425565" h="2222500">
                <a:moveTo>
                  <a:pt x="5839980" y="1085075"/>
                </a:moveTo>
                <a:lnTo>
                  <a:pt x="5836932" y="1069835"/>
                </a:lnTo>
                <a:lnTo>
                  <a:pt x="5800356" y="1075931"/>
                </a:lnTo>
                <a:lnTo>
                  <a:pt x="5772924" y="1082027"/>
                </a:lnTo>
                <a:lnTo>
                  <a:pt x="5775972" y="1097267"/>
                </a:lnTo>
                <a:lnTo>
                  <a:pt x="5803404" y="1094219"/>
                </a:lnTo>
                <a:lnTo>
                  <a:pt x="5839980" y="1085075"/>
                </a:lnTo>
                <a:close/>
              </a:path>
              <a:path w="6425565" h="2222500">
                <a:moveTo>
                  <a:pt x="5849112" y="935723"/>
                </a:moveTo>
                <a:lnTo>
                  <a:pt x="5846064" y="920483"/>
                </a:lnTo>
                <a:lnTo>
                  <a:pt x="5809488" y="926579"/>
                </a:lnTo>
                <a:lnTo>
                  <a:pt x="5779008" y="929627"/>
                </a:lnTo>
                <a:lnTo>
                  <a:pt x="5782056" y="947915"/>
                </a:lnTo>
                <a:lnTo>
                  <a:pt x="5812536" y="941819"/>
                </a:lnTo>
                <a:lnTo>
                  <a:pt x="5849112" y="935723"/>
                </a:lnTo>
                <a:close/>
              </a:path>
              <a:path w="6425565" h="2222500">
                <a:moveTo>
                  <a:pt x="5922264" y="121920"/>
                </a:moveTo>
                <a:lnTo>
                  <a:pt x="5919216" y="106680"/>
                </a:lnTo>
                <a:lnTo>
                  <a:pt x="5852160" y="115824"/>
                </a:lnTo>
                <a:lnTo>
                  <a:pt x="5855208" y="134112"/>
                </a:lnTo>
                <a:lnTo>
                  <a:pt x="5922264" y="121920"/>
                </a:lnTo>
                <a:close/>
              </a:path>
              <a:path w="6425565" h="2222500">
                <a:moveTo>
                  <a:pt x="5931408" y="332232"/>
                </a:moveTo>
                <a:lnTo>
                  <a:pt x="5928360" y="313944"/>
                </a:lnTo>
                <a:lnTo>
                  <a:pt x="5861304" y="326136"/>
                </a:lnTo>
                <a:lnTo>
                  <a:pt x="5864352" y="341376"/>
                </a:lnTo>
                <a:lnTo>
                  <a:pt x="5931408" y="332232"/>
                </a:lnTo>
                <a:close/>
              </a:path>
              <a:path w="6425565" h="2222500">
                <a:moveTo>
                  <a:pt x="5955804" y="1066787"/>
                </a:moveTo>
                <a:lnTo>
                  <a:pt x="5952756" y="1048499"/>
                </a:lnTo>
                <a:lnTo>
                  <a:pt x="5885700" y="1060691"/>
                </a:lnTo>
                <a:lnTo>
                  <a:pt x="5888748" y="1075931"/>
                </a:lnTo>
                <a:lnTo>
                  <a:pt x="5955804" y="1066787"/>
                </a:lnTo>
                <a:close/>
              </a:path>
              <a:path w="6425565" h="2222500">
                <a:moveTo>
                  <a:pt x="5964936" y="914387"/>
                </a:moveTo>
                <a:lnTo>
                  <a:pt x="5961888" y="899147"/>
                </a:lnTo>
                <a:lnTo>
                  <a:pt x="5894832" y="911339"/>
                </a:lnTo>
                <a:lnTo>
                  <a:pt x="5897880" y="926579"/>
                </a:lnTo>
                <a:lnTo>
                  <a:pt x="5964936" y="914387"/>
                </a:lnTo>
                <a:close/>
              </a:path>
              <a:path w="6425565" h="2222500">
                <a:moveTo>
                  <a:pt x="6038088" y="100584"/>
                </a:moveTo>
                <a:lnTo>
                  <a:pt x="6035040" y="85344"/>
                </a:lnTo>
                <a:lnTo>
                  <a:pt x="5967984" y="97536"/>
                </a:lnTo>
                <a:lnTo>
                  <a:pt x="5971032" y="112776"/>
                </a:lnTo>
                <a:lnTo>
                  <a:pt x="6038088" y="100584"/>
                </a:lnTo>
                <a:close/>
              </a:path>
              <a:path w="6425565" h="2222500">
                <a:moveTo>
                  <a:pt x="6047232" y="310896"/>
                </a:moveTo>
                <a:lnTo>
                  <a:pt x="6044184" y="292608"/>
                </a:lnTo>
                <a:lnTo>
                  <a:pt x="5977128" y="304800"/>
                </a:lnTo>
                <a:lnTo>
                  <a:pt x="5980176" y="323088"/>
                </a:lnTo>
                <a:lnTo>
                  <a:pt x="6047232" y="310896"/>
                </a:lnTo>
                <a:close/>
              </a:path>
              <a:path w="6425565" h="2222500">
                <a:moveTo>
                  <a:pt x="6071628" y="1045451"/>
                </a:moveTo>
                <a:lnTo>
                  <a:pt x="6068580" y="1027163"/>
                </a:lnTo>
                <a:lnTo>
                  <a:pt x="6001524" y="1039355"/>
                </a:lnTo>
                <a:lnTo>
                  <a:pt x="6004572" y="1057643"/>
                </a:lnTo>
                <a:lnTo>
                  <a:pt x="6071628" y="1045451"/>
                </a:lnTo>
                <a:close/>
              </a:path>
              <a:path w="6425565" h="2222500">
                <a:moveTo>
                  <a:pt x="6077712" y="893051"/>
                </a:moveTo>
                <a:lnTo>
                  <a:pt x="6074664" y="877811"/>
                </a:lnTo>
                <a:lnTo>
                  <a:pt x="6010656" y="890003"/>
                </a:lnTo>
                <a:lnTo>
                  <a:pt x="6013704" y="905243"/>
                </a:lnTo>
                <a:lnTo>
                  <a:pt x="6077712" y="893051"/>
                </a:lnTo>
                <a:close/>
              </a:path>
              <a:path w="6425565" h="2222500">
                <a:moveTo>
                  <a:pt x="6153912" y="79248"/>
                </a:moveTo>
                <a:lnTo>
                  <a:pt x="6147816" y="64008"/>
                </a:lnTo>
                <a:lnTo>
                  <a:pt x="6083808" y="76200"/>
                </a:lnTo>
                <a:lnTo>
                  <a:pt x="6086856" y="91440"/>
                </a:lnTo>
                <a:lnTo>
                  <a:pt x="6153912" y="79248"/>
                </a:lnTo>
                <a:close/>
              </a:path>
              <a:path w="6425565" h="2222500">
                <a:moveTo>
                  <a:pt x="6160008" y="289560"/>
                </a:moveTo>
                <a:lnTo>
                  <a:pt x="6156960" y="271272"/>
                </a:lnTo>
                <a:lnTo>
                  <a:pt x="6092952" y="283464"/>
                </a:lnTo>
                <a:lnTo>
                  <a:pt x="6096000" y="301752"/>
                </a:lnTo>
                <a:lnTo>
                  <a:pt x="6160008" y="289560"/>
                </a:lnTo>
                <a:close/>
              </a:path>
              <a:path w="6425565" h="2222500">
                <a:moveTo>
                  <a:pt x="6184404" y="1024115"/>
                </a:moveTo>
                <a:lnTo>
                  <a:pt x="6181356" y="1005827"/>
                </a:lnTo>
                <a:lnTo>
                  <a:pt x="6117348" y="1018019"/>
                </a:lnTo>
                <a:lnTo>
                  <a:pt x="6120396" y="1036307"/>
                </a:lnTo>
                <a:lnTo>
                  <a:pt x="6184404" y="1024115"/>
                </a:lnTo>
                <a:close/>
              </a:path>
              <a:path w="6425565" h="2222500">
                <a:moveTo>
                  <a:pt x="6193536" y="871715"/>
                </a:moveTo>
                <a:lnTo>
                  <a:pt x="6190488" y="856475"/>
                </a:lnTo>
                <a:lnTo>
                  <a:pt x="6126480" y="868667"/>
                </a:lnTo>
                <a:lnTo>
                  <a:pt x="6129528" y="886955"/>
                </a:lnTo>
                <a:lnTo>
                  <a:pt x="6129528" y="883907"/>
                </a:lnTo>
                <a:lnTo>
                  <a:pt x="6193536" y="871715"/>
                </a:lnTo>
                <a:close/>
              </a:path>
              <a:path w="6425565" h="2222500">
                <a:moveTo>
                  <a:pt x="6266688" y="57912"/>
                </a:moveTo>
                <a:lnTo>
                  <a:pt x="6263640" y="42672"/>
                </a:lnTo>
                <a:lnTo>
                  <a:pt x="6242304" y="45720"/>
                </a:lnTo>
                <a:lnTo>
                  <a:pt x="6199632" y="54864"/>
                </a:lnTo>
                <a:lnTo>
                  <a:pt x="6202680" y="70104"/>
                </a:lnTo>
                <a:lnTo>
                  <a:pt x="6245352" y="60960"/>
                </a:lnTo>
                <a:lnTo>
                  <a:pt x="6266688" y="57912"/>
                </a:lnTo>
                <a:close/>
              </a:path>
              <a:path w="6425565" h="2222500">
                <a:moveTo>
                  <a:pt x="6275832" y="268224"/>
                </a:moveTo>
                <a:lnTo>
                  <a:pt x="6272784" y="249936"/>
                </a:lnTo>
                <a:lnTo>
                  <a:pt x="6251448" y="256032"/>
                </a:lnTo>
                <a:lnTo>
                  <a:pt x="6205728" y="262128"/>
                </a:lnTo>
                <a:lnTo>
                  <a:pt x="6208776" y="280416"/>
                </a:lnTo>
                <a:lnTo>
                  <a:pt x="6254496" y="271272"/>
                </a:lnTo>
                <a:lnTo>
                  <a:pt x="6275832" y="268224"/>
                </a:lnTo>
                <a:close/>
              </a:path>
              <a:path w="6425565" h="2222500">
                <a:moveTo>
                  <a:pt x="6300228" y="1002779"/>
                </a:moveTo>
                <a:lnTo>
                  <a:pt x="6297180" y="984491"/>
                </a:lnTo>
                <a:lnTo>
                  <a:pt x="6275844" y="990587"/>
                </a:lnTo>
                <a:lnTo>
                  <a:pt x="6233172" y="996683"/>
                </a:lnTo>
                <a:lnTo>
                  <a:pt x="6236220" y="1014971"/>
                </a:lnTo>
                <a:lnTo>
                  <a:pt x="6278892" y="1005827"/>
                </a:lnTo>
                <a:lnTo>
                  <a:pt x="6300228" y="1002779"/>
                </a:lnTo>
                <a:close/>
              </a:path>
              <a:path w="6425565" h="2222500">
                <a:moveTo>
                  <a:pt x="6309360" y="850379"/>
                </a:moveTo>
                <a:lnTo>
                  <a:pt x="6306312" y="835139"/>
                </a:lnTo>
                <a:lnTo>
                  <a:pt x="6284976" y="838187"/>
                </a:lnTo>
                <a:lnTo>
                  <a:pt x="6239256" y="847331"/>
                </a:lnTo>
                <a:lnTo>
                  <a:pt x="6242304" y="862571"/>
                </a:lnTo>
                <a:lnTo>
                  <a:pt x="6288024" y="856475"/>
                </a:lnTo>
                <a:lnTo>
                  <a:pt x="6309360" y="850379"/>
                </a:lnTo>
                <a:close/>
              </a:path>
              <a:path w="6425565" h="2222500">
                <a:moveTo>
                  <a:pt x="6382512" y="36576"/>
                </a:moveTo>
                <a:lnTo>
                  <a:pt x="6379464" y="18288"/>
                </a:lnTo>
                <a:lnTo>
                  <a:pt x="6312408" y="33528"/>
                </a:lnTo>
                <a:lnTo>
                  <a:pt x="6315456" y="48768"/>
                </a:lnTo>
                <a:lnTo>
                  <a:pt x="6382512" y="36576"/>
                </a:lnTo>
                <a:close/>
              </a:path>
              <a:path w="6425565" h="2222500">
                <a:moveTo>
                  <a:pt x="6391656" y="243840"/>
                </a:moveTo>
                <a:lnTo>
                  <a:pt x="6388608" y="228600"/>
                </a:lnTo>
                <a:lnTo>
                  <a:pt x="6321552" y="240792"/>
                </a:lnTo>
                <a:lnTo>
                  <a:pt x="6324600" y="256032"/>
                </a:lnTo>
                <a:lnTo>
                  <a:pt x="6391656" y="243840"/>
                </a:lnTo>
                <a:close/>
              </a:path>
              <a:path w="6425565" h="2222500">
                <a:moveTo>
                  <a:pt x="6416053" y="978395"/>
                </a:moveTo>
                <a:lnTo>
                  <a:pt x="6413005" y="963155"/>
                </a:lnTo>
                <a:lnTo>
                  <a:pt x="6345949" y="975347"/>
                </a:lnTo>
                <a:lnTo>
                  <a:pt x="6348997" y="993635"/>
                </a:lnTo>
                <a:lnTo>
                  <a:pt x="6416053" y="978395"/>
                </a:lnTo>
                <a:close/>
              </a:path>
              <a:path w="6425565" h="2222500">
                <a:moveTo>
                  <a:pt x="6425184" y="829043"/>
                </a:moveTo>
                <a:lnTo>
                  <a:pt x="6422136" y="813803"/>
                </a:lnTo>
                <a:lnTo>
                  <a:pt x="6355080" y="825995"/>
                </a:lnTo>
                <a:lnTo>
                  <a:pt x="6358128" y="841235"/>
                </a:lnTo>
                <a:lnTo>
                  <a:pt x="6425184" y="829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" name="object 13"/>
          <p:cNvSpPr txBox="1"/>
          <p:nvPr/>
        </p:nvSpPr>
        <p:spPr>
          <a:xfrm>
            <a:off x="3450394" y="6036851"/>
            <a:ext cx="1678934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b="1" dirty="0">
                <a:solidFill>
                  <a:srgbClr val="0000FF"/>
                </a:solidFill>
                <a:latin typeface="Arial"/>
                <a:cs typeface="Arial"/>
              </a:rPr>
              <a:t>EM</a:t>
            </a:r>
            <a:r>
              <a:rPr sz="1197" dirty="0">
                <a:latin typeface="Arial MT"/>
                <a:cs typeface="Arial MT"/>
              </a:rPr>
              <a:t>:</a:t>
            </a:r>
            <a:r>
              <a:rPr sz="1197" spc="-13" dirty="0">
                <a:latin typeface="Arial MT"/>
                <a:cs typeface="Arial MT"/>
              </a:rPr>
              <a:t> </a:t>
            </a:r>
            <a:r>
              <a:rPr sz="1197" spc="-4" dirty="0">
                <a:latin typeface="Arial MT"/>
                <a:cs typeface="Arial MT"/>
              </a:rPr>
              <a:t>Erosion</a:t>
            </a:r>
            <a:r>
              <a:rPr sz="1197" spc="13" dirty="0">
                <a:latin typeface="Arial MT"/>
                <a:cs typeface="Arial MT"/>
              </a:rPr>
              <a:t> </a:t>
            </a:r>
            <a:r>
              <a:rPr sz="1197" spc="-4" dirty="0">
                <a:latin typeface="Arial MT"/>
                <a:cs typeface="Arial MT"/>
              </a:rPr>
              <a:t>marker</a:t>
            </a:r>
            <a:r>
              <a:rPr sz="1197" spc="-13" dirty="0">
                <a:latin typeface="Arial MT"/>
                <a:cs typeface="Arial MT"/>
              </a:rPr>
              <a:t> </a:t>
            </a:r>
            <a:r>
              <a:rPr sz="1197" spc="-4" dirty="0">
                <a:latin typeface="Arial MT"/>
                <a:cs typeface="Arial MT"/>
              </a:rPr>
              <a:t>tiles</a:t>
            </a:r>
            <a:endParaRPr sz="1197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90924" y="6071168"/>
            <a:ext cx="404753" cy="13813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4963" y="6071168"/>
            <a:ext cx="414411" cy="13813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116706" y="6018606"/>
            <a:ext cx="727067" cy="218706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1325" spc="13" dirty="0">
                <a:latin typeface="Calibri"/>
                <a:cs typeface="Calibri"/>
              </a:rPr>
              <a:t>C1+C</a:t>
            </a:r>
            <a:r>
              <a:rPr sz="1325" spc="-13" dirty="0">
                <a:latin typeface="Calibri"/>
                <a:cs typeface="Calibri"/>
              </a:rPr>
              <a:t>2</a:t>
            </a:r>
            <a:r>
              <a:rPr sz="1325" spc="13" dirty="0">
                <a:latin typeface="Calibri"/>
                <a:cs typeface="Calibri"/>
              </a:rPr>
              <a:t>+C3</a:t>
            </a:r>
            <a:endParaRPr sz="1325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53504" y="6018606"/>
            <a:ext cx="991505" cy="218706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1325" spc="9" dirty="0">
                <a:latin typeface="Calibri"/>
                <a:cs typeface="Calibri"/>
              </a:rPr>
              <a:t>C1+C2+C3+C4</a:t>
            </a:r>
            <a:endParaRPr sz="1325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99971" y="2762313"/>
            <a:ext cx="317651" cy="288420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32579">
              <a:spcBef>
                <a:spcPts val="94"/>
              </a:spcBef>
            </a:pPr>
            <a:r>
              <a:rPr sz="2694" b="1" spc="-6" baseline="13227" dirty="0">
                <a:latin typeface="Calibri"/>
                <a:cs typeface="Calibri"/>
              </a:rPr>
              <a:t>q</a:t>
            </a:r>
            <a:r>
              <a:rPr sz="1197" b="1" spc="-4" dirty="0">
                <a:latin typeface="Calibri"/>
                <a:cs typeface="Calibri"/>
              </a:rPr>
              <a:t>//</a:t>
            </a:r>
            <a:endParaRPr sz="1197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26413" y="1675893"/>
            <a:ext cx="4707205" cy="3177594"/>
            <a:chOff x="4123944" y="1731264"/>
            <a:chExt cx="5504815" cy="3716020"/>
          </a:xfrm>
        </p:grpSpPr>
        <p:sp>
          <p:nvSpPr>
            <p:cNvPr id="20" name="object 20"/>
            <p:cNvSpPr/>
            <p:nvPr/>
          </p:nvSpPr>
          <p:spPr>
            <a:xfrm>
              <a:off x="4605515" y="3148596"/>
              <a:ext cx="5023485" cy="1533525"/>
            </a:xfrm>
            <a:custGeom>
              <a:avLst/>
              <a:gdLst/>
              <a:ahLst/>
              <a:cxnLst/>
              <a:rect l="l" t="t" r="r" b="b"/>
              <a:pathLst>
                <a:path w="5023484" h="1533525">
                  <a:moveTo>
                    <a:pt x="347472" y="1499603"/>
                  </a:moveTo>
                  <a:lnTo>
                    <a:pt x="346824" y="1496555"/>
                  </a:lnTo>
                  <a:lnTo>
                    <a:pt x="344843" y="1487411"/>
                  </a:lnTo>
                  <a:lnTo>
                    <a:pt x="317233" y="1359395"/>
                  </a:lnTo>
                  <a:lnTo>
                    <a:pt x="313944" y="1344155"/>
                  </a:lnTo>
                  <a:lnTo>
                    <a:pt x="282194" y="1393228"/>
                  </a:lnTo>
                  <a:lnTo>
                    <a:pt x="75361" y="1261859"/>
                  </a:lnTo>
                  <a:lnTo>
                    <a:pt x="60960" y="1252715"/>
                  </a:lnTo>
                  <a:lnTo>
                    <a:pt x="0" y="1344155"/>
                  </a:lnTo>
                  <a:lnTo>
                    <a:pt x="223634" y="1484299"/>
                  </a:lnTo>
                  <a:lnTo>
                    <a:pt x="192024" y="1533131"/>
                  </a:lnTo>
                  <a:lnTo>
                    <a:pt x="220294" y="1527035"/>
                  </a:lnTo>
                  <a:lnTo>
                    <a:pt x="347472" y="1499603"/>
                  </a:lnTo>
                  <a:close/>
                </a:path>
                <a:path w="5023484" h="1533525">
                  <a:moveTo>
                    <a:pt x="5023104" y="94488"/>
                  </a:moveTo>
                  <a:lnTo>
                    <a:pt x="5019370" y="88392"/>
                  </a:lnTo>
                  <a:lnTo>
                    <a:pt x="4972672" y="12192"/>
                  </a:lnTo>
                  <a:lnTo>
                    <a:pt x="4965192" y="0"/>
                  </a:lnTo>
                  <a:lnTo>
                    <a:pt x="4742700" y="141312"/>
                  </a:lnTo>
                  <a:lnTo>
                    <a:pt x="4721530" y="106680"/>
                  </a:lnTo>
                  <a:lnTo>
                    <a:pt x="4712208" y="91440"/>
                  </a:lnTo>
                  <a:lnTo>
                    <a:pt x="4678680" y="246888"/>
                  </a:lnTo>
                  <a:lnTo>
                    <a:pt x="4834128" y="283464"/>
                  </a:lnTo>
                  <a:lnTo>
                    <a:pt x="4830064" y="277368"/>
                  </a:lnTo>
                  <a:lnTo>
                    <a:pt x="4803648" y="237744"/>
                  </a:lnTo>
                  <a:lnTo>
                    <a:pt x="4801844" y="235013"/>
                  </a:lnTo>
                  <a:lnTo>
                    <a:pt x="4811954" y="228600"/>
                  </a:lnTo>
                  <a:lnTo>
                    <a:pt x="5023104" y="944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3944" y="1731264"/>
              <a:ext cx="658367" cy="5394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14415" y="2036063"/>
              <a:ext cx="990600" cy="33649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94319" y="1965960"/>
              <a:ext cx="1085088" cy="348081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585056" y="3898689"/>
            <a:ext cx="317651" cy="288420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32579">
              <a:spcBef>
                <a:spcPts val="94"/>
              </a:spcBef>
            </a:pPr>
            <a:r>
              <a:rPr sz="2694" b="1" spc="-6" baseline="13227" dirty="0">
                <a:latin typeface="Calibri"/>
                <a:cs typeface="Calibri"/>
              </a:rPr>
              <a:t>q</a:t>
            </a:r>
            <a:r>
              <a:rPr sz="1197" b="1" spc="-4" dirty="0">
                <a:latin typeface="Calibri"/>
                <a:cs typeface="Calibri"/>
              </a:rPr>
              <a:t>//</a:t>
            </a:r>
            <a:endParaRPr sz="1197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36672" y="2952578"/>
            <a:ext cx="263895" cy="24115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496" b="1" dirty="0">
                <a:latin typeface="Calibri"/>
                <a:cs typeface="Calibri"/>
              </a:rPr>
              <a:t>ISP</a:t>
            </a:r>
            <a:endParaRPr sz="1496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58480" y="3630233"/>
            <a:ext cx="341543" cy="24115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496" b="1" dirty="0">
                <a:latin typeface="Calibri"/>
                <a:cs typeface="Calibri"/>
              </a:rPr>
              <a:t>OSP</a:t>
            </a:r>
            <a:endParaRPr sz="1496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63258" y="3922777"/>
            <a:ext cx="230191" cy="834579"/>
          </a:xfrm>
          <a:prstGeom prst="rect">
            <a:avLst/>
          </a:prstGeom>
        </p:spPr>
        <p:txBody>
          <a:bodyPr vert="vert270" wrap="square" lIns="0" tIns="1629" rIns="0" bIns="0" rtlCol="0">
            <a:spAutoFit/>
          </a:bodyPr>
          <a:lstStyle/>
          <a:p>
            <a:pPr marL="10860">
              <a:spcBef>
                <a:spcPts val="13"/>
              </a:spcBef>
            </a:pPr>
            <a:r>
              <a:rPr sz="1496" spc="-13" dirty="0">
                <a:latin typeface="Calibri"/>
                <a:cs typeface="Calibri"/>
              </a:rPr>
              <a:t>Outer</a:t>
            </a:r>
            <a:r>
              <a:rPr sz="1496" spc="-17" dirty="0">
                <a:latin typeface="Calibri"/>
                <a:cs typeface="Calibri"/>
              </a:rPr>
              <a:t> </a:t>
            </a:r>
            <a:r>
              <a:rPr sz="1496" dirty="0">
                <a:latin typeface="Calibri"/>
                <a:cs typeface="Calibri"/>
              </a:rPr>
              <a:t>tiles</a:t>
            </a:r>
            <a:endParaRPr sz="1496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64396" y="6071168"/>
            <a:ext cx="414412" cy="138137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3252310" y="4419962"/>
            <a:ext cx="249234" cy="218706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1325" spc="9" dirty="0">
                <a:latin typeface="Calibri"/>
                <a:cs typeface="Calibri"/>
              </a:rPr>
              <a:t>L</a:t>
            </a:r>
            <a:r>
              <a:rPr sz="1325" spc="-17" dirty="0">
                <a:latin typeface="Calibri"/>
                <a:cs typeface="Calibri"/>
              </a:rPr>
              <a:t>F</a:t>
            </a:r>
            <a:r>
              <a:rPr sz="1325" spc="9" dirty="0">
                <a:latin typeface="Calibri"/>
                <a:cs typeface="Calibri"/>
              </a:rPr>
              <a:t>S</a:t>
            </a:r>
            <a:endParaRPr sz="1325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18427" y="1777108"/>
            <a:ext cx="283442" cy="218158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325" spc="17" dirty="0">
                <a:latin typeface="Calibri"/>
                <a:cs typeface="Calibri"/>
              </a:rPr>
              <a:t>H</a:t>
            </a:r>
            <a:r>
              <a:rPr sz="1325" spc="-17" dirty="0">
                <a:latin typeface="Calibri"/>
                <a:cs typeface="Calibri"/>
              </a:rPr>
              <a:t>F</a:t>
            </a:r>
            <a:r>
              <a:rPr sz="1325" spc="9" dirty="0">
                <a:latin typeface="Calibri"/>
                <a:cs typeface="Calibri"/>
              </a:rPr>
              <a:t>S</a:t>
            </a:r>
            <a:endParaRPr sz="1325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618479" y="1926104"/>
            <a:ext cx="2799671" cy="2880034"/>
            <a:chOff x="5401055" y="2023872"/>
            <a:chExt cx="3274060" cy="3368040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01055" y="4172711"/>
              <a:ext cx="472440" cy="11734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07608" y="4221480"/>
              <a:ext cx="283463" cy="11704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44184" y="5151120"/>
              <a:ext cx="115824" cy="19202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096000" y="4632960"/>
              <a:ext cx="104139" cy="466725"/>
            </a:xfrm>
            <a:custGeom>
              <a:avLst/>
              <a:gdLst/>
              <a:ahLst/>
              <a:cxnLst/>
              <a:rect l="l" t="t" r="r" b="b"/>
              <a:pathLst>
                <a:path w="104139" h="466725">
                  <a:moveTo>
                    <a:pt x="39624" y="411480"/>
                  </a:moveTo>
                  <a:lnTo>
                    <a:pt x="24384" y="411480"/>
                  </a:lnTo>
                  <a:lnTo>
                    <a:pt x="18288" y="414528"/>
                  </a:lnTo>
                  <a:lnTo>
                    <a:pt x="12192" y="414528"/>
                  </a:lnTo>
                  <a:lnTo>
                    <a:pt x="9144" y="417576"/>
                  </a:lnTo>
                  <a:lnTo>
                    <a:pt x="6096" y="423672"/>
                  </a:lnTo>
                  <a:lnTo>
                    <a:pt x="3048" y="426720"/>
                  </a:lnTo>
                  <a:lnTo>
                    <a:pt x="0" y="432816"/>
                  </a:lnTo>
                  <a:lnTo>
                    <a:pt x="0" y="445008"/>
                  </a:lnTo>
                  <a:lnTo>
                    <a:pt x="6096" y="457200"/>
                  </a:lnTo>
                  <a:lnTo>
                    <a:pt x="12192" y="463296"/>
                  </a:lnTo>
                  <a:lnTo>
                    <a:pt x="18288" y="463296"/>
                  </a:lnTo>
                  <a:lnTo>
                    <a:pt x="27432" y="466344"/>
                  </a:lnTo>
                  <a:lnTo>
                    <a:pt x="33528" y="466344"/>
                  </a:lnTo>
                  <a:lnTo>
                    <a:pt x="42672" y="463296"/>
                  </a:lnTo>
                  <a:lnTo>
                    <a:pt x="51816" y="454152"/>
                  </a:lnTo>
                  <a:lnTo>
                    <a:pt x="21336" y="454152"/>
                  </a:lnTo>
                  <a:lnTo>
                    <a:pt x="15240" y="451104"/>
                  </a:lnTo>
                  <a:lnTo>
                    <a:pt x="9144" y="445008"/>
                  </a:lnTo>
                  <a:lnTo>
                    <a:pt x="9144" y="429768"/>
                  </a:lnTo>
                  <a:lnTo>
                    <a:pt x="15240" y="426720"/>
                  </a:lnTo>
                  <a:lnTo>
                    <a:pt x="21336" y="420624"/>
                  </a:lnTo>
                  <a:lnTo>
                    <a:pt x="76200" y="420624"/>
                  </a:lnTo>
                  <a:lnTo>
                    <a:pt x="73152" y="417576"/>
                  </a:lnTo>
                  <a:lnTo>
                    <a:pt x="67056" y="414528"/>
                  </a:lnTo>
                  <a:lnTo>
                    <a:pt x="61912" y="414051"/>
                  </a:lnTo>
                  <a:lnTo>
                    <a:pt x="55626" y="413004"/>
                  </a:lnTo>
                  <a:lnTo>
                    <a:pt x="48196" y="411956"/>
                  </a:lnTo>
                  <a:lnTo>
                    <a:pt x="39624" y="411480"/>
                  </a:lnTo>
                  <a:close/>
                </a:path>
                <a:path w="104139" h="466725">
                  <a:moveTo>
                    <a:pt x="76200" y="420624"/>
                  </a:moveTo>
                  <a:lnTo>
                    <a:pt x="51816" y="420624"/>
                  </a:lnTo>
                  <a:lnTo>
                    <a:pt x="54864" y="423672"/>
                  </a:lnTo>
                  <a:lnTo>
                    <a:pt x="64008" y="423672"/>
                  </a:lnTo>
                  <a:lnTo>
                    <a:pt x="67056" y="426720"/>
                  </a:lnTo>
                  <a:lnTo>
                    <a:pt x="70104" y="426720"/>
                  </a:lnTo>
                  <a:lnTo>
                    <a:pt x="70104" y="429768"/>
                  </a:lnTo>
                  <a:lnTo>
                    <a:pt x="76200" y="435864"/>
                  </a:lnTo>
                  <a:lnTo>
                    <a:pt x="76200" y="445008"/>
                  </a:lnTo>
                  <a:lnTo>
                    <a:pt x="73152" y="448056"/>
                  </a:lnTo>
                  <a:lnTo>
                    <a:pt x="73152" y="451104"/>
                  </a:lnTo>
                  <a:lnTo>
                    <a:pt x="70104" y="454152"/>
                  </a:lnTo>
                  <a:lnTo>
                    <a:pt x="60960" y="454152"/>
                  </a:lnTo>
                  <a:lnTo>
                    <a:pt x="64008" y="466344"/>
                  </a:lnTo>
                  <a:lnTo>
                    <a:pt x="70104" y="463296"/>
                  </a:lnTo>
                  <a:lnTo>
                    <a:pt x="73152" y="463296"/>
                  </a:lnTo>
                  <a:lnTo>
                    <a:pt x="82296" y="454152"/>
                  </a:lnTo>
                  <a:lnTo>
                    <a:pt x="85344" y="448056"/>
                  </a:lnTo>
                  <a:lnTo>
                    <a:pt x="85344" y="435864"/>
                  </a:lnTo>
                  <a:lnTo>
                    <a:pt x="82296" y="432816"/>
                  </a:lnTo>
                  <a:lnTo>
                    <a:pt x="76200" y="420624"/>
                  </a:lnTo>
                  <a:close/>
                </a:path>
                <a:path w="104139" h="466725">
                  <a:moveTo>
                    <a:pt x="45720" y="420624"/>
                  </a:moveTo>
                  <a:lnTo>
                    <a:pt x="27432" y="420624"/>
                  </a:lnTo>
                  <a:lnTo>
                    <a:pt x="33528" y="423672"/>
                  </a:lnTo>
                  <a:lnTo>
                    <a:pt x="39624" y="423672"/>
                  </a:lnTo>
                  <a:lnTo>
                    <a:pt x="45720" y="429768"/>
                  </a:lnTo>
                  <a:lnTo>
                    <a:pt x="45720" y="445008"/>
                  </a:lnTo>
                  <a:lnTo>
                    <a:pt x="36576" y="454152"/>
                  </a:lnTo>
                  <a:lnTo>
                    <a:pt x="51816" y="454152"/>
                  </a:lnTo>
                  <a:lnTo>
                    <a:pt x="54864" y="448056"/>
                  </a:lnTo>
                  <a:lnTo>
                    <a:pt x="54864" y="432816"/>
                  </a:lnTo>
                  <a:lnTo>
                    <a:pt x="51816" y="429768"/>
                  </a:lnTo>
                  <a:lnTo>
                    <a:pt x="51816" y="426720"/>
                  </a:lnTo>
                  <a:lnTo>
                    <a:pt x="45720" y="420624"/>
                  </a:lnTo>
                  <a:close/>
                </a:path>
                <a:path w="104139" h="466725">
                  <a:moveTo>
                    <a:pt x="3048" y="356616"/>
                  </a:moveTo>
                  <a:lnTo>
                    <a:pt x="3048" y="365760"/>
                  </a:lnTo>
                  <a:lnTo>
                    <a:pt x="54864" y="405384"/>
                  </a:lnTo>
                  <a:lnTo>
                    <a:pt x="64008" y="405384"/>
                  </a:lnTo>
                  <a:lnTo>
                    <a:pt x="64770" y="396240"/>
                  </a:lnTo>
                  <a:lnTo>
                    <a:pt x="54864" y="396240"/>
                  </a:lnTo>
                  <a:lnTo>
                    <a:pt x="18288" y="368808"/>
                  </a:lnTo>
                  <a:lnTo>
                    <a:pt x="85344" y="368808"/>
                  </a:lnTo>
                  <a:lnTo>
                    <a:pt x="85344" y="359664"/>
                  </a:lnTo>
                  <a:lnTo>
                    <a:pt x="57912" y="359664"/>
                  </a:lnTo>
                  <a:lnTo>
                    <a:pt x="3048" y="356616"/>
                  </a:lnTo>
                  <a:close/>
                </a:path>
                <a:path w="104139" h="466725">
                  <a:moveTo>
                    <a:pt x="67056" y="368808"/>
                  </a:moveTo>
                  <a:lnTo>
                    <a:pt x="57912" y="368808"/>
                  </a:lnTo>
                  <a:lnTo>
                    <a:pt x="54864" y="396240"/>
                  </a:lnTo>
                  <a:lnTo>
                    <a:pt x="64770" y="396240"/>
                  </a:lnTo>
                  <a:lnTo>
                    <a:pt x="67056" y="368808"/>
                  </a:lnTo>
                  <a:close/>
                </a:path>
                <a:path w="104139" h="466725">
                  <a:moveTo>
                    <a:pt x="85344" y="368808"/>
                  </a:moveTo>
                  <a:lnTo>
                    <a:pt x="67056" y="368808"/>
                  </a:lnTo>
                  <a:lnTo>
                    <a:pt x="85344" y="371856"/>
                  </a:lnTo>
                  <a:lnTo>
                    <a:pt x="85344" y="368808"/>
                  </a:lnTo>
                  <a:close/>
                </a:path>
                <a:path w="104139" h="466725">
                  <a:moveTo>
                    <a:pt x="67056" y="347472"/>
                  </a:moveTo>
                  <a:lnTo>
                    <a:pt x="57912" y="347472"/>
                  </a:lnTo>
                  <a:lnTo>
                    <a:pt x="57912" y="359664"/>
                  </a:lnTo>
                  <a:lnTo>
                    <a:pt x="67056" y="359664"/>
                  </a:lnTo>
                  <a:lnTo>
                    <a:pt x="67056" y="347472"/>
                  </a:lnTo>
                  <a:close/>
                </a:path>
                <a:path w="104139" h="466725">
                  <a:moveTo>
                    <a:pt x="6096" y="298704"/>
                  </a:moveTo>
                  <a:lnTo>
                    <a:pt x="6096" y="304800"/>
                  </a:lnTo>
                  <a:lnTo>
                    <a:pt x="9144" y="304800"/>
                  </a:lnTo>
                  <a:lnTo>
                    <a:pt x="12192" y="307848"/>
                  </a:lnTo>
                  <a:lnTo>
                    <a:pt x="15240" y="313944"/>
                  </a:lnTo>
                  <a:lnTo>
                    <a:pt x="21336" y="316992"/>
                  </a:lnTo>
                  <a:lnTo>
                    <a:pt x="24384" y="323088"/>
                  </a:lnTo>
                  <a:lnTo>
                    <a:pt x="24384" y="329184"/>
                  </a:lnTo>
                  <a:lnTo>
                    <a:pt x="36576" y="329184"/>
                  </a:lnTo>
                  <a:lnTo>
                    <a:pt x="33528" y="326136"/>
                  </a:lnTo>
                  <a:lnTo>
                    <a:pt x="33528" y="323088"/>
                  </a:lnTo>
                  <a:lnTo>
                    <a:pt x="30480" y="320040"/>
                  </a:lnTo>
                  <a:lnTo>
                    <a:pt x="27432" y="313944"/>
                  </a:lnTo>
                  <a:lnTo>
                    <a:pt x="27432" y="310896"/>
                  </a:lnTo>
                  <a:lnTo>
                    <a:pt x="24384" y="307848"/>
                  </a:lnTo>
                  <a:lnTo>
                    <a:pt x="88392" y="307848"/>
                  </a:lnTo>
                  <a:lnTo>
                    <a:pt x="88392" y="301752"/>
                  </a:lnTo>
                  <a:lnTo>
                    <a:pt x="6096" y="298704"/>
                  </a:lnTo>
                  <a:close/>
                </a:path>
                <a:path w="104139" h="466725">
                  <a:moveTo>
                    <a:pt x="88392" y="307848"/>
                  </a:moveTo>
                  <a:lnTo>
                    <a:pt x="24384" y="307848"/>
                  </a:lnTo>
                  <a:lnTo>
                    <a:pt x="88392" y="310896"/>
                  </a:lnTo>
                  <a:lnTo>
                    <a:pt x="88392" y="307848"/>
                  </a:lnTo>
                  <a:close/>
                </a:path>
                <a:path w="104139" h="466725">
                  <a:moveTo>
                    <a:pt x="33528" y="195072"/>
                  </a:moveTo>
                  <a:lnTo>
                    <a:pt x="27432" y="198120"/>
                  </a:lnTo>
                  <a:lnTo>
                    <a:pt x="24384" y="198120"/>
                  </a:lnTo>
                  <a:lnTo>
                    <a:pt x="15240" y="207264"/>
                  </a:lnTo>
                  <a:lnTo>
                    <a:pt x="12192" y="213360"/>
                  </a:lnTo>
                  <a:lnTo>
                    <a:pt x="9144" y="216408"/>
                  </a:lnTo>
                  <a:lnTo>
                    <a:pt x="9144" y="243840"/>
                  </a:lnTo>
                  <a:lnTo>
                    <a:pt x="12192" y="249936"/>
                  </a:lnTo>
                  <a:lnTo>
                    <a:pt x="15240" y="259080"/>
                  </a:lnTo>
                  <a:lnTo>
                    <a:pt x="27432" y="265176"/>
                  </a:lnTo>
                  <a:lnTo>
                    <a:pt x="33528" y="271272"/>
                  </a:lnTo>
                  <a:lnTo>
                    <a:pt x="48768" y="271272"/>
                  </a:lnTo>
                  <a:lnTo>
                    <a:pt x="55149" y="272510"/>
                  </a:lnTo>
                  <a:lnTo>
                    <a:pt x="60960" y="272034"/>
                  </a:lnTo>
                  <a:lnTo>
                    <a:pt x="66770" y="270414"/>
                  </a:lnTo>
                  <a:lnTo>
                    <a:pt x="73152" y="268224"/>
                  </a:lnTo>
                  <a:lnTo>
                    <a:pt x="85344" y="262128"/>
                  </a:lnTo>
                  <a:lnTo>
                    <a:pt x="42672" y="262128"/>
                  </a:lnTo>
                  <a:lnTo>
                    <a:pt x="36576" y="259080"/>
                  </a:lnTo>
                  <a:lnTo>
                    <a:pt x="33528" y="256032"/>
                  </a:lnTo>
                  <a:lnTo>
                    <a:pt x="30480" y="256032"/>
                  </a:lnTo>
                  <a:lnTo>
                    <a:pt x="27432" y="252984"/>
                  </a:lnTo>
                  <a:lnTo>
                    <a:pt x="24384" y="252984"/>
                  </a:lnTo>
                  <a:lnTo>
                    <a:pt x="21336" y="249936"/>
                  </a:lnTo>
                  <a:lnTo>
                    <a:pt x="21336" y="246888"/>
                  </a:lnTo>
                  <a:lnTo>
                    <a:pt x="18288" y="243840"/>
                  </a:lnTo>
                  <a:lnTo>
                    <a:pt x="18288" y="222504"/>
                  </a:lnTo>
                  <a:lnTo>
                    <a:pt x="21336" y="219456"/>
                  </a:lnTo>
                  <a:lnTo>
                    <a:pt x="21336" y="213360"/>
                  </a:lnTo>
                  <a:lnTo>
                    <a:pt x="24384" y="213360"/>
                  </a:lnTo>
                  <a:lnTo>
                    <a:pt x="30480" y="207264"/>
                  </a:lnTo>
                  <a:lnTo>
                    <a:pt x="36576" y="207264"/>
                  </a:lnTo>
                  <a:lnTo>
                    <a:pt x="33528" y="195072"/>
                  </a:lnTo>
                  <a:close/>
                </a:path>
                <a:path w="104139" h="466725">
                  <a:moveTo>
                    <a:pt x="88392" y="207264"/>
                  </a:moveTo>
                  <a:lnTo>
                    <a:pt x="76200" y="207264"/>
                  </a:lnTo>
                  <a:lnTo>
                    <a:pt x="79248" y="210312"/>
                  </a:lnTo>
                  <a:lnTo>
                    <a:pt x="79248" y="213360"/>
                  </a:lnTo>
                  <a:lnTo>
                    <a:pt x="82296" y="219456"/>
                  </a:lnTo>
                  <a:lnTo>
                    <a:pt x="82296" y="222504"/>
                  </a:lnTo>
                  <a:lnTo>
                    <a:pt x="85344" y="228600"/>
                  </a:lnTo>
                  <a:lnTo>
                    <a:pt x="85344" y="237744"/>
                  </a:lnTo>
                  <a:lnTo>
                    <a:pt x="82296" y="243840"/>
                  </a:lnTo>
                  <a:lnTo>
                    <a:pt x="79248" y="246888"/>
                  </a:lnTo>
                  <a:lnTo>
                    <a:pt x="76200" y="252984"/>
                  </a:lnTo>
                  <a:lnTo>
                    <a:pt x="73152" y="256032"/>
                  </a:lnTo>
                  <a:lnTo>
                    <a:pt x="67056" y="259080"/>
                  </a:lnTo>
                  <a:lnTo>
                    <a:pt x="64008" y="259080"/>
                  </a:lnTo>
                  <a:lnTo>
                    <a:pt x="57912" y="262128"/>
                  </a:lnTo>
                  <a:lnTo>
                    <a:pt x="85344" y="262128"/>
                  </a:lnTo>
                  <a:lnTo>
                    <a:pt x="88392" y="252984"/>
                  </a:lnTo>
                  <a:lnTo>
                    <a:pt x="94488" y="240792"/>
                  </a:lnTo>
                  <a:lnTo>
                    <a:pt x="94488" y="219456"/>
                  </a:lnTo>
                  <a:lnTo>
                    <a:pt x="88392" y="207264"/>
                  </a:lnTo>
                  <a:close/>
                </a:path>
                <a:path w="104139" h="466725">
                  <a:moveTo>
                    <a:pt x="51816" y="195072"/>
                  </a:moveTo>
                  <a:lnTo>
                    <a:pt x="51816" y="231648"/>
                  </a:lnTo>
                  <a:lnTo>
                    <a:pt x="60960" y="231648"/>
                  </a:lnTo>
                  <a:lnTo>
                    <a:pt x="60960" y="207264"/>
                  </a:lnTo>
                  <a:lnTo>
                    <a:pt x="88392" y="207264"/>
                  </a:lnTo>
                  <a:lnTo>
                    <a:pt x="85344" y="204216"/>
                  </a:lnTo>
                  <a:lnTo>
                    <a:pt x="82296" y="198120"/>
                  </a:lnTo>
                  <a:lnTo>
                    <a:pt x="51816" y="195072"/>
                  </a:lnTo>
                  <a:close/>
                </a:path>
                <a:path w="104139" h="466725">
                  <a:moveTo>
                    <a:pt x="12192" y="143256"/>
                  </a:moveTo>
                  <a:lnTo>
                    <a:pt x="12192" y="149352"/>
                  </a:lnTo>
                  <a:lnTo>
                    <a:pt x="15240" y="149352"/>
                  </a:lnTo>
                  <a:lnTo>
                    <a:pt x="27432" y="161544"/>
                  </a:lnTo>
                  <a:lnTo>
                    <a:pt x="33528" y="173736"/>
                  </a:lnTo>
                  <a:lnTo>
                    <a:pt x="42672" y="173736"/>
                  </a:lnTo>
                  <a:lnTo>
                    <a:pt x="42672" y="170688"/>
                  </a:lnTo>
                  <a:lnTo>
                    <a:pt x="36576" y="164592"/>
                  </a:lnTo>
                  <a:lnTo>
                    <a:pt x="36576" y="158496"/>
                  </a:lnTo>
                  <a:lnTo>
                    <a:pt x="30480" y="152400"/>
                  </a:lnTo>
                  <a:lnTo>
                    <a:pt x="97536" y="152400"/>
                  </a:lnTo>
                  <a:lnTo>
                    <a:pt x="97536" y="146304"/>
                  </a:lnTo>
                  <a:lnTo>
                    <a:pt x="12192" y="143256"/>
                  </a:lnTo>
                  <a:close/>
                </a:path>
                <a:path w="104139" h="466725">
                  <a:moveTo>
                    <a:pt x="97536" y="152400"/>
                  </a:moveTo>
                  <a:lnTo>
                    <a:pt x="30480" y="152400"/>
                  </a:lnTo>
                  <a:lnTo>
                    <a:pt x="97536" y="155448"/>
                  </a:lnTo>
                  <a:lnTo>
                    <a:pt x="97536" y="152400"/>
                  </a:lnTo>
                  <a:close/>
                </a:path>
                <a:path w="104139" h="466725">
                  <a:moveTo>
                    <a:pt x="18288" y="73152"/>
                  </a:moveTo>
                  <a:lnTo>
                    <a:pt x="15240" y="82296"/>
                  </a:lnTo>
                  <a:lnTo>
                    <a:pt x="70104" y="121920"/>
                  </a:lnTo>
                  <a:lnTo>
                    <a:pt x="79248" y="121920"/>
                  </a:lnTo>
                  <a:lnTo>
                    <a:pt x="79248" y="112776"/>
                  </a:lnTo>
                  <a:lnTo>
                    <a:pt x="70104" y="112776"/>
                  </a:lnTo>
                  <a:lnTo>
                    <a:pt x="33528" y="85344"/>
                  </a:lnTo>
                  <a:lnTo>
                    <a:pt x="100584" y="85344"/>
                  </a:lnTo>
                  <a:lnTo>
                    <a:pt x="100584" y="79248"/>
                  </a:lnTo>
                  <a:lnTo>
                    <a:pt x="79248" y="76200"/>
                  </a:lnTo>
                  <a:lnTo>
                    <a:pt x="70104" y="76200"/>
                  </a:lnTo>
                  <a:lnTo>
                    <a:pt x="18288" y="73152"/>
                  </a:lnTo>
                  <a:close/>
                </a:path>
                <a:path w="104139" h="466725">
                  <a:moveTo>
                    <a:pt x="100584" y="85344"/>
                  </a:moveTo>
                  <a:lnTo>
                    <a:pt x="70104" y="85344"/>
                  </a:lnTo>
                  <a:lnTo>
                    <a:pt x="70104" y="112776"/>
                  </a:lnTo>
                  <a:lnTo>
                    <a:pt x="79248" y="112776"/>
                  </a:lnTo>
                  <a:lnTo>
                    <a:pt x="79248" y="88392"/>
                  </a:lnTo>
                  <a:lnTo>
                    <a:pt x="100584" y="88392"/>
                  </a:lnTo>
                  <a:lnTo>
                    <a:pt x="100584" y="85344"/>
                  </a:lnTo>
                  <a:close/>
                </a:path>
                <a:path w="104139" h="466725">
                  <a:moveTo>
                    <a:pt x="70104" y="64008"/>
                  </a:moveTo>
                  <a:lnTo>
                    <a:pt x="70104" y="76200"/>
                  </a:lnTo>
                  <a:lnTo>
                    <a:pt x="79248" y="76200"/>
                  </a:lnTo>
                  <a:lnTo>
                    <a:pt x="79248" y="67056"/>
                  </a:lnTo>
                  <a:lnTo>
                    <a:pt x="70104" y="64008"/>
                  </a:lnTo>
                  <a:close/>
                </a:path>
                <a:path w="104139" h="466725">
                  <a:moveTo>
                    <a:pt x="67056" y="12192"/>
                  </a:moveTo>
                  <a:lnTo>
                    <a:pt x="51816" y="12192"/>
                  </a:lnTo>
                  <a:lnTo>
                    <a:pt x="54864" y="15240"/>
                  </a:lnTo>
                  <a:lnTo>
                    <a:pt x="57673" y="18573"/>
                  </a:lnTo>
                  <a:lnTo>
                    <a:pt x="61341" y="23622"/>
                  </a:lnTo>
                  <a:lnTo>
                    <a:pt x="65579" y="29813"/>
                  </a:lnTo>
                  <a:lnTo>
                    <a:pt x="70104" y="36576"/>
                  </a:lnTo>
                  <a:lnTo>
                    <a:pt x="85344" y="51816"/>
                  </a:lnTo>
                  <a:lnTo>
                    <a:pt x="91440" y="54864"/>
                  </a:lnTo>
                  <a:lnTo>
                    <a:pt x="94488" y="57912"/>
                  </a:lnTo>
                  <a:lnTo>
                    <a:pt x="100584" y="57912"/>
                  </a:lnTo>
                  <a:lnTo>
                    <a:pt x="101430" y="42672"/>
                  </a:lnTo>
                  <a:lnTo>
                    <a:pt x="91440" y="42672"/>
                  </a:lnTo>
                  <a:lnTo>
                    <a:pt x="88392" y="39624"/>
                  </a:lnTo>
                  <a:lnTo>
                    <a:pt x="85344" y="39624"/>
                  </a:lnTo>
                  <a:lnTo>
                    <a:pt x="85344" y="36576"/>
                  </a:lnTo>
                  <a:lnTo>
                    <a:pt x="76200" y="27432"/>
                  </a:lnTo>
                  <a:lnTo>
                    <a:pt x="70104" y="18288"/>
                  </a:lnTo>
                  <a:lnTo>
                    <a:pt x="67056" y="12192"/>
                  </a:lnTo>
                  <a:close/>
                </a:path>
                <a:path w="104139" h="466725">
                  <a:moveTo>
                    <a:pt x="48768" y="0"/>
                  </a:moveTo>
                  <a:lnTo>
                    <a:pt x="36576" y="0"/>
                  </a:lnTo>
                  <a:lnTo>
                    <a:pt x="30480" y="3048"/>
                  </a:lnTo>
                  <a:lnTo>
                    <a:pt x="21336" y="12192"/>
                  </a:lnTo>
                  <a:lnTo>
                    <a:pt x="18288" y="18288"/>
                  </a:lnTo>
                  <a:lnTo>
                    <a:pt x="18288" y="33528"/>
                  </a:lnTo>
                  <a:lnTo>
                    <a:pt x="24384" y="45720"/>
                  </a:lnTo>
                  <a:lnTo>
                    <a:pt x="27432" y="48768"/>
                  </a:lnTo>
                  <a:lnTo>
                    <a:pt x="33528" y="51816"/>
                  </a:lnTo>
                  <a:lnTo>
                    <a:pt x="42672" y="51816"/>
                  </a:lnTo>
                  <a:lnTo>
                    <a:pt x="42672" y="42672"/>
                  </a:lnTo>
                  <a:lnTo>
                    <a:pt x="39624" y="42672"/>
                  </a:lnTo>
                  <a:lnTo>
                    <a:pt x="33528" y="39624"/>
                  </a:lnTo>
                  <a:lnTo>
                    <a:pt x="27432" y="33528"/>
                  </a:lnTo>
                  <a:lnTo>
                    <a:pt x="27432" y="21336"/>
                  </a:lnTo>
                  <a:lnTo>
                    <a:pt x="33528" y="15240"/>
                  </a:lnTo>
                  <a:lnTo>
                    <a:pt x="33528" y="12192"/>
                  </a:lnTo>
                  <a:lnTo>
                    <a:pt x="67056" y="12192"/>
                  </a:lnTo>
                  <a:lnTo>
                    <a:pt x="64008" y="9144"/>
                  </a:lnTo>
                  <a:lnTo>
                    <a:pt x="57912" y="6096"/>
                  </a:lnTo>
                  <a:lnTo>
                    <a:pt x="54864" y="3048"/>
                  </a:lnTo>
                  <a:lnTo>
                    <a:pt x="51816" y="3048"/>
                  </a:lnTo>
                  <a:lnTo>
                    <a:pt x="48768" y="0"/>
                  </a:lnTo>
                  <a:close/>
                </a:path>
                <a:path w="104139" h="466725">
                  <a:moveTo>
                    <a:pt x="103632" y="3048"/>
                  </a:moveTo>
                  <a:lnTo>
                    <a:pt x="94488" y="3048"/>
                  </a:lnTo>
                  <a:lnTo>
                    <a:pt x="91440" y="42672"/>
                  </a:lnTo>
                  <a:lnTo>
                    <a:pt x="101430" y="42672"/>
                  </a:lnTo>
                  <a:lnTo>
                    <a:pt x="103632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28488" y="4224527"/>
              <a:ext cx="380999" cy="10881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3464" y="2023872"/>
              <a:ext cx="771143" cy="220675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043671" y="3075431"/>
              <a:ext cx="113030" cy="463550"/>
            </a:xfrm>
            <a:custGeom>
              <a:avLst/>
              <a:gdLst/>
              <a:ahLst/>
              <a:cxnLst/>
              <a:rect l="l" t="t" r="r" b="b"/>
              <a:pathLst>
                <a:path w="113029" h="463550">
                  <a:moveTo>
                    <a:pt x="85344" y="408432"/>
                  </a:moveTo>
                  <a:lnTo>
                    <a:pt x="54864" y="408432"/>
                  </a:lnTo>
                  <a:lnTo>
                    <a:pt x="36576" y="417576"/>
                  </a:lnTo>
                  <a:lnTo>
                    <a:pt x="30480" y="423672"/>
                  </a:lnTo>
                  <a:lnTo>
                    <a:pt x="27432" y="429768"/>
                  </a:lnTo>
                  <a:lnTo>
                    <a:pt x="27432" y="448056"/>
                  </a:lnTo>
                  <a:lnTo>
                    <a:pt x="30480" y="454152"/>
                  </a:lnTo>
                  <a:lnTo>
                    <a:pt x="36576" y="457200"/>
                  </a:lnTo>
                  <a:lnTo>
                    <a:pt x="42672" y="463296"/>
                  </a:lnTo>
                  <a:lnTo>
                    <a:pt x="67056" y="463296"/>
                  </a:lnTo>
                  <a:lnTo>
                    <a:pt x="73152" y="460248"/>
                  </a:lnTo>
                  <a:lnTo>
                    <a:pt x="76200" y="454152"/>
                  </a:lnTo>
                  <a:lnTo>
                    <a:pt x="51816" y="454152"/>
                  </a:lnTo>
                  <a:lnTo>
                    <a:pt x="45720" y="451104"/>
                  </a:lnTo>
                  <a:lnTo>
                    <a:pt x="36576" y="441960"/>
                  </a:lnTo>
                  <a:lnTo>
                    <a:pt x="36576" y="429768"/>
                  </a:lnTo>
                  <a:lnTo>
                    <a:pt x="42672" y="423672"/>
                  </a:lnTo>
                  <a:lnTo>
                    <a:pt x="48768" y="420624"/>
                  </a:lnTo>
                  <a:lnTo>
                    <a:pt x="73152" y="420624"/>
                  </a:lnTo>
                  <a:lnTo>
                    <a:pt x="70104" y="417576"/>
                  </a:lnTo>
                  <a:lnTo>
                    <a:pt x="105156" y="417576"/>
                  </a:lnTo>
                  <a:lnTo>
                    <a:pt x="103632" y="414528"/>
                  </a:lnTo>
                  <a:lnTo>
                    <a:pt x="97536" y="411480"/>
                  </a:lnTo>
                  <a:lnTo>
                    <a:pt x="91440" y="411480"/>
                  </a:lnTo>
                  <a:lnTo>
                    <a:pt x="85344" y="408432"/>
                  </a:lnTo>
                  <a:close/>
                </a:path>
                <a:path w="113029" h="463550">
                  <a:moveTo>
                    <a:pt x="105156" y="417576"/>
                  </a:moveTo>
                  <a:lnTo>
                    <a:pt x="82296" y="417576"/>
                  </a:lnTo>
                  <a:lnTo>
                    <a:pt x="85344" y="420624"/>
                  </a:lnTo>
                  <a:lnTo>
                    <a:pt x="91440" y="420624"/>
                  </a:lnTo>
                  <a:lnTo>
                    <a:pt x="94488" y="423672"/>
                  </a:lnTo>
                  <a:lnTo>
                    <a:pt x="97536" y="423672"/>
                  </a:lnTo>
                  <a:lnTo>
                    <a:pt x="103632" y="429768"/>
                  </a:lnTo>
                  <a:lnTo>
                    <a:pt x="103632" y="441960"/>
                  </a:lnTo>
                  <a:lnTo>
                    <a:pt x="100584" y="445008"/>
                  </a:lnTo>
                  <a:lnTo>
                    <a:pt x="100584" y="448056"/>
                  </a:lnTo>
                  <a:lnTo>
                    <a:pt x="97536" y="448056"/>
                  </a:lnTo>
                  <a:lnTo>
                    <a:pt x="91440" y="451104"/>
                  </a:lnTo>
                  <a:lnTo>
                    <a:pt x="94488" y="460248"/>
                  </a:lnTo>
                  <a:lnTo>
                    <a:pt x="100584" y="460248"/>
                  </a:lnTo>
                  <a:lnTo>
                    <a:pt x="103632" y="457200"/>
                  </a:lnTo>
                  <a:lnTo>
                    <a:pt x="106680" y="451104"/>
                  </a:lnTo>
                  <a:lnTo>
                    <a:pt x="112776" y="448056"/>
                  </a:lnTo>
                  <a:lnTo>
                    <a:pt x="112776" y="429768"/>
                  </a:lnTo>
                  <a:lnTo>
                    <a:pt x="109728" y="423672"/>
                  </a:lnTo>
                  <a:lnTo>
                    <a:pt x="106680" y="420624"/>
                  </a:lnTo>
                  <a:lnTo>
                    <a:pt x="105156" y="417576"/>
                  </a:lnTo>
                  <a:close/>
                </a:path>
                <a:path w="113029" h="463550">
                  <a:moveTo>
                    <a:pt x="73152" y="420624"/>
                  </a:moveTo>
                  <a:lnTo>
                    <a:pt x="64008" y="420624"/>
                  </a:lnTo>
                  <a:lnTo>
                    <a:pt x="67056" y="423672"/>
                  </a:lnTo>
                  <a:lnTo>
                    <a:pt x="73152" y="426720"/>
                  </a:lnTo>
                  <a:lnTo>
                    <a:pt x="73152" y="445008"/>
                  </a:lnTo>
                  <a:lnTo>
                    <a:pt x="67056" y="451104"/>
                  </a:lnTo>
                  <a:lnTo>
                    <a:pt x="60960" y="454152"/>
                  </a:lnTo>
                  <a:lnTo>
                    <a:pt x="76200" y="454152"/>
                  </a:lnTo>
                  <a:lnTo>
                    <a:pt x="82296" y="451104"/>
                  </a:lnTo>
                  <a:lnTo>
                    <a:pt x="82296" y="429768"/>
                  </a:lnTo>
                  <a:lnTo>
                    <a:pt x="73152" y="420624"/>
                  </a:lnTo>
                  <a:close/>
                </a:path>
                <a:path w="113029" h="463550">
                  <a:moveTo>
                    <a:pt x="85344" y="344424"/>
                  </a:moveTo>
                  <a:lnTo>
                    <a:pt x="76200" y="344424"/>
                  </a:lnTo>
                  <a:lnTo>
                    <a:pt x="76200" y="356616"/>
                  </a:lnTo>
                  <a:lnTo>
                    <a:pt x="24384" y="359664"/>
                  </a:lnTo>
                  <a:lnTo>
                    <a:pt x="24384" y="368808"/>
                  </a:lnTo>
                  <a:lnTo>
                    <a:pt x="79248" y="402336"/>
                  </a:lnTo>
                  <a:lnTo>
                    <a:pt x="88392" y="402336"/>
                  </a:lnTo>
                  <a:lnTo>
                    <a:pt x="87630" y="393192"/>
                  </a:lnTo>
                  <a:lnTo>
                    <a:pt x="79248" y="393192"/>
                  </a:lnTo>
                  <a:lnTo>
                    <a:pt x="39624" y="368808"/>
                  </a:lnTo>
                  <a:lnTo>
                    <a:pt x="76200" y="365760"/>
                  </a:lnTo>
                  <a:lnTo>
                    <a:pt x="85344" y="365760"/>
                  </a:lnTo>
                  <a:lnTo>
                    <a:pt x="106680" y="362712"/>
                  </a:lnTo>
                  <a:lnTo>
                    <a:pt x="106680" y="356616"/>
                  </a:lnTo>
                  <a:lnTo>
                    <a:pt x="85344" y="356616"/>
                  </a:lnTo>
                  <a:lnTo>
                    <a:pt x="85344" y="344424"/>
                  </a:lnTo>
                  <a:close/>
                </a:path>
                <a:path w="113029" h="463550">
                  <a:moveTo>
                    <a:pt x="85344" y="365760"/>
                  </a:moveTo>
                  <a:lnTo>
                    <a:pt x="76200" y="365760"/>
                  </a:lnTo>
                  <a:lnTo>
                    <a:pt x="79248" y="393192"/>
                  </a:lnTo>
                  <a:lnTo>
                    <a:pt x="87630" y="393192"/>
                  </a:lnTo>
                  <a:lnTo>
                    <a:pt x="85344" y="365760"/>
                  </a:lnTo>
                  <a:close/>
                </a:path>
                <a:path w="113029" h="463550">
                  <a:moveTo>
                    <a:pt x="106680" y="353568"/>
                  </a:moveTo>
                  <a:lnTo>
                    <a:pt x="85344" y="356616"/>
                  </a:lnTo>
                  <a:lnTo>
                    <a:pt x="106680" y="356616"/>
                  </a:lnTo>
                  <a:lnTo>
                    <a:pt x="106680" y="353568"/>
                  </a:lnTo>
                  <a:close/>
                </a:path>
                <a:path w="113029" h="463550">
                  <a:moveTo>
                    <a:pt x="88392" y="283464"/>
                  </a:moveTo>
                  <a:lnTo>
                    <a:pt x="39624" y="283464"/>
                  </a:lnTo>
                  <a:lnTo>
                    <a:pt x="36576" y="286512"/>
                  </a:lnTo>
                  <a:lnTo>
                    <a:pt x="30480" y="289560"/>
                  </a:lnTo>
                  <a:lnTo>
                    <a:pt x="27432" y="289560"/>
                  </a:lnTo>
                  <a:lnTo>
                    <a:pt x="21336" y="295656"/>
                  </a:lnTo>
                  <a:lnTo>
                    <a:pt x="21336" y="298704"/>
                  </a:lnTo>
                  <a:lnTo>
                    <a:pt x="18288" y="301752"/>
                  </a:lnTo>
                  <a:lnTo>
                    <a:pt x="18288" y="316992"/>
                  </a:lnTo>
                  <a:lnTo>
                    <a:pt x="21336" y="323088"/>
                  </a:lnTo>
                  <a:lnTo>
                    <a:pt x="27432" y="329184"/>
                  </a:lnTo>
                  <a:lnTo>
                    <a:pt x="39624" y="335280"/>
                  </a:lnTo>
                  <a:lnTo>
                    <a:pt x="64008" y="335280"/>
                  </a:lnTo>
                  <a:lnTo>
                    <a:pt x="74818" y="334708"/>
                  </a:lnTo>
                  <a:lnTo>
                    <a:pt x="84201" y="332994"/>
                  </a:lnTo>
                  <a:lnTo>
                    <a:pt x="91868" y="330136"/>
                  </a:lnTo>
                  <a:lnTo>
                    <a:pt x="97536" y="326136"/>
                  </a:lnTo>
                  <a:lnTo>
                    <a:pt x="64008" y="326136"/>
                  </a:lnTo>
                  <a:lnTo>
                    <a:pt x="53673" y="326040"/>
                  </a:lnTo>
                  <a:lnTo>
                    <a:pt x="45339" y="325374"/>
                  </a:lnTo>
                  <a:lnTo>
                    <a:pt x="38719" y="323564"/>
                  </a:lnTo>
                  <a:lnTo>
                    <a:pt x="33528" y="320040"/>
                  </a:lnTo>
                  <a:lnTo>
                    <a:pt x="30480" y="320040"/>
                  </a:lnTo>
                  <a:lnTo>
                    <a:pt x="27432" y="313944"/>
                  </a:lnTo>
                  <a:lnTo>
                    <a:pt x="27432" y="304800"/>
                  </a:lnTo>
                  <a:lnTo>
                    <a:pt x="60960" y="292608"/>
                  </a:lnTo>
                  <a:lnTo>
                    <a:pt x="69532" y="291369"/>
                  </a:lnTo>
                  <a:lnTo>
                    <a:pt x="98440" y="291369"/>
                  </a:lnTo>
                  <a:lnTo>
                    <a:pt x="97536" y="289560"/>
                  </a:lnTo>
                  <a:lnTo>
                    <a:pt x="94488" y="286512"/>
                  </a:lnTo>
                  <a:lnTo>
                    <a:pt x="88392" y="283464"/>
                  </a:lnTo>
                  <a:close/>
                </a:path>
                <a:path w="113029" h="463550">
                  <a:moveTo>
                    <a:pt x="98440" y="291369"/>
                  </a:moveTo>
                  <a:lnTo>
                    <a:pt x="69532" y="291369"/>
                  </a:lnTo>
                  <a:lnTo>
                    <a:pt x="76962" y="291846"/>
                  </a:lnTo>
                  <a:lnTo>
                    <a:pt x="83248" y="293465"/>
                  </a:lnTo>
                  <a:lnTo>
                    <a:pt x="88392" y="295656"/>
                  </a:lnTo>
                  <a:lnTo>
                    <a:pt x="94488" y="301752"/>
                  </a:lnTo>
                  <a:lnTo>
                    <a:pt x="94488" y="313944"/>
                  </a:lnTo>
                  <a:lnTo>
                    <a:pt x="88392" y="316992"/>
                  </a:lnTo>
                  <a:lnTo>
                    <a:pt x="85010" y="320563"/>
                  </a:lnTo>
                  <a:lnTo>
                    <a:pt x="79629" y="322707"/>
                  </a:lnTo>
                  <a:lnTo>
                    <a:pt x="64008" y="326136"/>
                  </a:lnTo>
                  <a:lnTo>
                    <a:pt x="97536" y="326136"/>
                  </a:lnTo>
                  <a:lnTo>
                    <a:pt x="103632" y="313944"/>
                  </a:lnTo>
                  <a:lnTo>
                    <a:pt x="103632" y="298704"/>
                  </a:lnTo>
                  <a:lnTo>
                    <a:pt x="100584" y="295656"/>
                  </a:lnTo>
                  <a:lnTo>
                    <a:pt x="98440" y="291369"/>
                  </a:lnTo>
                  <a:close/>
                </a:path>
                <a:path w="113029" h="463550">
                  <a:moveTo>
                    <a:pt x="76200" y="280416"/>
                  </a:moveTo>
                  <a:lnTo>
                    <a:pt x="60960" y="280416"/>
                  </a:lnTo>
                  <a:lnTo>
                    <a:pt x="51816" y="283464"/>
                  </a:lnTo>
                  <a:lnTo>
                    <a:pt x="82296" y="283464"/>
                  </a:lnTo>
                  <a:lnTo>
                    <a:pt x="76200" y="280416"/>
                  </a:lnTo>
                  <a:close/>
                </a:path>
                <a:path w="113029" h="463550">
                  <a:moveTo>
                    <a:pt x="36576" y="195072"/>
                  </a:moveTo>
                  <a:lnTo>
                    <a:pt x="24384" y="201168"/>
                  </a:lnTo>
                  <a:lnTo>
                    <a:pt x="15240" y="210312"/>
                  </a:lnTo>
                  <a:lnTo>
                    <a:pt x="15240" y="216408"/>
                  </a:lnTo>
                  <a:lnTo>
                    <a:pt x="12192" y="219456"/>
                  </a:lnTo>
                  <a:lnTo>
                    <a:pt x="12192" y="240792"/>
                  </a:lnTo>
                  <a:lnTo>
                    <a:pt x="18288" y="252984"/>
                  </a:lnTo>
                  <a:lnTo>
                    <a:pt x="24384" y="259080"/>
                  </a:lnTo>
                  <a:lnTo>
                    <a:pt x="27432" y="265176"/>
                  </a:lnTo>
                  <a:lnTo>
                    <a:pt x="36576" y="265176"/>
                  </a:lnTo>
                  <a:lnTo>
                    <a:pt x="42672" y="268224"/>
                  </a:lnTo>
                  <a:lnTo>
                    <a:pt x="51816" y="271272"/>
                  </a:lnTo>
                  <a:lnTo>
                    <a:pt x="57912" y="271272"/>
                  </a:lnTo>
                  <a:lnTo>
                    <a:pt x="67056" y="268224"/>
                  </a:lnTo>
                  <a:lnTo>
                    <a:pt x="73152" y="268224"/>
                  </a:lnTo>
                  <a:lnTo>
                    <a:pt x="79248" y="262128"/>
                  </a:lnTo>
                  <a:lnTo>
                    <a:pt x="88392" y="259080"/>
                  </a:lnTo>
                  <a:lnTo>
                    <a:pt x="45720" y="259080"/>
                  </a:lnTo>
                  <a:lnTo>
                    <a:pt x="39624" y="256032"/>
                  </a:lnTo>
                  <a:lnTo>
                    <a:pt x="36576" y="256032"/>
                  </a:lnTo>
                  <a:lnTo>
                    <a:pt x="24384" y="243840"/>
                  </a:lnTo>
                  <a:lnTo>
                    <a:pt x="24384" y="240792"/>
                  </a:lnTo>
                  <a:lnTo>
                    <a:pt x="21336" y="234696"/>
                  </a:lnTo>
                  <a:lnTo>
                    <a:pt x="21336" y="222504"/>
                  </a:lnTo>
                  <a:lnTo>
                    <a:pt x="24384" y="219456"/>
                  </a:lnTo>
                  <a:lnTo>
                    <a:pt x="24384" y="216408"/>
                  </a:lnTo>
                  <a:lnTo>
                    <a:pt x="33528" y="207264"/>
                  </a:lnTo>
                  <a:lnTo>
                    <a:pt x="39624" y="207264"/>
                  </a:lnTo>
                  <a:lnTo>
                    <a:pt x="36576" y="195072"/>
                  </a:lnTo>
                  <a:close/>
                </a:path>
                <a:path w="113029" h="463550">
                  <a:moveTo>
                    <a:pt x="92964" y="204216"/>
                  </a:moveTo>
                  <a:lnTo>
                    <a:pt x="79248" y="204216"/>
                  </a:lnTo>
                  <a:lnTo>
                    <a:pt x="82296" y="207264"/>
                  </a:lnTo>
                  <a:lnTo>
                    <a:pt x="85344" y="213360"/>
                  </a:lnTo>
                  <a:lnTo>
                    <a:pt x="88392" y="216408"/>
                  </a:lnTo>
                  <a:lnTo>
                    <a:pt x="88392" y="237744"/>
                  </a:lnTo>
                  <a:lnTo>
                    <a:pt x="85344" y="240792"/>
                  </a:lnTo>
                  <a:lnTo>
                    <a:pt x="85344" y="246888"/>
                  </a:lnTo>
                  <a:lnTo>
                    <a:pt x="79248" y="249936"/>
                  </a:lnTo>
                  <a:lnTo>
                    <a:pt x="76200" y="252984"/>
                  </a:lnTo>
                  <a:lnTo>
                    <a:pt x="64008" y="259080"/>
                  </a:lnTo>
                  <a:lnTo>
                    <a:pt x="88392" y="259080"/>
                  </a:lnTo>
                  <a:lnTo>
                    <a:pt x="97536" y="240792"/>
                  </a:lnTo>
                  <a:lnTo>
                    <a:pt x="97536" y="213360"/>
                  </a:lnTo>
                  <a:lnTo>
                    <a:pt x="92964" y="204216"/>
                  </a:lnTo>
                  <a:close/>
                </a:path>
                <a:path w="113029" h="463550">
                  <a:moveTo>
                    <a:pt x="82296" y="192024"/>
                  </a:moveTo>
                  <a:lnTo>
                    <a:pt x="51816" y="195072"/>
                  </a:lnTo>
                  <a:lnTo>
                    <a:pt x="54864" y="228600"/>
                  </a:lnTo>
                  <a:lnTo>
                    <a:pt x="64008" y="228600"/>
                  </a:lnTo>
                  <a:lnTo>
                    <a:pt x="64008" y="204216"/>
                  </a:lnTo>
                  <a:lnTo>
                    <a:pt x="92964" y="204216"/>
                  </a:lnTo>
                  <a:lnTo>
                    <a:pt x="91440" y="201168"/>
                  </a:lnTo>
                  <a:lnTo>
                    <a:pt x="82296" y="192024"/>
                  </a:lnTo>
                  <a:close/>
                </a:path>
                <a:path w="113029" h="463550">
                  <a:moveTo>
                    <a:pt x="36576" y="128016"/>
                  </a:moveTo>
                  <a:lnTo>
                    <a:pt x="24384" y="128016"/>
                  </a:lnTo>
                  <a:lnTo>
                    <a:pt x="18288" y="131064"/>
                  </a:lnTo>
                  <a:lnTo>
                    <a:pt x="15240" y="137160"/>
                  </a:lnTo>
                  <a:lnTo>
                    <a:pt x="9144" y="140208"/>
                  </a:lnTo>
                  <a:lnTo>
                    <a:pt x="9144" y="164592"/>
                  </a:lnTo>
                  <a:lnTo>
                    <a:pt x="12192" y="170688"/>
                  </a:lnTo>
                  <a:lnTo>
                    <a:pt x="21336" y="179832"/>
                  </a:lnTo>
                  <a:lnTo>
                    <a:pt x="33528" y="179832"/>
                  </a:lnTo>
                  <a:lnTo>
                    <a:pt x="36576" y="170688"/>
                  </a:lnTo>
                  <a:lnTo>
                    <a:pt x="24384" y="170688"/>
                  </a:lnTo>
                  <a:lnTo>
                    <a:pt x="18288" y="164592"/>
                  </a:lnTo>
                  <a:lnTo>
                    <a:pt x="18288" y="146304"/>
                  </a:lnTo>
                  <a:lnTo>
                    <a:pt x="24384" y="140208"/>
                  </a:lnTo>
                  <a:lnTo>
                    <a:pt x="30480" y="140208"/>
                  </a:lnTo>
                  <a:lnTo>
                    <a:pt x="33528" y="137160"/>
                  </a:lnTo>
                  <a:lnTo>
                    <a:pt x="51816" y="137160"/>
                  </a:lnTo>
                  <a:lnTo>
                    <a:pt x="45720" y="134112"/>
                  </a:lnTo>
                  <a:lnTo>
                    <a:pt x="42672" y="131064"/>
                  </a:lnTo>
                  <a:lnTo>
                    <a:pt x="39624" y="131064"/>
                  </a:lnTo>
                  <a:lnTo>
                    <a:pt x="36576" y="128016"/>
                  </a:lnTo>
                  <a:close/>
                </a:path>
                <a:path w="113029" h="463550">
                  <a:moveTo>
                    <a:pt x="54864" y="137160"/>
                  </a:moveTo>
                  <a:lnTo>
                    <a:pt x="33528" y="137160"/>
                  </a:lnTo>
                  <a:lnTo>
                    <a:pt x="39624" y="140208"/>
                  </a:lnTo>
                  <a:lnTo>
                    <a:pt x="42672" y="143256"/>
                  </a:lnTo>
                  <a:lnTo>
                    <a:pt x="48768" y="146304"/>
                  </a:lnTo>
                  <a:lnTo>
                    <a:pt x="67056" y="164592"/>
                  </a:lnTo>
                  <a:lnTo>
                    <a:pt x="70104" y="170688"/>
                  </a:lnTo>
                  <a:lnTo>
                    <a:pt x="76200" y="170688"/>
                  </a:lnTo>
                  <a:lnTo>
                    <a:pt x="82296" y="176784"/>
                  </a:lnTo>
                  <a:lnTo>
                    <a:pt x="85344" y="176784"/>
                  </a:lnTo>
                  <a:lnTo>
                    <a:pt x="88392" y="179832"/>
                  </a:lnTo>
                  <a:lnTo>
                    <a:pt x="94488" y="179832"/>
                  </a:lnTo>
                  <a:lnTo>
                    <a:pt x="93641" y="164592"/>
                  </a:lnTo>
                  <a:lnTo>
                    <a:pt x="82296" y="164592"/>
                  </a:lnTo>
                  <a:lnTo>
                    <a:pt x="79248" y="161544"/>
                  </a:lnTo>
                  <a:lnTo>
                    <a:pt x="76200" y="161544"/>
                  </a:lnTo>
                  <a:lnTo>
                    <a:pt x="76200" y="158496"/>
                  </a:lnTo>
                  <a:lnTo>
                    <a:pt x="54864" y="137160"/>
                  </a:lnTo>
                  <a:close/>
                </a:path>
                <a:path w="113029" h="463550">
                  <a:moveTo>
                    <a:pt x="91440" y="124968"/>
                  </a:moveTo>
                  <a:lnTo>
                    <a:pt x="79248" y="124968"/>
                  </a:lnTo>
                  <a:lnTo>
                    <a:pt x="82296" y="164592"/>
                  </a:lnTo>
                  <a:lnTo>
                    <a:pt x="93641" y="164592"/>
                  </a:lnTo>
                  <a:lnTo>
                    <a:pt x="91440" y="124968"/>
                  </a:lnTo>
                  <a:close/>
                </a:path>
                <a:path w="113029" h="463550">
                  <a:moveTo>
                    <a:pt x="33528" y="64008"/>
                  </a:moveTo>
                  <a:lnTo>
                    <a:pt x="18288" y="64008"/>
                  </a:lnTo>
                  <a:lnTo>
                    <a:pt x="6096" y="76200"/>
                  </a:lnTo>
                  <a:lnTo>
                    <a:pt x="3048" y="82296"/>
                  </a:lnTo>
                  <a:lnTo>
                    <a:pt x="6096" y="91440"/>
                  </a:lnTo>
                  <a:lnTo>
                    <a:pt x="6096" y="100584"/>
                  </a:lnTo>
                  <a:lnTo>
                    <a:pt x="9144" y="106680"/>
                  </a:lnTo>
                  <a:lnTo>
                    <a:pt x="12192" y="109728"/>
                  </a:lnTo>
                  <a:lnTo>
                    <a:pt x="15240" y="115824"/>
                  </a:lnTo>
                  <a:lnTo>
                    <a:pt x="30480" y="115824"/>
                  </a:lnTo>
                  <a:lnTo>
                    <a:pt x="30480" y="106680"/>
                  </a:lnTo>
                  <a:lnTo>
                    <a:pt x="21336" y="106680"/>
                  </a:lnTo>
                  <a:lnTo>
                    <a:pt x="12192" y="97536"/>
                  </a:lnTo>
                  <a:lnTo>
                    <a:pt x="12192" y="85344"/>
                  </a:lnTo>
                  <a:lnTo>
                    <a:pt x="15240" y="82296"/>
                  </a:lnTo>
                  <a:lnTo>
                    <a:pt x="15240" y="79248"/>
                  </a:lnTo>
                  <a:lnTo>
                    <a:pt x="18288" y="76200"/>
                  </a:lnTo>
                  <a:lnTo>
                    <a:pt x="27432" y="76200"/>
                  </a:lnTo>
                  <a:lnTo>
                    <a:pt x="30480" y="73152"/>
                  </a:lnTo>
                  <a:lnTo>
                    <a:pt x="45720" y="73152"/>
                  </a:lnTo>
                  <a:lnTo>
                    <a:pt x="39624" y="67056"/>
                  </a:lnTo>
                  <a:lnTo>
                    <a:pt x="36576" y="67056"/>
                  </a:lnTo>
                  <a:lnTo>
                    <a:pt x="33528" y="64008"/>
                  </a:lnTo>
                  <a:close/>
                </a:path>
                <a:path w="113029" h="463550">
                  <a:moveTo>
                    <a:pt x="45720" y="73152"/>
                  </a:moveTo>
                  <a:lnTo>
                    <a:pt x="30480" y="73152"/>
                  </a:lnTo>
                  <a:lnTo>
                    <a:pt x="33528" y="76200"/>
                  </a:lnTo>
                  <a:lnTo>
                    <a:pt x="39624" y="79248"/>
                  </a:lnTo>
                  <a:lnTo>
                    <a:pt x="48768" y="88392"/>
                  </a:lnTo>
                  <a:lnTo>
                    <a:pt x="57912" y="94488"/>
                  </a:lnTo>
                  <a:lnTo>
                    <a:pt x="64008" y="100584"/>
                  </a:lnTo>
                  <a:lnTo>
                    <a:pt x="67056" y="106680"/>
                  </a:lnTo>
                  <a:lnTo>
                    <a:pt x="70104" y="109728"/>
                  </a:lnTo>
                  <a:lnTo>
                    <a:pt x="76200" y="109728"/>
                  </a:lnTo>
                  <a:lnTo>
                    <a:pt x="79248" y="112776"/>
                  </a:lnTo>
                  <a:lnTo>
                    <a:pt x="82296" y="112776"/>
                  </a:lnTo>
                  <a:lnTo>
                    <a:pt x="85344" y="115824"/>
                  </a:lnTo>
                  <a:lnTo>
                    <a:pt x="88392" y="115824"/>
                  </a:lnTo>
                  <a:lnTo>
                    <a:pt x="87545" y="100584"/>
                  </a:lnTo>
                  <a:lnTo>
                    <a:pt x="76200" y="100584"/>
                  </a:lnTo>
                  <a:lnTo>
                    <a:pt x="54864" y="79248"/>
                  </a:lnTo>
                  <a:lnTo>
                    <a:pt x="48768" y="76200"/>
                  </a:lnTo>
                  <a:lnTo>
                    <a:pt x="45720" y="73152"/>
                  </a:lnTo>
                  <a:close/>
                </a:path>
                <a:path w="113029" h="463550">
                  <a:moveTo>
                    <a:pt x="85344" y="60960"/>
                  </a:moveTo>
                  <a:lnTo>
                    <a:pt x="76200" y="60960"/>
                  </a:lnTo>
                  <a:lnTo>
                    <a:pt x="79248" y="100584"/>
                  </a:lnTo>
                  <a:lnTo>
                    <a:pt x="87545" y="100584"/>
                  </a:lnTo>
                  <a:lnTo>
                    <a:pt x="85344" y="60960"/>
                  </a:lnTo>
                  <a:close/>
                </a:path>
                <a:path w="113029" h="463550">
                  <a:moveTo>
                    <a:pt x="9144" y="0"/>
                  </a:moveTo>
                  <a:lnTo>
                    <a:pt x="0" y="0"/>
                  </a:lnTo>
                  <a:lnTo>
                    <a:pt x="3048" y="54864"/>
                  </a:lnTo>
                  <a:lnTo>
                    <a:pt x="12192" y="54864"/>
                  </a:lnTo>
                  <a:lnTo>
                    <a:pt x="12192" y="12192"/>
                  </a:lnTo>
                  <a:lnTo>
                    <a:pt x="25755" y="12192"/>
                  </a:lnTo>
                  <a:lnTo>
                    <a:pt x="18669" y="7620"/>
                  </a:lnTo>
                  <a:lnTo>
                    <a:pt x="13763" y="4095"/>
                  </a:lnTo>
                  <a:lnTo>
                    <a:pt x="9144" y="0"/>
                  </a:lnTo>
                  <a:close/>
                </a:path>
                <a:path w="113029" h="463550">
                  <a:moveTo>
                    <a:pt x="25755" y="12192"/>
                  </a:moveTo>
                  <a:lnTo>
                    <a:pt x="12192" y="12192"/>
                  </a:lnTo>
                  <a:lnTo>
                    <a:pt x="16811" y="16287"/>
                  </a:lnTo>
                  <a:lnTo>
                    <a:pt x="21717" y="19812"/>
                  </a:lnTo>
                  <a:lnTo>
                    <a:pt x="33528" y="27432"/>
                  </a:lnTo>
                  <a:lnTo>
                    <a:pt x="60960" y="36576"/>
                  </a:lnTo>
                  <a:lnTo>
                    <a:pt x="85344" y="36576"/>
                  </a:lnTo>
                  <a:lnTo>
                    <a:pt x="85344" y="27432"/>
                  </a:lnTo>
                  <a:lnTo>
                    <a:pt x="67056" y="27432"/>
                  </a:lnTo>
                  <a:lnTo>
                    <a:pt x="60960" y="24384"/>
                  </a:lnTo>
                  <a:lnTo>
                    <a:pt x="53625" y="22098"/>
                  </a:lnTo>
                  <a:lnTo>
                    <a:pt x="37814" y="17526"/>
                  </a:lnTo>
                  <a:lnTo>
                    <a:pt x="30480" y="15240"/>
                  </a:lnTo>
                  <a:lnTo>
                    <a:pt x="25755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13776" y="3953255"/>
              <a:ext cx="109727" cy="18592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00872" y="3938016"/>
              <a:ext cx="106679" cy="18897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452103" y="3032760"/>
              <a:ext cx="113030" cy="469900"/>
            </a:xfrm>
            <a:custGeom>
              <a:avLst/>
              <a:gdLst/>
              <a:ahLst/>
              <a:cxnLst/>
              <a:rect l="l" t="t" r="r" b="b"/>
              <a:pathLst>
                <a:path w="113029" h="469900">
                  <a:moveTo>
                    <a:pt x="64008" y="411480"/>
                  </a:moveTo>
                  <a:lnTo>
                    <a:pt x="54864" y="414528"/>
                  </a:lnTo>
                  <a:lnTo>
                    <a:pt x="48768" y="414528"/>
                  </a:lnTo>
                  <a:lnTo>
                    <a:pt x="36576" y="420624"/>
                  </a:lnTo>
                  <a:lnTo>
                    <a:pt x="33528" y="423672"/>
                  </a:lnTo>
                  <a:lnTo>
                    <a:pt x="30480" y="429768"/>
                  </a:lnTo>
                  <a:lnTo>
                    <a:pt x="27432" y="432816"/>
                  </a:lnTo>
                  <a:lnTo>
                    <a:pt x="27432" y="451104"/>
                  </a:lnTo>
                  <a:lnTo>
                    <a:pt x="30480" y="457200"/>
                  </a:lnTo>
                  <a:lnTo>
                    <a:pt x="36576" y="460248"/>
                  </a:lnTo>
                  <a:lnTo>
                    <a:pt x="42672" y="466344"/>
                  </a:lnTo>
                  <a:lnTo>
                    <a:pt x="48768" y="469392"/>
                  </a:lnTo>
                  <a:lnTo>
                    <a:pt x="57912" y="466344"/>
                  </a:lnTo>
                  <a:lnTo>
                    <a:pt x="64008" y="466344"/>
                  </a:lnTo>
                  <a:lnTo>
                    <a:pt x="76200" y="460248"/>
                  </a:lnTo>
                  <a:lnTo>
                    <a:pt x="77724" y="457200"/>
                  </a:lnTo>
                  <a:lnTo>
                    <a:pt x="45720" y="457200"/>
                  </a:lnTo>
                  <a:lnTo>
                    <a:pt x="42672" y="454152"/>
                  </a:lnTo>
                  <a:lnTo>
                    <a:pt x="36576" y="451104"/>
                  </a:lnTo>
                  <a:lnTo>
                    <a:pt x="36576" y="432816"/>
                  </a:lnTo>
                  <a:lnTo>
                    <a:pt x="42672" y="426720"/>
                  </a:lnTo>
                  <a:lnTo>
                    <a:pt x="48768" y="423672"/>
                  </a:lnTo>
                  <a:lnTo>
                    <a:pt x="73152" y="423672"/>
                  </a:lnTo>
                  <a:lnTo>
                    <a:pt x="76200" y="420624"/>
                  </a:lnTo>
                  <a:lnTo>
                    <a:pt x="103632" y="420624"/>
                  </a:lnTo>
                  <a:lnTo>
                    <a:pt x="91440" y="414528"/>
                  </a:lnTo>
                  <a:lnTo>
                    <a:pt x="86296" y="412765"/>
                  </a:lnTo>
                  <a:lnTo>
                    <a:pt x="80010" y="411861"/>
                  </a:lnTo>
                  <a:lnTo>
                    <a:pt x="72580" y="411527"/>
                  </a:lnTo>
                  <a:lnTo>
                    <a:pt x="64008" y="411480"/>
                  </a:lnTo>
                  <a:close/>
                </a:path>
                <a:path w="113029" h="469900">
                  <a:moveTo>
                    <a:pt x="103632" y="420624"/>
                  </a:moveTo>
                  <a:lnTo>
                    <a:pt x="76200" y="420624"/>
                  </a:lnTo>
                  <a:lnTo>
                    <a:pt x="79248" y="423672"/>
                  </a:lnTo>
                  <a:lnTo>
                    <a:pt x="91440" y="423672"/>
                  </a:lnTo>
                  <a:lnTo>
                    <a:pt x="94488" y="426720"/>
                  </a:lnTo>
                  <a:lnTo>
                    <a:pt x="97536" y="426720"/>
                  </a:lnTo>
                  <a:lnTo>
                    <a:pt x="97536" y="429768"/>
                  </a:lnTo>
                  <a:lnTo>
                    <a:pt x="100584" y="432816"/>
                  </a:lnTo>
                  <a:lnTo>
                    <a:pt x="103632" y="432816"/>
                  </a:lnTo>
                  <a:lnTo>
                    <a:pt x="103632" y="445008"/>
                  </a:lnTo>
                  <a:lnTo>
                    <a:pt x="94488" y="454152"/>
                  </a:lnTo>
                  <a:lnTo>
                    <a:pt x="91440" y="454152"/>
                  </a:lnTo>
                  <a:lnTo>
                    <a:pt x="91440" y="463296"/>
                  </a:lnTo>
                  <a:lnTo>
                    <a:pt x="100584" y="463296"/>
                  </a:lnTo>
                  <a:lnTo>
                    <a:pt x="103632" y="460248"/>
                  </a:lnTo>
                  <a:lnTo>
                    <a:pt x="106680" y="454152"/>
                  </a:lnTo>
                  <a:lnTo>
                    <a:pt x="109728" y="451104"/>
                  </a:lnTo>
                  <a:lnTo>
                    <a:pt x="112776" y="445008"/>
                  </a:lnTo>
                  <a:lnTo>
                    <a:pt x="112776" y="432816"/>
                  </a:lnTo>
                  <a:lnTo>
                    <a:pt x="109728" y="426720"/>
                  </a:lnTo>
                  <a:lnTo>
                    <a:pt x="103632" y="420624"/>
                  </a:lnTo>
                  <a:close/>
                </a:path>
                <a:path w="113029" h="469900">
                  <a:moveTo>
                    <a:pt x="73152" y="423672"/>
                  </a:moveTo>
                  <a:lnTo>
                    <a:pt x="57912" y="423672"/>
                  </a:lnTo>
                  <a:lnTo>
                    <a:pt x="64008" y="426720"/>
                  </a:lnTo>
                  <a:lnTo>
                    <a:pt x="67056" y="429768"/>
                  </a:lnTo>
                  <a:lnTo>
                    <a:pt x="70104" y="429768"/>
                  </a:lnTo>
                  <a:lnTo>
                    <a:pt x="73152" y="435864"/>
                  </a:lnTo>
                  <a:lnTo>
                    <a:pt x="73152" y="448056"/>
                  </a:lnTo>
                  <a:lnTo>
                    <a:pt x="67056" y="454152"/>
                  </a:lnTo>
                  <a:lnTo>
                    <a:pt x="60960" y="457200"/>
                  </a:lnTo>
                  <a:lnTo>
                    <a:pt x="77724" y="457200"/>
                  </a:lnTo>
                  <a:lnTo>
                    <a:pt x="82296" y="448056"/>
                  </a:lnTo>
                  <a:lnTo>
                    <a:pt x="82296" y="438912"/>
                  </a:lnTo>
                  <a:lnTo>
                    <a:pt x="79248" y="432816"/>
                  </a:lnTo>
                  <a:lnTo>
                    <a:pt x="79248" y="429768"/>
                  </a:lnTo>
                  <a:lnTo>
                    <a:pt x="73152" y="423672"/>
                  </a:lnTo>
                  <a:close/>
                </a:path>
                <a:path w="113029" h="469900">
                  <a:moveTo>
                    <a:pt x="85344" y="347472"/>
                  </a:moveTo>
                  <a:lnTo>
                    <a:pt x="76200" y="347472"/>
                  </a:lnTo>
                  <a:lnTo>
                    <a:pt x="76200" y="359664"/>
                  </a:lnTo>
                  <a:lnTo>
                    <a:pt x="21336" y="362712"/>
                  </a:lnTo>
                  <a:lnTo>
                    <a:pt x="21336" y="371856"/>
                  </a:lnTo>
                  <a:lnTo>
                    <a:pt x="79248" y="405384"/>
                  </a:lnTo>
                  <a:lnTo>
                    <a:pt x="88392" y="405384"/>
                  </a:lnTo>
                  <a:lnTo>
                    <a:pt x="87630" y="396240"/>
                  </a:lnTo>
                  <a:lnTo>
                    <a:pt x="79248" y="396240"/>
                  </a:lnTo>
                  <a:lnTo>
                    <a:pt x="39624" y="371856"/>
                  </a:lnTo>
                  <a:lnTo>
                    <a:pt x="76200" y="368808"/>
                  </a:lnTo>
                  <a:lnTo>
                    <a:pt x="106680" y="368808"/>
                  </a:lnTo>
                  <a:lnTo>
                    <a:pt x="104394" y="359664"/>
                  </a:lnTo>
                  <a:lnTo>
                    <a:pt x="85344" y="359664"/>
                  </a:lnTo>
                  <a:lnTo>
                    <a:pt x="85344" y="347472"/>
                  </a:lnTo>
                  <a:close/>
                </a:path>
                <a:path w="113029" h="469900">
                  <a:moveTo>
                    <a:pt x="85344" y="368808"/>
                  </a:moveTo>
                  <a:lnTo>
                    <a:pt x="76200" y="368808"/>
                  </a:lnTo>
                  <a:lnTo>
                    <a:pt x="79248" y="396240"/>
                  </a:lnTo>
                  <a:lnTo>
                    <a:pt x="87630" y="396240"/>
                  </a:lnTo>
                  <a:lnTo>
                    <a:pt x="85344" y="368808"/>
                  </a:lnTo>
                  <a:close/>
                </a:path>
                <a:path w="113029" h="469900">
                  <a:moveTo>
                    <a:pt x="103632" y="356616"/>
                  </a:moveTo>
                  <a:lnTo>
                    <a:pt x="85344" y="359664"/>
                  </a:lnTo>
                  <a:lnTo>
                    <a:pt x="104394" y="359664"/>
                  </a:lnTo>
                  <a:lnTo>
                    <a:pt x="103632" y="356616"/>
                  </a:lnTo>
                  <a:close/>
                </a:path>
                <a:path w="113029" h="469900">
                  <a:moveTo>
                    <a:pt x="60960" y="295656"/>
                  </a:moveTo>
                  <a:lnTo>
                    <a:pt x="24384" y="295656"/>
                  </a:lnTo>
                  <a:lnTo>
                    <a:pt x="21336" y="298704"/>
                  </a:lnTo>
                  <a:lnTo>
                    <a:pt x="21336" y="301752"/>
                  </a:lnTo>
                  <a:lnTo>
                    <a:pt x="18288" y="307848"/>
                  </a:lnTo>
                  <a:lnTo>
                    <a:pt x="18288" y="320040"/>
                  </a:lnTo>
                  <a:lnTo>
                    <a:pt x="21336" y="326136"/>
                  </a:lnTo>
                  <a:lnTo>
                    <a:pt x="27432" y="332232"/>
                  </a:lnTo>
                  <a:lnTo>
                    <a:pt x="39624" y="338328"/>
                  </a:lnTo>
                  <a:lnTo>
                    <a:pt x="64008" y="338328"/>
                  </a:lnTo>
                  <a:lnTo>
                    <a:pt x="74342" y="337756"/>
                  </a:lnTo>
                  <a:lnTo>
                    <a:pt x="82677" y="336042"/>
                  </a:lnTo>
                  <a:lnTo>
                    <a:pt x="89296" y="333184"/>
                  </a:lnTo>
                  <a:lnTo>
                    <a:pt x="94488" y="329184"/>
                  </a:lnTo>
                  <a:lnTo>
                    <a:pt x="60960" y="329184"/>
                  </a:lnTo>
                  <a:lnTo>
                    <a:pt x="52387" y="329136"/>
                  </a:lnTo>
                  <a:lnTo>
                    <a:pt x="44958" y="328803"/>
                  </a:lnTo>
                  <a:lnTo>
                    <a:pt x="38671" y="327898"/>
                  </a:lnTo>
                  <a:lnTo>
                    <a:pt x="33528" y="326136"/>
                  </a:lnTo>
                  <a:lnTo>
                    <a:pt x="27432" y="320040"/>
                  </a:lnTo>
                  <a:lnTo>
                    <a:pt x="27432" y="304800"/>
                  </a:lnTo>
                  <a:lnTo>
                    <a:pt x="33528" y="301752"/>
                  </a:lnTo>
                  <a:lnTo>
                    <a:pt x="36957" y="299513"/>
                  </a:lnTo>
                  <a:lnTo>
                    <a:pt x="42672" y="297561"/>
                  </a:lnTo>
                  <a:lnTo>
                    <a:pt x="50673" y="296179"/>
                  </a:lnTo>
                  <a:lnTo>
                    <a:pt x="60960" y="295656"/>
                  </a:lnTo>
                  <a:close/>
                </a:path>
                <a:path w="113029" h="469900">
                  <a:moveTo>
                    <a:pt x="94488" y="289560"/>
                  </a:moveTo>
                  <a:lnTo>
                    <a:pt x="33528" y="289560"/>
                  </a:lnTo>
                  <a:lnTo>
                    <a:pt x="27432" y="295656"/>
                  </a:lnTo>
                  <a:lnTo>
                    <a:pt x="69532" y="295703"/>
                  </a:lnTo>
                  <a:lnTo>
                    <a:pt x="76962" y="296037"/>
                  </a:lnTo>
                  <a:lnTo>
                    <a:pt x="83248" y="296941"/>
                  </a:lnTo>
                  <a:lnTo>
                    <a:pt x="88392" y="298704"/>
                  </a:lnTo>
                  <a:lnTo>
                    <a:pt x="94488" y="304800"/>
                  </a:lnTo>
                  <a:lnTo>
                    <a:pt x="94488" y="320040"/>
                  </a:lnTo>
                  <a:lnTo>
                    <a:pt x="88392" y="323088"/>
                  </a:lnTo>
                  <a:lnTo>
                    <a:pt x="84963" y="325326"/>
                  </a:lnTo>
                  <a:lnTo>
                    <a:pt x="79248" y="327279"/>
                  </a:lnTo>
                  <a:lnTo>
                    <a:pt x="71247" y="328660"/>
                  </a:lnTo>
                  <a:lnTo>
                    <a:pt x="60960" y="329184"/>
                  </a:lnTo>
                  <a:lnTo>
                    <a:pt x="94488" y="329184"/>
                  </a:lnTo>
                  <a:lnTo>
                    <a:pt x="100584" y="323088"/>
                  </a:lnTo>
                  <a:lnTo>
                    <a:pt x="103632" y="316992"/>
                  </a:lnTo>
                  <a:lnTo>
                    <a:pt x="103632" y="304800"/>
                  </a:lnTo>
                  <a:lnTo>
                    <a:pt x="100584" y="298704"/>
                  </a:lnTo>
                  <a:lnTo>
                    <a:pt x="97536" y="295656"/>
                  </a:lnTo>
                  <a:lnTo>
                    <a:pt x="94488" y="289560"/>
                  </a:lnTo>
                  <a:close/>
                </a:path>
                <a:path w="113029" h="469900">
                  <a:moveTo>
                    <a:pt x="82296" y="286512"/>
                  </a:moveTo>
                  <a:lnTo>
                    <a:pt x="45720" y="286512"/>
                  </a:lnTo>
                  <a:lnTo>
                    <a:pt x="39624" y="289560"/>
                  </a:lnTo>
                  <a:lnTo>
                    <a:pt x="88392" y="289560"/>
                  </a:lnTo>
                  <a:lnTo>
                    <a:pt x="82296" y="286512"/>
                  </a:lnTo>
                  <a:close/>
                </a:path>
                <a:path w="113029" h="469900">
                  <a:moveTo>
                    <a:pt x="70104" y="283464"/>
                  </a:moveTo>
                  <a:lnTo>
                    <a:pt x="57912" y="286512"/>
                  </a:lnTo>
                  <a:lnTo>
                    <a:pt x="76200" y="286512"/>
                  </a:lnTo>
                  <a:lnTo>
                    <a:pt x="70104" y="283464"/>
                  </a:lnTo>
                  <a:close/>
                </a:path>
                <a:path w="113029" h="469900">
                  <a:moveTo>
                    <a:pt x="33528" y="201168"/>
                  </a:moveTo>
                  <a:lnTo>
                    <a:pt x="30480" y="201168"/>
                  </a:lnTo>
                  <a:lnTo>
                    <a:pt x="24384" y="204216"/>
                  </a:lnTo>
                  <a:lnTo>
                    <a:pt x="15240" y="213360"/>
                  </a:lnTo>
                  <a:lnTo>
                    <a:pt x="15240" y="219456"/>
                  </a:lnTo>
                  <a:lnTo>
                    <a:pt x="12192" y="222504"/>
                  </a:lnTo>
                  <a:lnTo>
                    <a:pt x="12192" y="243840"/>
                  </a:lnTo>
                  <a:lnTo>
                    <a:pt x="21336" y="262128"/>
                  </a:lnTo>
                  <a:lnTo>
                    <a:pt x="27432" y="268224"/>
                  </a:lnTo>
                  <a:lnTo>
                    <a:pt x="36576" y="271272"/>
                  </a:lnTo>
                  <a:lnTo>
                    <a:pt x="42672" y="274320"/>
                  </a:lnTo>
                  <a:lnTo>
                    <a:pt x="67056" y="274320"/>
                  </a:lnTo>
                  <a:lnTo>
                    <a:pt x="79248" y="268224"/>
                  </a:lnTo>
                  <a:lnTo>
                    <a:pt x="85344" y="262128"/>
                  </a:lnTo>
                  <a:lnTo>
                    <a:pt x="39624" y="262128"/>
                  </a:lnTo>
                  <a:lnTo>
                    <a:pt x="36576" y="259080"/>
                  </a:lnTo>
                  <a:lnTo>
                    <a:pt x="33528" y="259080"/>
                  </a:lnTo>
                  <a:lnTo>
                    <a:pt x="27432" y="252984"/>
                  </a:lnTo>
                  <a:lnTo>
                    <a:pt x="27432" y="249936"/>
                  </a:lnTo>
                  <a:lnTo>
                    <a:pt x="24384" y="246888"/>
                  </a:lnTo>
                  <a:lnTo>
                    <a:pt x="24384" y="243840"/>
                  </a:lnTo>
                  <a:lnTo>
                    <a:pt x="21336" y="240792"/>
                  </a:lnTo>
                  <a:lnTo>
                    <a:pt x="21336" y="225552"/>
                  </a:lnTo>
                  <a:lnTo>
                    <a:pt x="24384" y="222504"/>
                  </a:lnTo>
                  <a:lnTo>
                    <a:pt x="24384" y="219456"/>
                  </a:lnTo>
                  <a:lnTo>
                    <a:pt x="27432" y="216408"/>
                  </a:lnTo>
                  <a:lnTo>
                    <a:pt x="27432" y="213360"/>
                  </a:lnTo>
                  <a:lnTo>
                    <a:pt x="30480" y="213360"/>
                  </a:lnTo>
                  <a:lnTo>
                    <a:pt x="33528" y="210312"/>
                  </a:lnTo>
                  <a:lnTo>
                    <a:pt x="36576" y="210312"/>
                  </a:lnTo>
                  <a:lnTo>
                    <a:pt x="33528" y="201168"/>
                  </a:lnTo>
                  <a:close/>
                </a:path>
                <a:path w="113029" h="469900">
                  <a:moveTo>
                    <a:pt x="91440" y="207264"/>
                  </a:moveTo>
                  <a:lnTo>
                    <a:pt x="79248" y="207264"/>
                  </a:lnTo>
                  <a:lnTo>
                    <a:pt x="82296" y="213360"/>
                  </a:lnTo>
                  <a:lnTo>
                    <a:pt x="85344" y="216408"/>
                  </a:lnTo>
                  <a:lnTo>
                    <a:pt x="85344" y="219456"/>
                  </a:lnTo>
                  <a:lnTo>
                    <a:pt x="88392" y="225552"/>
                  </a:lnTo>
                  <a:lnTo>
                    <a:pt x="88392" y="240792"/>
                  </a:lnTo>
                  <a:lnTo>
                    <a:pt x="85344" y="246888"/>
                  </a:lnTo>
                  <a:lnTo>
                    <a:pt x="82296" y="249936"/>
                  </a:lnTo>
                  <a:lnTo>
                    <a:pt x="79248" y="256032"/>
                  </a:lnTo>
                  <a:lnTo>
                    <a:pt x="76200" y="259080"/>
                  </a:lnTo>
                  <a:lnTo>
                    <a:pt x="70104" y="259080"/>
                  </a:lnTo>
                  <a:lnTo>
                    <a:pt x="64008" y="262128"/>
                  </a:lnTo>
                  <a:lnTo>
                    <a:pt x="85344" y="262128"/>
                  </a:lnTo>
                  <a:lnTo>
                    <a:pt x="91440" y="259080"/>
                  </a:lnTo>
                  <a:lnTo>
                    <a:pt x="94488" y="249936"/>
                  </a:lnTo>
                  <a:lnTo>
                    <a:pt x="97536" y="243840"/>
                  </a:lnTo>
                  <a:lnTo>
                    <a:pt x="97536" y="222504"/>
                  </a:lnTo>
                  <a:lnTo>
                    <a:pt x="94488" y="216408"/>
                  </a:lnTo>
                  <a:lnTo>
                    <a:pt x="94488" y="210312"/>
                  </a:lnTo>
                  <a:lnTo>
                    <a:pt x="91440" y="207264"/>
                  </a:lnTo>
                  <a:close/>
                </a:path>
                <a:path w="113029" h="469900">
                  <a:moveTo>
                    <a:pt x="82296" y="195072"/>
                  </a:moveTo>
                  <a:lnTo>
                    <a:pt x="51816" y="198120"/>
                  </a:lnTo>
                  <a:lnTo>
                    <a:pt x="54864" y="231648"/>
                  </a:lnTo>
                  <a:lnTo>
                    <a:pt x="64008" y="231648"/>
                  </a:lnTo>
                  <a:lnTo>
                    <a:pt x="60960" y="207264"/>
                  </a:lnTo>
                  <a:lnTo>
                    <a:pt x="91440" y="207264"/>
                  </a:lnTo>
                  <a:lnTo>
                    <a:pt x="88392" y="201168"/>
                  </a:lnTo>
                  <a:lnTo>
                    <a:pt x="82296" y="195072"/>
                  </a:lnTo>
                  <a:close/>
                </a:path>
                <a:path w="113029" h="469900">
                  <a:moveTo>
                    <a:pt x="91440" y="143256"/>
                  </a:moveTo>
                  <a:lnTo>
                    <a:pt x="6096" y="149352"/>
                  </a:lnTo>
                  <a:lnTo>
                    <a:pt x="9144" y="155448"/>
                  </a:lnTo>
                  <a:lnTo>
                    <a:pt x="12192" y="155448"/>
                  </a:lnTo>
                  <a:lnTo>
                    <a:pt x="15240" y="158496"/>
                  </a:lnTo>
                  <a:lnTo>
                    <a:pt x="18288" y="164592"/>
                  </a:lnTo>
                  <a:lnTo>
                    <a:pt x="24384" y="167640"/>
                  </a:lnTo>
                  <a:lnTo>
                    <a:pt x="27432" y="170688"/>
                  </a:lnTo>
                  <a:lnTo>
                    <a:pt x="30480" y="176784"/>
                  </a:lnTo>
                  <a:lnTo>
                    <a:pt x="39624" y="176784"/>
                  </a:lnTo>
                  <a:lnTo>
                    <a:pt x="39624" y="173736"/>
                  </a:lnTo>
                  <a:lnTo>
                    <a:pt x="33528" y="167640"/>
                  </a:lnTo>
                  <a:lnTo>
                    <a:pt x="30480" y="161544"/>
                  </a:lnTo>
                  <a:lnTo>
                    <a:pt x="30480" y="158496"/>
                  </a:lnTo>
                  <a:lnTo>
                    <a:pt x="27432" y="158496"/>
                  </a:lnTo>
                  <a:lnTo>
                    <a:pt x="91440" y="152400"/>
                  </a:lnTo>
                  <a:lnTo>
                    <a:pt x="91440" y="143256"/>
                  </a:lnTo>
                  <a:close/>
                </a:path>
                <a:path w="113029" h="469900">
                  <a:moveTo>
                    <a:pt x="67056" y="67056"/>
                  </a:moveTo>
                  <a:lnTo>
                    <a:pt x="24384" y="67056"/>
                  </a:lnTo>
                  <a:lnTo>
                    <a:pt x="18288" y="70104"/>
                  </a:lnTo>
                  <a:lnTo>
                    <a:pt x="15240" y="73152"/>
                  </a:lnTo>
                  <a:lnTo>
                    <a:pt x="9144" y="76200"/>
                  </a:lnTo>
                  <a:lnTo>
                    <a:pt x="6096" y="82296"/>
                  </a:lnTo>
                  <a:lnTo>
                    <a:pt x="6096" y="85344"/>
                  </a:lnTo>
                  <a:lnTo>
                    <a:pt x="3048" y="91440"/>
                  </a:lnTo>
                  <a:lnTo>
                    <a:pt x="3048" y="103632"/>
                  </a:lnTo>
                  <a:lnTo>
                    <a:pt x="6096" y="109728"/>
                  </a:lnTo>
                  <a:lnTo>
                    <a:pt x="12192" y="115824"/>
                  </a:lnTo>
                  <a:lnTo>
                    <a:pt x="24384" y="121920"/>
                  </a:lnTo>
                  <a:lnTo>
                    <a:pt x="42672" y="121920"/>
                  </a:lnTo>
                  <a:lnTo>
                    <a:pt x="48768" y="118872"/>
                  </a:lnTo>
                  <a:lnTo>
                    <a:pt x="51816" y="112776"/>
                  </a:lnTo>
                  <a:lnTo>
                    <a:pt x="54864" y="109728"/>
                  </a:lnTo>
                  <a:lnTo>
                    <a:pt x="21336" y="109728"/>
                  </a:lnTo>
                  <a:lnTo>
                    <a:pt x="12192" y="100584"/>
                  </a:lnTo>
                  <a:lnTo>
                    <a:pt x="12192" y="88392"/>
                  </a:lnTo>
                  <a:lnTo>
                    <a:pt x="21336" y="79248"/>
                  </a:lnTo>
                  <a:lnTo>
                    <a:pt x="30480" y="79248"/>
                  </a:lnTo>
                  <a:lnTo>
                    <a:pt x="36576" y="76200"/>
                  </a:lnTo>
                  <a:lnTo>
                    <a:pt x="82296" y="76200"/>
                  </a:lnTo>
                  <a:lnTo>
                    <a:pt x="79248" y="73152"/>
                  </a:lnTo>
                  <a:lnTo>
                    <a:pt x="67056" y="67056"/>
                  </a:lnTo>
                  <a:close/>
                </a:path>
                <a:path w="113029" h="469900">
                  <a:moveTo>
                    <a:pt x="82296" y="76200"/>
                  </a:moveTo>
                  <a:lnTo>
                    <a:pt x="67056" y="76200"/>
                  </a:lnTo>
                  <a:lnTo>
                    <a:pt x="73152" y="82296"/>
                  </a:lnTo>
                  <a:lnTo>
                    <a:pt x="76200" y="82296"/>
                  </a:lnTo>
                  <a:lnTo>
                    <a:pt x="76200" y="85344"/>
                  </a:lnTo>
                  <a:lnTo>
                    <a:pt x="79248" y="88392"/>
                  </a:lnTo>
                  <a:lnTo>
                    <a:pt x="79248" y="100584"/>
                  </a:lnTo>
                  <a:lnTo>
                    <a:pt x="73152" y="106680"/>
                  </a:lnTo>
                  <a:lnTo>
                    <a:pt x="67056" y="106680"/>
                  </a:lnTo>
                  <a:lnTo>
                    <a:pt x="70104" y="115824"/>
                  </a:lnTo>
                  <a:lnTo>
                    <a:pt x="76200" y="115824"/>
                  </a:lnTo>
                  <a:lnTo>
                    <a:pt x="82296" y="112776"/>
                  </a:lnTo>
                  <a:lnTo>
                    <a:pt x="85344" y="109728"/>
                  </a:lnTo>
                  <a:lnTo>
                    <a:pt x="88392" y="103632"/>
                  </a:lnTo>
                  <a:lnTo>
                    <a:pt x="88392" y="85344"/>
                  </a:lnTo>
                  <a:lnTo>
                    <a:pt x="85344" y="82296"/>
                  </a:lnTo>
                  <a:lnTo>
                    <a:pt x="82296" y="76200"/>
                  </a:lnTo>
                  <a:close/>
                </a:path>
                <a:path w="113029" h="469900">
                  <a:moveTo>
                    <a:pt x="51816" y="76200"/>
                  </a:moveTo>
                  <a:lnTo>
                    <a:pt x="36576" y="76200"/>
                  </a:lnTo>
                  <a:lnTo>
                    <a:pt x="39624" y="79248"/>
                  </a:lnTo>
                  <a:lnTo>
                    <a:pt x="45720" y="82296"/>
                  </a:lnTo>
                  <a:lnTo>
                    <a:pt x="48768" y="85344"/>
                  </a:lnTo>
                  <a:lnTo>
                    <a:pt x="48768" y="91440"/>
                  </a:lnTo>
                  <a:lnTo>
                    <a:pt x="51816" y="97536"/>
                  </a:lnTo>
                  <a:lnTo>
                    <a:pt x="45720" y="103632"/>
                  </a:lnTo>
                  <a:lnTo>
                    <a:pt x="42672" y="109728"/>
                  </a:lnTo>
                  <a:lnTo>
                    <a:pt x="54864" y="109728"/>
                  </a:lnTo>
                  <a:lnTo>
                    <a:pt x="57912" y="106680"/>
                  </a:lnTo>
                  <a:lnTo>
                    <a:pt x="60960" y="100584"/>
                  </a:lnTo>
                  <a:lnTo>
                    <a:pt x="57912" y="94488"/>
                  </a:lnTo>
                  <a:lnTo>
                    <a:pt x="57912" y="88392"/>
                  </a:lnTo>
                  <a:lnTo>
                    <a:pt x="54864" y="82296"/>
                  </a:lnTo>
                  <a:lnTo>
                    <a:pt x="51816" y="79248"/>
                  </a:lnTo>
                  <a:lnTo>
                    <a:pt x="51816" y="76200"/>
                  </a:lnTo>
                  <a:close/>
                </a:path>
                <a:path w="113029" h="469900">
                  <a:moveTo>
                    <a:pt x="51816" y="64008"/>
                  </a:moveTo>
                  <a:lnTo>
                    <a:pt x="42672" y="67056"/>
                  </a:lnTo>
                  <a:lnTo>
                    <a:pt x="60960" y="67056"/>
                  </a:lnTo>
                  <a:lnTo>
                    <a:pt x="51816" y="64008"/>
                  </a:lnTo>
                  <a:close/>
                </a:path>
                <a:path w="113029" h="469900">
                  <a:moveTo>
                    <a:pt x="30480" y="9144"/>
                  </a:moveTo>
                  <a:lnTo>
                    <a:pt x="12192" y="9144"/>
                  </a:lnTo>
                  <a:lnTo>
                    <a:pt x="9144" y="12192"/>
                  </a:lnTo>
                  <a:lnTo>
                    <a:pt x="6096" y="12192"/>
                  </a:lnTo>
                  <a:lnTo>
                    <a:pt x="3048" y="15240"/>
                  </a:lnTo>
                  <a:lnTo>
                    <a:pt x="3048" y="21336"/>
                  </a:lnTo>
                  <a:lnTo>
                    <a:pt x="0" y="24384"/>
                  </a:lnTo>
                  <a:lnTo>
                    <a:pt x="0" y="39624"/>
                  </a:lnTo>
                  <a:lnTo>
                    <a:pt x="3048" y="45720"/>
                  </a:lnTo>
                  <a:lnTo>
                    <a:pt x="6096" y="48768"/>
                  </a:lnTo>
                  <a:lnTo>
                    <a:pt x="9144" y="54864"/>
                  </a:lnTo>
                  <a:lnTo>
                    <a:pt x="15240" y="54864"/>
                  </a:lnTo>
                  <a:lnTo>
                    <a:pt x="24384" y="57912"/>
                  </a:lnTo>
                  <a:lnTo>
                    <a:pt x="24384" y="45720"/>
                  </a:lnTo>
                  <a:lnTo>
                    <a:pt x="15240" y="45720"/>
                  </a:lnTo>
                  <a:lnTo>
                    <a:pt x="9144" y="39624"/>
                  </a:lnTo>
                  <a:lnTo>
                    <a:pt x="9144" y="24384"/>
                  </a:lnTo>
                  <a:lnTo>
                    <a:pt x="12192" y="21336"/>
                  </a:lnTo>
                  <a:lnTo>
                    <a:pt x="12192" y="18288"/>
                  </a:lnTo>
                  <a:lnTo>
                    <a:pt x="36576" y="18288"/>
                  </a:lnTo>
                  <a:lnTo>
                    <a:pt x="36576" y="15240"/>
                  </a:lnTo>
                  <a:lnTo>
                    <a:pt x="30480" y="9144"/>
                  </a:lnTo>
                  <a:close/>
                </a:path>
                <a:path w="113029" h="469900">
                  <a:moveTo>
                    <a:pt x="82296" y="12192"/>
                  </a:moveTo>
                  <a:lnTo>
                    <a:pt x="67056" y="12192"/>
                  </a:lnTo>
                  <a:lnTo>
                    <a:pt x="73152" y="18288"/>
                  </a:lnTo>
                  <a:lnTo>
                    <a:pt x="76200" y="24384"/>
                  </a:lnTo>
                  <a:lnTo>
                    <a:pt x="76200" y="36576"/>
                  </a:lnTo>
                  <a:lnTo>
                    <a:pt x="73152" y="39624"/>
                  </a:lnTo>
                  <a:lnTo>
                    <a:pt x="70104" y="39624"/>
                  </a:lnTo>
                  <a:lnTo>
                    <a:pt x="67056" y="42672"/>
                  </a:lnTo>
                  <a:lnTo>
                    <a:pt x="60960" y="45720"/>
                  </a:lnTo>
                  <a:lnTo>
                    <a:pt x="64008" y="54864"/>
                  </a:lnTo>
                  <a:lnTo>
                    <a:pt x="70104" y="54864"/>
                  </a:lnTo>
                  <a:lnTo>
                    <a:pt x="76200" y="51816"/>
                  </a:lnTo>
                  <a:lnTo>
                    <a:pt x="85344" y="33528"/>
                  </a:lnTo>
                  <a:lnTo>
                    <a:pt x="85344" y="27432"/>
                  </a:lnTo>
                  <a:lnTo>
                    <a:pt x="82296" y="18288"/>
                  </a:lnTo>
                  <a:lnTo>
                    <a:pt x="82296" y="12192"/>
                  </a:lnTo>
                  <a:close/>
                </a:path>
                <a:path w="113029" h="469900">
                  <a:moveTo>
                    <a:pt x="64008" y="0"/>
                  </a:moveTo>
                  <a:lnTo>
                    <a:pt x="51816" y="0"/>
                  </a:lnTo>
                  <a:lnTo>
                    <a:pt x="45720" y="3048"/>
                  </a:lnTo>
                  <a:lnTo>
                    <a:pt x="36576" y="12192"/>
                  </a:lnTo>
                  <a:lnTo>
                    <a:pt x="36576" y="18288"/>
                  </a:lnTo>
                  <a:lnTo>
                    <a:pt x="27432" y="18288"/>
                  </a:lnTo>
                  <a:lnTo>
                    <a:pt x="33528" y="24384"/>
                  </a:lnTo>
                  <a:lnTo>
                    <a:pt x="33528" y="30480"/>
                  </a:lnTo>
                  <a:lnTo>
                    <a:pt x="36576" y="33528"/>
                  </a:lnTo>
                  <a:lnTo>
                    <a:pt x="36576" y="36576"/>
                  </a:lnTo>
                  <a:lnTo>
                    <a:pt x="42672" y="36576"/>
                  </a:lnTo>
                  <a:lnTo>
                    <a:pt x="42672" y="21336"/>
                  </a:lnTo>
                  <a:lnTo>
                    <a:pt x="51816" y="12192"/>
                  </a:lnTo>
                  <a:lnTo>
                    <a:pt x="82296" y="12192"/>
                  </a:lnTo>
                  <a:lnTo>
                    <a:pt x="76200" y="9144"/>
                  </a:lnTo>
                  <a:lnTo>
                    <a:pt x="70104" y="3048"/>
                  </a:lnTo>
                  <a:lnTo>
                    <a:pt x="64008" y="0"/>
                  </a:lnTo>
                  <a:close/>
                </a:path>
                <a:path w="113029" h="469900">
                  <a:moveTo>
                    <a:pt x="24384" y="6096"/>
                  </a:moveTo>
                  <a:lnTo>
                    <a:pt x="18288" y="6096"/>
                  </a:lnTo>
                  <a:lnTo>
                    <a:pt x="15240" y="9144"/>
                  </a:lnTo>
                  <a:lnTo>
                    <a:pt x="27432" y="9144"/>
                  </a:lnTo>
                  <a:lnTo>
                    <a:pt x="24384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2" name="object 42"/>
            <p:cNvSpPr/>
            <p:nvPr/>
          </p:nvSpPr>
          <p:spPr>
            <a:xfrm>
              <a:off x="7897367" y="2051303"/>
              <a:ext cx="106680" cy="935990"/>
            </a:xfrm>
            <a:custGeom>
              <a:avLst/>
              <a:gdLst/>
              <a:ahLst/>
              <a:cxnLst/>
              <a:rect l="l" t="t" r="r" b="b"/>
              <a:pathLst>
                <a:path w="106679" h="935989">
                  <a:moveTo>
                    <a:pt x="27432" y="856488"/>
                  </a:moveTo>
                  <a:lnTo>
                    <a:pt x="21336" y="856488"/>
                  </a:lnTo>
                  <a:lnTo>
                    <a:pt x="18288" y="859536"/>
                  </a:lnTo>
                  <a:lnTo>
                    <a:pt x="18288" y="865632"/>
                  </a:lnTo>
                  <a:lnTo>
                    <a:pt x="67056" y="935736"/>
                  </a:lnTo>
                  <a:lnTo>
                    <a:pt x="71810" y="926591"/>
                  </a:lnTo>
                  <a:lnTo>
                    <a:pt x="60960" y="926591"/>
                  </a:lnTo>
                  <a:lnTo>
                    <a:pt x="59731" y="907985"/>
                  </a:lnTo>
                  <a:lnTo>
                    <a:pt x="27432" y="859536"/>
                  </a:lnTo>
                  <a:lnTo>
                    <a:pt x="27432" y="856488"/>
                  </a:lnTo>
                  <a:close/>
                </a:path>
                <a:path w="106679" h="935989">
                  <a:moveTo>
                    <a:pt x="59731" y="907985"/>
                  </a:moveTo>
                  <a:lnTo>
                    <a:pt x="60960" y="926591"/>
                  </a:lnTo>
                  <a:lnTo>
                    <a:pt x="71810" y="926591"/>
                  </a:lnTo>
                  <a:lnTo>
                    <a:pt x="72994" y="924315"/>
                  </a:lnTo>
                  <a:lnTo>
                    <a:pt x="72941" y="923544"/>
                  </a:lnTo>
                  <a:lnTo>
                    <a:pt x="60960" y="923544"/>
                  </a:lnTo>
                  <a:lnTo>
                    <a:pt x="64974" y="915849"/>
                  </a:lnTo>
                  <a:lnTo>
                    <a:pt x="59731" y="907985"/>
                  </a:lnTo>
                  <a:close/>
                </a:path>
                <a:path w="106679" h="935989">
                  <a:moveTo>
                    <a:pt x="72994" y="924315"/>
                  </a:moveTo>
                  <a:lnTo>
                    <a:pt x="71810" y="926591"/>
                  </a:lnTo>
                  <a:lnTo>
                    <a:pt x="73152" y="926591"/>
                  </a:lnTo>
                  <a:lnTo>
                    <a:pt x="72994" y="924315"/>
                  </a:lnTo>
                  <a:close/>
                </a:path>
                <a:path w="106679" h="935989">
                  <a:moveTo>
                    <a:pt x="103632" y="850391"/>
                  </a:moveTo>
                  <a:lnTo>
                    <a:pt x="97536" y="850391"/>
                  </a:lnTo>
                  <a:lnTo>
                    <a:pt x="97536" y="853440"/>
                  </a:lnTo>
                  <a:lnTo>
                    <a:pt x="71540" y="903264"/>
                  </a:lnTo>
                  <a:lnTo>
                    <a:pt x="72994" y="924315"/>
                  </a:lnTo>
                  <a:lnTo>
                    <a:pt x="106680" y="859536"/>
                  </a:lnTo>
                  <a:lnTo>
                    <a:pt x="106680" y="853440"/>
                  </a:lnTo>
                  <a:lnTo>
                    <a:pt x="103632" y="850391"/>
                  </a:lnTo>
                  <a:close/>
                </a:path>
                <a:path w="106679" h="935989">
                  <a:moveTo>
                    <a:pt x="64974" y="915849"/>
                  </a:moveTo>
                  <a:lnTo>
                    <a:pt x="60960" y="923544"/>
                  </a:lnTo>
                  <a:lnTo>
                    <a:pt x="70104" y="923544"/>
                  </a:lnTo>
                  <a:lnTo>
                    <a:pt x="64974" y="915849"/>
                  </a:lnTo>
                  <a:close/>
                </a:path>
                <a:path w="106679" h="935989">
                  <a:moveTo>
                    <a:pt x="71540" y="903264"/>
                  </a:moveTo>
                  <a:lnTo>
                    <a:pt x="64974" y="915849"/>
                  </a:lnTo>
                  <a:lnTo>
                    <a:pt x="70104" y="923544"/>
                  </a:lnTo>
                  <a:lnTo>
                    <a:pt x="72941" y="923544"/>
                  </a:lnTo>
                  <a:lnTo>
                    <a:pt x="71540" y="903264"/>
                  </a:lnTo>
                  <a:close/>
                </a:path>
                <a:path w="106679" h="935989">
                  <a:moveTo>
                    <a:pt x="9144" y="0"/>
                  </a:moveTo>
                  <a:lnTo>
                    <a:pt x="0" y="3047"/>
                  </a:lnTo>
                  <a:lnTo>
                    <a:pt x="59731" y="907985"/>
                  </a:lnTo>
                  <a:lnTo>
                    <a:pt x="64974" y="915849"/>
                  </a:lnTo>
                  <a:lnTo>
                    <a:pt x="71540" y="903264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706589" y="4818736"/>
            <a:ext cx="1027343" cy="218706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1325" spc="13" dirty="0">
                <a:latin typeface="Calibri"/>
                <a:cs typeface="Calibri"/>
              </a:rPr>
              <a:t>Photo</a:t>
            </a:r>
            <a:r>
              <a:rPr sz="1325" spc="-56" dirty="0">
                <a:latin typeface="Calibri"/>
                <a:cs typeface="Calibri"/>
              </a:rPr>
              <a:t> </a:t>
            </a:r>
            <a:r>
              <a:rPr sz="1325" spc="9" dirty="0">
                <a:latin typeface="Calibri"/>
                <a:cs typeface="Calibri"/>
              </a:rPr>
              <a:t>after</a:t>
            </a:r>
            <a:r>
              <a:rPr sz="1325" spc="-56" dirty="0">
                <a:latin typeface="Calibri"/>
                <a:cs typeface="Calibri"/>
              </a:rPr>
              <a:t> </a:t>
            </a:r>
            <a:r>
              <a:rPr sz="1325" spc="13" dirty="0">
                <a:latin typeface="Calibri"/>
                <a:cs typeface="Calibri"/>
              </a:rPr>
              <a:t>C3</a:t>
            </a:r>
            <a:endParaRPr sz="1325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66650" y="2201945"/>
            <a:ext cx="90680" cy="218158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325" b="1" spc="9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325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51011" y="1870936"/>
            <a:ext cx="89594" cy="17157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026" b="1" spc="9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1026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559382" y="3807901"/>
            <a:ext cx="80906" cy="810688"/>
          </a:xfrm>
          <a:custGeom>
            <a:avLst/>
            <a:gdLst/>
            <a:ahLst/>
            <a:cxnLst/>
            <a:rect l="l" t="t" r="r" b="b"/>
            <a:pathLst>
              <a:path w="94614" h="948054">
                <a:moveTo>
                  <a:pt x="9144" y="862584"/>
                </a:moveTo>
                <a:lnTo>
                  <a:pt x="3048" y="862584"/>
                </a:lnTo>
                <a:lnTo>
                  <a:pt x="0" y="865632"/>
                </a:lnTo>
                <a:lnTo>
                  <a:pt x="0" y="871728"/>
                </a:lnTo>
                <a:lnTo>
                  <a:pt x="42672" y="947928"/>
                </a:lnTo>
                <a:lnTo>
                  <a:pt x="48438" y="938701"/>
                </a:lnTo>
                <a:lnTo>
                  <a:pt x="36576" y="935736"/>
                </a:lnTo>
                <a:lnTo>
                  <a:pt x="37423" y="918388"/>
                </a:lnTo>
                <a:lnTo>
                  <a:pt x="12192" y="865632"/>
                </a:lnTo>
                <a:lnTo>
                  <a:pt x="9144" y="862584"/>
                </a:lnTo>
                <a:close/>
              </a:path>
              <a:path w="94614" h="948054">
                <a:moveTo>
                  <a:pt x="48800" y="938122"/>
                </a:moveTo>
                <a:lnTo>
                  <a:pt x="48438" y="938701"/>
                </a:lnTo>
                <a:lnTo>
                  <a:pt x="48768" y="938784"/>
                </a:lnTo>
                <a:lnTo>
                  <a:pt x="48800" y="938122"/>
                </a:lnTo>
                <a:close/>
              </a:path>
              <a:path w="94614" h="948054">
                <a:moveTo>
                  <a:pt x="49939" y="914736"/>
                </a:moveTo>
                <a:lnTo>
                  <a:pt x="41796" y="927532"/>
                </a:lnTo>
                <a:lnTo>
                  <a:pt x="45720" y="935736"/>
                </a:lnTo>
                <a:lnTo>
                  <a:pt x="36576" y="935736"/>
                </a:lnTo>
                <a:lnTo>
                  <a:pt x="48438" y="938701"/>
                </a:lnTo>
                <a:lnTo>
                  <a:pt x="48800" y="938122"/>
                </a:lnTo>
                <a:lnTo>
                  <a:pt x="48916" y="935736"/>
                </a:lnTo>
                <a:lnTo>
                  <a:pt x="45720" y="935736"/>
                </a:lnTo>
                <a:lnTo>
                  <a:pt x="41796" y="927532"/>
                </a:lnTo>
                <a:lnTo>
                  <a:pt x="49315" y="927532"/>
                </a:lnTo>
                <a:lnTo>
                  <a:pt x="49939" y="914736"/>
                </a:lnTo>
                <a:close/>
              </a:path>
              <a:path w="94614" h="948054">
                <a:moveTo>
                  <a:pt x="85344" y="865632"/>
                </a:moveTo>
                <a:lnTo>
                  <a:pt x="82296" y="865632"/>
                </a:lnTo>
                <a:lnTo>
                  <a:pt x="79248" y="868680"/>
                </a:lnTo>
                <a:lnTo>
                  <a:pt x="49939" y="914736"/>
                </a:lnTo>
                <a:lnTo>
                  <a:pt x="48800" y="938122"/>
                </a:lnTo>
                <a:lnTo>
                  <a:pt x="88392" y="874776"/>
                </a:lnTo>
                <a:lnTo>
                  <a:pt x="91440" y="871728"/>
                </a:lnTo>
                <a:lnTo>
                  <a:pt x="85344" y="865632"/>
                </a:lnTo>
                <a:close/>
              </a:path>
              <a:path w="94614" h="948054">
                <a:moveTo>
                  <a:pt x="37423" y="918388"/>
                </a:moveTo>
                <a:lnTo>
                  <a:pt x="36576" y="935736"/>
                </a:lnTo>
                <a:lnTo>
                  <a:pt x="41796" y="927532"/>
                </a:lnTo>
                <a:lnTo>
                  <a:pt x="37423" y="918388"/>
                </a:lnTo>
                <a:close/>
              </a:path>
              <a:path w="94614" h="948054">
                <a:moveTo>
                  <a:pt x="94488" y="0"/>
                </a:moveTo>
                <a:lnTo>
                  <a:pt x="82296" y="0"/>
                </a:lnTo>
                <a:lnTo>
                  <a:pt x="37423" y="918388"/>
                </a:lnTo>
                <a:lnTo>
                  <a:pt x="41796" y="927532"/>
                </a:lnTo>
                <a:lnTo>
                  <a:pt x="49939" y="914736"/>
                </a:lnTo>
                <a:lnTo>
                  <a:pt x="944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4" name="object 54"/>
          <p:cNvSpPr txBox="1"/>
          <p:nvPr/>
        </p:nvSpPr>
        <p:spPr>
          <a:xfrm>
            <a:off x="5634534" y="3664116"/>
            <a:ext cx="89594" cy="17157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026" b="1" spc="9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1026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631927" y="4060283"/>
            <a:ext cx="90680" cy="218706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1325" b="1" spc="9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325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364522" y="6504262"/>
            <a:ext cx="415390" cy="126694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727" spc="-51" dirty="0">
                <a:solidFill>
                  <a:srgbClr val="404040"/>
                </a:solidFill>
                <a:latin typeface="Arial MT"/>
                <a:cs typeface="Arial MT"/>
              </a:rPr>
              <a:t>04.03.20</a:t>
            </a:r>
            <a:r>
              <a:rPr sz="727" spc="-81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727" spc="-60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endParaRPr sz="727" dirty="0">
              <a:latin typeface="Arial MT"/>
              <a:cs typeface="Arial MT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0" y="-9525"/>
            <a:ext cx="6860386" cy="68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b="1" dirty="0" smtClean="0">
                <a:ea typeface="Tahoma" panose="020B0604030504040204" pitchFamily="34" charset="0"/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  <a:ea typeface="Tahoma" panose="020B0604030504040204" pitchFamily="34" charset="0"/>
              </a:rPr>
              <a:t>Tiles configuration at WEST</a:t>
            </a:r>
            <a:endParaRPr lang="en-GB" sz="2800" b="1" dirty="0">
              <a:solidFill>
                <a:schemeClr val="tx2"/>
              </a:solidFill>
              <a:ea typeface="Tahoma" panose="020B060403050404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252310" y="6405197"/>
            <a:ext cx="2333132" cy="33617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Oval 59"/>
          <p:cNvSpPr/>
          <p:nvPr/>
        </p:nvSpPr>
        <p:spPr bwMode="auto">
          <a:xfrm>
            <a:off x="-1908720" y="764704"/>
            <a:ext cx="432048" cy="7920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pt-PT" sz="1400" b="1" dirty="0">
              <a:solidFill>
                <a:srgbClr val="0070C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 rot="-300000">
            <a:off x="7120882" y="1538039"/>
            <a:ext cx="244586" cy="2278143"/>
          </a:xfrm>
          <a:prstGeom prst="round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pt-PT" sz="1400" b="1" dirty="0">
              <a:solidFill>
                <a:srgbClr val="0070C0"/>
              </a:solidFill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 rot="240000">
            <a:off x="5120814" y="3891685"/>
            <a:ext cx="226849" cy="1283673"/>
          </a:xfrm>
          <a:prstGeom prst="round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pt-PT" sz="1400" b="1" dirty="0">
              <a:solidFill>
                <a:srgbClr val="0070C0"/>
              </a:solidFill>
            </a:endParaRPr>
          </a:p>
        </p:txBody>
      </p:sp>
      <p:sp>
        <p:nvSpPr>
          <p:cNvPr id="67" name="object 43"/>
          <p:cNvSpPr txBox="1"/>
          <p:nvPr/>
        </p:nvSpPr>
        <p:spPr>
          <a:xfrm>
            <a:off x="611560" y="5517232"/>
            <a:ext cx="170815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74065" algn="l"/>
              </a:tabLst>
            </a:pPr>
            <a:r>
              <a:rPr lang="en-GB" sz="1350" b="1" baseline="3086" dirty="0" smtClean="0">
                <a:latin typeface="Calibri"/>
                <a:cs typeface="Calibri"/>
              </a:rPr>
              <a:t>standard tile    erosion marker tile</a:t>
            </a:r>
            <a:endParaRPr lang="en-GB" sz="900" dirty="0">
              <a:latin typeface="Calibri"/>
              <a:cs typeface="Calibri"/>
            </a:endParaRPr>
          </a:p>
        </p:txBody>
      </p:sp>
      <p:sp>
        <p:nvSpPr>
          <p:cNvPr id="68" name="object 44"/>
          <p:cNvSpPr txBox="1"/>
          <p:nvPr/>
        </p:nvSpPr>
        <p:spPr>
          <a:xfrm>
            <a:off x="2160295" y="4439128"/>
            <a:ext cx="61150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15" dirty="0">
                <a:latin typeface="Calibri"/>
                <a:cs typeface="Calibri"/>
              </a:rPr>
              <a:t>~100</a:t>
            </a:r>
            <a:r>
              <a:rPr sz="850" b="1" spc="5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nm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Mo</a:t>
            </a:r>
            <a:endParaRPr sz="850">
              <a:latin typeface="Calibri"/>
              <a:cs typeface="Calibri"/>
            </a:endParaRPr>
          </a:p>
        </p:txBody>
      </p:sp>
      <p:graphicFrame>
        <p:nvGraphicFramePr>
          <p:cNvPr id="69" name="object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26778"/>
              </p:ext>
            </p:extLst>
          </p:nvPr>
        </p:nvGraphicFramePr>
        <p:xfrm>
          <a:off x="1417092" y="4372580"/>
          <a:ext cx="725170" cy="1118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495"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850" b="1" spc="15" dirty="0">
                          <a:latin typeface="Calibri"/>
                          <a:cs typeface="Calibri"/>
                        </a:rPr>
                        <a:t>~2-4</a:t>
                      </a:r>
                      <a:r>
                        <a:rPr sz="85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spc="25" dirty="0">
                          <a:latin typeface="Calibri"/>
                          <a:cs typeface="Calibri"/>
                        </a:rPr>
                        <a:t>µm</a:t>
                      </a:r>
                      <a:r>
                        <a:rPr sz="85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spc="30" dirty="0">
                          <a:latin typeface="Calibri"/>
                          <a:cs typeface="Calibri"/>
                        </a:rPr>
                        <a:t>W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AF50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850" b="1" spc="1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8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spc="25" dirty="0">
                          <a:latin typeface="Calibri"/>
                          <a:cs typeface="Calibri"/>
                        </a:rPr>
                        <a:t>µm</a:t>
                      </a:r>
                      <a:r>
                        <a:rPr sz="85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spc="30" dirty="0">
                          <a:latin typeface="Calibri"/>
                          <a:cs typeface="Calibri"/>
                        </a:rPr>
                        <a:t>W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T w="38100">
                      <a:solidFill>
                        <a:srgbClr val="00AF50"/>
                      </a:solidFill>
                      <a:prstDash val="solid"/>
                    </a:lnT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11">
                <a:tc>
                  <a:txBody>
                    <a:bodyPr/>
                    <a:lstStyle/>
                    <a:p>
                      <a:pPr marL="3175" algn="ctr">
                        <a:lnSpc>
                          <a:spcPts val="940"/>
                        </a:lnSpc>
                      </a:pPr>
                      <a:r>
                        <a:rPr sz="850" b="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8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dirty="0">
                          <a:latin typeface="Calibri"/>
                          <a:cs typeface="Calibri"/>
                        </a:rPr>
                        <a:t>µm</a:t>
                      </a:r>
                      <a:r>
                        <a:rPr sz="8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dirty="0">
                          <a:latin typeface="Calibri"/>
                          <a:cs typeface="Calibri"/>
                        </a:rPr>
                        <a:t>Mo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8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550" b="1" dirty="0">
                          <a:latin typeface="Calibri"/>
                          <a:cs typeface="Calibri"/>
                        </a:rPr>
                        <a:t>C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26365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0" name="object 46"/>
          <p:cNvSpPr txBox="1"/>
          <p:nvPr/>
        </p:nvSpPr>
        <p:spPr>
          <a:xfrm>
            <a:off x="584988" y="4985228"/>
            <a:ext cx="725805" cy="50609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263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95"/>
              </a:spcBef>
            </a:pPr>
            <a:r>
              <a:rPr sz="1550" b="1" spc="15" dirty="0">
                <a:latin typeface="Calibri"/>
                <a:cs typeface="Calibri"/>
              </a:rPr>
              <a:t>C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1" name="object 47"/>
          <p:cNvSpPr txBox="1"/>
          <p:nvPr/>
        </p:nvSpPr>
        <p:spPr>
          <a:xfrm>
            <a:off x="584988" y="4851116"/>
            <a:ext cx="725805" cy="13462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0" rIns="0" bIns="0" rtlCol="0">
            <a:spAutoFit/>
          </a:bodyPr>
          <a:lstStyle/>
          <a:p>
            <a:pPr marL="154940">
              <a:lnSpc>
                <a:spcPts val="940"/>
              </a:lnSpc>
            </a:pPr>
            <a:r>
              <a:rPr sz="850" b="1" spc="15" dirty="0">
                <a:latin typeface="Calibri"/>
                <a:cs typeface="Calibri"/>
              </a:rPr>
              <a:t>3</a:t>
            </a:r>
            <a:r>
              <a:rPr sz="850" b="1" spc="5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µm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Mo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72" name="object 48"/>
          <p:cNvSpPr txBox="1"/>
          <p:nvPr/>
        </p:nvSpPr>
        <p:spPr>
          <a:xfrm>
            <a:off x="584988" y="4549364"/>
            <a:ext cx="725805" cy="302260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6858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540"/>
              </a:spcBef>
            </a:pPr>
            <a:r>
              <a:rPr sz="850" b="1" spc="15" dirty="0">
                <a:latin typeface="Calibri"/>
                <a:cs typeface="Calibri"/>
              </a:rPr>
              <a:t>15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µm</a:t>
            </a:r>
            <a:r>
              <a:rPr sz="850" b="1" spc="-40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W</a:t>
            </a:r>
            <a:endParaRPr sz="850">
              <a:latin typeface="Calibri"/>
              <a:cs typeface="Calibri"/>
            </a:endParaRPr>
          </a:p>
        </p:txBody>
      </p:sp>
      <p:pic>
        <p:nvPicPr>
          <p:cNvPr id="73" name="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82723" y="5247356"/>
            <a:ext cx="426720" cy="2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1" y="678748"/>
            <a:ext cx="67351" cy="1486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00192" y="764704"/>
            <a:ext cx="2809017" cy="6048672"/>
            <a:chOff x="6300192" y="764704"/>
            <a:chExt cx="2809017" cy="6048672"/>
          </a:xfrm>
        </p:grpSpPr>
        <p:sp>
          <p:nvSpPr>
            <p:cNvPr id="168" name="Rounded Rectangle 167"/>
            <p:cNvSpPr/>
            <p:nvPr/>
          </p:nvSpPr>
          <p:spPr>
            <a:xfrm>
              <a:off x="6300192" y="764704"/>
              <a:ext cx="2760577" cy="6048672"/>
            </a:xfrm>
            <a:prstGeom prst="roundRect">
              <a:avLst>
                <a:gd name="adj" fmla="val 256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9" name="Rectangle 2"/>
            <p:cNvSpPr>
              <a:spLocks noChangeArrowheads="1"/>
            </p:cNvSpPr>
            <p:nvPr/>
          </p:nvSpPr>
          <p:spPr bwMode="auto">
            <a:xfrm>
              <a:off x="8208000" y="5676815"/>
              <a:ext cx="851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 dirty="0" smtClean="0">
                  <a:solidFill>
                    <a:srgbClr val="FF0000"/>
                  </a:solidFill>
                </a:rPr>
                <a:t>C3-34iB</a:t>
              </a:r>
              <a:endParaRPr lang="pt-PT" altLang="pt-PT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70" name="Rectangle 14"/>
            <p:cNvSpPr>
              <a:spLocks noChangeArrowheads="1"/>
            </p:cNvSpPr>
            <p:nvPr/>
          </p:nvSpPr>
          <p:spPr bwMode="auto">
            <a:xfrm>
              <a:off x="8208000" y="5013176"/>
              <a:ext cx="851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 dirty="0" smtClean="0">
                  <a:solidFill>
                    <a:srgbClr val="FF0000"/>
                  </a:solidFill>
                </a:rPr>
                <a:t>C3-34iK</a:t>
              </a:r>
              <a:endParaRPr lang="pt-PT" altLang="pt-PT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71" name="Rectangle 16"/>
            <p:cNvSpPr>
              <a:spLocks noChangeArrowheads="1"/>
            </p:cNvSpPr>
            <p:nvPr/>
          </p:nvSpPr>
          <p:spPr bwMode="auto">
            <a:xfrm>
              <a:off x="8208000" y="4417367"/>
              <a:ext cx="900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 dirty="0" smtClean="0">
                  <a:solidFill>
                    <a:srgbClr val="FF0000"/>
                  </a:solidFill>
                </a:rPr>
                <a:t>C3-34iM</a:t>
              </a:r>
              <a:endParaRPr lang="pt-PT" altLang="pt-PT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72" name="Rectangle 18"/>
            <p:cNvSpPr>
              <a:spLocks noChangeArrowheads="1"/>
            </p:cNvSpPr>
            <p:nvPr/>
          </p:nvSpPr>
          <p:spPr bwMode="auto">
            <a:xfrm>
              <a:off x="8208000" y="3481263"/>
              <a:ext cx="9012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rgbClr val="FF0000"/>
                  </a:solidFill>
                </a:rPr>
                <a:t>C3-22oE</a:t>
              </a:r>
              <a:endParaRPr lang="pt-PT" altLang="pt-PT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73" name="Rectangle 19"/>
            <p:cNvSpPr>
              <a:spLocks noChangeArrowheads="1"/>
            </p:cNvSpPr>
            <p:nvPr/>
          </p:nvSpPr>
          <p:spPr bwMode="auto">
            <a:xfrm>
              <a:off x="8208000" y="2905199"/>
              <a:ext cx="900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rgbClr val="FF0000"/>
                  </a:solidFill>
                </a:rPr>
                <a:t>C3-22oJ</a:t>
              </a:r>
              <a:endParaRPr lang="pt-PT" altLang="pt-PT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74" name="Rectangle 21"/>
            <p:cNvSpPr>
              <a:spLocks noChangeArrowheads="1"/>
            </p:cNvSpPr>
            <p:nvPr/>
          </p:nvSpPr>
          <p:spPr bwMode="auto">
            <a:xfrm>
              <a:off x="6447709" y="786770"/>
              <a:ext cx="25167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 dirty="0" smtClean="0"/>
                <a:t>Analysed points</a:t>
              </a:r>
              <a:r>
                <a:rPr lang="en-GB" altLang="en-US" sz="1400" b="1" dirty="0"/>
                <a:t>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rgbClr val="FF0000"/>
                  </a:solidFill>
                </a:rPr>
                <a:t>x </a:t>
              </a:r>
              <a:r>
                <a:rPr lang="en-GB" altLang="en-US" sz="1400" b="1" dirty="0" smtClean="0">
                  <a:solidFill>
                    <a:srgbClr val="FF0000"/>
                  </a:solidFill>
                </a:rPr>
                <a:t>- IBA / IST ; </a:t>
              </a:r>
              <a:r>
                <a:rPr lang="en-GB" altLang="en-US" sz="1400" b="1" dirty="0" smtClean="0">
                  <a:solidFill>
                    <a:srgbClr val="0070C0"/>
                  </a:solidFill>
                </a:rPr>
                <a:t>0 - SIMS / VTT</a:t>
              </a:r>
              <a:endParaRPr lang="pt-PT" altLang="pt-PT" sz="1400" b="1" dirty="0"/>
            </a:p>
          </p:txBody>
        </p:sp>
        <p:pic>
          <p:nvPicPr>
            <p:cNvPr id="175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000" y="1367494"/>
              <a:ext cx="1908000" cy="537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" name="Title 1"/>
          <p:cNvSpPr>
            <a:spLocks noGrp="1"/>
          </p:cNvSpPr>
          <p:nvPr>
            <p:ph type="title"/>
          </p:nvPr>
        </p:nvSpPr>
        <p:spPr>
          <a:xfrm>
            <a:off x="0" y="-9525"/>
            <a:ext cx="6860386" cy="680813"/>
          </a:xfrm>
        </p:spPr>
        <p:txBody>
          <a:bodyPr/>
          <a:lstStyle/>
          <a:p>
            <a:pPr marL="0" indent="0">
              <a:buNone/>
            </a:pPr>
            <a:r>
              <a:rPr lang="pt-PT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C3 marker tiles of WEST</a:t>
            </a:r>
            <a:endParaRPr lang="en-GB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4844725" y="903403"/>
            <a:ext cx="1239443" cy="2165557"/>
            <a:chOff x="4885600" y="768489"/>
            <a:chExt cx="1239443" cy="2165557"/>
          </a:xfrm>
        </p:grpSpPr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978" y="1320673"/>
              <a:ext cx="990686" cy="1505842"/>
            </a:xfrm>
            <a:prstGeom prst="rect">
              <a:avLst/>
            </a:prstGeom>
          </p:spPr>
        </p:pic>
        <p:sp>
          <p:nvSpPr>
            <p:cNvPr id="183" name="Rectangle 19"/>
            <p:cNvSpPr>
              <a:spLocks noChangeArrowheads="1"/>
            </p:cNvSpPr>
            <p:nvPr/>
          </p:nvSpPr>
          <p:spPr bwMode="auto">
            <a:xfrm>
              <a:off x="4885600" y="768489"/>
              <a:ext cx="12394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 dirty="0" smtClean="0"/>
                <a:t>As-prepared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pt-PT" sz="1400" b="1" dirty="0" smtClean="0"/>
                <a:t>Marker Tiles</a:t>
              </a:r>
              <a:endParaRPr lang="pt-PT" altLang="pt-PT" sz="1400" b="1" dirty="0"/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4885601" y="768489"/>
              <a:ext cx="1239442" cy="2165557"/>
            </a:xfrm>
            <a:prstGeom prst="roundRect">
              <a:avLst>
                <a:gd name="adj" fmla="val 256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4053" y="4005064"/>
            <a:ext cx="5993947" cy="2859412"/>
            <a:chOff x="234053" y="4005064"/>
            <a:chExt cx="5993947" cy="2859412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2088000" y="6741368"/>
              <a:ext cx="4140000" cy="0"/>
            </a:xfrm>
            <a:prstGeom prst="straightConnector1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1836000" y="6129352"/>
              <a:ext cx="252000" cy="6840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447792" y="6129352"/>
              <a:ext cx="252000" cy="6840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184096" y="6129351"/>
              <a:ext cx="252000" cy="6840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76" name="Picture 17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45" b="7048"/>
            <a:stretch/>
          </p:blipFill>
          <p:spPr>
            <a:xfrm>
              <a:off x="335058" y="5049344"/>
              <a:ext cx="5533087" cy="1476000"/>
            </a:xfrm>
            <a:prstGeom prst="rect">
              <a:avLst/>
            </a:prstGeom>
          </p:spPr>
        </p:pic>
        <p:sp>
          <p:nvSpPr>
            <p:cNvPr id="177" name="Rectangle 14"/>
            <p:cNvSpPr>
              <a:spLocks noChangeArrowheads="1"/>
            </p:cNvSpPr>
            <p:nvPr/>
          </p:nvSpPr>
          <p:spPr bwMode="auto">
            <a:xfrm>
              <a:off x="234053" y="4021804"/>
              <a:ext cx="24657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 dirty="0" smtClean="0"/>
                <a:t>C3-34i marker tile of WEST</a:t>
              </a:r>
              <a:endParaRPr lang="pt-PT" altLang="pt-PT" sz="1400" b="1" dirty="0"/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234053" y="4005064"/>
              <a:ext cx="5778107" cy="2625797"/>
            </a:xfrm>
            <a:prstGeom prst="roundRect">
              <a:avLst>
                <a:gd name="adj" fmla="val 256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07951" y="652522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60894" y="652592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19743" y="652522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51520" y="4509120"/>
              <a:ext cx="500489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thin deposition       erosion      strong erosion                   some deposition</a:t>
              </a:r>
              <a:endParaRPr lang="pt-PT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 rot="5400000">
              <a:off x="766383" y="4392000"/>
              <a:ext cx="180000" cy="91440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0" name="Left Brace 39"/>
            <p:cNvSpPr/>
            <p:nvPr/>
          </p:nvSpPr>
          <p:spPr>
            <a:xfrm rot="5400000">
              <a:off x="1771325" y="4320000"/>
              <a:ext cx="180000" cy="106296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1" name="Left Brace 40"/>
            <p:cNvSpPr/>
            <p:nvPr/>
          </p:nvSpPr>
          <p:spPr>
            <a:xfrm rot="5400000">
              <a:off x="2743381" y="4435200"/>
              <a:ext cx="180000" cy="827274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2" name="Left Brace 41"/>
            <p:cNvSpPr/>
            <p:nvPr/>
          </p:nvSpPr>
          <p:spPr>
            <a:xfrm rot="5400000">
              <a:off x="4464000" y="3592800"/>
              <a:ext cx="180000" cy="252000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1520" y="908720"/>
            <a:ext cx="5976664" cy="2993834"/>
            <a:chOff x="251520" y="908720"/>
            <a:chExt cx="5976664" cy="299383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763688" y="3787148"/>
              <a:ext cx="4464496" cy="1892"/>
            </a:xfrm>
            <a:prstGeom prst="straightConnector1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2951848" y="3168000"/>
              <a:ext cx="252000" cy="68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507156" y="3177015"/>
              <a:ext cx="252000" cy="68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38920" y="3564000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93290" y="3564000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pic>
          <p:nvPicPr>
            <p:cNvPr id="165" name="Picture 16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9104" r="-225" b="5224"/>
            <a:stretch/>
          </p:blipFill>
          <p:spPr>
            <a:xfrm>
              <a:off x="368686" y="1980000"/>
              <a:ext cx="4104000" cy="1584000"/>
            </a:xfrm>
            <a:prstGeom prst="rect">
              <a:avLst/>
            </a:prstGeom>
          </p:spPr>
        </p:pic>
        <p:sp>
          <p:nvSpPr>
            <p:cNvPr id="178" name="Rectangle 14"/>
            <p:cNvSpPr>
              <a:spLocks noChangeArrowheads="1"/>
            </p:cNvSpPr>
            <p:nvPr/>
          </p:nvSpPr>
          <p:spPr bwMode="auto">
            <a:xfrm>
              <a:off x="287016" y="908720"/>
              <a:ext cx="25250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 dirty="0" smtClean="0"/>
                <a:t>C3-22o marker tile of WEST</a:t>
              </a:r>
              <a:endParaRPr lang="pt-PT" altLang="pt-PT" sz="1400" b="1" dirty="0"/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251520" y="908720"/>
              <a:ext cx="4355975" cy="2756049"/>
            </a:xfrm>
            <a:prstGeom prst="roundRect">
              <a:avLst>
                <a:gd name="adj" fmla="val 256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1520" y="1483152"/>
              <a:ext cx="401744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thin deposition         </a:t>
              </a:r>
              <a:r>
                <a:rPr lang="en-GB" alt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some deposition</a:t>
              </a:r>
              <a:r>
                <a:rPr lang="en-GB" alt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erosion</a:t>
              </a:r>
              <a:endParaRPr lang="pt-PT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Left Brace 43"/>
            <p:cNvSpPr/>
            <p:nvPr/>
          </p:nvSpPr>
          <p:spPr>
            <a:xfrm rot="5400000">
              <a:off x="777063" y="1423713"/>
              <a:ext cx="179639" cy="798677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" name="Left Brace 45"/>
            <p:cNvSpPr/>
            <p:nvPr/>
          </p:nvSpPr>
          <p:spPr>
            <a:xfrm rot="5400000">
              <a:off x="2159848" y="871512"/>
              <a:ext cx="180000" cy="190800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7" name="Left Brace 46"/>
            <p:cNvSpPr/>
            <p:nvPr/>
          </p:nvSpPr>
          <p:spPr>
            <a:xfrm rot="5400000">
              <a:off x="3761984" y="1246869"/>
              <a:ext cx="180000" cy="115200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817200" y="1869518"/>
              <a:ext cx="180000" cy="168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pt-PT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30500" y="1895355"/>
              <a:ext cx="198000" cy="168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pt-PT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672000" y="1907992"/>
              <a:ext cx="234000" cy="139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pt-PT" sz="1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9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Footer Placeholder 3"/>
          <p:cNvSpPr txBox="1">
            <a:spLocks/>
          </p:cNvSpPr>
          <p:nvPr/>
        </p:nvSpPr>
        <p:spPr bwMode="auto">
          <a:xfrm>
            <a:off x="468313" y="6545263"/>
            <a:ext cx="8239125" cy="268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</a:rPr>
              <a:t>R. Mateus, E. Alves | WP PFC SP5 Kick-off meeting | 1 February 2019 | Page </a:t>
            </a:r>
            <a:fld id="{CB3904A1-852E-4DCD-BB11-58BDBEC15568}" type="slidenum">
              <a:rPr lang="en-GB" altLang="en-US" sz="11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52536" y="3785426"/>
            <a:ext cx="9855224" cy="3027950"/>
            <a:chOff x="-252536" y="3785426"/>
            <a:chExt cx="9855224" cy="302795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3116523"/>
                </p:ext>
              </p:extLst>
            </p:nvPr>
          </p:nvGraphicFramePr>
          <p:xfrm>
            <a:off x="5868144" y="4190731"/>
            <a:ext cx="3734544" cy="2622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2" name="Graph" r:id="rId3" imgW="4131720" imgH="2901600" progId="Origin95.Graph">
                    <p:embed/>
                  </p:oleObj>
                </mc:Choice>
                <mc:Fallback>
                  <p:oleObj name="Graph" r:id="rId3" imgW="4131720" imgH="2901600" progId="Origin95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868144" y="4190731"/>
                          <a:ext cx="3734544" cy="26226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9995447"/>
                </p:ext>
              </p:extLst>
            </p:nvPr>
          </p:nvGraphicFramePr>
          <p:xfrm>
            <a:off x="2806824" y="4185670"/>
            <a:ext cx="3709392" cy="2604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3" name="Graph" r:id="rId5" imgW="4131720" imgH="2901600" progId="Origin95.Graph">
                    <p:embed/>
                  </p:oleObj>
                </mc:Choice>
                <mc:Fallback>
                  <p:oleObj name="Graph" r:id="rId5" imgW="4131720" imgH="2901600" progId="Origin95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06824" y="4185670"/>
                          <a:ext cx="3709392" cy="26049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2445147"/>
                </p:ext>
              </p:extLst>
            </p:nvPr>
          </p:nvGraphicFramePr>
          <p:xfrm>
            <a:off x="-252536" y="4185670"/>
            <a:ext cx="3715293" cy="2609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4" name="Graph" r:id="rId7" imgW="4131720" imgH="2901600" progId="Origin95.Graph">
                    <p:embed/>
                  </p:oleObj>
                </mc:Choice>
                <mc:Fallback>
                  <p:oleObj name="Graph" r:id="rId7" imgW="4131720" imgH="2901600" progId="Origin95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-252536" y="4185670"/>
                          <a:ext cx="3715293" cy="26091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4" name="Rectangle 18"/>
            <p:cNvSpPr>
              <a:spLocks noChangeArrowheads="1"/>
            </p:cNvSpPr>
            <p:nvPr/>
          </p:nvSpPr>
          <p:spPr bwMode="auto">
            <a:xfrm>
              <a:off x="11832" y="3785426"/>
              <a:ext cx="11080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chemeClr val="tx2"/>
                  </a:solidFill>
                </a:rPr>
                <a:t>C3-22oE</a:t>
              </a:r>
              <a:endParaRPr lang="pt-PT" altLang="pt-PT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0" y="4155313"/>
              <a:ext cx="9144000" cy="2629489"/>
            </a:xfrm>
            <a:prstGeom prst="roundRect">
              <a:avLst>
                <a:gd name="adj" fmla="val 2566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-9525"/>
            <a:ext cx="6860386" cy="680813"/>
          </a:xfrm>
        </p:spPr>
        <p:txBody>
          <a:bodyPr/>
          <a:lstStyle/>
          <a:p>
            <a:pPr marL="0" indent="0">
              <a:buNone/>
            </a:pPr>
            <a:r>
              <a:rPr lang="pt-PT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WEST samples by IBA</a:t>
            </a:r>
            <a:endParaRPr lang="en-GB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52536" y="692696"/>
            <a:ext cx="9855224" cy="3052098"/>
            <a:chOff x="-252536" y="692696"/>
            <a:chExt cx="9855224" cy="3052098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1465081"/>
                </p:ext>
              </p:extLst>
            </p:nvPr>
          </p:nvGraphicFramePr>
          <p:xfrm>
            <a:off x="2771800" y="1119017"/>
            <a:ext cx="3733595" cy="26219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5" name="Graph" r:id="rId9" imgW="4131720" imgH="2901600" progId="Origin95.Graph">
                    <p:embed/>
                  </p:oleObj>
                </mc:Choice>
                <mc:Fallback>
                  <p:oleObj name="Graph" r:id="rId9" imgW="4131720" imgH="2901600" progId="Origin95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71800" y="1119017"/>
                          <a:ext cx="3733595" cy="26219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2214766"/>
                </p:ext>
              </p:extLst>
            </p:nvPr>
          </p:nvGraphicFramePr>
          <p:xfrm>
            <a:off x="5868144" y="1119017"/>
            <a:ext cx="3734544" cy="2622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6" name="Graph" r:id="rId11" imgW="4131720" imgH="2901600" progId="Origin95.Graph">
                    <p:embed/>
                  </p:oleObj>
                </mc:Choice>
                <mc:Fallback>
                  <p:oleObj name="Graph" r:id="rId11" imgW="4131720" imgH="2901600" progId="Origin95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868144" y="1119017"/>
                          <a:ext cx="3734544" cy="26226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ounded Rectangle 24"/>
            <p:cNvSpPr/>
            <p:nvPr/>
          </p:nvSpPr>
          <p:spPr>
            <a:xfrm>
              <a:off x="0" y="1089326"/>
              <a:ext cx="9144000" cy="2621979"/>
            </a:xfrm>
            <a:prstGeom prst="roundRect">
              <a:avLst>
                <a:gd name="adj" fmla="val 2566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203" name="Rectangle 14"/>
            <p:cNvSpPr>
              <a:spLocks noChangeArrowheads="1"/>
            </p:cNvSpPr>
            <p:nvPr/>
          </p:nvSpPr>
          <p:spPr bwMode="auto">
            <a:xfrm>
              <a:off x="0" y="692696"/>
              <a:ext cx="1043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 dirty="0" smtClean="0">
                  <a:solidFill>
                    <a:schemeClr val="tx2"/>
                  </a:solidFill>
                </a:rPr>
                <a:t>C3-34iK</a:t>
              </a:r>
              <a:endParaRPr lang="pt-PT" altLang="pt-PT" sz="1800" b="1" dirty="0">
                <a:solidFill>
                  <a:schemeClr val="tx2"/>
                </a:solidFill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9956818"/>
                </p:ext>
              </p:extLst>
            </p:nvPr>
          </p:nvGraphicFramePr>
          <p:xfrm>
            <a:off x="-252536" y="1115217"/>
            <a:ext cx="3744416" cy="2629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" name="Graph" r:id="rId13" imgW="4131720" imgH="2901600" progId="Origin50.Graph">
                    <p:embed/>
                  </p:oleObj>
                </mc:Choice>
                <mc:Fallback>
                  <p:oleObj name="Graph" r:id="rId13" imgW="4131720" imgH="290160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-252536" y="1115217"/>
                          <a:ext cx="3744416" cy="26295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929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836712"/>
            <a:ext cx="7415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 of particle yields in NRA spectra: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example of NRA spectra of point 8 (sample C3-32iK)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9525"/>
            <a:ext cx="6860386" cy="680813"/>
          </a:xfrm>
        </p:spPr>
        <p:txBody>
          <a:bodyPr/>
          <a:lstStyle/>
          <a:p>
            <a:pPr marL="0" indent="0">
              <a:buNone/>
            </a:pPr>
            <a:r>
              <a:rPr lang="pt-PT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WEST samples by IBA</a:t>
            </a:r>
            <a:endParaRPr lang="en-GB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5" y="5664150"/>
            <a:ext cx="8928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Used yields for elemental quantification (cross sections </a:t>
            </a: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IBANDL data base)</a:t>
            </a:r>
          </a:p>
          <a:p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alt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lang="en-GB" alt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He,p</a:t>
            </a:r>
            <a:r>
              <a:rPr lang="en-GB" alt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  [ </a:t>
            </a:r>
            <a:r>
              <a:rPr lang="pt-P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W.Moller</a:t>
            </a:r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F.Besenbacher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NIM 168 (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1980</a:t>
            </a:r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11 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GB" alt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B(</a:t>
            </a:r>
            <a:r>
              <a:rPr lang="en-GB" alt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He,p</a:t>
            </a:r>
            <a:r>
              <a:rPr lang="en-GB" alt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   [ J.R. Patterson et al.,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Proc.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Physical Society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88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(1966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641 ]</a:t>
            </a:r>
          </a:p>
          <a:p>
            <a:r>
              <a:rPr lang="en-GB" alt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C(</a:t>
            </a:r>
            <a:r>
              <a:rPr lang="en-GB" alt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He,p</a:t>
            </a:r>
            <a:r>
              <a:rPr lang="en-GB" alt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[ G</a:t>
            </a: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Provatas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NIMB 500-501 (2021) 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57 ]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7596" y="1556792"/>
            <a:ext cx="6378620" cy="4019555"/>
            <a:chOff x="137596" y="1556792"/>
            <a:chExt cx="6048672" cy="37762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96" y="1556792"/>
              <a:ext cx="6048672" cy="3776266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5304454" y="4437112"/>
              <a:ext cx="275658" cy="46768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339751" y="4005064"/>
              <a:ext cx="216025" cy="82772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accent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725113" y="3356992"/>
              <a:ext cx="494959" cy="154780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9202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9525"/>
            <a:ext cx="6860386" cy="680813"/>
          </a:xfrm>
        </p:spPr>
        <p:txBody>
          <a:bodyPr/>
          <a:lstStyle/>
          <a:p>
            <a:pPr marL="0" indent="0">
              <a:buNone/>
            </a:pPr>
            <a:r>
              <a:rPr lang="pt-PT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WEST samples by IBA</a:t>
            </a:r>
            <a:endParaRPr lang="en-GB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2376000"/>
            <a:ext cx="1920719" cy="307777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co-deposition of O 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156176" y="2520000"/>
            <a:ext cx="43204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5949280"/>
            <a:ext cx="7436651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baseline="30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</a:t>
            </a:r>
            <a:r>
              <a:rPr lang="en-GB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B(p,</a:t>
            </a:r>
            <a:r>
              <a:rPr lang="en-GB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GB" sz="1400" b="1" baseline="-25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GB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GB" sz="1400" b="1" baseline="30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r>
              <a:rPr lang="en-GB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Be  </a:t>
            </a:r>
            <a:r>
              <a:rPr lang="en-GB" sz="1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c.s</a:t>
            </a:r>
            <a:r>
              <a:rPr lang="en-GB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 60 </a:t>
            </a:r>
            <a:r>
              <a:rPr lang="en-GB" sz="1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mb</a:t>
            </a:r>
            <a:r>
              <a:rPr lang="en-GB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/</a:t>
            </a:r>
            <a:r>
              <a:rPr lang="en-GB" sz="1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sr</a:t>
            </a:r>
            <a:r>
              <a:rPr lang="en-GB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at 150º (IBANDL)</a:t>
            </a:r>
          </a:p>
          <a:p>
            <a:endParaRPr lang="en-GB" sz="14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GB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</a:t>
            </a:r>
            <a:r>
              <a:rPr lang="en-GB" sz="1400" b="1" baseline="30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r>
              <a:rPr lang="en-GB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Be  </a:t>
            </a:r>
            <a:r>
              <a:rPr lang="en-GB" sz="1400" b="1" baseline="30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en-GB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He + </a:t>
            </a:r>
            <a:r>
              <a:rPr lang="en-GB" sz="1400" b="1" baseline="30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en-GB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He </a:t>
            </a:r>
            <a:r>
              <a:rPr lang="en-GB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(complex analysis</a:t>
            </a:r>
            <a:r>
              <a:rPr lang="en-GB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</a:t>
            </a:r>
            <a:r>
              <a:rPr lang="en-GB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use of standards or standard analysis ?)</a:t>
            </a:r>
            <a:endParaRPr lang="en-GB" sz="14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table IST_WEST C3 PFUs_4March2022.doc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25485" r="30712" b="8265"/>
          <a:stretch/>
        </p:blipFill>
        <p:spPr>
          <a:xfrm>
            <a:off x="432048" y="956628"/>
            <a:ext cx="5652120" cy="47624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32240" y="4572000"/>
            <a:ext cx="1548822" cy="307777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agreement (IPP)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3816000"/>
            <a:ext cx="1548822" cy="307777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agreement (IPP)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2240" y="1512000"/>
            <a:ext cx="1606530" cy="52322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</a:t>
            </a:r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lightly lower</a:t>
            </a:r>
          </a:p>
          <a:p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 contents </a:t>
            </a:r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(IPP</a:t>
            </a:r>
            <a:r>
              <a:rPr lang="en-GB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2240" y="2977788"/>
            <a:ext cx="1715534" cy="52322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 layer partly on</a:t>
            </a:r>
          </a:p>
          <a:p>
            <a:r>
              <a:rPr lang="en-GB" sz="1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 surface (IPP)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156176" y="3240000"/>
            <a:ext cx="43204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156176" y="3996000"/>
            <a:ext cx="43204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156176" y="4752000"/>
            <a:ext cx="43204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56176" y="1800000"/>
            <a:ext cx="43204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3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>
          <a:spcBef>
            <a:spcPct val="0"/>
          </a:spcBef>
          <a:buFontTx/>
          <a:buNone/>
          <a:defRPr sz="1400" b="1" dirty="0">
            <a:solidFill>
              <a:srgbClr val="0070C0"/>
            </a:solidFill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sz="1600" b="1" dirty="0" smtClean="0">
            <a:solidFill>
              <a:srgbClr val="0070C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556</Words>
  <Application>Microsoft Office PowerPoint</Application>
  <PresentationFormat>On-screen Show (4:3)</PresentationFormat>
  <Paragraphs>130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MT</vt:lpstr>
      <vt:lpstr>Calibri</vt:lpstr>
      <vt:lpstr>Symbol</vt:lpstr>
      <vt:lpstr>Tahoma</vt:lpstr>
      <vt:lpstr>Office Theme</vt:lpstr>
      <vt:lpstr>Graph</vt:lpstr>
      <vt:lpstr>PowerPoint Presentation</vt:lpstr>
      <vt:lpstr> Laboratory layout</vt:lpstr>
      <vt:lpstr> Experimental Setup </vt:lpstr>
      <vt:lpstr> Experimental IBA conditions </vt:lpstr>
      <vt:lpstr>Tiles for SEM and IBA analyses</vt:lpstr>
      <vt:lpstr> Analysis of C3 marker tiles of WEST</vt:lpstr>
      <vt:lpstr> Analysis of WEST samples by IBA</vt:lpstr>
      <vt:lpstr> Analysis of WEST samples by IBA</vt:lpstr>
      <vt:lpstr> Analysis of WEST samples by IBA</vt:lpstr>
      <vt:lpstr> Analysis of WEST samples by IBA</vt:lpstr>
      <vt:lpstr>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RM</cp:lastModifiedBy>
  <cp:revision>245</cp:revision>
  <cp:lastPrinted>2014-10-16T14:51:28Z</cp:lastPrinted>
  <dcterms:created xsi:type="dcterms:W3CDTF">2014-10-17T14:45:18Z</dcterms:created>
  <dcterms:modified xsi:type="dcterms:W3CDTF">2022-03-03T19:37:22Z</dcterms:modified>
</cp:coreProperties>
</file>