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8" userDrawn="1">
          <p15:clr>
            <a:srgbClr val="A4A3A4"/>
          </p15:clr>
        </p15:guide>
        <p15:guide id="3" pos="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CF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2"/>
    <p:restoredTop sz="84914" autoAdjust="0"/>
  </p:normalViewPr>
  <p:slideViewPr>
    <p:cSldViewPr showGuides="1">
      <p:cViewPr varScale="1">
        <p:scale>
          <a:sx n="95" d="100"/>
          <a:sy n="95" d="100"/>
        </p:scale>
        <p:origin x="2040" y="66"/>
      </p:cViewPr>
      <p:guideLst>
        <p:guide orient="horz" pos="2160"/>
        <p:guide pos="68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B9AB30-A26F-48C8-A7F0-6D0D5BDF3F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114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02C73-DBAA-4F99-B1C5-13BD129F351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5057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ED536-CE09-4C65-8243-FA814BBEF2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67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1D7F6-49CA-451D-BAD5-ACEB235A9E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0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87C8-29C0-45B8-B213-E80782470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05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F3281-6CFA-470C-8F90-6B69E9B6B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D779F-5221-4E28-B6EF-4F56922FB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98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18FBD-9479-4F0D-90B7-1E0080CD7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214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B1F89-400D-43D7-897A-E7078EA2B5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44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AAF20-9D0A-4016-92C3-92E633C575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2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A4652-E6EE-43EF-84F5-53BE07EC1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26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C004F-BD8E-4176-BFB0-5EAAFE31B3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97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5B0CC-AB85-405F-A09A-A7575817CB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00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A46559-E100-4AE2-983D-33FF6719DC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23813" y="19050"/>
            <a:ext cx="908367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3813" y="762000"/>
            <a:ext cx="908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1763689" y="192057"/>
            <a:ext cx="48245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b="1" dirty="0"/>
              <a:t>Ion beam analyses of PFC from WEST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6073654" y="7243672"/>
            <a:ext cx="27045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 dirty="0"/>
              <a:t>&lt;VR: Per </a:t>
            </a:r>
            <a:r>
              <a:rPr lang="en-US" altLang="en-US" sz="1200" b="1" dirty="0" err="1"/>
              <a:t>Petersson</a:t>
            </a:r>
            <a:r>
              <a:rPr lang="en-US" altLang="en-US" sz="1200" b="1" dirty="0"/>
              <a:t>, Marek Rubel&gt;</a:t>
            </a:r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-27062" y="806450"/>
            <a:ext cx="9180512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en-US" sz="1700" b="1" dirty="0"/>
              <a:t>A</a:t>
            </a:r>
            <a:r>
              <a:rPr lang="fr-FR" altLang="en-US" sz="1700" b="1" dirty="0"/>
              <a:t>nalysis</a:t>
            </a:r>
          </a:p>
          <a:p>
            <a:pPr lvl="1"/>
            <a:r>
              <a:rPr lang="fr-FR" altLang="en-US" sz="1700" b="1" dirty="0"/>
              <a:t>Results:</a:t>
            </a:r>
          </a:p>
          <a:p>
            <a:pPr lvl="1"/>
            <a:r>
              <a:rPr lang="fr-FR" altLang="en-US" sz="1700" b="1" dirty="0"/>
              <a:t>Measurements done, some analysis remaing </a:t>
            </a:r>
          </a:p>
          <a:p>
            <a:pPr lvl="1"/>
            <a:r>
              <a:rPr lang="fr-FR" altLang="en-US" sz="1700" b="1" dirty="0"/>
              <a:t>	D: Surface concentration and small amount in the bulk (~10</a:t>
            </a:r>
            <a:r>
              <a:rPr lang="fr-FR" altLang="en-US" sz="1700" b="1" baseline="30000" dirty="0"/>
              <a:t>17 </a:t>
            </a:r>
            <a:r>
              <a:rPr lang="en-GB" sz="1600" b="1" dirty="0"/>
              <a:t>at./cm</a:t>
            </a:r>
            <a:r>
              <a:rPr lang="en-GB" sz="1600" b="1" baseline="30000" dirty="0"/>
              <a:t>2</a:t>
            </a:r>
            <a:r>
              <a:rPr lang="en-GB" sz="1600" b="1" dirty="0"/>
              <a:t>)</a:t>
            </a:r>
            <a:r>
              <a:rPr lang="fr-FR" altLang="en-US" sz="1700" b="1" dirty="0"/>
              <a:t> </a:t>
            </a:r>
          </a:p>
          <a:p>
            <a:pPr lvl="1"/>
            <a:r>
              <a:rPr lang="fr-FR" altLang="en-US" sz="1700" b="1" dirty="0"/>
              <a:t>	ERDA: Mixed deposits no Helium found clear surface amounts of B and O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altLang="en-US" sz="1700" dirty="0"/>
              <a:t>Surface composition and quantitative depth profiling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altLang="en-US" sz="1700" dirty="0"/>
              <a:t>NRA for D, B, C (..)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altLang="en-US" sz="1700" dirty="0"/>
              <a:t>ToF-ERDA for all elements (He, Li)</a:t>
            </a:r>
          </a:p>
        </p:txBody>
      </p:sp>
      <p:pic>
        <p:nvPicPr>
          <p:cNvPr id="9" name="Picture 3" descr="kth_logo_start_2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9" r="59525"/>
          <a:stretch>
            <a:fillRect/>
          </a:stretch>
        </p:blipFill>
        <p:spPr bwMode="auto">
          <a:xfrm>
            <a:off x="107504" y="64054"/>
            <a:ext cx="648000" cy="65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36" r="16078"/>
          <a:stretch/>
        </p:blipFill>
        <p:spPr>
          <a:xfrm>
            <a:off x="827584" y="93647"/>
            <a:ext cx="648000" cy="665620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57C01D17-F807-490D-9D4D-0CD87047AA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31" y="3467009"/>
            <a:ext cx="3538143" cy="273402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4D6D68DD-A592-433D-9A67-4B1506A41A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796" y="3381720"/>
            <a:ext cx="1648924" cy="1274169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33D440F8-42E2-4D80-9258-35250C5B77CC}"/>
              </a:ext>
            </a:extLst>
          </p:cNvPr>
          <p:cNvSpPr txBox="1"/>
          <p:nvPr/>
        </p:nvSpPr>
        <p:spPr>
          <a:xfrm>
            <a:off x="1396411" y="303643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NRA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FE9FB631-BF4D-480A-8094-3952BC6CD9D7}"/>
              </a:ext>
            </a:extLst>
          </p:cNvPr>
          <p:cNvSpPr txBox="1"/>
          <p:nvPr/>
        </p:nvSpPr>
        <p:spPr>
          <a:xfrm>
            <a:off x="769887" y="6247265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Deeper depths?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63E7A164-E7F8-4869-BEE5-07A3D047A7B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47" y="2526527"/>
            <a:ext cx="1611747" cy="90247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6924B96B-46A8-4AB7-987A-1C2B032D528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194" y="3217579"/>
            <a:ext cx="3868369" cy="2833971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8D7611F-8E6C-41ED-B517-EA85A5A76B02}"/>
              </a:ext>
            </a:extLst>
          </p:cNvPr>
          <p:cNvSpPr txBox="1"/>
          <p:nvPr/>
        </p:nvSpPr>
        <p:spPr>
          <a:xfrm>
            <a:off x="5004048" y="30596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ERDA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9EB5E7D8-D2E6-43E4-AD41-02871510D3DC}"/>
              </a:ext>
            </a:extLst>
          </p:cNvPr>
          <p:cNvSpPr txBox="1"/>
          <p:nvPr/>
        </p:nvSpPr>
        <p:spPr>
          <a:xfrm>
            <a:off x="4579904" y="5964094"/>
            <a:ext cx="4605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Slightly problematic with roughness</a:t>
            </a:r>
          </a:p>
          <a:p>
            <a:r>
              <a:rPr lang="en-GB" dirty="0"/>
              <a:t>Will show Helium (</a:t>
            </a:r>
            <a:r>
              <a:rPr lang="en-GB"/>
              <a:t>sensitivity ~10</a:t>
            </a:r>
            <a:r>
              <a:rPr lang="en-GB" baseline="30000"/>
              <a:t>14 </a:t>
            </a:r>
            <a:r>
              <a:rPr lang="en-GB" dirty="0"/>
              <a:t>at./cm</a:t>
            </a:r>
            <a:r>
              <a:rPr lang="en-GB" baseline="30000" dirty="0"/>
              <a:t>2</a:t>
            </a:r>
            <a:r>
              <a:rPr lang="en-GB" dirty="0"/>
              <a:t>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102</Words>
  <Application>Microsoft Office PowerPoint</Application>
  <PresentationFormat>Bildspel på skärmen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Wingdings</vt:lpstr>
      <vt:lpstr>Default Design</vt:lpstr>
      <vt:lpstr>PowerPoint-presentation</vt:lpstr>
    </vt:vector>
  </TitlesOfParts>
  <Company>IPP-AD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skl</dc:creator>
  <cp:lastModifiedBy>Per Petersson</cp:lastModifiedBy>
  <cp:revision>37</cp:revision>
  <dcterms:created xsi:type="dcterms:W3CDTF">2010-04-26T20:13:10Z</dcterms:created>
  <dcterms:modified xsi:type="dcterms:W3CDTF">2022-03-04T09:37:54Z</dcterms:modified>
</cp:coreProperties>
</file>