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904" r:id="rId3"/>
    <p:sldId id="908" r:id="rId4"/>
    <p:sldId id="909" r:id="rId5"/>
    <p:sldId id="911" r:id="rId6"/>
    <p:sldId id="912" r:id="rId7"/>
    <p:sldId id="906" r:id="rId8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Donald Darren" initials="DMc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F7F7F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6281" autoAdjust="0"/>
  </p:normalViewPr>
  <p:slideViewPr>
    <p:cSldViewPr showGuides="1">
      <p:cViewPr varScale="1">
        <p:scale>
          <a:sx n="117" d="100"/>
          <a:sy n="117" d="100"/>
        </p:scale>
        <p:origin x="14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03/03/2022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03/03/2022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75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6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220072" y="5733256"/>
            <a:ext cx="3610183" cy="648072"/>
            <a:chOff x="18230283" y="40396912"/>
            <a:chExt cx="9924896" cy="1781641"/>
          </a:xfrm>
        </p:grpSpPr>
        <p:sp>
          <p:nvSpPr>
            <p:cNvPr id="10" name="Rectangle 9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71038"/>
          </a:xfrm>
        </p:spPr>
        <p:txBody>
          <a:bodyPr/>
          <a:lstStyle>
            <a:lvl1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−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 baseline="0">
                <a:solidFill>
                  <a:srgbClr val="002060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pic>
        <p:nvPicPr>
          <p:cNvPr id="9" name="Picture 8" descr="EurofusionDis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20092"/>
            <a:ext cx="458197" cy="46570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7543800" cy="914400"/>
          </a:xfrm>
        </p:spPr>
        <p:txBody>
          <a:bodyPr>
            <a:normAutofit/>
          </a:bodyPr>
          <a:lstStyle>
            <a:lvl1pPr algn="l">
              <a:lnSpc>
                <a:spcPts val="32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of title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67544" y="6551766"/>
            <a:ext cx="8235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A. Coordinator, B. Scientist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| WP PFC &amp; JET2 Annual</a:t>
            </a:r>
            <a:r>
              <a:rPr lang="en-GB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 Meeting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| Zagreb | 19-22</a:t>
            </a:r>
            <a:r>
              <a:rPr lang="en-GB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 Nov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2018 | Page </a:t>
            </a:r>
            <a:fld id="{6A6D9FA1-99C7-4910-8E32-B85D378B0060}" type="slidenum">
              <a:rPr lang="en-GB" sz="1100" b="1" smtClean="0">
                <a:latin typeface="Arial" panose="020B0604020202020204" pitchFamily="34" charset="0"/>
                <a:cs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03/03/2022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348880"/>
            <a:ext cx="9036496" cy="1440160"/>
          </a:xfrm>
        </p:spPr>
        <p:txBody>
          <a:bodyPr/>
          <a:lstStyle/>
          <a:p>
            <a:r>
              <a:rPr lang="en-US" sz="3200" dirty="0"/>
              <a:t>WEST C3 analysis RBI – TOF ERDA and RBS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4293096"/>
            <a:ext cx="9036496" cy="936104"/>
          </a:xfrm>
        </p:spPr>
        <p:txBody>
          <a:bodyPr>
            <a:normAutofit/>
          </a:bodyPr>
          <a:lstStyle/>
          <a:p>
            <a:r>
              <a:rPr lang="en-US" dirty="0"/>
              <a:t>Z. </a:t>
            </a:r>
            <a:r>
              <a:rPr lang="en-US" dirty="0" err="1"/>
              <a:t>Siketić</a:t>
            </a:r>
            <a:r>
              <a:rPr lang="en-US" dirty="0"/>
              <a:t>, M. </a:t>
            </a:r>
            <a:r>
              <a:rPr lang="en-US" dirty="0" err="1"/>
              <a:t>Brajković</a:t>
            </a:r>
            <a:r>
              <a:rPr lang="en-US" dirty="0"/>
              <a:t>, S. </a:t>
            </a:r>
            <a:r>
              <a:rPr lang="en-US" dirty="0" err="1"/>
              <a:t>Gouesmia</a:t>
            </a:r>
            <a:r>
              <a:rPr lang="en-US" dirty="0"/>
              <a:t>, I. </a:t>
            </a:r>
            <a:r>
              <a:rPr lang="en-US" dirty="0" err="1"/>
              <a:t>Bogdanović</a:t>
            </a:r>
            <a:r>
              <a:rPr lang="en-US" dirty="0"/>
              <a:t> </a:t>
            </a:r>
            <a:r>
              <a:rPr lang="en-US" dirty="0" err="1"/>
              <a:t>Radović</a:t>
            </a:r>
            <a:r>
              <a:rPr lang="en-US" dirty="0"/>
              <a:t>, RBI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F3FF65-4100-584A-A811-3D7DBF16B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17232"/>
            <a:ext cx="1714115" cy="12171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AF7D71-426A-534C-AE71-97840FE1CBA7}"/>
              </a:ext>
            </a:extLst>
          </p:cNvPr>
          <p:cNvSpPr/>
          <p:nvPr/>
        </p:nvSpPr>
        <p:spPr>
          <a:xfrm>
            <a:off x="6156176" y="5589240"/>
            <a:ext cx="273630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3CE02A-10A0-7A4A-9253-DABD7081A5AF}"/>
              </a:ext>
            </a:extLst>
          </p:cNvPr>
          <p:cNvSpPr/>
          <p:nvPr/>
        </p:nvSpPr>
        <p:spPr>
          <a:xfrm>
            <a:off x="2339752" y="6381328"/>
            <a:ext cx="6408712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D004D773-ADF4-8141-A6A8-92A5AB3D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914400"/>
          </a:xfrm>
        </p:spPr>
        <p:txBody>
          <a:bodyPr>
            <a:normAutofit/>
          </a:bodyPr>
          <a:lstStyle/>
          <a:p>
            <a:r>
              <a:rPr lang="en-US" sz="2400" dirty="0"/>
              <a:t>C3 erosion marker tiles from WEST</a:t>
            </a:r>
            <a:endParaRPr lang="fi-FI" sz="2400" dirty="0"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1E8B66-0B28-4D41-B621-0C43963EC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783"/>
            <a:ext cx="9144000" cy="45444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0EB96B-2382-C646-986A-0EB7A5E2F18B}"/>
              </a:ext>
            </a:extLst>
          </p:cNvPr>
          <p:cNvSpPr txBox="1"/>
          <p:nvPr/>
        </p:nvSpPr>
        <p:spPr>
          <a:xfrm>
            <a:off x="827584" y="5980827"/>
            <a:ext cx="4628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Two samples </a:t>
            </a:r>
            <a:r>
              <a:rPr lang="en-US" dirty="0" err="1"/>
              <a:t>analysed</a:t>
            </a:r>
            <a:r>
              <a:rPr lang="en-US" dirty="0"/>
              <a:t> by RBS and TOF ERDA</a:t>
            </a:r>
          </a:p>
        </p:txBody>
      </p:sp>
    </p:spTree>
    <p:extLst>
      <p:ext uri="{BB962C8B-B14F-4D97-AF65-F5344CB8AC3E}">
        <p14:creationId xmlns:p14="http://schemas.microsoft.com/office/powerpoint/2010/main" val="118112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CF48C4-4241-1F4B-9D35-B049F6F4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TOF ERDA on C3 erosion marker tiles from WEST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F5B22C-741C-6F4F-B84E-AEA53FC63AF3}"/>
              </a:ext>
            </a:extLst>
          </p:cNvPr>
          <p:cNvSpPr/>
          <p:nvPr/>
        </p:nvSpPr>
        <p:spPr>
          <a:xfrm>
            <a:off x="2339752" y="6381328"/>
            <a:ext cx="6408712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EA46BA-66B0-204E-8F38-4A7F09856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688649"/>
            <a:ext cx="5364088" cy="41373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7B09AF-29C8-DF45-A621-17A286FC5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79" y="2667910"/>
            <a:ext cx="3804208" cy="41783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F7C61E4-A842-0C4A-8F74-858DDEB5741B}"/>
              </a:ext>
            </a:extLst>
          </p:cNvPr>
          <p:cNvSpPr/>
          <p:nvPr/>
        </p:nvSpPr>
        <p:spPr>
          <a:xfrm>
            <a:off x="278179" y="937492"/>
            <a:ext cx="53640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Sample C3-34iG</a:t>
            </a:r>
          </a:p>
          <a:p>
            <a:pPr>
              <a:buFontTx/>
              <a:buChar char="-"/>
            </a:pPr>
            <a:r>
              <a:rPr lang="en-GB" dirty="0"/>
              <a:t>Four horizontal positions were measured by TOF ERDA 23 MeV </a:t>
            </a:r>
            <a:r>
              <a:rPr lang="en-GB" baseline="30000" dirty="0"/>
              <a:t>127</a:t>
            </a:r>
            <a:r>
              <a:rPr lang="en-GB" dirty="0"/>
              <a:t>I</a:t>
            </a:r>
            <a:r>
              <a:rPr lang="en-GB" baseline="30000" dirty="0"/>
              <a:t>6+</a:t>
            </a:r>
            <a:r>
              <a:rPr lang="en-GB" dirty="0"/>
              <a:t> beam. Angle between sample surface and beam was 20</a:t>
            </a:r>
            <a:r>
              <a:rPr lang="en-GB" sz="2000" baseline="30000" dirty="0"/>
              <a:t>∘</a:t>
            </a:r>
            <a:r>
              <a:rPr lang="en-GB" dirty="0"/>
              <a:t>. Spectrometer was placed at 37.5</a:t>
            </a:r>
            <a:r>
              <a:rPr lang="en-GB" baseline="30000" dirty="0"/>
              <a:t>∘</a:t>
            </a:r>
            <a:r>
              <a:rPr lang="en-GB" dirty="0"/>
              <a:t>. Distance between each point was 3 mm.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F55D23-87E5-F949-B0B8-39ADC341E6E0}"/>
              </a:ext>
            </a:extLst>
          </p:cNvPr>
          <p:cNvGrpSpPr/>
          <p:nvPr/>
        </p:nvGrpSpPr>
        <p:grpSpPr>
          <a:xfrm>
            <a:off x="6105378" y="912205"/>
            <a:ext cx="3038622" cy="1626364"/>
            <a:chOff x="6105378" y="912205"/>
            <a:chExt cx="3038622" cy="16263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015634-F9E9-334B-9692-7589ED36F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378" y="1014445"/>
              <a:ext cx="2781896" cy="152412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501CF10-2E8E-5142-A76F-496F369E9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9597" y="912205"/>
              <a:ext cx="1604403" cy="158069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C401F0-34CD-A749-88E2-B67DE16B3523}"/>
                </a:ext>
              </a:extLst>
            </p:cNvPr>
            <p:cNvSpPr txBox="1"/>
            <p:nvPr/>
          </p:nvSpPr>
          <p:spPr>
            <a:xfrm>
              <a:off x="7802793" y="1414004"/>
              <a:ext cx="1305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1   2   3   4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7836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390D8C-8B06-6446-A338-3896C6BBDDB8}"/>
              </a:ext>
            </a:extLst>
          </p:cNvPr>
          <p:cNvSpPr/>
          <p:nvPr/>
        </p:nvSpPr>
        <p:spPr>
          <a:xfrm>
            <a:off x="2339752" y="6381328"/>
            <a:ext cx="6408712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6983255-1948-5F43-8CB9-4B47BB86F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TOF ERDA on C3 erosion marker tiles from WEST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AA5396-F199-3D4E-A8C9-03CC6EE83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965"/>
            <a:ext cx="4914241" cy="3759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D4428F-64CE-704C-B902-BB5A7DF70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41" y="3146634"/>
            <a:ext cx="4298950" cy="328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46F600-A297-3F46-A25C-ADCF3327F730}"/>
              </a:ext>
            </a:extLst>
          </p:cNvPr>
          <p:cNvSpPr/>
          <p:nvPr/>
        </p:nvSpPr>
        <p:spPr>
          <a:xfrm>
            <a:off x="79263" y="1097851"/>
            <a:ext cx="51663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Sample C3-34iG</a:t>
            </a:r>
          </a:p>
          <a:p>
            <a:pPr>
              <a:buFontTx/>
              <a:buChar char="-"/>
            </a:pPr>
            <a:r>
              <a:rPr lang="en-GB" dirty="0"/>
              <a:t>Two vertical positions were measured by TOF ERDA. Measurements were performed 1 year after horizontal measurements! Big difference in H!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4DFD77-235E-9B4B-BE90-2AA1EE75167C}"/>
              </a:ext>
            </a:extLst>
          </p:cNvPr>
          <p:cNvGrpSpPr/>
          <p:nvPr/>
        </p:nvGrpSpPr>
        <p:grpSpPr>
          <a:xfrm>
            <a:off x="5652120" y="1005380"/>
            <a:ext cx="2993391" cy="1844418"/>
            <a:chOff x="5652120" y="1005380"/>
            <a:chExt cx="2993391" cy="184441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833D57D-2D58-C64D-AE12-78820E941805}"/>
                </a:ext>
              </a:extLst>
            </p:cNvPr>
            <p:cNvGrpSpPr/>
            <p:nvPr/>
          </p:nvGrpSpPr>
          <p:grpSpPr>
            <a:xfrm>
              <a:off x="5652120" y="1253666"/>
              <a:ext cx="2781896" cy="1596132"/>
              <a:chOff x="5868144" y="2420888"/>
              <a:chExt cx="2781896" cy="159613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0966A33-29BB-4140-99DD-82036ECEB9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8144" y="2492896"/>
                <a:ext cx="2781896" cy="1524124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D9B61FF-94B4-0348-B23E-B1BDB0B6F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7940" y="2420888"/>
                <a:ext cx="1562100" cy="151130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CDEFAF9-AADB-EF4D-AAD5-528AC4248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108" y="1119806"/>
              <a:ext cx="1604403" cy="158069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0CC8E1-EA06-444F-BCCD-EA3F6E55797B}"/>
                </a:ext>
              </a:extLst>
            </p:cNvPr>
            <p:cNvSpPr txBox="1"/>
            <p:nvPr/>
          </p:nvSpPr>
          <p:spPr>
            <a:xfrm>
              <a:off x="7252233" y="10053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88E6FFD-2366-1D4F-9BE8-839EF659460D}"/>
                </a:ext>
              </a:extLst>
            </p:cNvPr>
            <p:cNvCxnSpPr/>
            <p:nvPr/>
          </p:nvCxnSpPr>
          <p:spPr>
            <a:xfrm>
              <a:off x="7531155" y="1210371"/>
              <a:ext cx="353213" cy="328682"/>
            </a:xfrm>
            <a:prstGeom prst="straightConnector1">
              <a:avLst/>
            </a:prstGeom>
            <a:ln w="476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BDA4E7-3D8E-9048-BFF2-88EEFD2134E1}"/>
                </a:ext>
              </a:extLst>
            </p:cNvPr>
            <p:cNvSpPr txBox="1"/>
            <p:nvPr/>
          </p:nvSpPr>
          <p:spPr>
            <a:xfrm>
              <a:off x="7008930" y="21235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E048D4B-C59C-5445-AC46-175E19854A21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 flipV="1">
              <a:off x="7310616" y="2156285"/>
              <a:ext cx="645760" cy="151945"/>
            </a:xfrm>
            <a:prstGeom prst="straightConnector1">
              <a:avLst/>
            </a:prstGeom>
            <a:ln w="476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858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AA589D-FFEB-E04A-AF22-DD56B11790A6}"/>
              </a:ext>
            </a:extLst>
          </p:cNvPr>
          <p:cNvSpPr/>
          <p:nvPr/>
        </p:nvSpPr>
        <p:spPr>
          <a:xfrm>
            <a:off x="2339752" y="6381328"/>
            <a:ext cx="6408712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6A0B08-7F3E-6E4C-8A93-AC96C2645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2719"/>
            <a:ext cx="4328734" cy="47833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07E936-3E0B-6947-923E-0BDB37848846}"/>
              </a:ext>
            </a:extLst>
          </p:cNvPr>
          <p:cNvSpPr/>
          <p:nvPr/>
        </p:nvSpPr>
        <p:spPr>
          <a:xfrm>
            <a:off x="337318" y="980728"/>
            <a:ext cx="55308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Sample C3-22oD</a:t>
            </a:r>
          </a:p>
          <a:p>
            <a:pPr>
              <a:buFontTx/>
              <a:buChar char="-"/>
            </a:pPr>
            <a:r>
              <a:rPr lang="en-GB" dirty="0"/>
              <a:t>Four horizontal positions were measured by TOF ERDA. </a:t>
            </a:r>
          </a:p>
          <a:p>
            <a:pPr>
              <a:buFontTx/>
              <a:buChar char="-"/>
            </a:pPr>
            <a:r>
              <a:rPr lang="en-GB" dirty="0"/>
              <a:t>Distance between each point was 3 mm.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9F64341-6A08-1A42-B965-7101D636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TOF ERDA on C3 erosion marker tiles from WEST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FAF315-C45E-3C4F-97D7-46FA39F03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172" y="2708108"/>
            <a:ext cx="4939951" cy="381723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41B351B-DEA7-A841-880E-CB7A3438CBCA}"/>
              </a:ext>
            </a:extLst>
          </p:cNvPr>
          <p:cNvGrpSpPr/>
          <p:nvPr/>
        </p:nvGrpSpPr>
        <p:grpSpPr>
          <a:xfrm>
            <a:off x="6124302" y="980728"/>
            <a:ext cx="3009705" cy="1714500"/>
            <a:chOff x="6124302" y="980728"/>
            <a:chExt cx="3009705" cy="17145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7E8FD9F-E480-CC4A-A408-9230F7F3E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302" y="980728"/>
              <a:ext cx="2819400" cy="17145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7161993-C7E7-D749-B6D2-75F81F0EB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7983" y="1046301"/>
              <a:ext cx="1486024" cy="151574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B4B0BD-D964-4F4B-BB64-C22291121A14}"/>
                </a:ext>
              </a:extLst>
            </p:cNvPr>
            <p:cNvSpPr txBox="1"/>
            <p:nvPr/>
          </p:nvSpPr>
          <p:spPr>
            <a:xfrm>
              <a:off x="7828296" y="1628800"/>
              <a:ext cx="1305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1   2   3   4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3347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FCE01B-A644-3547-9094-327879649B6D}"/>
              </a:ext>
            </a:extLst>
          </p:cNvPr>
          <p:cNvSpPr/>
          <p:nvPr/>
        </p:nvSpPr>
        <p:spPr>
          <a:xfrm>
            <a:off x="2339752" y="6381328"/>
            <a:ext cx="6408712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4D3C878-297D-A740-83A1-76037395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TOF ERDA on C3 erosion marker tiles from WEST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D5CFC0-1B60-0F40-A878-B5820145CD78}"/>
              </a:ext>
            </a:extLst>
          </p:cNvPr>
          <p:cNvSpPr/>
          <p:nvPr/>
        </p:nvSpPr>
        <p:spPr>
          <a:xfrm>
            <a:off x="193556" y="951028"/>
            <a:ext cx="55308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Sample C3-22oD</a:t>
            </a:r>
          </a:p>
          <a:p>
            <a:pPr>
              <a:buFontTx/>
              <a:buChar char="-"/>
            </a:pPr>
            <a:r>
              <a:rPr lang="en-GB" dirty="0"/>
              <a:t>Two vertical positions were measured by TOF ERDA. </a:t>
            </a:r>
          </a:p>
          <a:p>
            <a:pPr>
              <a:buFontTx/>
              <a:buChar char="-"/>
            </a:pPr>
            <a:r>
              <a:rPr lang="en-GB" dirty="0"/>
              <a:t>Measurements were performed 1 year after horizontal measurements! Big difference in H!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EA3C6E-BAD1-D447-90FB-9F004D4A5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285"/>
            <a:ext cx="4411921" cy="40810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3FA2AC-DDBD-AF42-8BEA-CADA60A1C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049" y="2839244"/>
            <a:ext cx="5262471" cy="40187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C5F108C-1316-1B48-90C6-C3B14A944EB2}"/>
              </a:ext>
            </a:extLst>
          </p:cNvPr>
          <p:cNvGrpSpPr/>
          <p:nvPr/>
        </p:nvGrpSpPr>
        <p:grpSpPr>
          <a:xfrm>
            <a:off x="6124302" y="980728"/>
            <a:ext cx="3009705" cy="1714500"/>
            <a:chOff x="6124302" y="980728"/>
            <a:chExt cx="3009705" cy="17145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54E89CE-543F-D140-BF8D-FC3C37C9B79A}"/>
                </a:ext>
              </a:extLst>
            </p:cNvPr>
            <p:cNvGrpSpPr/>
            <p:nvPr/>
          </p:nvGrpSpPr>
          <p:grpSpPr>
            <a:xfrm>
              <a:off x="6124302" y="980728"/>
              <a:ext cx="3002728" cy="1714500"/>
              <a:chOff x="6124302" y="980728"/>
              <a:chExt cx="3002728" cy="17145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6FB69BC-DDEB-7F4A-9AE2-261C41AD2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4302" y="980728"/>
                <a:ext cx="2819400" cy="171450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DBB1747-0113-DE49-9BF8-FEC22110A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4960" y="1271030"/>
                <a:ext cx="1472070" cy="1424198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1F75E64-9E3F-C34B-B05D-2D73768FB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7983" y="1046301"/>
              <a:ext cx="1486024" cy="151574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B69F13-8667-5842-8747-42E4D1F09F93}"/>
                </a:ext>
              </a:extLst>
            </p:cNvPr>
            <p:cNvSpPr txBox="1"/>
            <p:nvPr/>
          </p:nvSpPr>
          <p:spPr>
            <a:xfrm>
              <a:off x="7828297" y="10053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E47062-9760-9A4F-8011-F998DD036D86}"/>
                </a:ext>
              </a:extLst>
            </p:cNvPr>
            <p:cNvSpPr txBox="1"/>
            <p:nvPr/>
          </p:nvSpPr>
          <p:spPr>
            <a:xfrm>
              <a:off x="7596336" y="21235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06ADDCC-4964-FC42-B8AE-051E337ABD82}"/>
                </a:ext>
              </a:extLst>
            </p:cNvPr>
            <p:cNvCxnSpPr/>
            <p:nvPr/>
          </p:nvCxnSpPr>
          <p:spPr>
            <a:xfrm>
              <a:off x="8107219" y="1210371"/>
              <a:ext cx="353213" cy="328682"/>
            </a:xfrm>
            <a:prstGeom prst="straightConnector1">
              <a:avLst/>
            </a:prstGeom>
            <a:ln w="476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13CE60D-DA05-A24E-862E-476D48F7C304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 flipV="1">
              <a:off x="7898022" y="2156285"/>
              <a:ext cx="645760" cy="151945"/>
            </a:xfrm>
            <a:prstGeom prst="straightConnector1">
              <a:avLst/>
            </a:prstGeom>
            <a:ln w="476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441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73972F-791C-B444-A8A9-2F0C0A30FF22}"/>
              </a:ext>
            </a:extLst>
          </p:cNvPr>
          <p:cNvSpPr/>
          <p:nvPr/>
        </p:nvSpPr>
        <p:spPr>
          <a:xfrm>
            <a:off x="2339752" y="6381328"/>
            <a:ext cx="6408712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44608C-8C80-A845-9DCD-BC77C3442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RBS on C3 erosion marker tiles from WEST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B0FAE7-7E69-4E40-A420-E41CC1852A34}"/>
              </a:ext>
            </a:extLst>
          </p:cNvPr>
          <p:cNvSpPr/>
          <p:nvPr/>
        </p:nvSpPr>
        <p:spPr>
          <a:xfrm>
            <a:off x="6516418" y="3033485"/>
            <a:ext cx="211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C3-22oD –layer was not seen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827148-2066-2F47-8DA8-209F3029A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901080"/>
            <a:ext cx="1778000" cy="1816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6BA743-95E4-9344-A2F7-8B74833EB86B}"/>
              </a:ext>
            </a:extLst>
          </p:cNvPr>
          <p:cNvSpPr/>
          <p:nvPr/>
        </p:nvSpPr>
        <p:spPr>
          <a:xfrm>
            <a:off x="402365" y="1108104"/>
            <a:ext cx="6113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Helvetica" pitchFamily="2" charset="0"/>
              </a:rPr>
              <a:t>- 2 MeV protons with a solid state detector placed at 165º</a:t>
            </a:r>
            <a:endParaRPr lang="en-GB" dirty="0">
              <a:effectLst/>
              <a:latin typeface="Helvetica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930255-7642-734A-B0E6-8FD8C460E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767894"/>
            <a:ext cx="2057400" cy="2463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C0CB49-1AD9-AD42-B1FA-E30751C4D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84" y="2374900"/>
            <a:ext cx="1193800" cy="2108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E187D3E-D5BE-544C-9639-F5BCE7B8419B}"/>
              </a:ext>
            </a:extLst>
          </p:cNvPr>
          <p:cNvSpPr/>
          <p:nvPr/>
        </p:nvSpPr>
        <p:spPr>
          <a:xfrm>
            <a:off x="221472" y="1671140"/>
            <a:ext cx="2118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C3-34iG –layer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0E6554-1DAB-B641-B7AA-CBC06E8D9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0943"/>
            <a:ext cx="5946663" cy="20313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F8C19C-871E-4842-BCE0-04F49A0713DE}"/>
              </a:ext>
            </a:extLst>
          </p:cNvPr>
          <p:cNvSpPr/>
          <p:nvPr/>
        </p:nvSpPr>
        <p:spPr>
          <a:xfrm>
            <a:off x="1907704" y="2182148"/>
            <a:ext cx="3403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Helvetica" pitchFamily="2" charset="0"/>
              </a:rPr>
              <a:t>C3-34iG was measured with a beam spot of 1 mm diameter and 7 different points along the sample were measured.</a:t>
            </a:r>
          </a:p>
          <a:p>
            <a:r>
              <a:rPr lang="en-GB" dirty="0">
                <a:latin typeface="Helvetica" pitchFamily="2" charset="0"/>
              </a:rPr>
              <a:t> </a:t>
            </a:r>
          </a:p>
          <a:p>
            <a:r>
              <a:rPr lang="en-GB" dirty="0">
                <a:latin typeface="Helvetica" pitchFamily="2" charset="0"/>
              </a:rPr>
              <a:t>Layer thicknesses ~5%. </a:t>
            </a:r>
            <a:endParaRPr lang="en-GB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35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13396</TotalTime>
  <Words>256</Words>
  <Application>Microsoft Macintosh PowerPoint</Application>
  <PresentationFormat>On-screen Show (4:3)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Helvetica</vt:lpstr>
      <vt:lpstr>Office Theme</vt:lpstr>
      <vt:lpstr>WEST C3 analysis RBI – TOF ERDA and RBS</vt:lpstr>
      <vt:lpstr>C3 erosion marker tiles from WEST</vt:lpstr>
      <vt:lpstr>TOF ERDA on C3 erosion marker tiles from WEST</vt:lpstr>
      <vt:lpstr>TOF ERDA on C3 erosion marker tiles from WEST</vt:lpstr>
      <vt:lpstr>TOF ERDA on C3 erosion marker tiles from WEST</vt:lpstr>
      <vt:lpstr>TOF ERDA on C3 erosion marker tiles from WEST</vt:lpstr>
      <vt:lpstr>RBS on C3 erosion marker tiles from WEST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Darren.McDonald@euro-fusion.org;Xavier.Litaudon@euro-fusion.org</dc:creator>
  <cp:lastModifiedBy>Iva</cp:lastModifiedBy>
  <cp:revision>696</cp:revision>
  <cp:lastPrinted>2017-09-13T08:00:50Z</cp:lastPrinted>
  <dcterms:created xsi:type="dcterms:W3CDTF">2014-10-27T16:40:37Z</dcterms:created>
  <dcterms:modified xsi:type="dcterms:W3CDTF">2022-03-04T07:35:02Z</dcterms:modified>
</cp:coreProperties>
</file>