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8" r:id="rId2"/>
    <p:sldMasterId id="2147483691" r:id="rId3"/>
    <p:sldMasterId id="2147483703" r:id="rId4"/>
  </p:sldMasterIdLst>
  <p:notesMasterIdLst>
    <p:notesMasterId r:id="rId7"/>
  </p:notesMasterIdLst>
  <p:sldIdLst>
    <p:sldId id="273" r:id="rId5"/>
    <p:sldId id="29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FCFCFC"/>
    <a:srgbClr val="FCFCFD"/>
    <a:srgbClr val="FCFDFD"/>
    <a:srgbClr val="FDFDFD"/>
    <a:srgbClr val="FDFDFE"/>
    <a:srgbClr val="FDFEFE"/>
    <a:srgbClr val="FEFEFE"/>
    <a:srgbClr val="FEFE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119" d="100"/>
          <a:sy n="119" d="100"/>
        </p:scale>
        <p:origin x="132" y="1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-it-fs-1\roaming$\vape\Documents\OP2\proposals\waveforms_propos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ECRH [MW]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0.60000000000000009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1.5999999999999999</c:v>
                </c:pt>
                <c:pt idx="9">
                  <c:v>1.7999999999999998</c:v>
                </c:pt>
                <c:pt idx="10">
                  <c:v>1.9999999999999998</c:v>
                </c:pt>
                <c:pt idx="11">
                  <c:v>2.1999999999999997</c:v>
                </c:pt>
                <c:pt idx="12">
                  <c:v>2.4</c:v>
                </c:pt>
                <c:pt idx="13">
                  <c:v>2.6</c:v>
                </c:pt>
                <c:pt idx="14">
                  <c:v>2.8000000000000003</c:v>
                </c:pt>
                <c:pt idx="15">
                  <c:v>3.0000000000000004</c:v>
                </c:pt>
                <c:pt idx="16">
                  <c:v>3.2000000000000006</c:v>
                </c:pt>
                <c:pt idx="17">
                  <c:v>3.4000000000000008</c:v>
                </c:pt>
                <c:pt idx="18">
                  <c:v>3.600000000000001</c:v>
                </c:pt>
                <c:pt idx="19">
                  <c:v>3.8000000000000012</c:v>
                </c:pt>
                <c:pt idx="20">
                  <c:v>4.0000000000000009</c:v>
                </c:pt>
                <c:pt idx="21">
                  <c:v>4.2000000000000011</c:v>
                </c:pt>
                <c:pt idx="22">
                  <c:v>4.4000000000000012</c:v>
                </c:pt>
                <c:pt idx="23">
                  <c:v>4.6000000000000014</c:v>
                </c:pt>
                <c:pt idx="24">
                  <c:v>4.8000000000000016</c:v>
                </c:pt>
                <c:pt idx="25">
                  <c:v>5.0000000000000018</c:v>
                </c:pt>
                <c:pt idx="26">
                  <c:v>5.200000000000002</c:v>
                </c:pt>
                <c:pt idx="27">
                  <c:v>5.4000000000000021</c:v>
                </c:pt>
                <c:pt idx="28">
                  <c:v>5.6000000000000023</c:v>
                </c:pt>
                <c:pt idx="29">
                  <c:v>5.8000000000000025</c:v>
                </c:pt>
                <c:pt idx="30">
                  <c:v>6.0000000000000027</c:v>
                </c:pt>
                <c:pt idx="31">
                  <c:v>6.2000000000000028</c:v>
                </c:pt>
                <c:pt idx="32">
                  <c:v>6.400000000000003</c:v>
                </c:pt>
                <c:pt idx="33">
                  <c:v>6.6000000000000032</c:v>
                </c:pt>
                <c:pt idx="34">
                  <c:v>6.8000000000000034</c:v>
                </c:pt>
                <c:pt idx="35">
                  <c:v>7.0000000000000036</c:v>
                </c:pt>
                <c:pt idx="36">
                  <c:v>7.2000000000000037</c:v>
                </c:pt>
                <c:pt idx="37">
                  <c:v>7.4000000000000039</c:v>
                </c:pt>
                <c:pt idx="38">
                  <c:v>7.6000000000000041</c:v>
                </c:pt>
                <c:pt idx="39">
                  <c:v>7.8000000000000043</c:v>
                </c:pt>
                <c:pt idx="40">
                  <c:v>8.0000000000000036</c:v>
                </c:pt>
              </c:numCache>
            </c:num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</c:v>
                </c:pt>
                <c:pt idx="1">
                  <c:v>7.5</c:v>
                </c:pt>
                <c:pt idx="2">
                  <c:v>7.5</c:v>
                </c:pt>
                <c:pt idx="3">
                  <c:v>7.5</c:v>
                </c:pt>
                <c:pt idx="4">
                  <c:v>7.5</c:v>
                </c:pt>
                <c:pt idx="5">
                  <c:v>7.5</c:v>
                </c:pt>
                <c:pt idx="6">
                  <c:v>7.5</c:v>
                </c:pt>
                <c:pt idx="7">
                  <c:v>7.5</c:v>
                </c:pt>
                <c:pt idx="8">
                  <c:v>7.5</c:v>
                </c:pt>
                <c:pt idx="9">
                  <c:v>7.5</c:v>
                </c:pt>
                <c:pt idx="10">
                  <c:v>7.5</c:v>
                </c:pt>
                <c:pt idx="11">
                  <c:v>7.5</c:v>
                </c:pt>
                <c:pt idx="12">
                  <c:v>7.5</c:v>
                </c:pt>
                <c:pt idx="13">
                  <c:v>7.5</c:v>
                </c:pt>
                <c:pt idx="14">
                  <c:v>7.5</c:v>
                </c:pt>
                <c:pt idx="15">
                  <c:v>7.5</c:v>
                </c:pt>
                <c:pt idx="16">
                  <c:v>7.5</c:v>
                </c:pt>
                <c:pt idx="17">
                  <c:v>7.5</c:v>
                </c:pt>
                <c:pt idx="18">
                  <c:v>7.5</c:v>
                </c:pt>
                <c:pt idx="19">
                  <c:v>7.5</c:v>
                </c:pt>
                <c:pt idx="20">
                  <c:v>7.5</c:v>
                </c:pt>
                <c:pt idx="21">
                  <c:v>7.5</c:v>
                </c:pt>
                <c:pt idx="22">
                  <c:v>7.5</c:v>
                </c:pt>
                <c:pt idx="23">
                  <c:v>7.5</c:v>
                </c:pt>
                <c:pt idx="24">
                  <c:v>7.5</c:v>
                </c:pt>
                <c:pt idx="25">
                  <c:v>7.5</c:v>
                </c:pt>
                <c:pt idx="26">
                  <c:v>7.5</c:v>
                </c:pt>
                <c:pt idx="27">
                  <c:v>7.5</c:v>
                </c:pt>
                <c:pt idx="28">
                  <c:v>7.5</c:v>
                </c:pt>
                <c:pt idx="29">
                  <c:v>7.5</c:v>
                </c:pt>
                <c:pt idx="30">
                  <c:v>7.5</c:v>
                </c:pt>
                <c:pt idx="31">
                  <c:v>7.5</c:v>
                </c:pt>
                <c:pt idx="32">
                  <c:v>7.5</c:v>
                </c:pt>
                <c:pt idx="33">
                  <c:v>7.5</c:v>
                </c:pt>
                <c:pt idx="34">
                  <c:v>7.5</c:v>
                </c:pt>
                <c:pt idx="35">
                  <c:v>7.5</c:v>
                </c:pt>
                <c:pt idx="36">
                  <c:v>7.5</c:v>
                </c:pt>
                <c:pt idx="37">
                  <c:v>7.5</c:v>
                </c:pt>
                <c:pt idx="38">
                  <c:v>7.5</c:v>
                </c:pt>
                <c:pt idx="39">
                  <c:v>7.5</c:v>
                </c:pt>
                <c:pt idx="4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A4-4451-9CDC-A767D757CCD5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line int. density [1e19 /m2]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0.60000000000000009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1.5999999999999999</c:v>
                </c:pt>
                <c:pt idx="9">
                  <c:v>1.7999999999999998</c:v>
                </c:pt>
                <c:pt idx="10">
                  <c:v>1.9999999999999998</c:v>
                </c:pt>
                <c:pt idx="11">
                  <c:v>2.1999999999999997</c:v>
                </c:pt>
                <c:pt idx="12">
                  <c:v>2.4</c:v>
                </c:pt>
                <c:pt idx="13">
                  <c:v>2.6</c:v>
                </c:pt>
                <c:pt idx="14">
                  <c:v>2.8000000000000003</c:v>
                </c:pt>
                <c:pt idx="15">
                  <c:v>3.0000000000000004</c:v>
                </c:pt>
                <c:pt idx="16">
                  <c:v>3.2000000000000006</c:v>
                </c:pt>
                <c:pt idx="17">
                  <c:v>3.4000000000000008</c:v>
                </c:pt>
                <c:pt idx="18">
                  <c:v>3.600000000000001</c:v>
                </c:pt>
                <c:pt idx="19">
                  <c:v>3.8000000000000012</c:v>
                </c:pt>
                <c:pt idx="20">
                  <c:v>4.0000000000000009</c:v>
                </c:pt>
                <c:pt idx="21">
                  <c:v>4.2000000000000011</c:v>
                </c:pt>
                <c:pt idx="22">
                  <c:v>4.4000000000000012</c:v>
                </c:pt>
                <c:pt idx="23">
                  <c:v>4.6000000000000014</c:v>
                </c:pt>
                <c:pt idx="24">
                  <c:v>4.8000000000000016</c:v>
                </c:pt>
                <c:pt idx="25">
                  <c:v>5.0000000000000018</c:v>
                </c:pt>
                <c:pt idx="26">
                  <c:v>5.200000000000002</c:v>
                </c:pt>
                <c:pt idx="27">
                  <c:v>5.4000000000000021</c:v>
                </c:pt>
                <c:pt idx="28">
                  <c:v>5.6000000000000023</c:v>
                </c:pt>
                <c:pt idx="29">
                  <c:v>5.8000000000000025</c:v>
                </c:pt>
                <c:pt idx="30">
                  <c:v>6.0000000000000027</c:v>
                </c:pt>
                <c:pt idx="31">
                  <c:v>6.2000000000000028</c:v>
                </c:pt>
                <c:pt idx="32">
                  <c:v>6.400000000000003</c:v>
                </c:pt>
                <c:pt idx="33">
                  <c:v>6.6000000000000032</c:v>
                </c:pt>
                <c:pt idx="34">
                  <c:v>6.8000000000000034</c:v>
                </c:pt>
                <c:pt idx="35">
                  <c:v>7.0000000000000036</c:v>
                </c:pt>
                <c:pt idx="36">
                  <c:v>7.2000000000000037</c:v>
                </c:pt>
                <c:pt idx="37">
                  <c:v>7.4000000000000039</c:v>
                </c:pt>
                <c:pt idx="38">
                  <c:v>7.6000000000000041</c:v>
                </c:pt>
                <c:pt idx="39">
                  <c:v>7.8000000000000043</c:v>
                </c:pt>
                <c:pt idx="40">
                  <c:v>8.0000000000000036</c:v>
                </c:pt>
              </c:numCache>
            </c:num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9</c:v>
                </c:pt>
                <c:pt idx="31">
                  <c:v>9</c:v>
                </c:pt>
                <c:pt idx="32">
                  <c:v>9</c:v>
                </c:pt>
                <c:pt idx="33">
                  <c:v>9</c:v>
                </c:pt>
                <c:pt idx="34">
                  <c:v>9</c:v>
                </c:pt>
                <c:pt idx="35">
                  <c:v>9</c:v>
                </c:pt>
                <c:pt idx="36">
                  <c:v>9</c:v>
                </c:pt>
                <c:pt idx="37">
                  <c:v>9</c:v>
                </c:pt>
                <c:pt idx="38">
                  <c:v>9</c:v>
                </c:pt>
                <c:pt idx="39">
                  <c:v>9</c:v>
                </c:pt>
                <c:pt idx="4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A4-4451-9CDC-A767D757C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8211552"/>
        <c:axId val="4482122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time [s]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Sheet1!$A$2:$A$42</c15:sqref>
                        </c15:formulaRef>
                      </c:ext>
                    </c:extLst>
                    <c:numCache>
                      <c:formatCode>General</c:formatCode>
                      <c:ptCount val="41"/>
                      <c:pt idx="0">
                        <c:v>0</c:v>
                      </c:pt>
                      <c:pt idx="1">
                        <c:v>0.2</c:v>
                      </c:pt>
                      <c:pt idx="2">
                        <c:v>0.4</c:v>
                      </c:pt>
                      <c:pt idx="3">
                        <c:v>0.60000000000000009</c:v>
                      </c:pt>
                      <c:pt idx="4">
                        <c:v>0.8</c:v>
                      </c:pt>
                      <c:pt idx="5">
                        <c:v>1</c:v>
                      </c:pt>
                      <c:pt idx="6">
                        <c:v>1.2</c:v>
                      </c:pt>
                      <c:pt idx="7">
                        <c:v>1.4</c:v>
                      </c:pt>
                      <c:pt idx="8">
                        <c:v>1.5999999999999999</c:v>
                      </c:pt>
                      <c:pt idx="9">
                        <c:v>1.7999999999999998</c:v>
                      </c:pt>
                      <c:pt idx="10">
                        <c:v>1.9999999999999998</c:v>
                      </c:pt>
                      <c:pt idx="11">
                        <c:v>2.1999999999999997</c:v>
                      </c:pt>
                      <c:pt idx="12">
                        <c:v>2.4</c:v>
                      </c:pt>
                      <c:pt idx="13">
                        <c:v>2.6</c:v>
                      </c:pt>
                      <c:pt idx="14">
                        <c:v>2.8000000000000003</c:v>
                      </c:pt>
                      <c:pt idx="15">
                        <c:v>3.0000000000000004</c:v>
                      </c:pt>
                      <c:pt idx="16">
                        <c:v>3.2000000000000006</c:v>
                      </c:pt>
                      <c:pt idx="17">
                        <c:v>3.4000000000000008</c:v>
                      </c:pt>
                      <c:pt idx="18">
                        <c:v>3.600000000000001</c:v>
                      </c:pt>
                      <c:pt idx="19">
                        <c:v>3.8000000000000012</c:v>
                      </c:pt>
                      <c:pt idx="20">
                        <c:v>4.0000000000000009</c:v>
                      </c:pt>
                      <c:pt idx="21">
                        <c:v>4.2000000000000011</c:v>
                      </c:pt>
                      <c:pt idx="22">
                        <c:v>4.4000000000000012</c:v>
                      </c:pt>
                      <c:pt idx="23">
                        <c:v>4.6000000000000014</c:v>
                      </c:pt>
                      <c:pt idx="24">
                        <c:v>4.8000000000000016</c:v>
                      </c:pt>
                      <c:pt idx="25">
                        <c:v>5.0000000000000018</c:v>
                      </c:pt>
                      <c:pt idx="26">
                        <c:v>5.200000000000002</c:v>
                      </c:pt>
                      <c:pt idx="27">
                        <c:v>5.4000000000000021</c:v>
                      </c:pt>
                      <c:pt idx="28">
                        <c:v>5.6000000000000023</c:v>
                      </c:pt>
                      <c:pt idx="29">
                        <c:v>5.8000000000000025</c:v>
                      </c:pt>
                      <c:pt idx="30">
                        <c:v>6.0000000000000027</c:v>
                      </c:pt>
                      <c:pt idx="31">
                        <c:v>6.2000000000000028</c:v>
                      </c:pt>
                      <c:pt idx="32">
                        <c:v>6.400000000000003</c:v>
                      </c:pt>
                      <c:pt idx="33">
                        <c:v>6.6000000000000032</c:v>
                      </c:pt>
                      <c:pt idx="34">
                        <c:v>6.8000000000000034</c:v>
                      </c:pt>
                      <c:pt idx="35">
                        <c:v>7.0000000000000036</c:v>
                      </c:pt>
                      <c:pt idx="36">
                        <c:v>7.2000000000000037</c:v>
                      </c:pt>
                      <c:pt idx="37">
                        <c:v>7.4000000000000039</c:v>
                      </c:pt>
                      <c:pt idx="38">
                        <c:v>7.6000000000000041</c:v>
                      </c:pt>
                      <c:pt idx="39">
                        <c:v>7.8000000000000043</c:v>
                      </c:pt>
                      <c:pt idx="40">
                        <c:v>8.0000000000000036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</c:v>
                      </c:pt>
                      <c:pt idx="1">
                        <c:v>0.2</c:v>
                      </c:pt>
                      <c:pt idx="2">
                        <c:v>0.4</c:v>
                      </c:pt>
                      <c:pt idx="3">
                        <c:v>0.60000000000000009</c:v>
                      </c:pt>
                      <c:pt idx="4">
                        <c:v>0.8</c:v>
                      </c:pt>
                      <c:pt idx="5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E3A4-4451-9CDC-A767D757CCD5}"/>
                  </c:ext>
                </c:extLst>
              </c15:ser>
            </c15:filteredLineSeries>
          </c:ext>
        </c:extLst>
      </c:lineChart>
      <c:catAx>
        <c:axId val="44821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212208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44821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2115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08.03.2022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1533144" y="3690256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0" name="Titel 7"/>
          <p:cNvSpPr>
            <a:spLocks noGrp="1"/>
          </p:cNvSpPr>
          <p:nvPr>
            <p:ph type="title"/>
          </p:nvPr>
        </p:nvSpPr>
        <p:spPr>
          <a:xfrm>
            <a:off x="1533144" y="1501919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57C-E931-4455-A178-2157B4E56789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3520800" y="5270400"/>
            <a:ext cx="5177783" cy="716032"/>
            <a:chOff x="3520800" y="5270400"/>
            <a:chExt cx="5177783" cy="716032"/>
          </a:xfrm>
        </p:grpSpPr>
        <p:pic>
          <p:nvPicPr>
            <p:cNvPr id="23" name="Grafik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8427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D3898D-BD7A-47AD-94F4-CCE871D83331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5698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6AFAC-BD34-44AC-9E24-410A64336C32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771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34C7C0-AAD1-432F-8C04-03094A5AB324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9885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B83F35-B3A7-4A05-A495-A8448841CF48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66454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2365EE-3DE4-4A2B-9151-9A17604E1112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300001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6170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34" name="Titel 7"/>
          <p:cNvSpPr>
            <a:spLocks noGrp="1"/>
          </p:cNvSpPr>
          <p:nvPr userDrawn="1"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930906" y="5892965"/>
            <a:ext cx="8434419" cy="566770"/>
            <a:chOff x="507813" y="5834863"/>
            <a:chExt cx="8135786" cy="566770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 userDrawn="1"/>
          </p:nvSpPr>
          <p:spPr>
            <a:xfrm>
              <a:off x="1068224" y="5834863"/>
              <a:ext cx="757537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BE70-A348-4A1F-91E0-D404C352ECAF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520800" y="4874400"/>
            <a:ext cx="5177783" cy="716032"/>
            <a:chOff x="3520800" y="5270400"/>
            <a:chExt cx="5177783" cy="716032"/>
          </a:xfrm>
        </p:grpSpPr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19" name="Grafik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79222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E9FE0361-FAD3-4EF4-AF9E-4E925CE45409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90383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28"/>
          <a:stretch/>
        </p:blipFill>
        <p:spPr>
          <a:xfrm>
            <a:off x="0" y="4462943"/>
            <a:ext cx="12192000" cy="2051362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AD39118-7FEC-453E-93A9-357B20AD90E5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407920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033695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1155700" y="4028478"/>
            <a:ext cx="10055224" cy="566770"/>
            <a:chOff x="498625" y="5834863"/>
            <a:chExt cx="9699204" cy="566770"/>
          </a:xfrm>
        </p:grpSpPr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625" y="5834863"/>
              <a:ext cx="560411" cy="373742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 userDrawn="1"/>
          </p:nvSpPr>
          <p:spPr>
            <a:xfrm>
              <a:off x="1068224" y="5834863"/>
              <a:ext cx="912960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9" name="Gruppieren 38"/>
          <p:cNvGrpSpPr/>
          <p:nvPr userDrawn="1"/>
        </p:nvGrpSpPr>
        <p:grpSpPr>
          <a:xfrm>
            <a:off x="3520800" y="3240000"/>
            <a:ext cx="5163857" cy="662400"/>
            <a:chOff x="3520800" y="5270400"/>
            <a:chExt cx="5163857" cy="662400"/>
          </a:xfrm>
        </p:grpSpPr>
        <p:pic>
          <p:nvPicPr>
            <p:cNvPr id="40" name="Grafik 3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41" name="Grafik 4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93731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FF4F8E-11EB-4AD7-B278-B5816528BED4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19152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B3B4F7-7F42-47E4-B21C-837C12222752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79425" y="1096930"/>
            <a:ext cx="11233150" cy="509432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16291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321BCF-154A-410A-8695-3439233AE577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3013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5141B2-0FF3-45A8-8F57-5DF5275C4F7C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1956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0AB160-434D-43E1-958A-62E7AD87DD14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719487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86AA60FB-6D89-4317-B246-CE804672A5FB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351" y="189217"/>
            <a:ext cx="571391" cy="51163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183600"/>
            <a:ext cx="2401557" cy="51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86" userDrawn="1">
          <p15:clr>
            <a:srgbClr val="F26B43"/>
          </p15:clr>
        </p15:guide>
        <p15:guide id="9" orient="horz" pos="438">
          <p15:clr>
            <a:srgbClr val="F26B43"/>
          </p15:clr>
        </p15:guide>
        <p15:guide id="10" orient="horz" pos="3917">
          <p15:clr>
            <a:srgbClr val="F26B43"/>
          </p15:clr>
        </p15:guide>
        <p15:guide id="11" orient="horz" pos="23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BDC954DB-AE81-4E04-BAD6-B20D6C95A501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91293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70" y="191598"/>
            <a:ext cx="599049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6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920226F9-2E16-4762-9F48-2487859F767C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88912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6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7" r:id="rId2"/>
    <p:sldLayoutId id="2147483693" r:id="rId3"/>
    <p:sldLayoutId id="2147483694" r:id="rId4"/>
    <p:sldLayoutId id="2147483695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4D52389D-5A72-4009-A948-A37BB036D5AE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V. Perseo - thermal force measurement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8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4508-0DC5-4E07-A6A4-8CD3857B40B4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u="sng" dirty="0" smtClean="0"/>
              <a:t>V. Perseo</a:t>
            </a:r>
            <a:r>
              <a:rPr lang="de-DE" dirty="0" smtClean="0"/>
              <a:t>, D. </a:t>
            </a:r>
            <a:r>
              <a:rPr lang="de-DE" dirty="0" err="1" smtClean="0"/>
              <a:t>Gradic</a:t>
            </a:r>
            <a:r>
              <a:rPr lang="de-DE" dirty="0" smtClean="0"/>
              <a:t>, M. </a:t>
            </a:r>
            <a:r>
              <a:rPr lang="de-DE" dirty="0" err="1" smtClean="0"/>
              <a:t>Kriete</a:t>
            </a:r>
            <a:r>
              <a:rPr lang="de-DE" dirty="0" smtClean="0"/>
              <a:t>, D. </a:t>
            </a:r>
            <a:r>
              <a:rPr lang="de-DE" dirty="0" err="1" smtClean="0"/>
              <a:t>Ennis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of main ion flows (He plasmas)</a:t>
            </a: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/>
              <a:t>Measurements of main ion flows (He plasmas)</a:t>
            </a:r>
            <a:endParaRPr lang="de-DE" sz="2700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9A265A-7F14-412F-BCCD-B1A62BDF5234}" type="datetime1">
              <a:rPr lang="de-DE" smtClean="0"/>
              <a:t>08.03.2022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V. Perseo - thermal force measurement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79425" y="967417"/>
            <a:ext cx="7120302" cy="5104490"/>
          </a:xfrm>
        </p:spPr>
        <p:txBody>
          <a:bodyPr lIns="0"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Objectives: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sz="16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 measurement of main ion flow velocities by monitoring He II line emission in He plasmas. Identification of tendencies to confirm what learnt in OP1.2b with C III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Approach:</a:t>
            </a:r>
            <a:endParaRPr lang="en-US" alt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of He II in the CIS set up during He plasmas. Ideally in similar conditions used for the impurity flow velocity studies.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sz="16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Special requirements: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b="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Diagnostics: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CIS (He filter)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Dispersive spectroscopy at the same wavelength selected by CIS filter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MPM with Mach probes for comparison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Profile diagnostics for temperature gradients?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H/He ratio to ensure He is main ion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be combined with: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Machine commissioning?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 meant to be fully piggy-back</a:t>
            </a:r>
            <a:endParaRPr lang="en-US" altLang="de-DE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26869"/>
              </p:ext>
            </p:extLst>
          </p:nvPr>
        </p:nvGraphicFramePr>
        <p:xfrm>
          <a:off x="8726905" y="3599017"/>
          <a:ext cx="32619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969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368969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 Force(s)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III-2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Mag.</a:t>
                      </a:r>
                      <a:r>
                        <a:rPr lang="en-US" baseline="0" dirty="0" smtClean="0"/>
                        <a:t> 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EIM,</a:t>
                      </a:r>
                      <a:r>
                        <a:rPr lang="en-US" baseline="0" dirty="0" smtClean="0"/>
                        <a:t> or KJM?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Piggy back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7247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716252"/>
              </p:ext>
            </p:extLst>
          </p:nvPr>
        </p:nvGraphicFramePr>
        <p:xfrm>
          <a:off x="6601326" y="4737195"/>
          <a:ext cx="5387517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613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2216904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Requested</a:t>
                      </a:r>
                      <a:r>
                        <a:rPr lang="en-US" baseline="0" dirty="0" smtClean="0"/>
                        <a:t>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Heating [MW] (ECRH,</a:t>
                      </a:r>
                      <a:r>
                        <a:rPr lang="en-US" baseline="0" dirty="0" smtClean="0"/>
                        <a:t> NBI, ICRH)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Highest</a:t>
                      </a:r>
                      <a:r>
                        <a:rPr lang="en-US" baseline="0" dirty="0" smtClean="0"/>
                        <a:t> available power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Density (feed-back/-</a:t>
                      </a:r>
                      <a:r>
                        <a:rPr lang="en-US" dirty="0" err="1" smtClean="0"/>
                        <a:t>fwd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[10</a:t>
                      </a:r>
                      <a:r>
                        <a:rPr lang="en-US" baseline="30000" dirty="0" smtClean="0"/>
                        <a:t>19 </a:t>
                      </a:r>
                      <a:r>
                        <a:rPr lang="en-US" baseline="0" dirty="0" smtClean="0"/>
                        <a:t>m</a:t>
                      </a:r>
                      <a:r>
                        <a:rPr lang="en-US" baseline="30000" dirty="0" smtClean="0"/>
                        <a:t>-3</a:t>
                      </a:r>
                      <a:r>
                        <a:rPr lang="en-US" baseline="0" dirty="0" smtClean="0"/>
                        <a:t>] 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r>
                        <a:rPr lang="en-US" baseline="0" dirty="0" smtClean="0"/>
                        <a:t> steps appreciated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18618"/>
                  </a:ext>
                </a:extLst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213278"/>
              </p:ext>
            </p:extLst>
          </p:nvPr>
        </p:nvGraphicFramePr>
        <p:xfrm>
          <a:off x="7752000" y="1131881"/>
          <a:ext cx="39624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749479" y="909929"/>
            <a:ext cx="2285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 Time-trace (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approx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A03B6DF7-8AFC-492F-A27B-F0D4904FAE74}"/>
    </a:ext>
  </a:extLst>
</a:theme>
</file>

<file path=ppt/theme/theme2.xml><?xml version="1.0" encoding="utf-8"?>
<a:theme xmlns:a="http://schemas.openxmlformats.org/drawingml/2006/main" name="Content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79052847-E89B-4EE1-BF57-F6174897CD11}"/>
    </a:ext>
  </a:extLst>
</a:theme>
</file>

<file path=ppt/theme/theme3.xml><?xml version="1.0" encoding="utf-8"?>
<a:theme xmlns:a="http://schemas.openxmlformats.org/drawingml/2006/main" name="IPP_only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1CB40B42-8524-476D-B45F-908EFFE5EF28}"/>
    </a:ext>
  </a:extLst>
</a:theme>
</file>

<file path=ppt/theme/theme4.xml><?xml version="1.0" encoding="utf-8"?>
<a:theme xmlns:a="http://schemas.openxmlformats.org/drawingml/2006/main" name="Blank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Standard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9D555B17-F7CD-45D6-8709-D6982EBE01C8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slide_template_W7X_2021_1_16_9</Template>
  <TotalTime>0</TotalTime>
  <Words>215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Title</vt:lpstr>
      <vt:lpstr>Content</vt:lpstr>
      <vt:lpstr>IPP_only</vt:lpstr>
      <vt:lpstr>Blank</vt:lpstr>
      <vt:lpstr>Measurements of main ion flows (He plasmas)</vt:lpstr>
      <vt:lpstr>Measurements of main ion flows (He plasmas)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Felix Reimold</dc:creator>
  <cp:lastModifiedBy>Valeria Perseo</cp:lastModifiedBy>
  <cp:revision>138</cp:revision>
  <dcterms:created xsi:type="dcterms:W3CDTF">2021-03-10T14:07:24Z</dcterms:created>
  <dcterms:modified xsi:type="dcterms:W3CDTF">2022-03-08T16:22:52Z</dcterms:modified>
</cp:coreProperties>
</file>