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698" r:id="rId2"/>
    <p:sldMasterId id="2147483691" r:id="rId3"/>
    <p:sldMasterId id="2147483703" r:id="rId4"/>
  </p:sldMasterIdLst>
  <p:notesMasterIdLst>
    <p:notesMasterId r:id="rId16"/>
  </p:notesMasterIdLst>
  <p:sldIdLst>
    <p:sldId id="273" r:id="rId5"/>
    <p:sldId id="293" r:id="rId6"/>
    <p:sldId id="303" r:id="rId7"/>
    <p:sldId id="304" r:id="rId8"/>
    <p:sldId id="298" r:id="rId9"/>
    <p:sldId id="294" r:id="rId10"/>
    <p:sldId id="297" r:id="rId11"/>
    <p:sldId id="300" r:id="rId12"/>
    <p:sldId id="301" r:id="rId13"/>
    <p:sldId id="299" r:id="rId14"/>
    <p:sldId id="302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FCFCFC"/>
    <a:srgbClr val="FCFCFD"/>
    <a:srgbClr val="FCFDFD"/>
    <a:srgbClr val="FDFDFD"/>
    <a:srgbClr val="FDFDFE"/>
    <a:srgbClr val="FDFEFE"/>
    <a:srgbClr val="FEFEFE"/>
    <a:srgbClr val="FEFEFF"/>
    <a:srgbClr val="FE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51" autoAdjust="0"/>
  </p:normalViewPr>
  <p:slideViewPr>
    <p:cSldViewPr snapToGrid="0">
      <p:cViewPr varScale="1">
        <p:scale>
          <a:sx n="116" d="100"/>
          <a:sy n="116" d="100"/>
        </p:scale>
        <p:origin x="102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716D5-ACEA-43FB-9282-292FC8262548}" type="datetimeFigureOut">
              <a:rPr lang="de-DE" smtClean="0"/>
              <a:t>22.03.2022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46895-DAEF-47E5-8529-7A3EBD8431C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5632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46895-DAEF-47E5-8529-7A3EBD8431C8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3247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46895-DAEF-47E5-8529-7A3EBD8431C8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9999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46895-DAEF-47E5-8529-7A3EBD8431C8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1674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7-X w/o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1533144" y="3690256"/>
            <a:ext cx="9144000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20" name="Titel 7"/>
          <p:cNvSpPr>
            <a:spLocks noGrp="1"/>
          </p:cNvSpPr>
          <p:nvPr>
            <p:ph type="title"/>
          </p:nvPr>
        </p:nvSpPr>
        <p:spPr>
          <a:xfrm>
            <a:off x="1533144" y="1501919"/>
            <a:ext cx="9144000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1CD8-A569-4113-AABD-F083100CB7B3}" type="datetime1">
              <a:rPr lang="de-DE" smtClean="0"/>
              <a:t>22.03.2022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Pandey - Effects of drifts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21" name="Gruppieren 20"/>
          <p:cNvGrpSpPr/>
          <p:nvPr userDrawn="1"/>
        </p:nvGrpSpPr>
        <p:grpSpPr>
          <a:xfrm>
            <a:off x="3520800" y="5270400"/>
            <a:ext cx="5177783" cy="716032"/>
            <a:chOff x="3520800" y="5270400"/>
            <a:chExt cx="5177783" cy="716032"/>
          </a:xfrm>
        </p:grpSpPr>
        <p:pic>
          <p:nvPicPr>
            <p:cNvPr id="23" name="Grafik 2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2800" y="5425200"/>
              <a:ext cx="2135783" cy="507600"/>
            </a:xfrm>
            <a:prstGeom prst="rect">
              <a:avLst/>
            </a:prstGeom>
          </p:spPr>
        </p:pic>
        <p:pic>
          <p:nvPicPr>
            <p:cNvPr id="24" name="Grafik 2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800" y="5270400"/>
              <a:ext cx="2382977" cy="716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684276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490652"/>
            <a:ext cx="12192000" cy="13716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" y="0"/>
            <a:ext cx="12192000" cy="14176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417638"/>
            <a:ext cx="12192000" cy="1371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A930-F327-2F41-9D15-C8734C687B0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559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101549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902E454-7097-41BB-8D62-0C0064FD37D4}" type="datetime1">
              <a:rPr lang="de-DE" smtClean="0"/>
              <a:t>22.03.2022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A. Pandey - Effects of drifts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79780" y="1096930"/>
            <a:ext cx="11232438" cy="5104490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>
              <a:defRPr>
                <a:latin typeface="+mj-lt"/>
              </a:defRPr>
            </a:lvl4pPr>
            <a:lvl5pPr>
              <a:defRPr lang="de-DE" sz="16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756982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101549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80D93C3-2D34-449C-9844-D44E037E5941}" type="datetime1">
              <a:rPr lang="de-DE" smtClean="0"/>
              <a:t>22.03.2022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A. Pandey - Effects of drifts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79780" y="1096930"/>
            <a:ext cx="11232438" cy="5104490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>
              <a:defRPr>
                <a:latin typeface="+mj-lt"/>
              </a:defRPr>
            </a:lvl4pPr>
            <a:lvl5pPr>
              <a:defRPr lang="de-DE" sz="16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647714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101549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10E3ACE-60E8-4B8C-AADB-51362180D6A0}" type="datetime1">
              <a:rPr lang="de-DE" smtClean="0"/>
              <a:t>22.03.2022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A. Pandey - Effects of drifts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698850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101549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44B1564-5C0E-4A80-9929-90EA954E0CEB}" type="datetime1">
              <a:rPr lang="de-DE" smtClean="0"/>
              <a:t>22.03.2022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A. Pandey - Effects of drifts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79780" y="1089025"/>
            <a:ext cx="5540020" cy="5129212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7" name="Inhaltsplatzhalter 2"/>
          <p:cNvSpPr>
            <a:spLocks noGrp="1"/>
          </p:cNvSpPr>
          <p:nvPr>
            <p:ph idx="18"/>
          </p:nvPr>
        </p:nvSpPr>
        <p:spPr>
          <a:xfrm>
            <a:off x="6175248" y="1089025"/>
            <a:ext cx="5540020" cy="5129212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66454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101549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A99190D-0946-40E8-9B8B-4A7CCDB36AB1}" type="datetime1">
              <a:rPr lang="de-DE" smtClean="0"/>
              <a:t>22.03.2022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A. Pandey - Effects of drifts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79425" y="1912937"/>
            <a:ext cx="5540020" cy="4314721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7" name="Inhaltsplatzhalter 2"/>
          <p:cNvSpPr>
            <a:spLocks noGrp="1"/>
          </p:cNvSpPr>
          <p:nvPr>
            <p:ph idx="18"/>
          </p:nvPr>
        </p:nvSpPr>
        <p:spPr>
          <a:xfrm>
            <a:off x="6175248" y="1912937"/>
            <a:ext cx="5540020" cy="4305300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idx="19"/>
          </p:nvPr>
        </p:nvSpPr>
        <p:spPr>
          <a:xfrm>
            <a:off x="479426" y="1089025"/>
            <a:ext cx="5540020" cy="823912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18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136" y="1089025"/>
            <a:ext cx="5539678" cy="823912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43000010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61705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7-X w/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524000" y="3429000"/>
            <a:ext cx="9144000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34" name="Titel 7"/>
          <p:cNvSpPr>
            <a:spLocks noGrp="1"/>
          </p:cNvSpPr>
          <p:nvPr userDrawn="1">
            <p:ph type="title"/>
          </p:nvPr>
        </p:nvSpPr>
        <p:spPr>
          <a:xfrm>
            <a:off x="1524000" y="1240663"/>
            <a:ext cx="9144000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grpSp>
        <p:nvGrpSpPr>
          <p:cNvPr id="14" name="Gruppieren 13"/>
          <p:cNvGrpSpPr/>
          <p:nvPr userDrawn="1"/>
        </p:nvGrpSpPr>
        <p:grpSpPr>
          <a:xfrm>
            <a:off x="1930906" y="5892965"/>
            <a:ext cx="8434419" cy="566770"/>
            <a:chOff x="507813" y="5834863"/>
            <a:chExt cx="8135786" cy="566770"/>
          </a:xfrm>
        </p:grpSpPr>
        <p:pic>
          <p:nvPicPr>
            <p:cNvPr id="15" name="Grafik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813" y="5834863"/>
              <a:ext cx="560411" cy="373742"/>
            </a:xfrm>
            <a:prstGeom prst="rect">
              <a:avLst/>
            </a:prstGeom>
          </p:spPr>
        </p:pic>
        <p:sp>
          <p:nvSpPr>
            <p:cNvPr id="18" name="Subtitle 2"/>
            <p:cNvSpPr txBox="1">
              <a:spLocks/>
            </p:cNvSpPr>
            <p:nvPr userDrawn="1"/>
          </p:nvSpPr>
          <p:spPr>
            <a:xfrm>
              <a:off x="1068224" y="5834863"/>
              <a:ext cx="7575375" cy="56677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dirty="0" smtClean="0">
                  <a:latin typeface="Arial Narrow" panose="020B0606020202030204" pitchFamily="34" charset="0"/>
                </a:rPr>
                <a:t>This work has been carried out within the framework of the EUROfusion Consortium and has received funding from the </a:t>
              </a:r>
              <a:r>
                <a:rPr lang="en-US" sz="1000" dirty="0" err="1" smtClean="0">
                  <a:latin typeface="Arial Narrow" panose="020B0606020202030204" pitchFamily="34" charset="0"/>
                </a:rPr>
                <a:t>Euratom</a:t>
              </a:r>
              <a:r>
                <a:rPr lang="en-US" sz="1000" dirty="0" smtClean="0">
                  <a:latin typeface="Arial Narrow" panose="020B0606020202030204" pitchFamily="34" charset="0"/>
                </a:rPr>
                <a:t> research and training </a:t>
              </a:r>
              <a:r>
                <a:rPr lang="en-US" sz="1000" dirty="0" err="1" smtClean="0">
                  <a:latin typeface="Arial Narrow" panose="020B0606020202030204" pitchFamily="34" charset="0"/>
                </a:rPr>
                <a:t>programme</a:t>
              </a:r>
              <a:r>
                <a:rPr lang="en-US" sz="1000" dirty="0" smtClean="0">
                  <a:latin typeface="Arial Narrow" panose="020B0606020202030204" pitchFamily="34" charset="0"/>
                </a:rPr>
                <a:t> 2014-2018 and 2019-2020 under grant agreement No 633053. The views and opinions expressed herein do not necessarily reflect those of the European Commission.</a:t>
              </a:r>
              <a:endParaRPr lang="en-US" sz="10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FEC-232D-438F-8F71-2CED6401F483}" type="datetime1">
              <a:rPr lang="de-DE" smtClean="0"/>
              <a:t>22.03.2022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Pandey - Effects of drifts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16" name="Gruppieren 15"/>
          <p:cNvGrpSpPr/>
          <p:nvPr userDrawn="1"/>
        </p:nvGrpSpPr>
        <p:grpSpPr>
          <a:xfrm>
            <a:off x="3520800" y="4874400"/>
            <a:ext cx="5177783" cy="716032"/>
            <a:chOff x="3520800" y="5270400"/>
            <a:chExt cx="5177783" cy="716032"/>
          </a:xfrm>
        </p:grpSpPr>
        <p:pic>
          <p:nvPicPr>
            <p:cNvPr id="17" name="Grafik 1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2800" y="5425200"/>
              <a:ext cx="2135783" cy="507600"/>
            </a:xfrm>
            <a:prstGeom prst="rect">
              <a:avLst/>
            </a:prstGeom>
          </p:spPr>
        </p:pic>
        <p:pic>
          <p:nvPicPr>
            <p:cNvPr id="19" name="Grafik 18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800" y="5270400"/>
              <a:ext cx="2382977" cy="716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792222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7-X w/o acknowledgement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9395"/>
            <a:ext cx="12192000" cy="2264910"/>
          </a:xfrm>
          <a:prstGeom prst="rect">
            <a:avLst/>
          </a:prstGeom>
        </p:spPr>
      </p:pic>
      <p:sp>
        <p:nvSpPr>
          <p:cNvPr id="14" name="Datumsplatzhalter 2"/>
          <p:cNvSpPr>
            <a:spLocks noGrp="1"/>
          </p:cNvSpPr>
          <p:nvPr>
            <p:ph type="dt" sz="half" idx="10"/>
          </p:nvPr>
        </p:nvSpPr>
        <p:spPr>
          <a:xfrm>
            <a:off x="479425" y="6490520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00C427FC-E243-49EC-9448-FF00D17FEDB4}" type="datetime1">
              <a:rPr lang="de-DE" smtClean="0"/>
              <a:t>22.03.2022</a:t>
            </a:fld>
            <a:endParaRPr lang="de-DE" dirty="0"/>
          </a:p>
        </p:txBody>
      </p:sp>
      <p:sp>
        <p:nvSpPr>
          <p:cNvPr id="15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13845" y="6488564"/>
            <a:ext cx="8564310" cy="365125"/>
          </a:xfrm>
        </p:spPr>
        <p:txBody>
          <a:bodyPr/>
          <a:lstStyle>
            <a:lvl1pPr>
              <a:defRPr lang="en-US" sz="10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A. Pandey - Effects of drifts</a:t>
            </a:r>
            <a:endParaRPr lang="en-US" dirty="0"/>
          </a:p>
        </p:txBody>
      </p:sp>
      <p:sp>
        <p:nvSpPr>
          <p:cNvPr id="16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632575" y="6490519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1524000" y="2510472"/>
            <a:ext cx="9144000" cy="748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23" name="Titel 7"/>
          <p:cNvSpPr>
            <a:spLocks noGrp="1"/>
          </p:cNvSpPr>
          <p:nvPr>
            <p:ph type="title"/>
          </p:nvPr>
        </p:nvSpPr>
        <p:spPr>
          <a:xfrm>
            <a:off x="1524000" y="1136247"/>
            <a:ext cx="9144000" cy="1316396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3520800" y="3312000"/>
            <a:ext cx="5163857" cy="662400"/>
            <a:chOff x="3520800" y="5270400"/>
            <a:chExt cx="5163857" cy="662400"/>
          </a:xfrm>
        </p:grpSpPr>
        <p:pic>
          <p:nvPicPr>
            <p:cNvPr id="13" name="Grafik 1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5200" y="5418000"/>
              <a:ext cx="1999457" cy="475200"/>
            </a:xfrm>
            <a:prstGeom prst="rect">
              <a:avLst/>
            </a:prstGeom>
          </p:spPr>
        </p:pic>
        <p:pic>
          <p:nvPicPr>
            <p:cNvPr id="18" name="Grafik 17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800" y="5270400"/>
              <a:ext cx="2204488" cy="662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90383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7-X w/ acknowledgement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8"/>
          <a:stretch/>
        </p:blipFill>
        <p:spPr>
          <a:xfrm>
            <a:off x="0" y="4462943"/>
            <a:ext cx="12192000" cy="2051362"/>
          </a:xfrm>
          <a:prstGeom prst="rect">
            <a:avLst/>
          </a:prstGeom>
        </p:spPr>
      </p:pic>
      <p:sp>
        <p:nvSpPr>
          <p:cNvPr id="14" name="Datumsplatzhalter 2"/>
          <p:cNvSpPr>
            <a:spLocks noGrp="1"/>
          </p:cNvSpPr>
          <p:nvPr>
            <p:ph type="dt" sz="half" idx="10"/>
          </p:nvPr>
        </p:nvSpPr>
        <p:spPr>
          <a:xfrm>
            <a:off x="479425" y="6490520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7666162A-730E-4111-B0CB-A37B55EF2184}" type="datetime1">
              <a:rPr lang="de-DE" smtClean="0"/>
              <a:t>22.03.2022</a:t>
            </a:fld>
            <a:endParaRPr lang="de-DE" dirty="0"/>
          </a:p>
        </p:txBody>
      </p:sp>
      <p:sp>
        <p:nvSpPr>
          <p:cNvPr id="15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13845" y="6488564"/>
            <a:ext cx="8564310" cy="365125"/>
          </a:xfrm>
        </p:spPr>
        <p:txBody>
          <a:bodyPr/>
          <a:lstStyle>
            <a:lvl1pPr>
              <a:defRPr lang="en-US" sz="10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A. Pandey - Effects of drifts</a:t>
            </a:r>
            <a:endParaRPr lang="en-US" dirty="0"/>
          </a:p>
        </p:txBody>
      </p:sp>
      <p:sp>
        <p:nvSpPr>
          <p:cNvPr id="16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632575" y="6490519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1524000" y="2407920"/>
            <a:ext cx="9144000" cy="748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23" name="Titel 7"/>
          <p:cNvSpPr>
            <a:spLocks noGrp="1"/>
          </p:cNvSpPr>
          <p:nvPr>
            <p:ph type="title"/>
          </p:nvPr>
        </p:nvSpPr>
        <p:spPr>
          <a:xfrm>
            <a:off x="1524000" y="1033695"/>
            <a:ext cx="9144000" cy="1316396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grpSp>
        <p:nvGrpSpPr>
          <p:cNvPr id="19" name="Gruppieren 18"/>
          <p:cNvGrpSpPr/>
          <p:nvPr userDrawn="1"/>
        </p:nvGrpSpPr>
        <p:grpSpPr>
          <a:xfrm>
            <a:off x="1155700" y="4028478"/>
            <a:ext cx="10055224" cy="566770"/>
            <a:chOff x="498625" y="5834863"/>
            <a:chExt cx="9699204" cy="566770"/>
          </a:xfrm>
        </p:grpSpPr>
        <p:pic>
          <p:nvPicPr>
            <p:cNvPr id="20" name="Grafik 1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625" y="5834863"/>
              <a:ext cx="560411" cy="373742"/>
            </a:xfrm>
            <a:prstGeom prst="rect">
              <a:avLst/>
            </a:prstGeom>
          </p:spPr>
        </p:pic>
        <p:sp>
          <p:nvSpPr>
            <p:cNvPr id="21" name="Subtitle 2"/>
            <p:cNvSpPr txBox="1">
              <a:spLocks/>
            </p:cNvSpPr>
            <p:nvPr userDrawn="1"/>
          </p:nvSpPr>
          <p:spPr>
            <a:xfrm>
              <a:off x="1068224" y="5834863"/>
              <a:ext cx="9129605" cy="56677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dirty="0" smtClean="0">
                  <a:latin typeface="Arial Narrow" panose="020B0606020202030204" pitchFamily="34" charset="0"/>
                </a:rPr>
                <a:t>This work has been carried out within the framework of the EUROfusion Consortium and has received funding from the </a:t>
              </a:r>
              <a:r>
                <a:rPr lang="en-US" sz="1000" dirty="0" err="1" smtClean="0">
                  <a:latin typeface="Arial Narrow" panose="020B0606020202030204" pitchFamily="34" charset="0"/>
                </a:rPr>
                <a:t>Euratom</a:t>
              </a:r>
              <a:r>
                <a:rPr lang="en-US" sz="1000" dirty="0" smtClean="0">
                  <a:latin typeface="Arial Narrow" panose="020B0606020202030204" pitchFamily="34" charset="0"/>
                </a:rPr>
                <a:t> research and training </a:t>
              </a:r>
              <a:r>
                <a:rPr lang="en-US" sz="1000" dirty="0" err="1" smtClean="0">
                  <a:latin typeface="Arial Narrow" panose="020B0606020202030204" pitchFamily="34" charset="0"/>
                </a:rPr>
                <a:t>programme</a:t>
              </a:r>
              <a:r>
                <a:rPr lang="en-US" sz="1000" dirty="0" smtClean="0">
                  <a:latin typeface="Arial Narrow" panose="020B0606020202030204" pitchFamily="34" charset="0"/>
                </a:rPr>
                <a:t> 2014-2018 and 2019-2020 under grant agreement No 633053. The views and opinions expressed herein do not necessarily reflect those of the European Commission.</a:t>
              </a:r>
              <a:endParaRPr lang="en-US" sz="100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39" name="Gruppieren 38"/>
          <p:cNvGrpSpPr/>
          <p:nvPr userDrawn="1"/>
        </p:nvGrpSpPr>
        <p:grpSpPr>
          <a:xfrm>
            <a:off x="3520800" y="3240000"/>
            <a:ext cx="5163857" cy="662400"/>
            <a:chOff x="3520800" y="5270400"/>
            <a:chExt cx="5163857" cy="662400"/>
          </a:xfrm>
        </p:grpSpPr>
        <p:pic>
          <p:nvPicPr>
            <p:cNvPr id="40" name="Grafik 3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5200" y="5418000"/>
              <a:ext cx="1999457" cy="475200"/>
            </a:xfrm>
            <a:prstGeom prst="rect">
              <a:avLst/>
            </a:prstGeom>
          </p:spPr>
        </p:pic>
        <p:pic>
          <p:nvPicPr>
            <p:cNvPr id="41" name="Grafik 40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800" y="5270400"/>
              <a:ext cx="2204488" cy="662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93731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95027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24A1F25-D792-49C8-A541-003D8899DF59}" type="datetime1">
              <a:rPr lang="de-DE" smtClean="0"/>
              <a:t>22.03.2022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A. Pandey - Effects of drifts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79780" y="1096930"/>
            <a:ext cx="11232438" cy="5104490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>
              <a:defRPr>
                <a:latin typeface="+mj-lt"/>
              </a:defRPr>
            </a:lvl4pPr>
            <a:lvl5pPr>
              <a:defRPr lang="de-DE" sz="16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191525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95027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1267B02-E63E-40D6-9846-646CECD58210}" type="datetime1">
              <a:rPr lang="de-DE" smtClean="0"/>
              <a:t>22.03.2022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A. Pandey - Effects of drifts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>
          <a:xfrm>
            <a:off x="479425" y="1096930"/>
            <a:ext cx="11233150" cy="5094320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162912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95027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8D0B602-D7B7-4BDC-899A-B650BC32714E}" type="datetime1">
              <a:rPr lang="de-DE" smtClean="0"/>
              <a:t>22.03.2022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A. Pandey - Effects of drifts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830137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95027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AC29D61-59A1-4E2B-A67A-3CBB1AE2542F}" type="datetime1">
              <a:rPr lang="de-DE" smtClean="0"/>
              <a:t>22.03.2022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A. Pandey - Effects of drifts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79780" y="1089025"/>
            <a:ext cx="5540020" cy="5129212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7" name="Inhaltsplatzhalter 2"/>
          <p:cNvSpPr>
            <a:spLocks noGrp="1"/>
          </p:cNvSpPr>
          <p:nvPr>
            <p:ph idx="18"/>
          </p:nvPr>
        </p:nvSpPr>
        <p:spPr>
          <a:xfrm>
            <a:off x="6175248" y="1089025"/>
            <a:ext cx="5540020" cy="5129212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41956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95027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EC81A50-4953-4673-8F38-161C2E142F47}" type="datetime1">
              <a:rPr lang="de-DE" smtClean="0"/>
              <a:t>22.03.2022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A. Pandey - Effects of drifts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79425" y="1912937"/>
            <a:ext cx="5540020" cy="4314721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7" name="Inhaltsplatzhalter 2"/>
          <p:cNvSpPr>
            <a:spLocks noGrp="1"/>
          </p:cNvSpPr>
          <p:nvPr>
            <p:ph idx="18"/>
          </p:nvPr>
        </p:nvSpPr>
        <p:spPr>
          <a:xfrm>
            <a:off x="6175248" y="1912937"/>
            <a:ext cx="5540020" cy="4305300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idx="19"/>
          </p:nvPr>
        </p:nvSpPr>
        <p:spPr>
          <a:xfrm>
            <a:off x="479426" y="1089025"/>
            <a:ext cx="5540020" cy="823912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18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136" y="1089025"/>
            <a:ext cx="5539678" cy="823912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77194871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1.w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79425" y="6356350"/>
            <a:ext cx="11153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A9F866D7-FAFC-48E4-8E19-0169CD22F0BD}" type="datetime1">
              <a:rPr lang="de-DE" smtClean="0"/>
              <a:t>22.03.2022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12000" y="6356350"/>
            <a:ext cx="856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A. Pandey - Effects of drifts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34400" y="6356350"/>
            <a:ext cx="108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351" y="189217"/>
            <a:ext cx="571391" cy="51163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183600"/>
            <a:ext cx="2401557" cy="51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46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7378">
          <p15:clr>
            <a:srgbClr val="F26B43"/>
          </p15:clr>
        </p15:guide>
        <p15:guide id="3" pos="302">
          <p15:clr>
            <a:srgbClr val="F26B43"/>
          </p15:clr>
        </p15:guide>
        <p15:guide id="4" orient="horz" pos="119">
          <p15:clr>
            <a:srgbClr val="F26B43"/>
          </p15:clr>
        </p15:guide>
        <p15:guide id="5" orient="horz" pos="3997">
          <p15:clr>
            <a:srgbClr val="F26B43"/>
          </p15:clr>
        </p15:guide>
        <p15:guide id="6" orient="horz" pos="572">
          <p15:clr>
            <a:srgbClr val="F26B43"/>
          </p15:clr>
        </p15:guide>
        <p15:guide id="7" orient="horz" pos="686">
          <p15:clr>
            <a:srgbClr val="F26B43"/>
          </p15:clr>
        </p15:guide>
        <p15:guide id="8" orient="horz" pos="2286" userDrawn="1">
          <p15:clr>
            <a:srgbClr val="F26B43"/>
          </p15:clr>
        </p15:guide>
        <p15:guide id="9" orient="horz" pos="438">
          <p15:clr>
            <a:srgbClr val="F26B43"/>
          </p15:clr>
        </p15:guide>
        <p15:guide id="10" orient="horz" pos="3917">
          <p15:clr>
            <a:srgbClr val="F26B43"/>
          </p15:clr>
        </p15:guide>
        <p15:guide id="11" orient="horz" pos="23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79425" y="6356350"/>
            <a:ext cx="11153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730E8157-E995-45CD-99BC-2916C64485A2}" type="datetime1">
              <a:rPr lang="de-DE" smtClean="0"/>
              <a:t>22.03.2022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12000" y="6356350"/>
            <a:ext cx="856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A. Pandey - Effects of drifts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34400" y="6356350"/>
            <a:ext cx="108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10850" y="191293"/>
            <a:ext cx="600964" cy="53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570" y="191598"/>
            <a:ext cx="599049" cy="53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16" r:id="rId2"/>
    <p:sldLayoutId id="2147483700" r:id="rId3"/>
    <p:sldLayoutId id="2147483701" r:id="rId4"/>
    <p:sldLayoutId id="2147483702" r:id="rId5"/>
    <p:sldLayoutId id="2147483718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7378">
          <p15:clr>
            <a:srgbClr val="F26B43"/>
          </p15:clr>
        </p15:guide>
        <p15:guide id="3" pos="302">
          <p15:clr>
            <a:srgbClr val="F26B43"/>
          </p15:clr>
        </p15:guide>
        <p15:guide id="4" orient="horz" pos="119">
          <p15:clr>
            <a:srgbClr val="F26B43"/>
          </p15:clr>
        </p15:guide>
        <p15:guide id="5" orient="horz" pos="3997">
          <p15:clr>
            <a:srgbClr val="F26B43"/>
          </p15:clr>
        </p15:guide>
        <p15:guide id="6" orient="horz" pos="572">
          <p15:clr>
            <a:srgbClr val="F26B43"/>
          </p15:clr>
        </p15:guide>
        <p15:guide id="7" orient="horz" pos="686">
          <p15:clr>
            <a:srgbClr val="F26B43"/>
          </p15:clr>
        </p15:guide>
        <p15:guide id="8" orient="horz" pos="2273">
          <p15:clr>
            <a:srgbClr val="F26B43"/>
          </p15:clr>
        </p15:guide>
        <p15:guide id="9" orient="horz" pos="458">
          <p15:clr>
            <a:srgbClr val="F26B43"/>
          </p15:clr>
        </p15:guide>
        <p15:guide id="10" orient="horz" pos="391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79425" y="6356350"/>
            <a:ext cx="11153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E663301A-B073-447A-A523-F4F19BBAD17A}" type="datetime1">
              <a:rPr lang="de-DE" smtClean="0"/>
              <a:t>22.03.2022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12000" y="6356350"/>
            <a:ext cx="856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A. Pandey - Effects of drifts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34400" y="6356350"/>
            <a:ext cx="108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10850" y="188912"/>
            <a:ext cx="600964" cy="53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864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717" r:id="rId2"/>
    <p:sldLayoutId id="2147483693" r:id="rId3"/>
    <p:sldLayoutId id="2147483694" r:id="rId4"/>
    <p:sldLayoutId id="2147483695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7378">
          <p15:clr>
            <a:srgbClr val="F26B43"/>
          </p15:clr>
        </p15:guide>
        <p15:guide id="3" pos="302">
          <p15:clr>
            <a:srgbClr val="F26B43"/>
          </p15:clr>
        </p15:guide>
        <p15:guide id="4" orient="horz" pos="119">
          <p15:clr>
            <a:srgbClr val="F26B43"/>
          </p15:clr>
        </p15:guide>
        <p15:guide id="5" orient="horz" pos="3997">
          <p15:clr>
            <a:srgbClr val="F26B43"/>
          </p15:clr>
        </p15:guide>
        <p15:guide id="6" orient="horz" pos="572">
          <p15:clr>
            <a:srgbClr val="F26B43"/>
          </p15:clr>
        </p15:guide>
        <p15:guide id="7" orient="horz" pos="686">
          <p15:clr>
            <a:srgbClr val="F26B43"/>
          </p15:clr>
        </p15:guide>
        <p15:guide id="8" orient="horz" pos="2273">
          <p15:clr>
            <a:srgbClr val="F26B43"/>
          </p15:clr>
        </p15:guide>
        <p15:guide id="9" orient="horz" pos="458">
          <p15:clr>
            <a:srgbClr val="F26B43"/>
          </p15:clr>
        </p15:guide>
        <p15:guide id="10" orient="horz" pos="39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79425" y="6356350"/>
            <a:ext cx="11153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3A2228C5-DF93-4A59-8662-1879A909871D}" type="datetime1">
              <a:rPr lang="de-DE" smtClean="0"/>
              <a:t>22.03.2022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12000" y="6356350"/>
            <a:ext cx="856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A. Pandey - Effects of drifts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34400" y="6356350"/>
            <a:ext cx="108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482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7378">
          <p15:clr>
            <a:srgbClr val="F26B43"/>
          </p15:clr>
        </p15:guide>
        <p15:guide id="3" pos="302">
          <p15:clr>
            <a:srgbClr val="F26B43"/>
          </p15:clr>
        </p15:guide>
        <p15:guide id="4" orient="horz" pos="119">
          <p15:clr>
            <a:srgbClr val="F26B43"/>
          </p15:clr>
        </p15:guide>
        <p15:guide id="5" orient="horz" pos="3997">
          <p15:clr>
            <a:srgbClr val="F26B43"/>
          </p15:clr>
        </p15:guide>
        <p15:guide id="6" orient="horz" pos="572">
          <p15:clr>
            <a:srgbClr val="F26B43"/>
          </p15:clr>
        </p15:guide>
        <p15:guide id="7" orient="horz" pos="686">
          <p15:clr>
            <a:srgbClr val="F26B43"/>
          </p15:clr>
        </p15:guide>
        <p15:guide id="8" orient="horz" pos="2273">
          <p15:clr>
            <a:srgbClr val="F26B43"/>
          </p15:clr>
        </p15:guide>
        <p15:guide id="9" orient="horz" pos="458">
          <p15:clr>
            <a:srgbClr val="F26B43"/>
          </p15:clr>
        </p15:guide>
        <p15:guide id="10" orient="horz" pos="39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55.png"/><Relationship Id="rId3" Type="http://schemas.openxmlformats.org/officeDocument/2006/relationships/image" Target="../media/image9.png"/><Relationship Id="rId7" Type="http://schemas.openxmlformats.org/officeDocument/2006/relationships/image" Target="../media/image50.png"/><Relationship Id="rId12" Type="http://schemas.openxmlformats.org/officeDocument/2006/relationships/image" Target="file:///\\share.ipp-hgw.mpg.de\documents\krim\Documents\CIS%20analysis\Low%20iota%20analysis\Analyzed%20images\20180829_009_AEQ21_velocity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9.png"/><Relationship Id="rId11" Type="http://schemas.openxmlformats.org/officeDocument/2006/relationships/image" Target="../media/image11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9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A5CB-3557-4EA4-A867-EA849CEE3890}" type="datetime1">
              <a:rPr lang="de-DE" smtClean="0"/>
              <a:t>22.03.2022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Pandey - Effects of drifts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u="sng" dirty="0" smtClean="0"/>
              <a:t>A Pandey</a:t>
            </a:r>
            <a:r>
              <a:rPr lang="de-DE" dirty="0" smtClean="0"/>
              <a:t>, </a:t>
            </a:r>
            <a:r>
              <a:rPr lang="de-DE" dirty="0"/>
              <a:t>C </a:t>
            </a:r>
            <a:r>
              <a:rPr lang="de-DE" dirty="0" smtClean="0"/>
              <a:t>Killer, Valeria Perseo, Matt </a:t>
            </a:r>
            <a:r>
              <a:rPr lang="de-DE" dirty="0" err="1" smtClean="0"/>
              <a:t>Kriete</a:t>
            </a:r>
            <a:r>
              <a:rPr lang="de-DE" dirty="0" smtClean="0"/>
              <a:t>, </a:t>
            </a:r>
            <a:r>
              <a:rPr lang="de-DE" dirty="0" err="1" smtClean="0"/>
              <a:t>Yu</a:t>
            </a:r>
            <a:r>
              <a:rPr lang="de-DE" dirty="0" smtClean="0"/>
              <a:t> Gao, </a:t>
            </a:r>
            <a:r>
              <a:rPr lang="de-DE" smtClean="0"/>
              <a:t>M Endler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SOL drifts on </a:t>
            </a:r>
            <a:r>
              <a:rPr lang="en-US" dirty="0" err="1"/>
              <a:t>sheathdrop</a:t>
            </a:r>
            <a:r>
              <a:rPr lang="en-US" dirty="0"/>
              <a:t> and plasma potential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23487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Measured Floating potential in low iota and standard (F/R)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1267B02-E63E-40D6-9846-646CECD58210}" type="datetime1">
              <a:rPr lang="de-DE" smtClean="0"/>
              <a:t>22.03.2022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A. Pandey - Effects of drifts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43" y="914818"/>
            <a:ext cx="3643200" cy="2732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054" y="914819"/>
            <a:ext cx="3643092" cy="27323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43" y="3714518"/>
            <a:ext cx="3643200" cy="27323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054" y="3714519"/>
            <a:ext cx="3643200" cy="273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6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field incidence angle on the divertor 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1267B02-E63E-40D6-9846-646CECD58210}" type="datetime1">
              <a:rPr lang="de-DE" smtClean="0"/>
              <a:t>22.03.2022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A. Pandey - Effects of drifts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11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63120853"/>
                  </p:ext>
                </p:extLst>
              </p:nvPr>
            </p:nvGraphicFramePr>
            <p:xfrm>
              <a:off x="0" y="1915334"/>
              <a:ext cx="12192004" cy="1686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1083">
                      <a:extLst>
                        <a:ext uri="{9D8B030D-6E8A-4147-A177-3AD203B41FA5}">
                          <a16:colId xmlns:a16="http://schemas.microsoft.com/office/drawing/2014/main" val="567095194"/>
                        </a:ext>
                      </a:extLst>
                    </a:gridCol>
                    <a:gridCol w="1042613">
                      <a:extLst>
                        <a:ext uri="{9D8B030D-6E8A-4147-A177-3AD203B41FA5}">
                          <a16:colId xmlns:a16="http://schemas.microsoft.com/office/drawing/2014/main" val="2223567653"/>
                        </a:ext>
                      </a:extLst>
                    </a:gridCol>
                    <a:gridCol w="1061396">
                      <a:extLst>
                        <a:ext uri="{9D8B030D-6E8A-4147-A177-3AD203B41FA5}">
                          <a16:colId xmlns:a16="http://schemas.microsoft.com/office/drawing/2014/main" val="3595492721"/>
                        </a:ext>
                      </a:extLst>
                    </a:gridCol>
                    <a:gridCol w="1108364">
                      <a:extLst>
                        <a:ext uri="{9D8B030D-6E8A-4147-A177-3AD203B41FA5}">
                          <a16:colId xmlns:a16="http://schemas.microsoft.com/office/drawing/2014/main" val="579916917"/>
                        </a:ext>
                      </a:extLst>
                    </a:gridCol>
                    <a:gridCol w="1108364">
                      <a:extLst>
                        <a:ext uri="{9D8B030D-6E8A-4147-A177-3AD203B41FA5}">
                          <a16:colId xmlns:a16="http://schemas.microsoft.com/office/drawing/2014/main" val="3828256373"/>
                        </a:ext>
                      </a:extLst>
                    </a:gridCol>
                    <a:gridCol w="1108364">
                      <a:extLst>
                        <a:ext uri="{9D8B030D-6E8A-4147-A177-3AD203B41FA5}">
                          <a16:colId xmlns:a16="http://schemas.microsoft.com/office/drawing/2014/main" val="2268034460"/>
                        </a:ext>
                      </a:extLst>
                    </a:gridCol>
                    <a:gridCol w="1108364">
                      <a:extLst>
                        <a:ext uri="{9D8B030D-6E8A-4147-A177-3AD203B41FA5}">
                          <a16:colId xmlns:a16="http://schemas.microsoft.com/office/drawing/2014/main" val="1702353292"/>
                        </a:ext>
                      </a:extLst>
                    </a:gridCol>
                    <a:gridCol w="1108364">
                      <a:extLst>
                        <a:ext uri="{9D8B030D-6E8A-4147-A177-3AD203B41FA5}">
                          <a16:colId xmlns:a16="http://schemas.microsoft.com/office/drawing/2014/main" val="1338643365"/>
                        </a:ext>
                      </a:extLst>
                    </a:gridCol>
                    <a:gridCol w="1108364">
                      <a:extLst>
                        <a:ext uri="{9D8B030D-6E8A-4147-A177-3AD203B41FA5}">
                          <a16:colId xmlns:a16="http://schemas.microsoft.com/office/drawing/2014/main" val="1209939001"/>
                        </a:ext>
                      </a:extLst>
                    </a:gridCol>
                    <a:gridCol w="1108364">
                      <a:extLst>
                        <a:ext uri="{9D8B030D-6E8A-4147-A177-3AD203B41FA5}">
                          <a16:colId xmlns:a16="http://schemas.microsoft.com/office/drawing/2014/main" val="2151900028"/>
                        </a:ext>
                      </a:extLst>
                    </a:gridCol>
                    <a:gridCol w="1108364">
                      <a:extLst>
                        <a:ext uri="{9D8B030D-6E8A-4147-A177-3AD203B41FA5}">
                          <a16:colId xmlns:a16="http://schemas.microsoft.com/office/drawing/2014/main" val="31632466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Magnetic configuration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oMath>
                          </a14:m>
                          <a:r>
                            <a:rPr lang="en-US" sz="1400" dirty="0" smtClean="0"/>
                            <a:t> at</a:t>
                          </a:r>
                          <a:r>
                            <a:rPr lang="en-US" sz="1400" baseline="0" dirty="0" smtClean="0"/>
                            <a:t> s</a:t>
                          </a:r>
                          <a:r>
                            <a:rPr lang="en-US" sz="1400" dirty="0" smtClean="0"/>
                            <a:t>urface near Probe 1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oMath>
                          </a14:m>
                          <a:r>
                            <a:rPr lang="en-US" sz="1400" dirty="0" smtClean="0"/>
                            <a:t> at</a:t>
                          </a:r>
                          <a:r>
                            <a:rPr lang="en-US" sz="1400" baseline="0" dirty="0" smtClean="0"/>
                            <a:t> s</a:t>
                          </a:r>
                          <a:r>
                            <a:rPr lang="en-US" sz="1400" dirty="0" smtClean="0"/>
                            <a:t>urface near Probe 2</a:t>
                          </a:r>
                          <a:endParaRPr lang="de-DE" sz="1400" dirty="0" smtClean="0"/>
                        </a:p>
                        <a:p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oMath>
                          </a14:m>
                          <a:r>
                            <a:rPr lang="en-US" sz="1400" dirty="0" smtClean="0"/>
                            <a:t> at</a:t>
                          </a:r>
                          <a:r>
                            <a:rPr lang="en-US" sz="1400" baseline="0" dirty="0" smtClean="0"/>
                            <a:t> s</a:t>
                          </a:r>
                          <a:r>
                            <a:rPr lang="en-US" sz="1400" dirty="0" smtClean="0"/>
                            <a:t>urface near Probe 3</a:t>
                          </a:r>
                          <a:endParaRPr lang="de-DE" sz="14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oMath>
                          </a14:m>
                          <a:r>
                            <a:rPr lang="en-US" sz="1400" dirty="0" smtClean="0"/>
                            <a:t> at</a:t>
                          </a:r>
                          <a:r>
                            <a:rPr lang="en-US" sz="1400" baseline="0" dirty="0" smtClean="0"/>
                            <a:t> s</a:t>
                          </a:r>
                          <a:r>
                            <a:rPr lang="en-US" sz="1400" dirty="0" smtClean="0"/>
                            <a:t>urface near Probe 4</a:t>
                          </a:r>
                          <a:endParaRPr lang="de-DE" sz="1400" dirty="0" smtClean="0"/>
                        </a:p>
                        <a:p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oMath>
                          </a14:m>
                          <a:r>
                            <a:rPr lang="en-US" sz="1400" dirty="0" smtClean="0"/>
                            <a:t> at</a:t>
                          </a:r>
                          <a:r>
                            <a:rPr lang="en-US" sz="1400" baseline="0" dirty="0" smtClean="0"/>
                            <a:t> s</a:t>
                          </a:r>
                          <a:r>
                            <a:rPr lang="en-US" sz="1400" dirty="0" smtClean="0"/>
                            <a:t>urface near Probe 5</a:t>
                          </a:r>
                          <a:endParaRPr lang="de-DE" sz="1400" dirty="0" smtClean="0"/>
                        </a:p>
                        <a:p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oMath>
                          </a14:m>
                          <a:r>
                            <a:rPr lang="en-US" sz="1400" dirty="0" smtClean="0"/>
                            <a:t> at</a:t>
                          </a:r>
                          <a:r>
                            <a:rPr lang="en-US" sz="1400" baseline="0" dirty="0" smtClean="0"/>
                            <a:t> s</a:t>
                          </a:r>
                          <a:r>
                            <a:rPr lang="en-US" sz="1400" dirty="0" smtClean="0"/>
                            <a:t>urface  near Probe 6</a:t>
                          </a:r>
                          <a:endParaRPr lang="de-DE" sz="14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oMath>
                          </a14:m>
                          <a:r>
                            <a:rPr lang="en-US" sz="1400" dirty="0" smtClean="0"/>
                            <a:t> at</a:t>
                          </a:r>
                          <a:r>
                            <a:rPr lang="en-US" sz="1400" baseline="0" dirty="0" smtClean="0"/>
                            <a:t> s</a:t>
                          </a:r>
                          <a:r>
                            <a:rPr lang="en-US" sz="1400" dirty="0" smtClean="0"/>
                            <a:t>urface near Probe 7</a:t>
                          </a:r>
                          <a:endParaRPr lang="de-DE" sz="1400" dirty="0" smtClean="0"/>
                        </a:p>
                        <a:p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oMath>
                          </a14:m>
                          <a:r>
                            <a:rPr lang="en-US" sz="1400" dirty="0" smtClean="0"/>
                            <a:t> at</a:t>
                          </a:r>
                          <a:r>
                            <a:rPr lang="en-US" sz="1400" baseline="0" dirty="0" smtClean="0"/>
                            <a:t> s</a:t>
                          </a:r>
                          <a:r>
                            <a:rPr lang="en-US" sz="1400" dirty="0" smtClean="0"/>
                            <a:t>urface near Probe 8</a:t>
                          </a:r>
                          <a:endParaRPr lang="de-DE" sz="1400" dirty="0" smtClean="0"/>
                        </a:p>
                        <a:p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oMath>
                          </a14:m>
                          <a:r>
                            <a:rPr lang="en-US" sz="1400" dirty="0" smtClean="0"/>
                            <a:t> at</a:t>
                          </a:r>
                          <a:r>
                            <a:rPr lang="en-US" sz="1400" baseline="0" dirty="0" smtClean="0"/>
                            <a:t> s</a:t>
                          </a:r>
                          <a:r>
                            <a:rPr lang="en-US" sz="1400" dirty="0" smtClean="0"/>
                            <a:t>urface near Probe 9</a:t>
                          </a:r>
                          <a:endParaRPr lang="de-DE" sz="1400" dirty="0" smtClean="0"/>
                        </a:p>
                        <a:p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oMath>
                          </a14:m>
                          <a:r>
                            <a:rPr lang="en-US" sz="1400" dirty="0" smtClean="0"/>
                            <a:t> at</a:t>
                          </a:r>
                          <a:r>
                            <a:rPr lang="en-US" sz="1400" baseline="0" dirty="0" smtClean="0"/>
                            <a:t> s</a:t>
                          </a:r>
                          <a:r>
                            <a:rPr lang="en-US" sz="1400" dirty="0" smtClean="0"/>
                            <a:t>urface near Probe 10</a:t>
                          </a:r>
                          <a:endParaRPr lang="de-DE" sz="1400" dirty="0" smtClean="0"/>
                        </a:p>
                        <a:p>
                          <a:endParaRPr lang="de-DE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581335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Standard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-1</a:t>
                          </a:r>
                          <a:r>
                            <a:rPr lang="de-DE" dirty="0" smtClean="0"/>
                            <a:t>.4</a:t>
                          </a:r>
                          <a:r>
                            <a:rPr lang="de-DE" baseline="30000" dirty="0" smtClean="0"/>
                            <a:t>0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-1.1</a:t>
                          </a:r>
                          <a:r>
                            <a:rPr lang="en-US" baseline="30000" dirty="0" smtClean="0"/>
                            <a:t>0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-0.8</a:t>
                          </a:r>
                          <a:r>
                            <a:rPr lang="en-US" b="1" baseline="30000" dirty="0" smtClean="0"/>
                            <a:t>0</a:t>
                          </a:r>
                          <a:endParaRPr lang="de-DE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-0.5</a:t>
                          </a:r>
                          <a:r>
                            <a:rPr lang="en-US" b="1" baseline="30000" dirty="0" smtClean="0"/>
                            <a:t>0</a:t>
                          </a:r>
                          <a:endParaRPr lang="de-DE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-0.2</a:t>
                          </a:r>
                          <a:r>
                            <a:rPr lang="en-US" b="1" baseline="30000" dirty="0" smtClean="0"/>
                            <a:t>0</a:t>
                          </a:r>
                          <a:endParaRPr lang="de-DE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0.5</a:t>
                          </a:r>
                          <a:r>
                            <a:rPr lang="en-US" b="1" baseline="30000" dirty="0" smtClean="0"/>
                            <a:t>0</a:t>
                          </a:r>
                          <a:endParaRPr lang="de-DE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0.8</a:t>
                          </a:r>
                          <a:r>
                            <a:rPr lang="en-US" b="1" baseline="30000" dirty="0" smtClean="0"/>
                            <a:t>0</a:t>
                          </a:r>
                          <a:endParaRPr lang="de-DE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1</a:t>
                          </a:r>
                          <a:r>
                            <a:rPr lang="en-US" b="1" baseline="30000" dirty="0" smtClean="0"/>
                            <a:t>0</a:t>
                          </a:r>
                          <a:endParaRPr lang="de-DE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1.2</a:t>
                          </a:r>
                          <a:r>
                            <a:rPr lang="en-US" baseline="30000" dirty="0" smtClean="0"/>
                            <a:t>0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1.4</a:t>
                          </a:r>
                          <a:r>
                            <a:rPr lang="en-US" baseline="30000" dirty="0" smtClean="0"/>
                            <a:t>0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426448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Low Iota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0.2</a:t>
                          </a:r>
                          <a:r>
                            <a:rPr lang="en-US" b="1" baseline="30000" dirty="0" smtClean="0"/>
                            <a:t>0</a:t>
                          </a:r>
                          <a:endParaRPr lang="de-DE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0.4</a:t>
                          </a:r>
                          <a:r>
                            <a:rPr lang="en-US" b="1" baseline="30000" dirty="0" smtClean="0"/>
                            <a:t>0</a:t>
                          </a:r>
                          <a:endParaRPr lang="de-DE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0.7</a:t>
                          </a:r>
                          <a:r>
                            <a:rPr lang="en-US" b="1" baseline="30000" dirty="0" smtClean="0"/>
                            <a:t>0</a:t>
                          </a:r>
                          <a:endParaRPr lang="de-DE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1</a:t>
                          </a:r>
                          <a:r>
                            <a:rPr lang="en-US" b="1" baseline="30000" dirty="0" smtClean="0"/>
                            <a:t>0</a:t>
                          </a:r>
                          <a:endParaRPr lang="de-DE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1.2</a:t>
                          </a:r>
                          <a:r>
                            <a:rPr lang="en-US" baseline="30000" dirty="0" smtClean="0"/>
                            <a:t>0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1.9</a:t>
                          </a:r>
                          <a:r>
                            <a:rPr lang="en-US" baseline="30000" dirty="0" smtClean="0"/>
                            <a:t>0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2.1</a:t>
                          </a:r>
                          <a:r>
                            <a:rPr lang="en-US" baseline="30000" dirty="0" smtClean="0"/>
                            <a:t>0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2.3</a:t>
                          </a:r>
                          <a:r>
                            <a:rPr lang="en-US" baseline="30000" dirty="0" smtClean="0"/>
                            <a:t>0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2.5</a:t>
                          </a:r>
                          <a:r>
                            <a:rPr lang="en-US" baseline="30000" dirty="0" smtClean="0"/>
                            <a:t>0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2.7</a:t>
                          </a:r>
                          <a:r>
                            <a:rPr lang="en-US" baseline="30000" dirty="0" smtClean="0"/>
                            <a:t>0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133699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63120853"/>
                  </p:ext>
                </p:extLst>
              </p:nvPr>
            </p:nvGraphicFramePr>
            <p:xfrm>
              <a:off x="0" y="1915334"/>
              <a:ext cx="12192004" cy="1686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1083">
                      <a:extLst>
                        <a:ext uri="{9D8B030D-6E8A-4147-A177-3AD203B41FA5}">
                          <a16:colId xmlns:a16="http://schemas.microsoft.com/office/drawing/2014/main" val="567095194"/>
                        </a:ext>
                      </a:extLst>
                    </a:gridCol>
                    <a:gridCol w="1042613">
                      <a:extLst>
                        <a:ext uri="{9D8B030D-6E8A-4147-A177-3AD203B41FA5}">
                          <a16:colId xmlns:a16="http://schemas.microsoft.com/office/drawing/2014/main" val="2223567653"/>
                        </a:ext>
                      </a:extLst>
                    </a:gridCol>
                    <a:gridCol w="1061396">
                      <a:extLst>
                        <a:ext uri="{9D8B030D-6E8A-4147-A177-3AD203B41FA5}">
                          <a16:colId xmlns:a16="http://schemas.microsoft.com/office/drawing/2014/main" val="3595492721"/>
                        </a:ext>
                      </a:extLst>
                    </a:gridCol>
                    <a:gridCol w="1108364">
                      <a:extLst>
                        <a:ext uri="{9D8B030D-6E8A-4147-A177-3AD203B41FA5}">
                          <a16:colId xmlns:a16="http://schemas.microsoft.com/office/drawing/2014/main" val="579916917"/>
                        </a:ext>
                      </a:extLst>
                    </a:gridCol>
                    <a:gridCol w="1108364">
                      <a:extLst>
                        <a:ext uri="{9D8B030D-6E8A-4147-A177-3AD203B41FA5}">
                          <a16:colId xmlns:a16="http://schemas.microsoft.com/office/drawing/2014/main" val="3828256373"/>
                        </a:ext>
                      </a:extLst>
                    </a:gridCol>
                    <a:gridCol w="1108364">
                      <a:extLst>
                        <a:ext uri="{9D8B030D-6E8A-4147-A177-3AD203B41FA5}">
                          <a16:colId xmlns:a16="http://schemas.microsoft.com/office/drawing/2014/main" val="2268034460"/>
                        </a:ext>
                      </a:extLst>
                    </a:gridCol>
                    <a:gridCol w="1108364">
                      <a:extLst>
                        <a:ext uri="{9D8B030D-6E8A-4147-A177-3AD203B41FA5}">
                          <a16:colId xmlns:a16="http://schemas.microsoft.com/office/drawing/2014/main" val="1702353292"/>
                        </a:ext>
                      </a:extLst>
                    </a:gridCol>
                    <a:gridCol w="1108364">
                      <a:extLst>
                        <a:ext uri="{9D8B030D-6E8A-4147-A177-3AD203B41FA5}">
                          <a16:colId xmlns:a16="http://schemas.microsoft.com/office/drawing/2014/main" val="1338643365"/>
                        </a:ext>
                      </a:extLst>
                    </a:gridCol>
                    <a:gridCol w="1108364">
                      <a:extLst>
                        <a:ext uri="{9D8B030D-6E8A-4147-A177-3AD203B41FA5}">
                          <a16:colId xmlns:a16="http://schemas.microsoft.com/office/drawing/2014/main" val="1209939001"/>
                        </a:ext>
                      </a:extLst>
                    </a:gridCol>
                    <a:gridCol w="1108364">
                      <a:extLst>
                        <a:ext uri="{9D8B030D-6E8A-4147-A177-3AD203B41FA5}">
                          <a16:colId xmlns:a16="http://schemas.microsoft.com/office/drawing/2014/main" val="2151900028"/>
                        </a:ext>
                      </a:extLst>
                    </a:gridCol>
                    <a:gridCol w="1108364">
                      <a:extLst>
                        <a:ext uri="{9D8B030D-6E8A-4147-A177-3AD203B41FA5}">
                          <a16:colId xmlns:a16="http://schemas.microsoft.com/office/drawing/2014/main" val="3163246605"/>
                        </a:ext>
                      </a:extLst>
                    </a:gridCol>
                  </a:tblGrid>
                  <a:tr h="94488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Magnetic configuration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17442" t="-1290" r="-949419" b="-890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14943" t="-1290" r="-838506" b="-890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301099" t="-1290" r="-701648" b="-890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401099" t="-1290" r="-601648" b="-890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503867" t="-1290" r="-504972" b="-890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600549" t="-1290" r="-402198" b="-890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700549" t="-1290" r="-302198" b="-890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800549" t="-1290" r="-202198" b="-890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900549" t="-1290" r="-102198" b="-890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0549" t="-1290" r="-2198" b="-890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81335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Standard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-1</a:t>
                          </a:r>
                          <a:r>
                            <a:rPr lang="de-DE" dirty="0" smtClean="0"/>
                            <a:t>.4</a:t>
                          </a:r>
                          <a:r>
                            <a:rPr lang="de-DE" baseline="30000" dirty="0" smtClean="0"/>
                            <a:t>0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-1.1</a:t>
                          </a:r>
                          <a:r>
                            <a:rPr lang="en-US" baseline="30000" dirty="0" smtClean="0"/>
                            <a:t>0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-0.8</a:t>
                          </a:r>
                          <a:r>
                            <a:rPr lang="en-US" b="1" baseline="30000" dirty="0" smtClean="0"/>
                            <a:t>0</a:t>
                          </a:r>
                          <a:endParaRPr lang="de-DE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-0.5</a:t>
                          </a:r>
                          <a:r>
                            <a:rPr lang="en-US" b="1" baseline="30000" dirty="0" smtClean="0"/>
                            <a:t>0</a:t>
                          </a:r>
                          <a:endParaRPr lang="de-DE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-0.2</a:t>
                          </a:r>
                          <a:r>
                            <a:rPr lang="en-US" b="1" baseline="30000" dirty="0" smtClean="0"/>
                            <a:t>0</a:t>
                          </a:r>
                          <a:endParaRPr lang="de-DE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0.5</a:t>
                          </a:r>
                          <a:r>
                            <a:rPr lang="en-US" b="1" baseline="30000" dirty="0" smtClean="0"/>
                            <a:t>0</a:t>
                          </a:r>
                          <a:endParaRPr lang="de-DE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0.8</a:t>
                          </a:r>
                          <a:r>
                            <a:rPr lang="en-US" b="1" baseline="30000" dirty="0" smtClean="0"/>
                            <a:t>0</a:t>
                          </a:r>
                          <a:endParaRPr lang="de-DE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1</a:t>
                          </a:r>
                          <a:r>
                            <a:rPr lang="en-US" b="1" baseline="30000" dirty="0" smtClean="0"/>
                            <a:t>0</a:t>
                          </a:r>
                          <a:endParaRPr lang="de-DE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1.2</a:t>
                          </a:r>
                          <a:r>
                            <a:rPr lang="en-US" baseline="30000" dirty="0" smtClean="0"/>
                            <a:t>0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1.4</a:t>
                          </a:r>
                          <a:r>
                            <a:rPr lang="en-US" baseline="30000" dirty="0" smtClean="0"/>
                            <a:t>0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426448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Low Iota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0.2</a:t>
                          </a:r>
                          <a:r>
                            <a:rPr lang="en-US" b="1" baseline="30000" dirty="0" smtClean="0"/>
                            <a:t>0</a:t>
                          </a:r>
                          <a:endParaRPr lang="de-DE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0.4</a:t>
                          </a:r>
                          <a:r>
                            <a:rPr lang="en-US" b="1" baseline="30000" dirty="0" smtClean="0"/>
                            <a:t>0</a:t>
                          </a:r>
                          <a:endParaRPr lang="de-DE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0.7</a:t>
                          </a:r>
                          <a:r>
                            <a:rPr lang="en-US" b="1" baseline="30000" dirty="0" smtClean="0"/>
                            <a:t>0</a:t>
                          </a:r>
                          <a:endParaRPr lang="de-DE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1</a:t>
                          </a:r>
                          <a:r>
                            <a:rPr lang="en-US" b="1" baseline="30000" dirty="0" smtClean="0"/>
                            <a:t>0</a:t>
                          </a:r>
                          <a:endParaRPr lang="de-DE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1.2</a:t>
                          </a:r>
                          <a:r>
                            <a:rPr lang="en-US" baseline="30000" dirty="0" smtClean="0"/>
                            <a:t>0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1.9</a:t>
                          </a:r>
                          <a:r>
                            <a:rPr lang="en-US" baseline="30000" dirty="0" smtClean="0"/>
                            <a:t>0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2.1</a:t>
                          </a:r>
                          <a:r>
                            <a:rPr lang="en-US" baseline="30000" dirty="0" smtClean="0"/>
                            <a:t>0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2.3</a:t>
                          </a:r>
                          <a:r>
                            <a:rPr lang="en-US" baseline="30000" dirty="0" smtClean="0"/>
                            <a:t>0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2.5</a:t>
                          </a:r>
                          <a:r>
                            <a:rPr lang="en-US" baseline="30000" dirty="0" smtClean="0"/>
                            <a:t>0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2.7</a:t>
                          </a:r>
                          <a:r>
                            <a:rPr lang="en-US" baseline="30000" dirty="0" smtClean="0"/>
                            <a:t>0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133699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5410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SOL drifts on </a:t>
            </a:r>
            <a:r>
              <a:rPr lang="en-US" dirty="0" err="1" smtClean="0"/>
              <a:t>sheathdrop</a:t>
            </a:r>
            <a:r>
              <a:rPr lang="en-US" dirty="0" smtClean="0"/>
              <a:t> and SOL currents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98D84DD-6823-4341-9F52-7AC9DAE2B3E1}" type="datetime1">
              <a:rPr lang="de-DE" smtClean="0"/>
              <a:t>22.03.2022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smtClean="0"/>
              <a:t>A. Pandey - Effects of drifts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79425" y="925815"/>
            <a:ext cx="8298815" cy="5670927"/>
          </a:xfrm>
        </p:spPr>
        <p:txBody>
          <a:bodyPr lIns="0"/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de-DE" sz="1600" dirty="0" smtClean="0">
                <a:latin typeface="Arial" panose="020B0604020202020204" pitchFamily="34" charset="0"/>
              </a:rPr>
              <a:t>Objectives: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600" b="0" dirty="0" smtClean="0">
                <a:latin typeface="Arial" panose="020B0604020202020204" pitchFamily="34" charset="0"/>
              </a:rPr>
              <a:t>how </a:t>
            </a:r>
            <a:r>
              <a:rPr lang="en-US" altLang="de-DE" sz="1600" b="0" dirty="0">
                <a:latin typeface="Arial" panose="020B0604020202020204" pitchFamily="34" charset="0"/>
              </a:rPr>
              <a:t>the drifts can affect sheath </a:t>
            </a:r>
            <a:r>
              <a:rPr lang="en-US" altLang="de-DE" sz="1600" b="0" dirty="0" smtClean="0">
                <a:latin typeface="Arial" panose="020B0604020202020204" pitchFamily="34" charset="0"/>
              </a:rPr>
              <a:t>potential drop </a:t>
            </a:r>
            <a:r>
              <a:rPr lang="en-US" altLang="de-DE" sz="1600" b="0" dirty="0">
                <a:latin typeface="Arial" panose="020B0604020202020204" pitchFamily="34" charset="0"/>
              </a:rPr>
              <a:t>and </a:t>
            </a:r>
            <a:r>
              <a:rPr lang="en-US" altLang="de-DE" sz="1600" b="0" dirty="0" smtClean="0">
                <a:latin typeface="Arial" panose="020B0604020202020204" pitchFamily="34" charset="0"/>
              </a:rPr>
              <a:t>plasma </a:t>
            </a:r>
            <a:r>
              <a:rPr lang="en-US" altLang="de-DE" sz="1600" b="0" dirty="0">
                <a:latin typeface="Arial" panose="020B0604020202020204" pitchFamily="34" charset="0"/>
              </a:rPr>
              <a:t>potential above the divertor in standard </a:t>
            </a:r>
            <a:r>
              <a:rPr lang="en-US" altLang="de-DE" sz="1600" b="0" dirty="0" smtClean="0">
                <a:latin typeface="Arial" panose="020B0604020202020204" pitchFamily="34" charset="0"/>
              </a:rPr>
              <a:t>configuration.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600" b="0" dirty="0" smtClean="0">
                <a:latin typeface="Arial" panose="020B0604020202020204" pitchFamily="34" charset="0"/>
              </a:rPr>
              <a:t>would also relate to the effect of drifts on the heat flux deposition on the divertors through the sheath transmission factor</a:t>
            </a:r>
            <a:r>
              <a:rPr lang="en-US" altLang="de-DE" sz="1600" b="0" dirty="0" smtClean="0">
                <a:latin typeface="Arial" panose="020B0604020202020204" pitchFamily="34" charset="0"/>
              </a:rPr>
              <a:t>. </a:t>
            </a:r>
            <a:endParaRPr lang="en-US" altLang="de-DE" sz="1600" dirty="0">
              <a:latin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de-DE" sz="1600" dirty="0" smtClean="0">
              <a:latin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de-DE" sz="1600" dirty="0" smtClean="0">
                <a:latin typeface="Arial" panose="020B0604020202020204" pitchFamily="34" charset="0"/>
              </a:rPr>
              <a:t>Approach:</a:t>
            </a:r>
            <a:endParaRPr lang="en-US" altLang="de-DE" sz="1600" dirty="0">
              <a:latin typeface="Arial" panose="020B0604020202020204" pitchFamily="34" charset="0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de-DE" sz="1600" b="0" dirty="0" smtClean="0">
                <a:latin typeface="Arial" panose="020B0604020202020204" pitchFamily="34" charset="0"/>
              </a:rPr>
              <a:t>Correction of error fields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de-DE" sz="1600" b="0" dirty="0" smtClean="0">
                <a:latin typeface="Arial" panose="020B0604020202020204" pitchFamily="34" charset="0"/>
              </a:rPr>
              <a:t>Measure </a:t>
            </a:r>
            <a:r>
              <a:rPr lang="en-US" altLang="de-DE" sz="1600" b="0" dirty="0" smtClean="0">
                <a:latin typeface="Arial" panose="020B0604020202020204" pitchFamily="34" charset="0"/>
              </a:rPr>
              <a:t>the floating potential and plasma parameters through divertor LP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de-DE" sz="1600" b="0" dirty="0" smtClean="0">
                <a:latin typeface="Arial" panose="020B0604020202020204" pitchFamily="34" charset="0"/>
              </a:rPr>
              <a:t>Calculate : plasma potential, </a:t>
            </a:r>
            <a:r>
              <a:rPr lang="en-US" altLang="de-DE" sz="1600" b="0" dirty="0" err="1" smtClean="0">
                <a:latin typeface="Arial" panose="020B0604020202020204" pitchFamily="34" charset="0"/>
              </a:rPr>
              <a:t>sheathdrop</a:t>
            </a:r>
            <a:r>
              <a:rPr lang="en-US" altLang="de-DE" sz="1600" b="0" dirty="0" smtClean="0">
                <a:latin typeface="Arial" panose="020B0604020202020204" pitchFamily="34" charset="0"/>
              </a:rPr>
              <a:t>, heat flux through the sheath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de-DE" sz="1600" b="0" dirty="0" smtClean="0">
                <a:latin typeface="Arial" panose="020B0604020202020204" pitchFamily="34" charset="0"/>
              </a:rPr>
              <a:t>Compare for forward and reversed field cases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de-DE" sz="1600" b="0" dirty="0" smtClean="0">
                <a:latin typeface="Arial" panose="020B0604020202020204" pitchFamily="34" charset="0"/>
              </a:rPr>
              <a:t>The plasma potential calculated may serve as input to the MPM </a:t>
            </a:r>
            <a:r>
              <a:rPr lang="en-US" altLang="de-DE" sz="1600" b="0" dirty="0" err="1" smtClean="0">
                <a:latin typeface="Arial" panose="020B0604020202020204" pitchFamily="34" charset="0"/>
              </a:rPr>
              <a:t>mach</a:t>
            </a:r>
            <a:r>
              <a:rPr lang="en-US" altLang="de-DE" sz="1600" b="0" dirty="0" smtClean="0">
                <a:latin typeface="Arial" panose="020B0604020202020204" pitchFamily="34" charset="0"/>
              </a:rPr>
              <a:t> probes for comparison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de-DE" sz="1600" dirty="0" smtClean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de-DE" sz="1600" dirty="0" smtClean="0">
                <a:latin typeface="Arial" panose="020B0604020202020204" pitchFamily="34" charset="0"/>
              </a:rPr>
              <a:t>Specific requirements: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600" dirty="0" smtClean="0">
                <a:latin typeface="Arial" panose="020B0604020202020204" pitchFamily="34" charset="0"/>
              </a:rPr>
              <a:t>Forward and Reversed field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600" dirty="0" smtClean="0">
                <a:latin typeface="Arial" panose="020B0604020202020204" pitchFamily="34" charset="0"/>
              </a:rPr>
              <a:t>Diagnostics : Divertor Langmuir Probes, MPM with Mach probes, CIS, Divertor IR Cameras 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de-DE" sz="1600" dirty="0" smtClean="0">
              <a:latin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Can be combined with: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600" b="0" dirty="0" smtClean="0">
                <a:latin typeface="Arial" panose="020B0604020202020204" pitchFamily="34" charset="0"/>
              </a:rPr>
              <a:t>Detachment discharges with Forward and reversed field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600" dirty="0" smtClean="0">
                <a:latin typeface="Arial" panose="020B0604020202020204" pitchFamily="34" charset="0"/>
              </a:rPr>
              <a:t>Up/Down asymmetry proposals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600" b="0" dirty="0" smtClean="0">
                <a:latin typeface="Arial" panose="020B0604020202020204" pitchFamily="34" charset="0"/>
              </a:rPr>
              <a:t>SOL drift proposal</a:t>
            </a:r>
            <a:endParaRPr lang="de-DE" altLang="de-DE" sz="1600" b="0" dirty="0">
              <a:latin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977188"/>
              </p:ext>
            </p:extLst>
          </p:nvPr>
        </p:nvGraphicFramePr>
        <p:xfrm>
          <a:off x="8902700" y="3857089"/>
          <a:ext cx="3204185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8778">
                  <a:extLst>
                    <a:ext uri="{9D8B030D-6E8A-4147-A177-3AD203B41FA5}">
                      <a16:colId xmlns:a16="http://schemas.microsoft.com/office/drawing/2014/main" val="3827600593"/>
                    </a:ext>
                  </a:extLst>
                </a:gridCol>
                <a:gridCol w="1125407">
                  <a:extLst>
                    <a:ext uri="{9D8B030D-6E8A-4147-A177-3AD203B41FA5}">
                      <a16:colId xmlns:a16="http://schemas.microsoft.com/office/drawing/2014/main" val="298259868"/>
                    </a:ext>
                  </a:extLst>
                </a:gridCol>
              </a:tblGrid>
              <a:tr h="341390">
                <a:tc>
                  <a:txBody>
                    <a:bodyPr/>
                    <a:lstStyle/>
                    <a:p>
                      <a:r>
                        <a:rPr lang="en-US" dirty="0" smtClean="0"/>
                        <a:t>Task Force(s)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I, II, III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844842"/>
                  </a:ext>
                </a:extLst>
              </a:tr>
              <a:tr h="341390">
                <a:tc>
                  <a:txBody>
                    <a:bodyPr/>
                    <a:lstStyle/>
                    <a:p>
                      <a:r>
                        <a:rPr lang="en-US" dirty="0" smtClean="0"/>
                        <a:t>Mag.</a:t>
                      </a:r>
                      <a:r>
                        <a:rPr lang="en-US" baseline="0" dirty="0" smtClean="0"/>
                        <a:t> Configurations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EJM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023233"/>
                  </a:ext>
                </a:extLst>
              </a:tr>
              <a:tr h="341390">
                <a:tc>
                  <a:txBody>
                    <a:bodyPr/>
                    <a:lstStyle/>
                    <a:p>
                      <a:r>
                        <a:rPr lang="en-US" dirty="0" smtClean="0"/>
                        <a:t>No.</a:t>
                      </a:r>
                      <a:r>
                        <a:rPr lang="en-US" baseline="0" dirty="0" smtClean="0"/>
                        <a:t> of programs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272478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607979"/>
              </p:ext>
            </p:extLst>
          </p:nvPr>
        </p:nvGraphicFramePr>
        <p:xfrm>
          <a:off x="7442200" y="5133101"/>
          <a:ext cx="4664685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3117">
                  <a:extLst>
                    <a:ext uri="{9D8B030D-6E8A-4147-A177-3AD203B41FA5}">
                      <a16:colId xmlns:a16="http://schemas.microsoft.com/office/drawing/2014/main" val="3827600593"/>
                    </a:ext>
                  </a:extLst>
                </a:gridCol>
                <a:gridCol w="1431568">
                  <a:extLst>
                    <a:ext uri="{9D8B030D-6E8A-4147-A177-3AD203B41FA5}">
                      <a16:colId xmlns:a16="http://schemas.microsoft.com/office/drawing/2014/main" val="2982598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Requested</a:t>
                      </a:r>
                      <a:r>
                        <a:rPr lang="en-US" baseline="0" dirty="0" smtClean="0"/>
                        <a:t> Parameters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844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Heating [MW] (ECRH,</a:t>
                      </a:r>
                      <a:r>
                        <a:rPr lang="en-US" baseline="0" dirty="0" smtClean="0"/>
                        <a:t> NBI, ICRH)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 and high edge densities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023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430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528" y="2029968"/>
            <a:ext cx="3352800" cy="2514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CIS measurements showing </a:t>
            </a:r>
            <a:r>
              <a:rPr lang="en-US" sz="3200" dirty="0" err="1">
                <a:solidFill>
                  <a:schemeClr val="bg1"/>
                </a:solidFill>
              </a:rPr>
              <a:t>uni</a:t>
            </a:r>
            <a:r>
              <a:rPr lang="en-US" sz="3200" dirty="0">
                <a:solidFill>
                  <a:schemeClr val="bg1"/>
                </a:solidFill>
              </a:rPr>
              <a:t>-directional flow over most of image at </a:t>
            </a: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low </a:t>
            </a:r>
            <a:r>
              <a:rPr lang="en-US" sz="3200" dirty="0">
                <a:solidFill>
                  <a:schemeClr val="bg1"/>
                </a:solidFill>
              </a:rPr>
              <a:t>density are consistent with direction of </a:t>
            </a:r>
            <a:r>
              <a:rPr lang="en-US" sz="3200" dirty="0" err="1">
                <a:solidFill>
                  <a:schemeClr val="bg1"/>
                </a:solidFill>
              </a:rPr>
              <a:t>binormal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14:m xmlns:a14="http://schemas.microsoft.com/office/drawing/2010/main">
              <m:oMath xmlns:m="http://schemas.openxmlformats.org/officeDocument/2006/math">
                <m:r>
                  <a:rPr lang="en-US" sz="3200" b="0" i="1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m:t>𝐸</m:t>
                </m:r>
                <m:r>
                  <a:rPr lang="en-US" sz="3200" b="0" i="1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m:t>×</m:t>
                </m:r>
                <m:r>
                  <a:rPr lang="en-US" sz="3200" b="0" i="1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m:t>𝐵</m:t>
                </m:r>
              </m:oMath>
            </a14:m>
            <a:r>
              <a:rPr lang="de-DE" sz="3200" dirty="0">
                <a:solidFill>
                  <a:schemeClr val="bg1"/>
                </a:solidFill>
              </a:rPr>
              <a:t> drift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10091" y="1647314"/>
            <a:ext cx="2381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CIS forward model</a:t>
            </a:r>
            <a:endParaRPr lang="de-DE" sz="20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3655181" y="1810526"/>
            <a:ext cx="1823900" cy="2724526"/>
            <a:chOff x="9781012" y="2630032"/>
            <a:chExt cx="1823900" cy="2724526"/>
          </a:xfrm>
        </p:grpSpPr>
        <p:sp>
          <p:nvSpPr>
            <p:cNvPr id="11" name="Freeform 10"/>
            <p:cNvSpPr/>
            <p:nvPr/>
          </p:nvSpPr>
          <p:spPr>
            <a:xfrm>
              <a:off x="9781525" y="2697186"/>
              <a:ext cx="1304925" cy="564357"/>
            </a:xfrm>
            <a:custGeom>
              <a:avLst/>
              <a:gdLst>
                <a:gd name="connsiteX0" fmla="*/ 323850 w 1304925"/>
                <a:gd name="connsiteY0" fmla="*/ 1273969 h 1273969"/>
                <a:gd name="connsiteX1" fmla="*/ 326232 w 1304925"/>
                <a:gd name="connsiteY1" fmla="*/ 1154907 h 1273969"/>
                <a:gd name="connsiteX2" fmla="*/ 290513 w 1304925"/>
                <a:gd name="connsiteY2" fmla="*/ 959644 h 1273969"/>
                <a:gd name="connsiteX3" fmla="*/ 283369 w 1304925"/>
                <a:gd name="connsiteY3" fmla="*/ 938213 h 1273969"/>
                <a:gd name="connsiteX4" fmla="*/ 238125 w 1304925"/>
                <a:gd name="connsiteY4" fmla="*/ 788194 h 1273969"/>
                <a:gd name="connsiteX5" fmla="*/ 178594 w 1304925"/>
                <a:gd name="connsiteY5" fmla="*/ 616744 h 1273969"/>
                <a:gd name="connsiteX6" fmla="*/ 111919 w 1304925"/>
                <a:gd name="connsiteY6" fmla="*/ 473869 h 1273969"/>
                <a:gd name="connsiteX7" fmla="*/ 64294 w 1304925"/>
                <a:gd name="connsiteY7" fmla="*/ 333375 h 1273969"/>
                <a:gd name="connsiteX8" fmla="*/ 30957 w 1304925"/>
                <a:gd name="connsiteY8" fmla="*/ 226219 h 1273969"/>
                <a:gd name="connsiteX9" fmla="*/ 4763 w 1304925"/>
                <a:gd name="connsiteY9" fmla="*/ 142875 h 1273969"/>
                <a:gd name="connsiteX10" fmla="*/ 0 w 1304925"/>
                <a:gd name="connsiteY10" fmla="*/ 76200 h 1273969"/>
                <a:gd name="connsiteX11" fmla="*/ 11907 w 1304925"/>
                <a:gd name="connsiteY11" fmla="*/ 50007 h 1273969"/>
                <a:gd name="connsiteX12" fmla="*/ 33338 w 1304925"/>
                <a:gd name="connsiteY12" fmla="*/ 38100 h 1273969"/>
                <a:gd name="connsiteX13" fmla="*/ 61913 w 1304925"/>
                <a:gd name="connsiteY13" fmla="*/ 23813 h 1273969"/>
                <a:gd name="connsiteX14" fmla="*/ 97632 w 1304925"/>
                <a:gd name="connsiteY14" fmla="*/ 7144 h 1273969"/>
                <a:gd name="connsiteX15" fmla="*/ 126207 w 1304925"/>
                <a:gd name="connsiteY15" fmla="*/ 2382 h 1273969"/>
                <a:gd name="connsiteX16" fmla="*/ 152400 w 1304925"/>
                <a:gd name="connsiteY16" fmla="*/ 2382 h 1273969"/>
                <a:gd name="connsiteX17" fmla="*/ 183357 w 1304925"/>
                <a:gd name="connsiteY17" fmla="*/ 0 h 1273969"/>
                <a:gd name="connsiteX18" fmla="*/ 216694 w 1304925"/>
                <a:gd name="connsiteY18" fmla="*/ 4763 h 1273969"/>
                <a:gd name="connsiteX19" fmla="*/ 254794 w 1304925"/>
                <a:gd name="connsiteY19" fmla="*/ 9525 h 1273969"/>
                <a:gd name="connsiteX20" fmla="*/ 304800 w 1304925"/>
                <a:gd name="connsiteY20" fmla="*/ 30957 h 1273969"/>
                <a:gd name="connsiteX21" fmla="*/ 345282 w 1304925"/>
                <a:gd name="connsiteY21" fmla="*/ 45244 h 1273969"/>
                <a:gd name="connsiteX22" fmla="*/ 400050 w 1304925"/>
                <a:gd name="connsiteY22" fmla="*/ 69057 h 1273969"/>
                <a:gd name="connsiteX23" fmla="*/ 521494 w 1304925"/>
                <a:gd name="connsiteY23" fmla="*/ 121444 h 1273969"/>
                <a:gd name="connsiteX24" fmla="*/ 661988 w 1304925"/>
                <a:gd name="connsiteY24" fmla="*/ 183357 h 1273969"/>
                <a:gd name="connsiteX25" fmla="*/ 795338 w 1304925"/>
                <a:gd name="connsiteY25" fmla="*/ 240507 h 1273969"/>
                <a:gd name="connsiteX26" fmla="*/ 919163 w 1304925"/>
                <a:gd name="connsiteY26" fmla="*/ 319088 h 1273969"/>
                <a:gd name="connsiteX27" fmla="*/ 1042988 w 1304925"/>
                <a:gd name="connsiteY27" fmla="*/ 388144 h 1273969"/>
                <a:gd name="connsiteX28" fmla="*/ 1147763 w 1304925"/>
                <a:gd name="connsiteY28" fmla="*/ 457200 h 1273969"/>
                <a:gd name="connsiteX29" fmla="*/ 1304925 w 1304925"/>
                <a:gd name="connsiteY29" fmla="*/ 564357 h 1273969"/>
                <a:gd name="connsiteX0" fmla="*/ 323850 w 1304925"/>
                <a:gd name="connsiteY0" fmla="*/ 1273969 h 1273969"/>
                <a:gd name="connsiteX1" fmla="*/ 326232 w 1304925"/>
                <a:gd name="connsiteY1" fmla="*/ 1154907 h 1273969"/>
                <a:gd name="connsiteX2" fmla="*/ 290513 w 1304925"/>
                <a:gd name="connsiteY2" fmla="*/ 959644 h 1273969"/>
                <a:gd name="connsiteX3" fmla="*/ 283369 w 1304925"/>
                <a:gd name="connsiteY3" fmla="*/ 938213 h 1273969"/>
                <a:gd name="connsiteX4" fmla="*/ 238125 w 1304925"/>
                <a:gd name="connsiteY4" fmla="*/ 788194 h 1273969"/>
                <a:gd name="connsiteX5" fmla="*/ 178594 w 1304925"/>
                <a:gd name="connsiteY5" fmla="*/ 616744 h 1273969"/>
                <a:gd name="connsiteX6" fmla="*/ 121444 w 1304925"/>
                <a:gd name="connsiteY6" fmla="*/ 469106 h 1273969"/>
                <a:gd name="connsiteX7" fmla="*/ 64294 w 1304925"/>
                <a:gd name="connsiteY7" fmla="*/ 333375 h 1273969"/>
                <a:gd name="connsiteX8" fmla="*/ 30957 w 1304925"/>
                <a:gd name="connsiteY8" fmla="*/ 226219 h 1273969"/>
                <a:gd name="connsiteX9" fmla="*/ 4763 w 1304925"/>
                <a:gd name="connsiteY9" fmla="*/ 142875 h 1273969"/>
                <a:gd name="connsiteX10" fmla="*/ 0 w 1304925"/>
                <a:gd name="connsiteY10" fmla="*/ 76200 h 1273969"/>
                <a:gd name="connsiteX11" fmla="*/ 11907 w 1304925"/>
                <a:gd name="connsiteY11" fmla="*/ 50007 h 1273969"/>
                <a:gd name="connsiteX12" fmla="*/ 33338 w 1304925"/>
                <a:gd name="connsiteY12" fmla="*/ 38100 h 1273969"/>
                <a:gd name="connsiteX13" fmla="*/ 61913 w 1304925"/>
                <a:gd name="connsiteY13" fmla="*/ 23813 h 1273969"/>
                <a:gd name="connsiteX14" fmla="*/ 97632 w 1304925"/>
                <a:gd name="connsiteY14" fmla="*/ 7144 h 1273969"/>
                <a:gd name="connsiteX15" fmla="*/ 126207 w 1304925"/>
                <a:gd name="connsiteY15" fmla="*/ 2382 h 1273969"/>
                <a:gd name="connsiteX16" fmla="*/ 152400 w 1304925"/>
                <a:gd name="connsiteY16" fmla="*/ 2382 h 1273969"/>
                <a:gd name="connsiteX17" fmla="*/ 183357 w 1304925"/>
                <a:gd name="connsiteY17" fmla="*/ 0 h 1273969"/>
                <a:gd name="connsiteX18" fmla="*/ 216694 w 1304925"/>
                <a:gd name="connsiteY18" fmla="*/ 4763 h 1273969"/>
                <a:gd name="connsiteX19" fmla="*/ 254794 w 1304925"/>
                <a:gd name="connsiteY19" fmla="*/ 9525 h 1273969"/>
                <a:gd name="connsiteX20" fmla="*/ 304800 w 1304925"/>
                <a:gd name="connsiteY20" fmla="*/ 30957 h 1273969"/>
                <a:gd name="connsiteX21" fmla="*/ 345282 w 1304925"/>
                <a:gd name="connsiteY21" fmla="*/ 45244 h 1273969"/>
                <a:gd name="connsiteX22" fmla="*/ 400050 w 1304925"/>
                <a:gd name="connsiteY22" fmla="*/ 69057 h 1273969"/>
                <a:gd name="connsiteX23" fmla="*/ 521494 w 1304925"/>
                <a:gd name="connsiteY23" fmla="*/ 121444 h 1273969"/>
                <a:gd name="connsiteX24" fmla="*/ 661988 w 1304925"/>
                <a:gd name="connsiteY24" fmla="*/ 183357 h 1273969"/>
                <a:gd name="connsiteX25" fmla="*/ 795338 w 1304925"/>
                <a:gd name="connsiteY25" fmla="*/ 240507 h 1273969"/>
                <a:gd name="connsiteX26" fmla="*/ 919163 w 1304925"/>
                <a:gd name="connsiteY26" fmla="*/ 319088 h 1273969"/>
                <a:gd name="connsiteX27" fmla="*/ 1042988 w 1304925"/>
                <a:gd name="connsiteY27" fmla="*/ 388144 h 1273969"/>
                <a:gd name="connsiteX28" fmla="*/ 1147763 w 1304925"/>
                <a:gd name="connsiteY28" fmla="*/ 457200 h 1273969"/>
                <a:gd name="connsiteX29" fmla="*/ 1304925 w 1304925"/>
                <a:gd name="connsiteY29" fmla="*/ 564357 h 1273969"/>
                <a:gd name="connsiteX0" fmla="*/ 323850 w 1304925"/>
                <a:gd name="connsiteY0" fmla="*/ 1273969 h 1273969"/>
                <a:gd name="connsiteX1" fmla="*/ 326232 w 1304925"/>
                <a:gd name="connsiteY1" fmla="*/ 1154907 h 1273969"/>
                <a:gd name="connsiteX2" fmla="*/ 290513 w 1304925"/>
                <a:gd name="connsiteY2" fmla="*/ 959644 h 1273969"/>
                <a:gd name="connsiteX3" fmla="*/ 283369 w 1304925"/>
                <a:gd name="connsiteY3" fmla="*/ 938213 h 1273969"/>
                <a:gd name="connsiteX4" fmla="*/ 238125 w 1304925"/>
                <a:gd name="connsiteY4" fmla="*/ 788194 h 1273969"/>
                <a:gd name="connsiteX5" fmla="*/ 178594 w 1304925"/>
                <a:gd name="connsiteY5" fmla="*/ 616744 h 1273969"/>
                <a:gd name="connsiteX6" fmla="*/ 121444 w 1304925"/>
                <a:gd name="connsiteY6" fmla="*/ 469106 h 1273969"/>
                <a:gd name="connsiteX7" fmla="*/ 64294 w 1304925"/>
                <a:gd name="connsiteY7" fmla="*/ 333375 h 1273969"/>
                <a:gd name="connsiteX8" fmla="*/ 30957 w 1304925"/>
                <a:gd name="connsiteY8" fmla="*/ 226219 h 1273969"/>
                <a:gd name="connsiteX9" fmla="*/ 4763 w 1304925"/>
                <a:gd name="connsiteY9" fmla="*/ 142875 h 1273969"/>
                <a:gd name="connsiteX10" fmla="*/ 0 w 1304925"/>
                <a:gd name="connsiteY10" fmla="*/ 76200 h 1273969"/>
                <a:gd name="connsiteX11" fmla="*/ 11907 w 1304925"/>
                <a:gd name="connsiteY11" fmla="*/ 50007 h 1273969"/>
                <a:gd name="connsiteX12" fmla="*/ 33338 w 1304925"/>
                <a:gd name="connsiteY12" fmla="*/ 38100 h 1273969"/>
                <a:gd name="connsiteX13" fmla="*/ 61913 w 1304925"/>
                <a:gd name="connsiteY13" fmla="*/ 23813 h 1273969"/>
                <a:gd name="connsiteX14" fmla="*/ 97632 w 1304925"/>
                <a:gd name="connsiteY14" fmla="*/ 7144 h 1273969"/>
                <a:gd name="connsiteX15" fmla="*/ 126207 w 1304925"/>
                <a:gd name="connsiteY15" fmla="*/ 2382 h 1273969"/>
                <a:gd name="connsiteX16" fmla="*/ 152400 w 1304925"/>
                <a:gd name="connsiteY16" fmla="*/ 2382 h 1273969"/>
                <a:gd name="connsiteX17" fmla="*/ 183357 w 1304925"/>
                <a:gd name="connsiteY17" fmla="*/ 0 h 1273969"/>
                <a:gd name="connsiteX18" fmla="*/ 216694 w 1304925"/>
                <a:gd name="connsiteY18" fmla="*/ 4763 h 1273969"/>
                <a:gd name="connsiteX19" fmla="*/ 254794 w 1304925"/>
                <a:gd name="connsiteY19" fmla="*/ 9525 h 1273969"/>
                <a:gd name="connsiteX20" fmla="*/ 304800 w 1304925"/>
                <a:gd name="connsiteY20" fmla="*/ 30957 h 1273969"/>
                <a:gd name="connsiteX21" fmla="*/ 345282 w 1304925"/>
                <a:gd name="connsiteY21" fmla="*/ 45244 h 1273969"/>
                <a:gd name="connsiteX22" fmla="*/ 400050 w 1304925"/>
                <a:gd name="connsiteY22" fmla="*/ 69057 h 1273969"/>
                <a:gd name="connsiteX23" fmla="*/ 521494 w 1304925"/>
                <a:gd name="connsiteY23" fmla="*/ 121444 h 1273969"/>
                <a:gd name="connsiteX24" fmla="*/ 661988 w 1304925"/>
                <a:gd name="connsiteY24" fmla="*/ 183357 h 1273969"/>
                <a:gd name="connsiteX25" fmla="*/ 783431 w 1304925"/>
                <a:gd name="connsiteY25" fmla="*/ 252414 h 1273969"/>
                <a:gd name="connsiteX26" fmla="*/ 919163 w 1304925"/>
                <a:gd name="connsiteY26" fmla="*/ 319088 h 1273969"/>
                <a:gd name="connsiteX27" fmla="*/ 1042988 w 1304925"/>
                <a:gd name="connsiteY27" fmla="*/ 388144 h 1273969"/>
                <a:gd name="connsiteX28" fmla="*/ 1147763 w 1304925"/>
                <a:gd name="connsiteY28" fmla="*/ 457200 h 1273969"/>
                <a:gd name="connsiteX29" fmla="*/ 1304925 w 1304925"/>
                <a:gd name="connsiteY29" fmla="*/ 564357 h 1273969"/>
                <a:gd name="connsiteX0" fmla="*/ 323850 w 1304925"/>
                <a:gd name="connsiteY0" fmla="*/ 1273969 h 1273969"/>
                <a:gd name="connsiteX1" fmla="*/ 326232 w 1304925"/>
                <a:gd name="connsiteY1" fmla="*/ 1154907 h 1273969"/>
                <a:gd name="connsiteX2" fmla="*/ 290513 w 1304925"/>
                <a:gd name="connsiteY2" fmla="*/ 959644 h 1273969"/>
                <a:gd name="connsiteX3" fmla="*/ 283369 w 1304925"/>
                <a:gd name="connsiteY3" fmla="*/ 938213 h 1273969"/>
                <a:gd name="connsiteX4" fmla="*/ 238125 w 1304925"/>
                <a:gd name="connsiteY4" fmla="*/ 788194 h 1273969"/>
                <a:gd name="connsiteX5" fmla="*/ 178594 w 1304925"/>
                <a:gd name="connsiteY5" fmla="*/ 616744 h 1273969"/>
                <a:gd name="connsiteX6" fmla="*/ 121444 w 1304925"/>
                <a:gd name="connsiteY6" fmla="*/ 469106 h 1273969"/>
                <a:gd name="connsiteX7" fmla="*/ 64294 w 1304925"/>
                <a:gd name="connsiteY7" fmla="*/ 333375 h 1273969"/>
                <a:gd name="connsiteX8" fmla="*/ 30957 w 1304925"/>
                <a:gd name="connsiteY8" fmla="*/ 226219 h 1273969"/>
                <a:gd name="connsiteX9" fmla="*/ 4763 w 1304925"/>
                <a:gd name="connsiteY9" fmla="*/ 142875 h 1273969"/>
                <a:gd name="connsiteX10" fmla="*/ 0 w 1304925"/>
                <a:gd name="connsiteY10" fmla="*/ 76200 h 1273969"/>
                <a:gd name="connsiteX11" fmla="*/ 11907 w 1304925"/>
                <a:gd name="connsiteY11" fmla="*/ 50007 h 1273969"/>
                <a:gd name="connsiteX12" fmla="*/ 33338 w 1304925"/>
                <a:gd name="connsiteY12" fmla="*/ 38100 h 1273969"/>
                <a:gd name="connsiteX13" fmla="*/ 61913 w 1304925"/>
                <a:gd name="connsiteY13" fmla="*/ 23813 h 1273969"/>
                <a:gd name="connsiteX14" fmla="*/ 97632 w 1304925"/>
                <a:gd name="connsiteY14" fmla="*/ 7144 h 1273969"/>
                <a:gd name="connsiteX15" fmla="*/ 126207 w 1304925"/>
                <a:gd name="connsiteY15" fmla="*/ 2382 h 1273969"/>
                <a:gd name="connsiteX16" fmla="*/ 152400 w 1304925"/>
                <a:gd name="connsiteY16" fmla="*/ 2382 h 1273969"/>
                <a:gd name="connsiteX17" fmla="*/ 183357 w 1304925"/>
                <a:gd name="connsiteY17" fmla="*/ 0 h 1273969"/>
                <a:gd name="connsiteX18" fmla="*/ 216694 w 1304925"/>
                <a:gd name="connsiteY18" fmla="*/ 4763 h 1273969"/>
                <a:gd name="connsiteX19" fmla="*/ 254794 w 1304925"/>
                <a:gd name="connsiteY19" fmla="*/ 9525 h 1273969"/>
                <a:gd name="connsiteX20" fmla="*/ 304800 w 1304925"/>
                <a:gd name="connsiteY20" fmla="*/ 30957 h 1273969"/>
                <a:gd name="connsiteX21" fmla="*/ 345282 w 1304925"/>
                <a:gd name="connsiteY21" fmla="*/ 45244 h 1273969"/>
                <a:gd name="connsiteX22" fmla="*/ 400050 w 1304925"/>
                <a:gd name="connsiteY22" fmla="*/ 69057 h 1273969"/>
                <a:gd name="connsiteX23" fmla="*/ 521494 w 1304925"/>
                <a:gd name="connsiteY23" fmla="*/ 121444 h 1273969"/>
                <a:gd name="connsiteX24" fmla="*/ 661988 w 1304925"/>
                <a:gd name="connsiteY24" fmla="*/ 183357 h 1273969"/>
                <a:gd name="connsiteX25" fmla="*/ 788193 w 1304925"/>
                <a:gd name="connsiteY25" fmla="*/ 247651 h 1273969"/>
                <a:gd name="connsiteX26" fmla="*/ 919163 w 1304925"/>
                <a:gd name="connsiteY26" fmla="*/ 319088 h 1273969"/>
                <a:gd name="connsiteX27" fmla="*/ 1042988 w 1304925"/>
                <a:gd name="connsiteY27" fmla="*/ 388144 h 1273969"/>
                <a:gd name="connsiteX28" fmla="*/ 1147763 w 1304925"/>
                <a:gd name="connsiteY28" fmla="*/ 457200 h 1273969"/>
                <a:gd name="connsiteX29" fmla="*/ 1304925 w 1304925"/>
                <a:gd name="connsiteY29" fmla="*/ 564357 h 1273969"/>
                <a:gd name="connsiteX0" fmla="*/ 323850 w 1304925"/>
                <a:gd name="connsiteY0" fmla="*/ 1273969 h 1273969"/>
                <a:gd name="connsiteX1" fmla="*/ 326232 w 1304925"/>
                <a:gd name="connsiteY1" fmla="*/ 1154907 h 1273969"/>
                <a:gd name="connsiteX2" fmla="*/ 290513 w 1304925"/>
                <a:gd name="connsiteY2" fmla="*/ 959644 h 1273969"/>
                <a:gd name="connsiteX3" fmla="*/ 283369 w 1304925"/>
                <a:gd name="connsiteY3" fmla="*/ 938213 h 1273969"/>
                <a:gd name="connsiteX4" fmla="*/ 238125 w 1304925"/>
                <a:gd name="connsiteY4" fmla="*/ 788194 h 1273969"/>
                <a:gd name="connsiteX5" fmla="*/ 178594 w 1304925"/>
                <a:gd name="connsiteY5" fmla="*/ 616744 h 1273969"/>
                <a:gd name="connsiteX6" fmla="*/ 121444 w 1304925"/>
                <a:gd name="connsiteY6" fmla="*/ 469106 h 1273969"/>
                <a:gd name="connsiteX7" fmla="*/ 64294 w 1304925"/>
                <a:gd name="connsiteY7" fmla="*/ 333375 h 1273969"/>
                <a:gd name="connsiteX8" fmla="*/ 30957 w 1304925"/>
                <a:gd name="connsiteY8" fmla="*/ 226219 h 1273969"/>
                <a:gd name="connsiteX9" fmla="*/ 4763 w 1304925"/>
                <a:gd name="connsiteY9" fmla="*/ 142875 h 1273969"/>
                <a:gd name="connsiteX10" fmla="*/ 0 w 1304925"/>
                <a:gd name="connsiteY10" fmla="*/ 76200 h 1273969"/>
                <a:gd name="connsiteX11" fmla="*/ 11907 w 1304925"/>
                <a:gd name="connsiteY11" fmla="*/ 50007 h 1273969"/>
                <a:gd name="connsiteX12" fmla="*/ 33338 w 1304925"/>
                <a:gd name="connsiteY12" fmla="*/ 38100 h 1273969"/>
                <a:gd name="connsiteX13" fmla="*/ 61913 w 1304925"/>
                <a:gd name="connsiteY13" fmla="*/ 23813 h 1273969"/>
                <a:gd name="connsiteX14" fmla="*/ 97632 w 1304925"/>
                <a:gd name="connsiteY14" fmla="*/ 7144 h 1273969"/>
                <a:gd name="connsiteX15" fmla="*/ 126207 w 1304925"/>
                <a:gd name="connsiteY15" fmla="*/ 2382 h 1273969"/>
                <a:gd name="connsiteX16" fmla="*/ 152400 w 1304925"/>
                <a:gd name="connsiteY16" fmla="*/ 2382 h 1273969"/>
                <a:gd name="connsiteX17" fmla="*/ 183357 w 1304925"/>
                <a:gd name="connsiteY17" fmla="*/ 0 h 1273969"/>
                <a:gd name="connsiteX18" fmla="*/ 216694 w 1304925"/>
                <a:gd name="connsiteY18" fmla="*/ 4763 h 1273969"/>
                <a:gd name="connsiteX19" fmla="*/ 254794 w 1304925"/>
                <a:gd name="connsiteY19" fmla="*/ 9525 h 1273969"/>
                <a:gd name="connsiteX20" fmla="*/ 304800 w 1304925"/>
                <a:gd name="connsiteY20" fmla="*/ 30957 h 1273969"/>
                <a:gd name="connsiteX21" fmla="*/ 345282 w 1304925"/>
                <a:gd name="connsiteY21" fmla="*/ 45244 h 1273969"/>
                <a:gd name="connsiteX22" fmla="*/ 400050 w 1304925"/>
                <a:gd name="connsiteY22" fmla="*/ 69057 h 1273969"/>
                <a:gd name="connsiteX23" fmla="*/ 521494 w 1304925"/>
                <a:gd name="connsiteY23" fmla="*/ 121444 h 1273969"/>
                <a:gd name="connsiteX24" fmla="*/ 661988 w 1304925"/>
                <a:gd name="connsiteY24" fmla="*/ 183357 h 1273969"/>
                <a:gd name="connsiteX25" fmla="*/ 788193 w 1304925"/>
                <a:gd name="connsiteY25" fmla="*/ 247651 h 1273969"/>
                <a:gd name="connsiteX26" fmla="*/ 919163 w 1304925"/>
                <a:gd name="connsiteY26" fmla="*/ 319088 h 1273969"/>
                <a:gd name="connsiteX27" fmla="*/ 1042988 w 1304925"/>
                <a:gd name="connsiteY27" fmla="*/ 388144 h 1273969"/>
                <a:gd name="connsiteX28" fmla="*/ 1147763 w 1304925"/>
                <a:gd name="connsiteY28" fmla="*/ 457200 h 1273969"/>
                <a:gd name="connsiteX29" fmla="*/ 1304925 w 1304925"/>
                <a:gd name="connsiteY29" fmla="*/ 564357 h 1273969"/>
                <a:gd name="connsiteX0" fmla="*/ 323850 w 1304925"/>
                <a:gd name="connsiteY0" fmla="*/ 1273969 h 1273969"/>
                <a:gd name="connsiteX1" fmla="*/ 326232 w 1304925"/>
                <a:gd name="connsiteY1" fmla="*/ 1154907 h 1273969"/>
                <a:gd name="connsiteX2" fmla="*/ 290513 w 1304925"/>
                <a:gd name="connsiteY2" fmla="*/ 959644 h 1273969"/>
                <a:gd name="connsiteX3" fmla="*/ 283369 w 1304925"/>
                <a:gd name="connsiteY3" fmla="*/ 938213 h 1273969"/>
                <a:gd name="connsiteX4" fmla="*/ 238125 w 1304925"/>
                <a:gd name="connsiteY4" fmla="*/ 788194 h 1273969"/>
                <a:gd name="connsiteX5" fmla="*/ 178594 w 1304925"/>
                <a:gd name="connsiteY5" fmla="*/ 616744 h 1273969"/>
                <a:gd name="connsiteX6" fmla="*/ 121444 w 1304925"/>
                <a:gd name="connsiteY6" fmla="*/ 469106 h 1273969"/>
                <a:gd name="connsiteX7" fmla="*/ 64294 w 1304925"/>
                <a:gd name="connsiteY7" fmla="*/ 333375 h 1273969"/>
                <a:gd name="connsiteX8" fmla="*/ 30957 w 1304925"/>
                <a:gd name="connsiteY8" fmla="*/ 226219 h 1273969"/>
                <a:gd name="connsiteX9" fmla="*/ 4763 w 1304925"/>
                <a:gd name="connsiteY9" fmla="*/ 142875 h 1273969"/>
                <a:gd name="connsiteX10" fmla="*/ 0 w 1304925"/>
                <a:gd name="connsiteY10" fmla="*/ 76200 h 1273969"/>
                <a:gd name="connsiteX11" fmla="*/ 11907 w 1304925"/>
                <a:gd name="connsiteY11" fmla="*/ 50007 h 1273969"/>
                <a:gd name="connsiteX12" fmla="*/ 33338 w 1304925"/>
                <a:gd name="connsiteY12" fmla="*/ 38100 h 1273969"/>
                <a:gd name="connsiteX13" fmla="*/ 61913 w 1304925"/>
                <a:gd name="connsiteY13" fmla="*/ 23813 h 1273969"/>
                <a:gd name="connsiteX14" fmla="*/ 97632 w 1304925"/>
                <a:gd name="connsiteY14" fmla="*/ 7144 h 1273969"/>
                <a:gd name="connsiteX15" fmla="*/ 126207 w 1304925"/>
                <a:gd name="connsiteY15" fmla="*/ 2382 h 1273969"/>
                <a:gd name="connsiteX16" fmla="*/ 152400 w 1304925"/>
                <a:gd name="connsiteY16" fmla="*/ 2382 h 1273969"/>
                <a:gd name="connsiteX17" fmla="*/ 183357 w 1304925"/>
                <a:gd name="connsiteY17" fmla="*/ 0 h 1273969"/>
                <a:gd name="connsiteX18" fmla="*/ 216694 w 1304925"/>
                <a:gd name="connsiteY18" fmla="*/ 4763 h 1273969"/>
                <a:gd name="connsiteX19" fmla="*/ 254794 w 1304925"/>
                <a:gd name="connsiteY19" fmla="*/ 9525 h 1273969"/>
                <a:gd name="connsiteX20" fmla="*/ 304800 w 1304925"/>
                <a:gd name="connsiteY20" fmla="*/ 30957 h 1273969"/>
                <a:gd name="connsiteX21" fmla="*/ 345282 w 1304925"/>
                <a:gd name="connsiteY21" fmla="*/ 45244 h 1273969"/>
                <a:gd name="connsiteX22" fmla="*/ 400050 w 1304925"/>
                <a:gd name="connsiteY22" fmla="*/ 69057 h 1273969"/>
                <a:gd name="connsiteX23" fmla="*/ 521494 w 1304925"/>
                <a:gd name="connsiteY23" fmla="*/ 121444 h 1273969"/>
                <a:gd name="connsiteX24" fmla="*/ 661988 w 1304925"/>
                <a:gd name="connsiteY24" fmla="*/ 183357 h 1273969"/>
                <a:gd name="connsiteX25" fmla="*/ 788193 w 1304925"/>
                <a:gd name="connsiteY25" fmla="*/ 247651 h 1273969"/>
                <a:gd name="connsiteX26" fmla="*/ 919163 w 1304925"/>
                <a:gd name="connsiteY26" fmla="*/ 319088 h 1273969"/>
                <a:gd name="connsiteX27" fmla="*/ 1042988 w 1304925"/>
                <a:gd name="connsiteY27" fmla="*/ 388144 h 1273969"/>
                <a:gd name="connsiteX28" fmla="*/ 1147763 w 1304925"/>
                <a:gd name="connsiteY28" fmla="*/ 457200 h 1273969"/>
                <a:gd name="connsiteX29" fmla="*/ 1304925 w 1304925"/>
                <a:gd name="connsiteY29" fmla="*/ 564357 h 1273969"/>
                <a:gd name="connsiteX0" fmla="*/ 323850 w 1304925"/>
                <a:gd name="connsiteY0" fmla="*/ 1273969 h 1273969"/>
                <a:gd name="connsiteX1" fmla="*/ 326232 w 1304925"/>
                <a:gd name="connsiteY1" fmla="*/ 1154907 h 1273969"/>
                <a:gd name="connsiteX2" fmla="*/ 290513 w 1304925"/>
                <a:gd name="connsiteY2" fmla="*/ 959644 h 1273969"/>
                <a:gd name="connsiteX3" fmla="*/ 283369 w 1304925"/>
                <a:gd name="connsiteY3" fmla="*/ 938213 h 1273969"/>
                <a:gd name="connsiteX4" fmla="*/ 238125 w 1304925"/>
                <a:gd name="connsiteY4" fmla="*/ 788194 h 1273969"/>
                <a:gd name="connsiteX5" fmla="*/ 178594 w 1304925"/>
                <a:gd name="connsiteY5" fmla="*/ 616744 h 1273969"/>
                <a:gd name="connsiteX6" fmla="*/ 121444 w 1304925"/>
                <a:gd name="connsiteY6" fmla="*/ 469106 h 1273969"/>
                <a:gd name="connsiteX7" fmla="*/ 64294 w 1304925"/>
                <a:gd name="connsiteY7" fmla="*/ 333375 h 1273969"/>
                <a:gd name="connsiteX8" fmla="*/ 30957 w 1304925"/>
                <a:gd name="connsiteY8" fmla="*/ 226219 h 1273969"/>
                <a:gd name="connsiteX9" fmla="*/ 4763 w 1304925"/>
                <a:gd name="connsiteY9" fmla="*/ 142875 h 1273969"/>
                <a:gd name="connsiteX10" fmla="*/ 0 w 1304925"/>
                <a:gd name="connsiteY10" fmla="*/ 76200 h 1273969"/>
                <a:gd name="connsiteX11" fmla="*/ 11907 w 1304925"/>
                <a:gd name="connsiteY11" fmla="*/ 50007 h 1273969"/>
                <a:gd name="connsiteX12" fmla="*/ 33338 w 1304925"/>
                <a:gd name="connsiteY12" fmla="*/ 38100 h 1273969"/>
                <a:gd name="connsiteX13" fmla="*/ 61913 w 1304925"/>
                <a:gd name="connsiteY13" fmla="*/ 23813 h 1273969"/>
                <a:gd name="connsiteX14" fmla="*/ 97632 w 1304925"/>
                <a:gd name="connsiteY14" fmla="*/ 7144 h 1273969"/>
                <a:gd name="connsiteX15" fmla="*/ 126207 w 1304925"/>
                <a:gd name="connsiteY15" fmla="*/ 2382 h 1273969"/>
                <a:gd name="connsiteX16" fmla="*/ 152400 w 1304925"/>
                <a:gd name="connsiteY16" fmla="*/ 2382 h 1273969"/>
                <a:gd name="connsiteX17" fmla="*/ 183357 w 1304925"/>
                <a:gd name="connsiteY17" fmla="*/ 0 h 1273969"/>
                <a:gd name="connsiteX18" fmla="*/ 216694 w 1304925"/>
                <a:gd name="connsiteY18" fmla="*/ 4763 h 1273969"/>
                <a:gd name="connsiteX19" fmla="*/ 254794 w 1304925"/>
                <a:gd name="connsiteY19" fmla="*/ 9525 h 1273969"/>
                <a:gd name="connsiteX20" fmla="*/ 304800 w 1304925"/>
                <a:gd name="connsiteY20" fmla="*/ 30957 h 1273969"/>
                <a:gd name="connsiteX21" fmla="*/ 345282 w 1304925"/>
                <a:gd name="connsiteY21" fmla="*/ 45244 h 1273969"/>
                <a:gd name="connsiteX22" fmla="*/ 400050 w 1304925"/>
                <a:gd name="connsiteY22" fmla="*/ 69057 h 1273969"/>
                <a:gd name="connsiteX23" fmla="*/ 521494 w 1304925"/>
                <a:gd name="connsiteY23" fmla="*/ 121444 h 1273969"/>
                <a:gd name="connsiteX24" fmla="*/ 661988 w 1304925"/>
                <a:gd name="connsiteY24" fmla="*/ 183357 h 1273969"/>
                <a:gd name="connsiteX25" fmla="*/ 788193 w 1304925"/>
                <a:gd name="connsiteY25" fmla="*/ 247651 h 1273969"/>
                <a:gd name="connsiteX26" fmla="*/ 919163 w 1304925"/>
                <a:gd name="connsiteY26" fmla="*/ 319088 h 1273969"/>
                <a:gd name="connsiteX27" fmla="*/ 1042988 w 1304925"/>
                <a:gd name="connsiteY27" fmla="*/ 388144 h 1273969"/>
                <a:gd name="connsiteX28" fmla="*/ 1147763 w 1304925"/>
                <a:gd name="connsiteY28" fmla="*/ 457200 h 1273969"/>
                <a:gd name="connsiteX29" fmla="*/ 1304925 w 1304925"/>
                <a:gd name="connsiteY29" fmla="*/ 564357 h 1273969"/>
                <a:gd name="connsiteX0" fmla="*/ 326232 w 1304925"/>
                <a:gd name="connsiteY0" fmla="*/ 1154907 h 1154907"/>
                <a:gd name="connsiteX1" fmla="*/ 290513 w 1304925"/>
                <a:gd name="connsiteY1" fmla="*/ 959644 h 1154907"/>
                <a:gd name="connsiteX2" fmla="*/ 283369 w 1304925"/>
                <a:gd name="connsiteY2" fmla="*/ 938213 h 1154907"/>
                <a:gd name="connsiteX3" fmla="*/ 238125 w 1304925"/>
                <a:gd name="connsiteY3" fmla="*/ 788194 h 1154907"/>
                <a:gd name="connsiteX4" fmla="*/ 178594 w 1304925"/>
                <a:gd name="connsiteY4" fmla="*/ 616744 h 1154907"/>
                <a:gd name="connsiteX5" fmla="*/ 121444 w 1304925"/>
                <a:gd name="connsiteY5" fmla="*/ 469106 h 1154907"/>
                <a:gd name="connsiteX6" fmla="*/ 64294 w 1304925"/>
                <a:gd name="connsiteY6" fmla="*/ 333375 h 1154907"/>
                <a:gd name="connsiteX7" fmla="*/ 30957 w 1304925"/>
                <a:gd name="connsiteY7" fmla="*/ 226219 h 1154907"/>
                <a:gd name="connsiteX8" fmla="*/ 4763 w 1304925"/>
                <a:gd name="connsiteY8" fmla="*/ 142875 h 1154907"/>
                <a:gd name="connsiteX9" fmla="*/ 0 w 1304925"/>
                <a:gd name="connsiteY9" fmla="*/ 76200 h 1154907"/>
                <a:gd name="connsiteX10" fmla="*/ 11907 w 1304925"/>
                <a:gd name="connsiteY10" fmla="*/ 50007 h 1154907"/>
                <a:gd name="connsiteX11" fmla="*/ 33338 w 1304925"/>
                <a:gd name="connsiteY11" fmla="*/ 38100 h 1154907"/>
                <a:gd name="connsiteX12" fmla="*/ 61913 w 1304925"/>
                <a:gd name="connsiteY12" fmla="*/ 23813 h 1154907"/>
                <a:gd name="connsiteX13" fmla="*/ 97632 w 1304925"/>
                <a:gd name="connsiteY13" fmla="*/ 7144 h 1154907"/>
                <a:gd name="connsiteX14" fmla="*/ 126207 w 1304925"/>
                <a:gd name="connsiteY14" fmla="*/ 2382 h 1154907"/>
                <a:gd name="connsiteX15" fmla="*/ 152400 w 1304925"/>
                <a:gd name="connsiteY15" fmla="*/ 2382 h 1154907"/>
                <a:gd name="connsiteX16" fmla="*/ 183357 w 1304925"/>
                <a:gd name="connsiteY16" fmla="*/ 0 h 1154907"/>
                <a:gd name="connsiteX17" fmla="*/ 216694 w 1304925"/>
                <a:gd name="connsiteY17" fmla="*/ 4763 h 1154907"/>
                <a:gd name="connsiteX18" fmla="*/ 254794 w 1304925"/>
                <a:gd name="connsiteY18" fmla="*/ 9525 h 1154907"/>
                <a:gd name="connsiteX19" fmla="*/ 304800 w 1304925"/>
                <a:gd name="connsiteY19" fmla="*/ 30957 h 1154907"/>
                <a:gd name="connsiteX20" fmla="*/ 345282 w 1304925"/>
                <a:gd name="connsiteY20" fmla="*/ 45244 h 1154907"/>
                <a:gd name="connsiteX21" fmla="*/ 400050 w 1304925"/>
                <a:gd name="connsiteY21" fmla="*/ 69057 h 1154907"/>
                <a:gd name="connsiteX22" fmla="*/ 521494 w 1304925"/>
                <a:gd name="connsiteY22" fmla="*/ 121444 h 1154907"/>
                <a:gd name="connsiteX23" fmla="*/ 661988 w 1304925"/>
                <a:gd name="connsiteY23" fmla="*/ 183357 h 1154907"/>
                <a:gd name="connsiteX24" fmla="*/ 788193 w 1304925"/>
                <a:gd name="connsiteY24" fmla="*/ 247651 h 1154907"/>
                <a:gd name="connsiteX25" fmla="*/ 919163 w 1304925"/>
                <a:gd name="connsiteY25" fmla="*/ 319088 h 1154907"/>
                <a:gd name="connsiteX26" fmla="*/ 1042988 w 1304925"/>
                <a:gd name="connsiteY26" fmla="*/ 388144 h 1154907"/>
                <a:gd name="connsiteX27" fmla="*/ 1147763 w 1304925"/>
                <a:gd name="connsiteY27" fmla="*/ 457200 h 1154907"/>
                <a:gd name="connsiteX28" fmla="*/ 1304925 w 1304925"/>
                <a:gd name="connsiteY28" fmla="*/ 564357 h 1154907"/>
                <a:gd name="connsiteX0" fmla="*/ 290513 w 1304925"/>
                <a:gd name="connsiteY0" fmla="*/ 959644 h 959644"/>
                <a:gd name="connsiteX1" fmla="*/ 283369 w 1304925"/>
                <a:gd name="connsiteY1" fmla="*/ 938213 h 959644"/>
                <a:gd name="connsiteX2" fmla="*/ 238125 w 1304925"/>
                <a:gd name="connsiteY2" fmla="*/ 788194 h 959644"/>
                <a:gd name="connsiteX3" fmla="*/ 178594 w 1304925"/>
                <a:gd name="connsiteY3" fmla="*/ 616744 h 959644"/>
                <a:gd name="connsiteX4" fmla="*/ 121444 w 1304925"/>
                <a:gd name="connsiteY4" fmla="*/ 469106 h 959644"/>
                <a:gd name="connsiteX5" fmla="*/ 64294 w 1304925"/>
                <a:gd name="connsiteY5" fmla="*/ 333375 h 959644"/>
                <a:gd name="connsiteX6" fmla="*/ 30957 w 1304925"/>
                <a:gd name="connsiteY6" fmla="*/ 226219 h 959644"/>
                <a:gd name="connsiteX7" fmla="*/ 4763 w 1304925"/>
                <a:gd name="connsiteY7" fmla="*/ 142875 h 959644"/>
                <a:gd name="connsiteX8" fmla="*/ 0 w 1304925"/>
                <a:gd name="connsiteY8" fmla="*/ 76200 h 959644"/>
                <a:gd name="connsiteX9" fmla="*/ 11907 w 1304925"/>
                <a:gd name="connsiteY9" fmla="*/ 50007 h 959644"/>
                <a:gd name="connsiteX10" fmla="*/ 33338 w 1304925"/>
                <a:gd name="connsiteY10" fmla="*/ 38100 h 959644"/>
                <a:gd name="connsiteX11" fmla="*/ 61913 w 1304925"/>
                <a:gd name="connsiteY11" fmla="*/ 23813 h 959644"/>
                <a:gd name="connsiteX12" fmla="*/ 97632 w 1304925"/>
                <a:gd name="connsiteY12" fmla="*/ 7144 h 959644"/>
                <a:gd name="connsiteX13" fmla="*/ 126207 w 1304925"/>
                <a:gd name="connsiteY13" fmla="*/ 2382 h 959644"/>
                <a:gd name="connsiteX14" fmla="*/ 152400 w 1304925"/>
                <a:gd name="connsiteY14" fmla="*/ 2382 h 959644"/>
                <a:gd name="connsiteX15" fmla="*/ 183357 w 1304925"/>
                <a:gd name="connsiteY15" fmla="*/ 0 h 959644"/>
                <a:gd name="connsiteX16" fmla="*/ 216694 w 1304925"/>
                <a:gd name="connsiteY16" fmla="*/ 4763 h 959644"/>
                <a:gd name="connsiteX17" fmla="*/ 254794 w 1304925"/>
                <a:gd name="connsiteY17" fmla="*/ 9525 h 959644"/>
                <a:gd name="connsiteX18" fmla="*/ 304800 w 1304925"/>
                <a:gd name="connsiteY18" fmla="*/ 30957 h 959644"/>
                <a:gd name="connsiteX19" fmla="*/ 345282 w 1304925"/>
                <a:gd name="connsiteY19" fmla="*/ 45244 h 959644"/>
                <a:gd name="connsiteX20" fmla="*/ 400050 w 1304925"/>
                <a:gd name="connsiteY20" fmla="*/ 69057 h 959644"/>
                <a:gd name="connsiteX21" fmla="*/ 521494 w 1304925"/>
                <a:gd name="connsiteY21" fmla="*/ 121444 h 959644"/>
                <a:gd name="connsiteX22" fmla="*/ 661988 w 1304925"/>
                <a:gd name="connsiteY22" fmla="*/ 183357 h 959644"/>
                <a:gd name="connsiteX23" fmla="*/ 788193 w 1304925"/>
                <a:gd name="connsiteY23" fmla="*/ 247651 h 959644"/>
                <a:gd name="connsiteX24" fmla="*/ 919163 w 1304925"/>
                <a:gd name="connsiteY24" fmla="*/ 319088 h 959644"/>
                <a:gd name="connsiteX25" fmla="*/ 1042988 w 1304925"/>
                <a:gd name="connsiteY25" fmla="*/ 388144 h 959644"/>
                <a:gd name="connsiteX26" fmla="*/ 1147763 w 1304925"/>
                <a:gd name="connsiteY26" fmla="*/ 457200 h 959644"/>
                <a:gd name="connsiteX27" fmla="*/ 1304925 w 1304925"/>
                <a:gd name="connsiteY27" fmla="*/ 564357 h 959644"/>
                <a:gd name="connsiteX0" fmla="*/ 290513 w 1304925"/>
                <a:gd name="connsiteY0" fmla="*/ 959644 h 959644"/>
                <a:gd name="connsiteX1" fmla="*/ 238125 w 1304925"/>
                <a:gd name="connsiteY1" fmla="*/ 788194 h 959644"/>
                <a:gd name="connsiteX2" fmla="*/ 178594 w 1304925"/>
                <a:gd name="connsiteY2" fmla="*/ 616744 h 959644"/>
                <a:gd name="connsiteX3" fmla="*/ 121444 w 1304925"/>
                <a:gd name="connsiteY3" fmla="*/ 469106 h 959644"/>
                <a:gd name="connsiteX4" fmla="*/ 64294 w 1304925"/>
                <a:gd name="connsiteY4" fmla="*/ 333375 h 959644"/>
                <a:gd name="connsiteX5" fmla="*/ 30957 w 1304925"/>
                <a:gd name="connsiteY5" fmla="*/ 226219 h 959644"/>
                <a:gd name="connsiteX6" fmla="*/ 4763 w 1304925"/>
                <a:gd name="connsiteY6" fmla="*/ 142875 h 959644"/>
                <a:gd name="connsiteX7" fmla="*/ 0 w 1304925"/>
                <a:gd name="connsiteY7" fmla="*/ 76200 h 959644"/>
                <a:gd name="connsiteX8" fmla="*/ 11907 w 1304925"/>
                <a:gd name="connsiteY8" fmla="*/ 50007 h 959644"/>
                <a:gd name="connsiteX9" fmla="*/ 33338 w 1304925"/>
                <a:gd name="connsiteY9" fmla="*/ 38100 h 959644"/>
                <a:gd name="connsiteX10" fmla="*/ 61913 w 1304925"/>
                <a:gd name="connsiteY10" fmla="*/ 23813 h 959644"/>
                <a:gd name="connsiteX11" fmla="*/ 97632 w 1304925"/>
                <a:gd name="connsiteY11" fmla="*/ 7144 h 959644"/>
                <a:gd name="connsiteX12" fmla="*/ 126207 w 1304925"/>
                <a:gd name="connsiteY12" fmla="*/ 2382 h 959644"/>
                <a:gd name="connsiteX13" fmla="*/ 152400 w 1304925"/>
                <a:gd name="connsiteY13" fmla="*/ 2382 h 959644"/>
                <a:gd name="connsiteX14" fmla="*/ 183357 w 1304925"/>
                <a:gd name="connsiteY14" fmla="*/ 0 h 959644"/>
                <a:gd name="connsiteX15" fmla="*/ 216694 w 1304925"/>
                <a:gd name="connsiteY15" fmla="*/ 4763 h 959644"/>
                <a:gd name="connsiteX16" fmla="*/ 254794 w 1304925"/>
                <a:gd name="connsiteY16" fmla="*/ 9525 h 959644"/>
                <a:gd name="connsiteX17" fmla="*/ 304800 w 1304925"/>
                <a:gd name="connsiteY17" fmla="*/ 30957 h 959644"/>
                <a:gd name="connsiteX18" fmla="*/ 345282 w 1304925"/>
                <a:gd name="connsiteY18" fmla="*/ 45244 h 959644"/>
                <a:gd name="connsiteX19" fmla="*/ 400050 w 1304925"/>
                <a:gd name="connsiteY19" fmla="*/ 69057 h 959644"/>
                <a:gd name="connsiteX20" fmla="*/ 521494 w 1304925"/>
                <a:gd name="connsiteY20" fmla="*/ 121444 h 959644"/>
                <a:gd name="connsiteX21" fmla="*/ 661988 w 1304925"/>
                <a:gd name="connsiteY21" fmla="*/ 183357 h 959644"/>
                <a:gd name="connsiteX22" fmla="*/ 788193 w 1304925"/>
                <a:gd name="connsiteY22" fmla="*/ 247651 h 959644"/>
                <a:gd name="connsiteX23" fmla="*/ 919163 w 1304925"/>
                <a:gd name="connsiteY23" fmla="*/ 319088 h 959644"/>
                <a:gd name="connsiteX24" fmla="*/ 1042988 w 1304925"/>
                <a:gd name="connsiteY24" fmla="*/ 388144 h 959644"/>
                <a:gd name="connsiteX25" fmla="*/ 1147763 w 1304925"/>
                <a:gd name="connsiteY25" fmla="*/ 457200 h 959644"/>
                <a:gd name="connsiteX26" fmla="*/ 1304925 w 1304925"/>
                <a:gd name="connsiteY26" fmla="*/ 564357 h 959644"/>
                <a:gd name="connsiteX0" fmla="*/ 238125 w 1304925"/>
                <a:gd name="connsiteY0" fmla="*/ 788194 h 788194"/>
                <a:gd name="connsiteX1" fmla="*/ 178594 w 1304925"/>
                <a:gd name="connsiteY1" fmla="*/ 616744 h 788194"/>
                <a:gd name="connsiteX2" fmla="*/ 121444 w 1304925"/>
                <a:gd name="connsiteY2" fmla="*/ 469106 h 788194"/>
                <a:gd name="connsiteX3" fmla="*/ 64294 w 1304925"/>
                <a:gd name="connsiteY3" fmla="*/ 333375 h 788194"/>
                <a:gd name="connsiteX4" fmla="*/ 30957 w 1304925"/>
                <a:gd name="connsiteY4" fmla="*/ 226219 h 788194"/>
                <a:gd name="connsiteX5" fmla="*/ 4763 w 1304925"/>
                <a:gd name="connsiteY5" fmla="*/ 142875 h 788194"/>
                <a:gd name="connsiteX6" fmla="*/ 0 w 1304925"/>
                <a:gd name="connsiteY6" fmla="*/ 76200 h 788194"/>
                <a:gd name="connsiteX7" fmla="*/ 11907 w 1304925"/>
                <a:gd name="connsiteY7" fmla="*/ 50007 h 788194"/>
                <a:gd name="connsiteX8" fmla="*/ 33338 w 1304925"/>
                <a:gd name="connsiteY8" fmla="*/ 38100 h 788194"/>
                <a:gd name="connsiteX9" fmla="*/ 61913 w 1304925"/>
                <a:gd name="connsiteY9" fmla="*/ 23813 h 788194"/>
                <a:gd name="connsiteX10" fmla="*/ 97632 w 1304925"/>
                <a:gd name="connsiteY10" fmla="*/ 7144 h 788194"/>
                <a:gd name="connsiteX11" fmla="*/ 126207 w 1304925"/>
                <a:gd name="connsiteY11" fmla="*/ 2382 h 788194"/>
                <a:gd name="connsiteX12" fmla="*/ 152400 w 1304925"/>
                <a:gd name="connsiteY12" fmla="*/ 2382 h 788194"/>
                <a:gd name="connsiteX13" fmla="*/ 183357 w 1304925"/>
                <a:gd name="connsiteY13" fmla="*/ 0 h 788194"/>
                <a:gd name="connsiteX14" fmla="*/ 216694 w 1304925"/>
                <a:gd name="connsiteY14" fmla="*/ 4763 h 788194"/>
                <a:gd name="connsiteX15" fmla="*/ 254794 w 1304925"/>
                <a:gd name="connsiteY15" fmla="*/ 9525 h 788194"/>
                <a:gd name="connsiteX16" fmla="*/ 304800 w 1304925"/>
                <a:gd name="connsiteY16" fmla="*/ 30957 h 788194"/>
                <a:gd name="connsiteX17" fmla="*/ 345282 w 1304925"/>
                <a:gd name="connsiteY17" fmla="*/ 45244 h 788194"/>
                <a:gd name="connsiteX18" fmla="*/ 400050 w 1304925"/>
                <a:gd name="connsiteY18" fmla="*/ 69057 h 788194"/>
                <a:gd name="connsiteX19" fmla="*/ 521494 w 1304925"/>
                <a:gd name="connsiteY19" fmla="*/ 121444 h 788194"/>
                <a:gd name="connsiteX20" fmla="*/ 661988 w 1304925"/>
                <a:gd name="connsiteY20" fmla="*/ 183357 h 788194"/>
                <a:gd name="connsiteX21" fmla="*/ 788193 w 1304925"/>
                <a:gd name="connsiteY21" fmla="*/ 247651 h 788194"/>
                <a:gd name="connsiteX22" fmla="*/ 919163 w 1304925"/>
                <a:gd name="connsiteY22" fmla="*/ 319088 h 788194"/>
                <a:gd name="connsiteX23" fmla="*/ 1042988 w 1304925"/>
                <a:gd name="connsiteY23" fmla="*/ 388144 h 788194"/>
                <a:gd name="connsiteX24" fmla="*/ 1147763 w 1304925"/>
                <a:gd name="connsiteY24" fmla="*/ 457200 h 788194"/>
                <a:gd name="connsiteX25" fmla="*/ 1304925 w 1304925"/>
                <a:gd name="connsiteY25" fmla="*/ 564357 h 788194"/>
                <a:gd name="connsiteX0" fmla="*/ 178594 w 1304925"/>
                <a:gd name="connsiteY0" fmla="*/ 616744 h 616744"/>
                <a:gd name="connsiteX1" fmla="*/ 121444 w 1304925"/>
                <a:gd name="connsiteY1" fmla="*/ 469106 h 616744"/>
                <a:gd name="connsiteX2" fmla="*/ 64294 w 1304925"/>
                <a:gd name="connsiteY2" fmla="*/ 333375 h 616744"/>
                <a:gd name="connsiteX3" fmla="*/ 30957 w 1304925"/>
                <a:gd name="connsiteY3" fmla="*/ 226219 h 616744"/>
                <a:gd name="connsiteX4" fmla="*/ 4763 w 1304925"/>
                <a:gd name="connsiteY4" fmla="*/ 142875 h 616744"/>
                <a:gd name="connsiteX5" fmla="*/ 0 w 1304925"/>
                <a:gd name="connsiteY5" fmla="*/ 76200 h 616744"/>
                <a:gd name="connsiteX6" fmla="*/ 11907 w 1304925"/>
                <a:gd name="connsiteY6" fmla="*/ 50007 h 616744"/>
                <a:gd name="connsiteX7" fmla="*/ 33338 w 1304925"/>
                <a:gd name="connsiteY7" fmla="*/ 38100 h 616744"/>
                <a:gd name="connsiteX8" fmla="*/ 61913 w 1304925"/>
                <a:gd name="connsiteY8" fmla="*/ 23813 h 616744"/>
                <a:gd name="connsiteX9" fmla="*/ 97632 w 1304925"/>
                <a:gd name="connsiteY9" fmla="*/ 7144 h 616744"/>
                <a:gd name="connsiteX10" fmla="*/ 126207 w 1304925"/>
                <a:gd name="connsiteY10" fmla="*/ 2382 h 616744"/>
                <a:gd name="connsiteX11" fmla="*/ 152400 w 1304925"/>
                <a:gd name="connsiteY11" fmla="*/ 2382 h 616744"/>
                <a:gd name="connsiteX12" fmla="*/ 183357 w 1304925"/>
                <a:gd name="connsiteY12" fmla="*/ 0 h 616744"/>
                <a:gd name="connsiteX13" fmla="*/ 216694 w 1304925"/>
                <a:gd name="connsiteY13" fmla="*/ 4763 h 616744"/>
                <a:gd name="connsiteX14" fmla="*/ 254794 w 1304925"/>
                <a:gd name="connsiteY14" fmla="*/ 9525 h 616744"/>
                <a:gd name="connsiteX15" fmla="*/ 304800 w 1304925"/>
                <a:gd name="connsiteY15" fmla="*/ 30957 h 616744"/>
                <a:gd name="connsiteX16" fmla="*/ 345282 w 1304925"/>
                <a:gd name="connsiteY16" fmla="*/ 45244 h 616744"/>
                <a:gd name="connsiteX17" fmla="*/ 400050 w 1304925"/>
                <a:gd name="connsiteY17" fmla="*/ 69057 h 616744"/>
                <a:gd name="connsiteX18" fmla="*/ 521494 w 1304925"/>
                <a:gd name="connsiteY18" fmla="*/ 121444 h 616744"/>
                <a:gd name="connsiteX19" fmla="*/ 661988 w 1304925"/>
                <a:gd name="connsiteY19" fmla="*/ 183357 h 616744"/>
                <a:gd name="connsiteX20" fmla="*/ 788193 w 1304925"/>
                <a:gd name="connsiteY20" fmla="*/ 247651 h 616744"/>
                <a:gd name="connsiteX21" fmla="*/ 919163 w 1304925"/>
                <a:gd name="connsiteY21" fmla="*/ 319088 h 616744"/>
                <a:gd name="connsiteX22" fmla="*/ 1042988 w 1304925"/>
                <a:gd name="connsiteY22" fmla="*/ 388144 h 616744"/>
                <a:gd name="connsiteX23" fmla="*/ 1147763 w 1304925"/>
                <a:gd name="connsiteY23" fmla="*/ 457200 h 616744"/>
                <a:gd name="connsiteX24" fmla="*/ 1304925 w 1304925"/>
                <a:gd name="connsiteY24" fmla="*/ 564357 h 616744"/>
                <a:gd name="connsiteX0" fmla="*/ 121444 w 1304925"/>
                <a:gd name="connsiteY0" fmla="*/ 469106 h 564357"/>
                <a:gd name="connsiteX1" fmla="*/ 64294 w 1304925"/>
                <a:gd name="connsiteY1" fmla="*/ 333375 h 564357"/>
                <a:gd name="connsiteX2" fmla="*/ 30957 w 1304925"/>
                <a:gd name="connsiteY2" fmla="*/ 226219 h 564357"/>
                <a:gd name="connsiteX3" fmla="*/ 4763 w 1304925"/>
                <a:gd name="connsiteY3" fmla="*/ 142875 h 564357"/>
                <a:gd name="connsiteX4" fmla="*/ 0 w 1304925"/>
                <a:gd name="connsiteY4" fmla="*/ 76200 h 564357"/>
                <a:gd name="connsiteX5" fmla="*/ 11907 w 1304925"/>
                <a:gd name="connsiteY5" fmla="*/ 50007 h 564357"/>
                <a:gd name="connsiteX6" fmla="*/ 33338 w 1304925"/>
                <a:gd name="connsiteY6" fmla="*/ 38100 h 564357"/>
                <a:gd name="connsiteX7" fmla="*/ 61913 w 1304925"/>
                <a:gd name="connsiteY7" fmla="*/ 23813 h 564357"/>
                <a:gd name="connsiteX8" fmla="*/ 97632 w 1304925"/>
                <a:gd name="connsiteY8" fmla="*/ 7144 h 564357"/>
                <a:gd name="connsiteX9" fmla="*/ 126207 w 1304925"/>
                <a:gd name="connsiteY9" fmla="*/ 2382 h 564357"/>
                <a:gd name="connsiteX10" fmla="*/ 152400 w 1304925"/>
                <a:gd name="connsiteY10" fmla="*/ 2382 h 564357"/>
                <a:gd name="connsiteX11" fmla="*/ 183357 w 1304925"/>
                <a:gd name="connsiteY11" fmla="*/ 0 h 564357"/>
                <a:gd name="connsiteX12" fmla="*/ 216694 w 1304925"/>
                <a:gd name="connsiteY12" fmla="*/ 4763 h 564357"/>
                <a:gd name="connsiteX13" fmla="*/ 254794 w 1304925"/>
                <a:gd name="connsiteY13" fmla="*/ 9525 h 564357"/>
                <a:gd name="connsiteX14" fmla="*/ 304800 w 1304925"/>
                <a:gd name="connsiteY14" fmla="*/ 30957 h 564357"/>
                <a:gd name="connsiteX15" fmla="*/ 345282 w 1304925"/>
                <a:gd name="connsiteY15" fmla="*/ 45244 h 564357"/>
                <a:gd name="connsiteX16" fmla="*/ 400050 w 1304925"/>
                <a:gd name="connsiteY16" fmla="*/ 69057 h 564357"/>
                <a:gd name="connsiteX17" fmla="*/ 521494 w 1304925"/>
                <a:gd name="connsiteY17" fmla="*/ 121444 h 564357"/>
                <a:gd name="connsiteX18" fmla="*/ 661988 w 1304925"/>
                <a:gd name="connsiteY18" fmla="*/ 183357 h 564357"/>
                <a:gd name="connsiteX19" fmla="*/ 788193 w 1304925"/>
                <a:gd name="connsiteY19" fmla="*/ 247651 h 564357"/>
                <a:gd name="connsiteX20" fmla="*/ 919163 w 1304925"/>
                <a:gd name="connsiteY20" fmla="*/ 319088 h 564357"/>
                <a:gd name="connsiteX21" fmla="*/ 1042988 w 1304925"/>
                <a:gd name="connsiteY21" fmla="*/ 388144 h 564357"/>
                <a:gd name="connsiteX22" fmla="*/ 1147763 w 1304925"/>
                <a:gd name="connsiteY22" fmla="*/ 457200 h 564357"/>
                <a:gd name="connsiteX23" fmla="*/ 1304925 w 1304925"/>
                <a:gd name="connsiteY23" fmla="*/ 564357 h 564357"/>
                <a:gd name="connsiteX0" fmla="*/ 64294 w 1304925"/>
                <a:gd name="connsiteY0" fmla="*/ 333375 h 564357"/>
                <a:gd name="connsiteX1" fmla="*/ 30957 w 1304925"/>
                <a:gd name="connsiteY1" fmla="*/ 226219 h 564357"/>
                <a:gd name="connsiteX2" fmla="*/ 4763 w 1304925"/>
                <a:gd name="connsiteY2" fmla="*/ 142875 h 564357"/>
                <a:gd name="connsiteX3" fmla="*/ 0 w 1304925"/>
                <a:gd name="connsiteY3" fmla="*/ 76200 h 564357"/>
                <a:gd name="connsiteX4" fmla="*/ 11907 w 1304925"/>
                <a:gd name="connsiteY4" fmla="*/ 50007 h 564357"/>
                <a:gd name="connsiteX5" fmla="*/ 33338 w 1304925"/>
                <a:gd name="connsiteY5" fmla="*/ 38100 h 564357"/>
                <a:gd name="connsiteX6" fmla="*/ 61913 w 1304925"/>
                <a:gd name="connsiteY6" fmla="*/ 23813 h 564357"/>
                <a:gd name="connsiteX7" fmla="*/ 97632 w 1304925"/>
                <a:gd name="connsiteY7" fmla="*/ 7144 h 564357"/>
                <a:gd name="connsiteX8" fmla="*/ 126207 w 1304925"/>
                <a:gd name="connsiteY8" fmla="*/ 2382 h 564357"/>
                <a:gd name="connsiteX9" fmla="*/ 152400 w 1304925"/>
                <a:gd name="connsiteY9" fmla="*/ 2382 h 564357"/>
                <a:gd name="connsiteX10" fmla="*/ 183357 w 1304925"/>
                <a:gd name="connsiteY10" fmla="*/ 0 h 564357"/>
                <a:gd name="connsiteX11" fmla="*/ 216694 w 1304925"/>
                <a:gd name="connsiteY11" fmla="*/ 4763 h 564357"/>
                <a:gd name="connsiteX12" fmla="*/ 254794 w 1304925"/>
                <a:gd name="connsiteY12" fmla="*/ 9525 h 564357"/>
                <a:gd name="connsiteX13" fmla="*/ 304800 w 1304925"/>
                <a:gd name="connsiteY13" fmla="*/ 30957 h 564357"/>
                <a:gd name="connsiteX14" fmla="*/ 345282 w 1304925"/>
                <a:gd name="connsiteY14" fmla="*/ 45244 h 564357"/>
                <a:gd name="connsiteX15" fmla="*/ 400050 w 1304925"/>
                <a:gd name="connsiteY15" fmla="*/ 69057 h 564357"/>
                <a:gd name="connsiteX16" fmla="*/ 521494 w 1304925"/>
                <a:gd name="connsiteY16" fmla="*/ 121444 h 564357"/>
                <a:gd name="connsiteX17" fmla="*/ 661988 w 1304925"/>
                <a:gd name="connsiteY17" fmla="*/ 183357 h 564357"/>
                <a:gd name="connsiteX18" fmla="*/ 788193 w 1304925"/>
                <a:gd name="connsiteY18" fmla="*/ 247651 h 564357"/>
                <a:gd name="connsiteX19" fmla="*/ 919163 w 1304925"/>
                <a:gd name="connsiteY19" fmla="*/ 319088 h 564357"/>
                <a:gd name="connsiteX20" fmla="*/ 1042988 w 1304925"/>
                <a:gd name="connsiteY20" fmla="*/ 388144 h 564357"/>
                <a:gd name="connsiteX21" fmla="*/ 1147763 w 1304925"/>
                <a:gd name="connsiteY21" fmla="*/ 457200 h 564357"/>
                <a:gd name="connsiteX22" fmla="*/ 1304925 w 1304925"/>
                <a:gd name="connsiteY22" fmla="*/ 564357 h 564357"/>
                <a:gd name="connsiteX0" fmla="*/ 64294 w 1304925"/>
                <a:gd name="connsiteY0" fmla="*/ 333375 h 564357"/>
                <a:gd name="connsiteX1" fmla="*/ 69655 w 1304925"/>
                <a:gd name="connsiteY1" fmla="*/ 325597 h 564357"/>
                <a:gd name="connsiteX2" fmla="*/ 30957 w 1304925"/>
                <a:gd name="connsiteY2" fmla="*/ 226219 h 564357"/>
                <a:gd name="connsiteX3" fmla="*/ 4763 w 1304925"/>
                <a:gd name="connsiteY3" fmla="*/ 142875 h 564357"/>
                <a:gd name="connsiteX4" fmla="*/ 0 w 1304925"/>
                <a:gd name="connsiteY4" fmla="*/ 76200 h 564357"/>
                <a:gd name="connsiteX5" fmla="*/ 11907 w 1304925"/>
                <a:gd name="connsiteY5" fmla="*/ 50007 h 564357"/>
                <a:gd name="connsiteX6" fmla="*/ 33338 w 1304925"/>
                <a:gd name="connsiteY6" fmla="*/ 38100 h 564357"/>
                <a:gd name="connsiteX7" fmla="*/ 61913 w 1304925"/>
                <a:gd name="connsiteY7" fmla="*/ 23813 h 564357"/>
                <a:gd name="connsiteX8" fmla="*/ 97632 w 1304925"/>
                <a:gd name="connsiteY8" fmla="*/ 7144 h 564357"/>
                <a:gd name="connsiteX9" fmla="*/ 126207 w 1304925"/>
                <a:gd name="connsiteY9" fmla="*/ 2382 h 564357"/>
                <a:gd name="connsiteX10" fmla="*/ 152400 w 1304925"/>
                <a:gd name="connsiteY10" fmla="*/ 2382 h 564357"/>
                <a:gd name="connsiteX11" fmla="*/ 183357 w 1304925"/>
                <a:gd name="connsiteY11" fmla="*/ 0 h 564357"/>
                <a:gd name="connsiteX12" fmla="*/ 216694 w 1304925"/>
                <a:gd name="connsiteY12" fmla="*/ 4763 h 564357"/>
                <a:gd name="connsiteX13" fmla="*/ 254794 w 1304925"/>
                <a:gd name="connsiteY13" fmla="*/ 9525 h 564357"/>
                <a:gd name="connsiteX14" fmla="*/ 304800 w 1304925"/>
                <a:gd name="connsiteY14" fmla="*/ 30957 h 564357"/>
                <a:gd name="connsiteX15" fmla="*/ 345282 w 1304925"/>
                <a:gd name="connsiteY15" fmla="*/ 45244 h 564357"/>
                <a:gd name="connsiteX16" fmla="*/ 400050 w 1304925"/>
                <a:gd name="connsiteY16" fmla="*/ 69057 h 564357"/>
                <a:gd name="connsiteX17" fmla="*/ 521494 w 1304925"/>
                <a:gd name="connsiteY17" fmla="*/ 121444 h 564357"/>
                <a:gd name="connsiteX18" fmla="*/ 661988 w 1304925"/>
                <a:gd name="connsiteY18" fmla="*/ 183357 h 564357"/>
                <a:gd name="connsiteX19" fmla="*/ 788193 w 1304925"/>
                <a:gd name="connsiteY19" fmla="*/ 247651 h 564357"/>
                <a:gd name="connsiteX20" fmla="*/ 919163 w 1304925"/>
                <a:gd name="connsiteY20" fmla="*/ 319088 h 564357"/>
                <a:gd name="connsiteX21" fmla="*/ 1042988 w 1304925"/>
                <a:gd name="connsiteY21" fmla="*/ 388144 h 564357"/>
                <a:gd name="connsiteX22" fmla="*/ 1147763 w 1304925"/>
                <a:gd name="connsiteY22" fmla="*/ 457200 h 564357"/>
                <a:gd name="connsiteX23" fmla="*/ 1304925 w 1304925"/>
                <a:gd name="connsiteY23" fmla="*/ 564357 h 564357"/>
                <a:gd name="connsiteX0" fmla="*/ 64294 w 1304925"/>
                <a:gd name="connsiteY0" fmla="*/ 333375 h 564357"/>
                <a:gd name="connsiteX1" fmla="*/ 125571 w 1304925"/>
                <a:gd name="connsiteY1" fmla="*/ 460455 h 564357"/>
                <a:gd name="connsiteX2" fmla="*/ 30957 w 1304925"/>
                <a:gd name="connsiteY2" fmla="*/ 226219 h 564357"/>
                <a:gd name="connsiteX3" fmla="*/ 4763 w 1304925"/>
                <a:gd name="connsiteY3" fmla="*/ 142875 h 564357"/>
                <a:gd name="connsiteX4" fmla="*/ 0 w 1304925"/>
                <a:gd name="connsiteY4" fmla="*/ 76200 h 564357"/>
                <a:gd name="connsiteX5" fmla="*/ 11907 w 1304925"/>
                <a:gd name="connsiteY5" fmla="*/ 50007 h 564357"/>
                <a:gd name="connsiteX6" fmla="*/ 33338 w 1304925"/>
                <a:gd name="connsiteY6" fmla="*/ 38100 h 564357"/>
                <a:gd name="connsiteX7" fmla="*/ 61913 w 1304925"/>
                <a:gd name="connsiteY7" fmla="*/ 23813 h 564357"/>
                <a:gd name="connsiteX8" fmla="*/ 97632 w 1304925"/>
                <a:gd name="connsiteY8" fmla="*/ 7144 h 564357"/>
                <a:gd name="connsiteX9" fmla="*/ 126207 w 1304925"/>
                <a:gd name="connsiteY9" fmla="*/ 2382 h 564357"/>
                <a:gd name="connsiteX10" fmla="*/ 152400 w 1304925"/>
                <a:gd name="connsiteY10" fmla="*/ 2382 h 564357"/>
                <a:gd name="connsiteX11" fmla="*/ 183357 w 1304925"/>
                <a:gd name="connsiteY11" fmla="*/ 0 h 564357"/>
                <a:gd name="connsiteX12" fmla="*/ 216694 w 1304925"/>
                <a:gd name="connsiteY12" fmla="*/ 4763 h 564357"/>
                <a:gd name="connsiteX13" fmla="*/ 254794 w 1304925"/>
                <a:gd name="connsiteY13" fmla="*/ 9525 h 564357"/>
                <a:gd name="connsiteX14" fmla="*/ 304800 w 1304925"/>
                <a:gd name="connsiteY14" fmla="*/ 30957 h 564357"/>
                <a:gd name="connsiteX15" fmla="*/ 345282 w 1304925"/>
                <a:gd name="connsiteY15" fmla="*/ 45244 h 564357"/>
                <a:gd name="connsiteX16" fmla="*/ 400050 w 1304925"/>
                <a:gd name="connsiteY16" fmla="*/ 69057 h 564357"/>
                <a:gd name="connsiteX17" fmla="*/ 521494 w 1304925"/>
                <a:gd name="connsiteY17" fmla="*/ 121444 h 564357"/>
                <a:gd name="connsiteX18" fmla="*/ 661988 w 1304925"/>
                <a:gd name="connsiteY18" fmla="*/ 183357 h 564357"/>
                <a:gd name="connsiteX19" fmla="*/ 788193 w 1304925"/>
                <a:gd name="connsiteY19" fmla="*/ 247651 h 564357"/>
                <a:gd name="connsiteX20" fmla="*/ 919163 w 1304925"/>
                <a:gd name="connsiteY20" fmla="*/ 319088 h 564357"/>
                <a:gd name="connsiteX21" fmla="*/ 1042988 w 1304925"/>
                <a:gd name="connsiteY21" fmla="*/ 388144 h 564357"/>
                <a:gd name="connsiteX22" fmla="*/ 1147763 w 1304925"/>
                <a:gd name="connsiteY22" fmla="*/ 457200 h 564357"/>
                <a:gd name="connsiteX23" fmla="*/ 1304925 w 1304925"/>
                <a:gd name="connsiteY23" fmla="*/ 564357 h 564357"/>
                <a:gd name="connsiteX0" fmla="*/ 34691 w 1304925"/>
                <a:gd name="connsiteY0" fmla="*/ 471521 h 564357"/>
                <a:gd name="connsiteX1" fmla="*/ 125571 w 1304925"/>
                <a:gd name="connsiteY1" fmla="*/ 460455 h 564357"/>
                <a:gd name="connsiteX2" fmla="*/ 30957 w 1304925"/>
                <a:gd name="connsiteY2" fmla="*/ 226219 h 564357"/>
                <a:gd name="connsiteX3" fmla="*/ 4763 w 1304925"/>
                <a:gd name="connsiteY3" fmla="*/ 142875 h 564357"/>
                <a:gd name="connsiteX4" fmla="*/ 0 w 1304925"/>
                <a:gd name="connsiteY4" fmla="*/ 76200 h 564357"/>
                <a:gd name="connsiteX5" fmla="*/ 11907 w 1304925"/>
                <a:gd name="connsiteY5" fmla="*/ 50007 h 564357"/>
                <a:gd name="connsiteX6" fmla="*/ 33338 w 1304925"/>
                <a:gd name="connsiteY6" fmla="*/ 38100 h 564357"/>
                <a:gd name="connsiteX7" fmla="*/ 61913 w 1304925"/>
                <a:gd name="connsiteY7" fmla="*/ 23813 h 564357"/>
                <a:gd name="connsiteX8" fmla="*/ 97632 w 1304925"/>
                <a:gd name="connsiteY8" fmla="*/ 7144 h 564357"/>
                <a:gd name="connsiteX9" fmla="*/ 126207 w 1304925"/>
                <a:gd name="connsiteY9" fmla="*/ 2382 h 564357"/>
                <a:gd name="connsiteX10" fmla="*/ 152400 w 1304925"/>
                <a:gd name="connsiteY10" fmla="*/ 2382 h 564357"/>
                <a:gd name="connsiteX11" fmla="*/ 183357 w 1304925"/>
                <a:gd name="connsiteY11" fmla="*/ 0 h 564357"/>
                <a:gd name="connsiteX12" fmla="*/ 216694 w 1304925"/>
                <a:gd name="connsiteY12" fmla="*/ 4763 h 564357"/>
                <a:gd name="connsiteX13" fmla="*/ 254794 w 1304925"/>
                <a:gd name="connsiteY13" fmla="*/ 9525 h 564357"/>
                <a:gd name="connsiteX14" fmla="*/ 304800 w 1304925"/>
                <a:gd name="connsiteY14" fmla="*/ 30957 h 564357"/>
                <a:gd name="connsiteX15" fmla="*/ 345282 w 1304925"/>
                <a:gd name="connsiteY15" fmla="*/ 45244 h 564357"/>
                <a:gd name="connsiteX16" fmla="*/ 400050 w 1304925"/>
                <a:gd name="connsiteY16" fmla="*/ 69057 h 564357"/>
                <a:gd name="connsiteX17" fmla="*/ 521494 w 1304925"/>
                <a:gd name="connsiteY17" fmla="*/ 121444 h 564357"/>
                <a:gd name="connsiteX18" fmla="*/ 661988 w 1304925"/>
                <a:gd name="connsiteY18" fmla="*/ 183357 h 564357"/>
                <a:gd name="connsiteX19" fmla="*/ 788193 w 1304925"/>
                <a:gd name="connsiteY19" fmla="*/ 247651 h 564357"/>
                <a:gd name="connsiteX20" fmla="*/ 919163 w 1304925"/>
                <a:gd name="connsiteY20" fmla="*/ 319088 h 564357"/>
                <a:gd name="connsiteX21" fmla="*/ 1042988 w 1304925"/>
                <a:gd name="connsiteY21" fmla="*/ 388144 h 564357"/>
                <a:gd name="connsiteX22" fmla="*/ 1147763 w 1304925"/>
                <a:gd name="connsiteY22" fmla="*/ 457200 h 564357"/>
                <a:gd name="connsiteX23" fmla="*/ 1304925 w 1304925"/>
                <a:gd name="connsiteY23" fmla="*/ 564357 h 564357"/>
                <a:gd name="connsiteX0" fmla="*/ 34691 w 1304925"/>
                <a:gd name="connsiteY0" fmla="*/ 471521 h 564357"/>
                <a:gd name="connsiteX1" fmla="*/ 86100 w 1304925"/>
                <a:gd name="connsiteY1" fmla="*/ 342044 h 564357"/>
                <a:gd name="connsiteX2" fmla="*/ 30957 w 1304925"/>
                <a:gd name="connsiteY2" fmla="*/ 226219 h 564357"/>
                <a:gd name="connsiteX3" fmla="*/ 4763 w 1304925"/>
                <a:gd name="connsiteY3" fmla="*/ 142875 h 564357"/>
                <a:gd name="connsiteX4" fmla="*/ 0 w 1304925"/>
                <a:gd name="connsiteY4" fmla="*/ 76200 h 564357"/>
                <a:gd name="connsiteX5" fmla="*/ 11907 w 1304925"/>
                <a:gd name="connsiteY5" fmla="*/ 50007 h 564357"/>
                <a:gd name="connsiteX6" fmla="*/ 33338 w 1304925"/>
                <a:gd name="connsiteY6" fmla="*/ 38100 h 564357"/>
                <a:gd name="connsiteX7" fmla="*/ 61913 w 1304925"/>
                <a:gd name="connsiteY7" fmla="*/ 23813 h 564357"/>
                <a:gd name="connsiteX8" fmla="*/ 97632 w 1304925"/>
                <a:gd name="connsiteY8" fmla="*/ 7144 h 564357"/>
                <a:gd name="connsiteX9" fmla="*/ 126207 w 1304925"/>
                <a:gd name="connsiteY9" fmla="*/ 2382 h 564357"/>
                <a:gd name="connsiteX10" fmla="*/ 152400 w 1304925"/>
                <a:gd name="connsiteY10" fmla="*/ 2382 h 564357"/>
                <a:gd name="connsiteX11" fmla="*/ 183357 w 1304925"/>
                <a:gd name="connsiteY11" fmla="*/ 0 h 564357"/>
                <a:gd name="connsiteX12" fmla="*/ 216694 w 1304925"/>
                <a:gd name="connsiteY12" fmla="*/ 4763 h 564357"/>
                <a:gd name="connsiteX13" fmla="*/ 254794 w 1304925"/>
                <a:gd name="connsiteY13" fmla="*/ 9525 h 564357"/>
                <a:gd name="connsiteX14" fmla="*/ 304800 w 1304925"/>
                <a:gd name="connsiteY14" fmla="*/ 30957 h 564357"/>
                <a:gd name="connsiteX15" fmla="*/ 345282 w 1304925"/>
                <a:gd name="connsiteY15" fmla="*/ 45244 h 564357"/>
                <a:gd name="connsiteX16" fmla="*/ 400050 w 1304925"/>
                <a:gd name="connsiteY16" fmla="*/ 69057 h 564357"/>
                <a:gd name="connsiteX17" fmla="*/ 521494 w 1304925"/>
                <a:gd name="connsiteY17" fmla="*/ 121444 h 564357"/>
                <a:gd name="connsiteX18" fmla="*/ 661988 w 1304925"/>
                <a:gd name="connsiteY18" fmla="*/ 183357 h 564357"/>
                <a:gd name="connsiteX19" fmla="*/ 788193 w 1304925"/>
                <a:gd name="connsiteY19" fmla="*/ 247651 h 564357"/>
                <a:gd name="connsiteX20" fmla="*/ 919163 w 1304925"/>
                <a:gd name="connsiteY20" fmla="*/ 319088 h 564357"/>
                <a:gd name="connsiteX21" fmla="*/ 1042988 w 1304925"/>
                <a:gd name="connsiteY21" fmla="*/ 388144 h 564357"/>
                <a:gd name="connsiteX22" fmla="*/ 1147763 w 1304925"/>
                <a:gd name="connsiteY22" fmla="*/ 457200 h 564357"/>
                <a:gd name="connsiteX23" fmla="*/ 1304925 w 1304925"/>
                <a:gd name="connsiteY23" fmla="*/ 564357 h 564357"/>
                <a:gd name="connsiteX0" fmla="*/ 143235 w 1304925"/>
                <a:gd name="connsiteY0" fmla="*/ 474810 h 564357"/>
                <a:gd name="connsiteX1" fmla="*/ 86100 w 1304925"/>
                <a:gd name="connsiteY1" fmla="*/ 342044 h 564357"/>
                <a:gd name="connsiteX2" fmla="*/ 30957 w 1304925"/>
                <a:gd name="connsiteY2" fmla="*/ 226219 h 564357"/>
                <a:gd name="connsiteX3" fmla="*/ 4763 w 1304925"/>
                <a:gd name="connsiteY3" fmla="*/ 142875 h 564357"/>
                <a:gd name="connsiteX4" fmla="*/ 0 w 1304925"/>
                <a:gd name="connsiteY4" fmla="*/ 76200 h 564357"/>
                <a:gd name="connsiteX5" fmla="*/ 11907 w 1304925"/>
                <a:gd name="connsiteY5" fmla="*/ 50007 h 564357"/>
                <a:gd name="connsiteX6" fmla="*/ 33338 w 1304925"/>
                <a:gd name="connsiteY6" fmla="*/ 38100 h 564357"/>
                <a:gd name="connsiteX7" fmla="*/ 61913 w 1304925"/>
                <a:gd name="connsiteY7" fmla="*/ 23813 h 564357"/>
                <a:gd name="connsiteX8" fmla="*/ 97632 w 1304925"/>
                <a:gd name="connsiteY8" fmla="*/ 7144 h 564357"/>
                <a:gd name="connsiteX9" fmla="*/ 126207 w 1304925"/>
                <a:gd name="connsiteY9" fmla="*/ 2382 h 564357"/>
                <a:gd name="connsiteX10" fmla="*/ 152400 w 1304925"/>
                <a:gd name="connsiteY10" fmla="*/ 2382 h 564357"/>
                <a:gd name="connsiteX11" fmla="*/ 183357 w 1304925"/>
                <a:gd name="connsiteY11" fmla="*/ 0 h 564357"/>
                <a:gd name="connsiteX12" fmla="*/ 216694 w 1304925"/>
                <a:gd name="connsiteY12" fmla="*/ 4763 h 564357"/>
                <a:gd name="connsiteX13" fmla="*/ 254794 w 1304925"/>
                <a:gd name="connsiteY13" fmla="*/ 9525 h 564357"/>
                <a:gd name="connsiteX14" fmla="*/ 304800 w 1304925"/>
                <a:gd name="connsiteY14" fmla="*/ 30957 h 564357"/>
                <a:gd name="connsiteX15" fmla="*/ 345282 w 1304925"/>
                <a:gd name="connsiteY15" fmla="*/ 45244 h 564357"/>
                <a:gd name="connsiteX16" fmla="*/ 400050 w 1304925"/>
                <a:gd name="connsiteY16" fmla="*/ 69057 h 564357"/>
                <a:gd name="connsiteX17" fmla="*/ 521494 w 1304925"/>
                <a:gd name="connsiteY17" fmla="*/ 121444 h 564357"/>
                <a:gd name="connsiteX18" fmla="*/ 661988 w 1304925"/>
                <a:gd name="connsiteY18" fmla="*/ 183357 h 564357"/>
                <a:gd name="connsiteX19" fmla="*/ 788193 w 1304925"/>
                <a:gd name="connsiteY19" fmla="*/ 247651 h 564357"/>
                <a:gd name="connsiteX20" fmla="*/ 919163 w 1304925"/>
                <a:gd name="connsiteY20" fmla="*/ 319088 h 564357"/>
                <a:gd name="connsiteX21" fmla="*/ 1042988 w 1304925"/>
                <a:gd name="connsiteY21" fmla="*/ 388144 h 564357"/>
                <a:gd name="connsiteX22" fmla="*/ 1147763 w 1304925"/>
                <a:gd name="connsiteY22" fmla="*/ 457200 h 564357"/>
                <a:gd name="connsiteX23" fmla="*/ 1304925 w 1304925"/>
                <a:gd name="connsiteY23" fmla="*/ 564357 h 564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04925" h="564357">
                  <a:moveTo>
                    <a:pt x="143235" y="474810"/>
                  </a:moveTo>
                  <a:lnTo>
                    <a:pt x="86100" y="342044"/>
                  </a:lnTo>
                  <a:lnTo>
                    <a:pt x="30957" y="226219"/>
                  </a:lnTo>
                  <a:lnTo>
                    <a:pt x="4763" y="142875"/>
                  </a:lnTo>
                  <a:lnTo>
                    <a:pt x="0" y="76200"/>
                  </a:lnTo>
                  <a:lnTo>
                    <a:pt x="11907" y="50007"/>
                  </a:lnTo>
                  <a:lnTo>
                    <a:pt x="33338" y="38100"/>
                  </a:lnTo>
                  <a:lnTo>
                    <a:pt x="61913" y="23813"/>
                  </a:lnTo>
                  <a:lnTo>
                    <a:pt x="97632" y="7144"/>
                  </a:lnTo>
                  <a:lnTo>
                    <a:pt x="126207" y="2382"/>
                  </a:lnTo>
                  <a:lnTo>
                    <a:pt x="152400" y="2382"/>
                  </a:lnTo>
                  <a:lnTo>
                    <a:pt x="183357" y="0"/>
                  </a:lnTo>
                  <a:lnTo>
                    <a:pt x="216694" y="4763"/>
                  </a:lnTo>
                  <a:lnTo>
                    <a:pt x="254794" y="9525"/>
                  </a:lnTo>
                  <a:lnTo>
                    <a:pt x="304800" y="30957"/>
                  </a:lnTo>
                  <a:lnTo>
                    <a:pt x="345282" y="45244"/>
                  </a:lnTo>
                  <a:lnTo>
                    <a:pt x="400050" y="69057"/>
                  </a:lnTo>
                  <a:lnTo>
                    <a:pt x="521494" y="121444"/>
                  </a:lnTo>
                  <a:cubicBezTo>
                    <a:pt x="568325" y="142082"/>
                    <a:pt x="617538" y="162323"/>
                    <a:pt x="661988" y="183357"/>
                  </a:cubicBezTo>
                  <a:cubicBezTo>
                    <a:pt x="706438" y="204392"/>
                    <a:pt x="731043" y="224631"/>
                    <a:pt x="788193" y="247651"/>
                  </a:cubicBezTo>
                  <a:lnTo>
                    <a:pt x="919163" y="319088"/>
                  </a:lnTo>
                  <a:lnTo>
                    <a:pt x="1042988" y="388144"/>
                  </a:lnTo>
                  <a:lnTo>
                    <a:pt x="1147763" y="457200"/>
                  </a:lnTo>
                  <a:lnTo>
                    <a:pt x="1304925" y="564357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tailEnd type="triangle" w="lg" len="lg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" name="Freeform 11"/>
            <p:cNvSpPr/>
            <p:nvPr/>
          </p:nvSpPr>
          <p:spPr>
            <a:xfrm flipV="1">
              <a:off x="9781012" y="3293693"/>
              <a:ext cx="1304925" cy="2048496"/>
            </a:xfrm>
            <a:custGeom>
              <a:avLst/>
              <a:gdLst>
                <a:gd name="connsiteX0" fmla="*/ 323850 w 1304925"/>
                <a:gd name="connsiteY0" fmla="*/ 1273969 h 1273969"/>
                <a:gd name="connsiteX1" fmla="*/ 326232 w 1304925"/>
                <a:gd name="connsiteY1" fmla="*/ 1154907 h 1273969"/>
                <a:gd name="connsiteX2" fmla="*/ 290513 w 1304925"/>
                <a:gd name="connsiteY2" fmla="*/ 959644 h 1273969"/>
                <a:gd name="connsiteX3" fmla="*/ 283369 w 1304925"/>
                <a:gd name="connsiteY3" fmla="*/ 938213 h 1273969"/>
                <a:gd name="connsiteX4" fmla="*/ 238125 w 1304925"/>
                <a:gd name="connsiteY4" fmla="*/ 788194 h 1273969"/>
                <a:gd name="connsiteX5" fmla="*/ 178594 w 1304925"/>
                <a:gd name="connsiteY5" fmla="*/ 616744 h 1273969"/>
                <a:gd name="connsiteX6" fmla="*/ 111919 w 1304925"/>
                <a:gd name="connsiteY6" fmla="*/ 473869 h 1273969"/>
                <a:gd name="connsiteX7" fmla="*/ 64294 w 1304925"/>
                <a:gd name="connsiteY7" fmla="*/ 333375 h 1273969"/>
                <a:gd name="connsiteX8" fmla="*/ 30957 w 1304925"/>
                <a:gd name="connsiteY8" fmla="*/ 226219 h 1273969"/>
                <a:gd name="connsiteX9" fmla="*/ 4763 w 1304925"/>
                <a:gd name="connsiteY9" fmla="*/ 142875 h 1273969"/>
                <a:gd name="connsiteX10" fmla="*/ 0 w 1304925"/>
                <a:gd name="connsiteY10" fmla="*/ 76200 h 1273969"/>
                <a:gd name="connsiteX11" fmla="*/ 11907 w 1304925"/>
                <a:gd name="connsiteY11" fmla="*/ 50007 h 1273969"/>
                <a:gd name="connsiteX12" fmla="*/ 33338 w 1304925"/>
                <a:gd name="connsiteY12" fmla="*/ 38100 h 1273969"/>
                <a:gd name="connsiteX13" fmla="*/ 61913 w 1304925"/>
                <a:gd name="connsiteY13" fmla="*/ 23813 h 1273969"/>
                <a:gd name="connsiteX14" fmla="*/ 97632 w 1304925"/>
                <a:gd name="connsiteY14" fmla="*/ 7144 h 1273969"/>
                <a:gd name="connsiteX15" fmla="*/ 126207 w 1304925"/>
                <a:gd name="connsiteY15" fmla="*/ 2382 h 1273969"/>
                <a:gd name="connsiteX16" fmla="*/ 152400 w 1304925"/>
                <a:gd name="connsiteY16" fmla="*/ 2382 h 1273969"/>
                <a:gd name="connsiteX17" fmla="*/ 183357 w 1304925"/>
                <a:gd name="connsiteY17" fmla="*/ 0 h 1273969"/>
                <a:gd name="connsiteX18" fmla="*/ 216694 w 1304925"/>
                <a:gd name="connsiteY18" fmla="*/ 4763 h 1273969"/>
                <a:gd name="connsiteX19" fmla="*/ 254794 w 1304925"/>
                <a:gd name="connsiteY19" fmla="*/ 9525 h 1273969"/>
                <a:gd name="connsiteX20" fmla="*/ 304800 w 1304925"/>
                <a:gd name="connsiteY20" fmla="*/ 30957 h 1273969"/>
                <a:gd name="connsiteX21" fmla="*/ 345282 w 1304925"/>
                <a:gd name="connsiteY21" fmla="*/ 45244 h 1273969"/>
                <a:gd name="connsiteX22" fmla="*/ 400050 w 1304925"/>
                <a:gd name="connsiteY22" fmla="*/ 69057 h 1273969"/>
                <a:gd name="connsiteX23" fmla="*/ 521494 w 1304925"/>
                <a:gd name="connsiteY23" fmla="*/ 121444 h 1273969"/>
                <a:gd name="connsiteX24" fmla="*/ 661988 w 1304925"/>
                <a:gd name="connsiteY24" fmla="*/ 183357 h 1273969"/>
                <a:gd name="connsiteX25" fmla="*/ 795338 w 1304925"/>
                <a:gd name="connsiteY25" fmla="*/ 240507 h 1273969"/>
                <a:gd name="connsiteX26" fmla="*/ 919163 w 1304925"/>
                <a:gd name="connsiteY26" fmla="*/ 319088 h 1273969"/>
                <a:gd name="connsiteX27" fmla="*/ 1042988 w 1304925"/>
                <a:gd name="connsiteY27" fmla="*/ 388144 h 1273969"/>
                <a:gd name="connsiteX28" fmla="*/ 1147763 w 1304925"/>
                <a:gd name="connsiteY28" fmla="*/ 457200 h 1273969"/>
                <a:gd name="connsiteX29" fmla="*/ 1304925 w 1304925"/>
                <a:gd name="connsiteY29" fmla="*/ 564357 h 1273969"/>
                <a:gd name="connsiteX0" fmla="*/ 323850 w 1304925"/>
                <a:gd name="connsiteY0" fmla="*/ 1273969 h 1273969"/>
                <a:gd name="connsiteX1" fmla="*/ 326232 w 1304925"/>
                <a:gd name="connsiteY1" fmla="*/ 1154907 h 1273969"/>
                <a:gd name="connsiteX2" fmla="*/ 290513 w 1304925"/>
                <a:gd name="connsiteY2" fmla="*/ 959644 h 1273969"/>
                <a:gd name="connsiteX3" fmla="*/ 283369 w 1304925"/>
                <a:gd name="connsiteY3" fmla="*/ 938213 h 1273969"/>
                <a:gd name="connsiteX4" fmla="*/ 238125 w 1304925"/>
                <a:gd name="connsiteY4" fmla="*/ 788194 h 1273969"/>
                <a:gd name="connsiteX5" fmla="*/ 178594 w 1304925"/>
                <a:gd name="connsiteY5" fmla="*/ 616744 h 1273969"/>
                <a:gd name="connsiteX6" fmla="*/ 121444 w 1304925"/>
                <a:gd name="connsiteY6" fmla="*/ 469106 h 1273969"/>
                <a:gd name="connsiteX7" fmla="*/ 64294 w 1304925"/>
                <a:gd name="connsiteY7" fmla="*/ 333375 h 1273969"/>
                <a:gd name="connsiteX8" fmla="*/ 30957 w 1304925"/>
                <a:gd name="connsiteY8" fmla="*/ 226219 h 1273969"/>
                <a:gd name="connsiteX9" fmla="*/ 4763 w 1304925"/>
                <a:gd name="connsiteY9" fmla="*/ 142875 h 1273969"/>
                <a:gd name="connsiteX10" fmla="*/ 0 w 1304925"/>
                <a:gd name="connsiteY10" fmla="*/ 76200 h 1273969"/>
                <a:gd name="connsiteX11" fmla="*/ 11907 w 1304925"/>
                <a:gd name="connsiteY11" fmla="*/ 50007 h 1273969"/>
                <a:gd name="connsiteX12" fmla="*/ 33338 w 1304925"/>
                <a:gd name="connsiteY12" fmla="*/ 38100 h 1273969"/>
                <a:gd name="connsiteX13" fmla="*/ 61913 w 1304925"/>
                <a:gd name="connsiteY13" fmla="*/ 23813 h 1273969"/>
                <a:gd name="connsiteX14" fmla="*/ 97632 w 1304925"/>
                <a:gd name="connsiteY14" fmla="*/ 7144 h 1273969"/>
                <a:gd name="connsiteX15" fmla="*/ 126207 w 1304925"/>
                <a:gd name="connsiteY15" fmla="*/ 2382 h 1273969"/>
                <a:gd name="connsiteX16" fmla="*/ 152400 w 1304925"/>
                <a:gd name="connsiteY16" fmla="*/ 2382 h 1273969"/>
                <a:gd name="connsiteX17" fmla="*/ 183357 w 1304925"/>
                <a:gd name="connsiteY17" fmla="*/ 0 h 1273969"/>
                <a:gd name="connsiteX18" fmla="*/ 216694 w 1304925"/>
                <a:gd name="connsiteY18" fmla="*/ 4763 h 1273969"/>
                <a:gd name="connsiteX19" fmla="*/ 254794 w 1304925"/>
                <a:gd name="connsiteY19" fmla="*/ 9525 h 1273969"/>
                <a:gd name="connsiteX20" fmla="*/ 304800 w 1304925"/>
                <a:gd name="connsiteY20" fmla="*/ 30957 h 1273969"/>
                <a:gd name="connsiteX21" fmla="*/ 345282 w 1304925"/>
                <a:gd name="connsiteY21" fmla="*/ 45244 h 1273969"/>
                <a:gd name="connsiteX22" fmla="*/ 400050 w 1304925"/>
                <a:gd name="connsiteY22" fmla="*/ 69057 h 1273969"/>
                <a:gd name="connsiteX23" fmla="*/ 521494 w 1304925"/>
                <a:gd name="connsiteY23" fmla="*/ 121444 h 1273969"/>
                <a:gd name="connsiteX24" fmla="*/ 661988 w 1304925"/>
                <a:gd name="connsiteY24" fmla="*/ 183357 h 1273969"/>
                <a:gd name="connsiteX25" fmla="*/ 795338 w 1304925"/>
                <a:gd name="connsiteY25" fmla="*/ 240507 h 1273969"/>
                <a:gd name="connsiteX26" fmla="*/ 919163 w 1304925"/>
                <a:gd name="connsiteY26" fmla="*/ 319088 h 1273969"/>
                <a:gd name="connsiteX27" fmla="*/ 1042988 w 1304925"/>
                <a:gd name="connsiteY27" fmla="*/ 388144 h 1273969"/>
                <a:gd name="connsiteX28" fmla="*/ 1147763 w 1304925"/>
                <a:gd name="connsiteY28" fmla="*/ 457200 h 1273969"/>
                <a:gd name="connsiteX29" fmla="*/ 1304925 w 1304925"/>
                <a:gd name="connsiteY29" fmla="*/ 564357 h 1273969"/>
                <a:gd name="connsiteX0" fmla="*/ 323850 w 1304925"/>
                <a:gd name="connsiteY0" fmla="*/ 1273969 h 1273969"/>
                <a:gd name="connsiteX1" fmla="*/ 326232 w 1304925"/>
                <a:gd name="connsiteY1" fmla="*/ 1154907 h 1273969"/>
                <a:gd name="connsiteX2" fmla="*/ 290513 w 1304925"/>
                <a:gd name="connsiteY2" fmla="*/ 959644 h 1273969"/>
                <a:gd name="connsiteX3" fmla="*/ 283369 w 1304925"/>
                <a:gd name="connsiteY3" fmla="*/ 938213 h 1273969"/>
                <a:gd name="connsiteX4" fmla="*/ 238125 w 1304925"/>
                <a:gd name="connsiteY4" fmla="*/ 788194 h 1273969"/>
                <a:gd name="connsiteX5" fmla="*/ 178594 w 1304925"/>
                <a:gd name="connsiteY5" fmla="*/ 616744 h 1273969"/>
                <a:gd name="connsiteX6" fmla="*/ 121444 w 1304925"/>
                <a:gd name="connsiteY6" fmla="*/ 469106 h 1273969"/>
                <a:gd name="connsiteX7" fmla="*/ 64294 w 1304925"/>
                <a:gd name="connsiteY7" fmla="*/ 333375 h 1273969"/>
                <a:gd name="connsiteX8" fmla="*/ 30957 w 1304925"/>
                <a:gd name="connsiteY8" fmla="*/ 226219 h 1273969"/>
                <a:gd name="connsiteX9" fmla="*/ 4763 w 1304925"/>
                <a:gd name="connsiteY9" fmla="*/ 142875 h 1273969"/>
                <a:gd name="connsiteX10" fmla="*/ 0 w 1304925"/>
                <a:gd name="connsiteY10" fmla="*/ 76200 h 1273969"/>
                <a:gd name="connsiteX11" fmla="*/ 11907 w 1304925"/>
                <a:gd name="connsiteY11" fmla="*/ 50007 h 1273969"/>
                <a:gd name="connsiteX12" fmla="*/ 33338 w 1304925"/>
                <a:gd name="connsiteY12" fmla="*/ 38100 h 1273969"/>
                <a:gd name="connsiteX13" fmla="*/ 61913 w 1304925"/>
                <a:gd name="connsiteY13" fmla="*/ 23813 h 1273969"/>
                <a:gd name="connsiteX14" fmla="*/ 97632 w 1304925"/>
                <a:gd name="connsiteY14" fmla="*/ 7144 h 1273969"/>
                <a:gd name="connsiteX15" fmla="*/ 126207 w 1304925"/>
                <a:gd name="connsiteY15" fmla="*/ 2382 h 1273969"/>
                <a:gd name="connsiteX16" fmla="*/ 152400 w 1304925"/>
                <a:gd name="connsiteY16" fmla="*/ 2382 h 1273969"/>
                <a:gd name="connsiteX17" fmla="*/ 183357 w 1304925"/>
                <a:gd name="connsiteY17" fmla="*/ 0 h 1273969"/>
                <a:gd name="connsiteX18" fmla="*/ 216694 w 1304925"/>
                <a:gd name="connsiteY18" fmla="*/ 4763 h 1273969"/>
                <a:gd name="connsiteX19" fmla="*/ 254794 w 1304925"/>
                <a:gd name="connsiteY19" fmla="*/ 9525 h 1273969"/>
                <a:gd name="connsiteX20" fmla="*/ 304800 w 1304925"/>
                <a:gd name="connsiteY20" fmla="*/ 30957 h 1273969"/>
                <a:gd name="connsiteX21" fmla="*/ 345282 w 1304925"/>
                <a:gd name="connsiteY21" fmla="*/ 45244 h 1273969"/>
                <a:gd name="connsiteX22" fmla="*/ 400050 w 1304925"/>
                <a:gd name="connsiteY22" fmla="*/ 69057 h 1273969"/>
                <a:gd name="connsiteX23" fmla="*/ 521494 w 1304925"/>
                <a:gd name="connsiteY23" fmla="*/ 121444 h 1273969"/>
                <a:gd name="connsiteX24" fmla="*/ 661988 w 1304925"/>
                <a:gd name="connsiteY24" fmla="*/ 183357 h 1273969"/>
                <a:gd name="connsiteX25" fmla="*/ 783431 w 1304925"/>
                <a:gd name="connsiteY25" fmla="*/ 252414 h 1273969"/>
                <a:gd name="connsiteX26" fmla="*/ 919163 w 1304925"/>
                <a:gd name="connsiteY26" fmla="*/ 319088 h 1273969"/>
                <a:gd name="connsiteX27" fmla="*/ 1042988 w 1304925"/>
                <a:gd name="connsiteY27" fmla="*/ 388144 h 1273969"/>
                <a:gd name="connsiteX28" fmla="*/ 1147763 w 1304925"/>
                <a:gd name="connsiteY28" fmla="*/ 457200 h 1273969"/>
                <a:gd name="connsiteX29" fmla="*/ 1304925 w 1304925"/>
                <a:gd name="connsiteY29" fmla="*/ 564357 h 1273969"/>
                <a:gd name="connsiteX0" fmla="*/ 323850 w 1304925"/>
                <a:gd name="connsiteY0" fmla="*/ 1273969 h 1273969"/>
                <a:gd name="connsiteX1" fmla="*/ 326232 w 1304925"/>
                <a:gd name="connsiteY1" fmla="*/ 1154907 h 1273969"/>
                <a:gd name="connsiteX2" fmla="*/ 290513 w 1304925"/>
                <a:gd name="connsiteY2" fmla="*/ 959644 h 1273969"/>
                <a:gd name="connsiteX3" fmla="*/ 283369 w 1304925"/>
                <a:gd name="connsiteY3" fmla="*/ 938213 h 1273969"/>
                <a:gd name="connsiteX4" fmla="*/ 238125 w 1304925"/>
                <a:gd name="connsiteY4" fmla="*/ 788194 h 1273969"/>
                <a:gd name="connsiteX5" fmla="*/ 178594 w 1304925"/>
                <a:gd name="connsiteY5" fmla="*/ 616744 h 1273969"/>
                <a:gd name="connsiteX6" fmla="*/ 121444 w 1304925"/>
                <a:gd name="connsiteY6" fmla="*/ 469106 h 1273969"/>
                <a:gd name="connsiteX7" fmla="*/ 64294 w 1304925"/>
                <a:gd name="connsiteY7" fmla="*/ 333375 h 1273969"/>
                <a:gd name="connsiteX8" fmla="*/ 30957 w 1304925"/>
                <a:gd name="connsiteY8" fmla="*/ 226219 h 1273969"/>
                <a:gd name="connsiteX9" fmla="*/ 4763 w 1304925"/>
                <a:gd name="connsiteY9" fmla="*/ 142875 h 1273969"/>
                <a:gd name="connsiteX10" fmla="*/ 0 w 1304925"/>
                <a:gd name="connsiteY10" fmla="*/ 76200 h 1273969"/>
                <a:gd name="connsiteX11" fmla="*/ 11907 w 1304925"/>
                <a:gd name="connsiteY11" fmla="*/ 50007 h 1273969"/>
                <a:gd name="connsiteX12" fmla="*/ 33338 w 1304925"/>
                <a:gd name="connsiteY12" fmla="*/ 38100 h 1273969"/>
                <a:gd name="connsiteX13" fmla="*/ 61913 w 1304925"/>
                <a:gd name="connsiteY13" fmla="*/ 23813 h 1273969"/>
                <a:gd name="connsiteX14" fmla="*/ 97632 w 1304925"/>
                <a:gd name="connsiteY14" fmla="*/ 7144 h 1273969"/>
                <a:gd name="connsiteX15" fmla="*/ 126207 w 1304925"/>
                <a:gd name="connsiteY15" fmla="*/ 2382 h 1273969"/>
                <a:gd name="connsiteX16" fmla="*/ 152400 w 1304925"/>
                <a:gd name="connsiteY16" fmla="*/ 2382 h 1273969"/>
                <a:gd name="connsiteX17" fmla="*/ 183357 w 1304925"/>
                <a:gd name="connsiteY17" fmla="*/ 0 h 1273969"/>
                <a:gd name="connsiteX18" fmla="*/ 216694 w 1304925"/>
                <a:gd name="connsiteY18" fmla="*/ 4763 h 1273969"/>
                <a:gd name="connsiteX19" fmla="*/ 254794 w 1304925"/>
                <a:gd name="connsiteY19" fmla="*/ 9525 h 1273969"/>
                <a:gd name="connsiteX20" fmla="*/ 304800 w 1304925"/>
                <a:gd name="connsiteY20" fmla="*/ 30957 h 1273969"/>
                <a:gd name="connsiteX21" fmla="*/ 345282 w 1304925"/>
                <a:gd name="connsiteY21" fmla="*/ 45244 h 1273969"/>
                <a:gd name="connsiteX22" fmla="*/ 400050 w 1304925"/>
                <a:gd name="connsiteY22" fmla="*/ 69057 h 1273969"/>
                <a:gd name="connsiteX23" fmla="*/ 521494 w 1304925"/>
                <a:gd name="connsiteY23" fmla="*/ 121444 h 1273969"/>
                <a:gd name="connsiteX24" fmla="*/ 661988 w 1304925"/>
                <a:gd name="connsiteY24" fmla="*/ 183357 h 1273969"/>
                <a:gd name="connsiteX25" fmla="*/ 788193 w 1304925"/>
                <a:gd name="connsiteY25" fmla="*/ 247651 h 1273969"/>
                <a:gd name="connsiteX26" fmla="*/ 919163 w 1304925"/>
                <a:gd name="connsiteY26" fmla="*/ 319088 h 1273969"/>
                <a:gd name="connsiteX27" fmla="*/ 1042988 w 1304925"/>
                <a:gd name="connsiteY27" fmla="*/ 388144 h 1273969"/>
                <a:gd name="connsiteX28" fmla="*/ 1147763 w 1304925"/>
                <a:gd name="connsiteY28" fmla="*/ 457200 h 1273969"/>
                <a:gd name="connsiteX29" fmla="*/ 1304925 w 1304925"/>
                <a:gd name="connsiteY29" fmla="*/ 564357 h 1273969"/>
                <a:gd name="connsiteX0" fmla="*/ 323850 w 1304925"/>
                <a:gd name="connsiteY0" fmla="*/ 1273969 h 1273969"/>
                <a:gd name="connsiteX1" fmla="*/ 326232 w 1304925"/>
                <a:gd name="connsiteY1" fmla="*/ 1154907 h 1273969"/>
                <a:gd name="connsiteX2" fmla="*/ 290513 w 1304925"/>
                <a:gd name="connsiteY2" fmla="*/ 959644 h 1273969"/>
                <a:gd name="connsiteX3" fmla="*/ 283369 w 1304925"/>
                <a:gd name="connsiteY3" fmla="*/ 938213 h 1273969"/>
                <a:gd name="connsiteX4" fmla="*/ 238125 w 1304925"/>
                <a:gd name="connsiteY4" fmla="*/ 788194 h 1273969"/>
                <a:gd name="connsiteX5" fmla="*/ 178594 w 1304925"/>
                <a:gd name="connsiteY5" fmla="*/ 616744 h 1273969"/>
                <a:gd name="connsiteX6" fmla="*/ 121444 w 1304925"/>
                <a:gd name="connsiteY6" fmla="*/ 469106 h 1273969"/>
                <a:gd name="connsiteX7" fmla="*/ 64294 w 1304925"/>
                <a:gd name="connsiteY7" fmla="*/ 333375 h 1273969"/>
                <a:gd name="connsiteX8" fmla="*/ 30957 w 1304925"/>
                <a:gd name="connsiteY8" fmla="*/ 226219 h 1273969"/>
                <a:gd name="connsiteX9" fmla="*/ 4763 w 1304925"/>
                <a:gd name="connsiteY9" fmla="*/ 142875 h 1273969"/>
                <a:gd name="connsiteX10" fmla="*/ 0 w 1304925"/>
                <a:gd name="connsiteY10" fmla="*/ 76200 h 1273969"/>
                <a:gd name="connsiteX11" fmla="*/ 11907 w 1304925"/>
                <a:gd name="connsiteY11" fmla="*/ 50007 h 1273969"/>
                <a:gd name="connsiteX12" fmla="*/ 33338 w 1304925"/>
                <a:gd name="connsiteY12" fmla="*/ 38100 h 1273969"/>
                <a:gd name="connsiteX13" fmla="*/ 61913 w 1304925"/>
                <a:gd name="connsiteY13" fmla="*/ 23813 h 1273969"/>
                <a:gd name="connsiteX14" fmla="*/ 97632 w 1304925"/>
                <a:gd name="connsiteY14" fmla="*/ 7144 h 1273969"/>
                <a:gd name="connsiteX15" fmla="*/ 126207 w 1304925"/>
                <a:gd name="connsiteY15" fmla="*/ 2382 h 1273969"/>
                <a:gd name="connsiteX16" fmla="*/ 152400 w 1304925"/>
                <a:gd name="connsiteY16" fmla="*/ 2382 h 1273969"/>
                <a:gd name="connsiteX17" fmla="*/ 183357 w 1304925"/>
                <a:gd name="connsiteY17" fmla="*/ 0 h 1273969"/>
                <a:gd name="connsiteX18" fmla="*/ 216694 w 1304925"/>
                <a:gd name="connsiteY18" fmla="*/ 4763 h 1273969"/>
                <a:gd name="connsiteX19" fmla="*/ 254794 w 1304925"/>
                <a:gd name="connsiteY19" fmla="*/ 9525 h 1273969"/>
                <a:gd name="connsiteX20" fmla="*/ 304800 w 1304925"/>
                <a:gd name="connsiteY20" fmla="*/ 30957 h 1273969"/>
                <a:gd name="connsiteX21" fmla="*/ 345282 w 1304925"/>
                <a:gd name="connsiteY21" fmla="*/ 45244 h 1273969"/>
                <a:gd name="connsiteX22" fmla="*/ 400050 w 1304925"/>
                <a:gd name="connsiteY22" fmla="*/ 69057 h 1273969"/>
                <a:gd name="connsiteX23" fmla="*/ 521494 w 1304925"/>
                <a:gd name="connsiteY23" fmla="*/ 121444 h 1273969"/>
                <a:gd name="connsiteX24" fmla="*/ 661988 w 1304925"/>
                <a:gd name="connsiteY24" fmla="*/ 183357 h 1273969"/>
                <a:gd name="connsiteX25" fmla="*/ 788193 w 1304925"/>
                <a:gd name="connsiteY25" fmla="*/ 247651 h 1273969"/>
                <a:gd name="connsiteX26" fmla="*/ 919163 w 1304925"/>
                <a:gd name="connsiteY26" fmla="*/ 319088 h 1273969"/>
                <a:gd name="connsiteX27" fmla="*/ 1042988 w 1304925"/>
                <a:gd name="connsiteY27" fmla="*/ 388144 h 1273969"/>
                <a:gd name="connsiteX28" fmla="*/ 1147763 w 1304925"/>
                <a:gd name="connsiteY28" fmla="*/ 457200 h 1273969"/>
                <a:gd name="connsiteX29" fmla="*/ 1304925 w 1304925"/>
                <a:gd name="connsiteY29" fmla="*/ 564357 h 1273969"/>
                <a:gd name="connsiteX0" fmla="*/ 323850 w 1304925"/>
                <a:gd name="connsiteY0" fmla="*/ 1273969 h 1273969"/>
                <a:gd name="connsiteX1" fmla="*/ 326232 w 1304925"/>
                <a:gd name="connsiteY1" fmla="*/ 1154907 h 1273969"/>
                <a:gd name="connsiteX2" fmla="*/ 290513 w 1304925"/>
                <a:gd name="connsiteY2" fmla="*/ 959644 h 1273969"/>
                <a:gd name="connsiteX3" fmla="*/ 283369 w 1304925"/>
                <a:gd name="connsiteY3" fmla="*/ 938213 h 1273969"/>
                <a:gd name="connsiteX4" fmla="*/ 238125 w 1304925"/>
                <a:gd name="connsiteY4" fmla="*/ 788194 h 1273969"/>
                <a:gd name="connsiteX5" fmla="*/ 178594 w 1304925"/>
                <a:gd name="connsiteY5" fmla="*/ 616744 h 1273969"/>
                <a:gd name="connsiteX6" fmla="*/ 121444 w 1304925"/>
                <a:gd name="connsiteY6" fmla="*/ 469106 h 1273969"/>
                <a:gd name="connsiteX7" fmla="*/ 64294 w 1304925"/>
                <a:gd name="connsiteY7" fmla="*/ 333375 h 1273969"/>
                <a:gd name="connsiteX8" fmla="*/ 30957 w 1304925"/>
                <a:gd name="connsiteY8" fmla="*/ 226219 h 1273969"/>
                <a:gd name="connsiteX9" fmla="*/ 4763 w 1304925"/>
                <a:gd name="connsiteY9" fmla="*/ 142875 h 1273969"/>
                <a:gd name="connsiteX10" fmla="*/ 0 w 1304925"/>
                <a:gd name="connsiteY10" fmla="*/ 76200 h 1273969"/>
                <a:gd name="connsiteX11" fmla="*/ 11907 w 1304925"/>
                <a:gd name="connsiteY11" fmla="*/ 50007 h 1273969"/>
                <a:gd name="connsiteX12" fmla="*/ 33338 w 1304925"/>
                <a:gd name="connsiteY12" fmla="*/ 38100 h 1273969"/>
                <a:gd name="connsiteX13" fmla="*/ 61913 w 1304925"/>
                <a:gd name="connsiteY13" fmla="*/ 23813 h 1273969"/>
                <a:gd name="connsiteX14" fmla="*/ 97632 w 1304925"/>
                <a:gd name="connsiteY14" fmla="*/ 7144 h 1273969"/>
                <a:gd name="connsiteX15" fmla="*/ 126207 w 1304925"/>
                <a:gd name="connsiteY15" fmla="*/ 2382 h 1273969"/>
                <a:gd name="connsiteX16" fmla="*/ 152400 w 1304925"/>
                <a:gd name="connsiteY16" fmla="*/ 2382 h 1273969"/>
                <a:gd name="connsiteX17" fmla="*/ 183357 w 1304925"/>
                <a:gd name="connsiteY17" fmla="*/ 0 h 1273969"/>
                <a:gd name="connsiteX18" fmla="*/ 216694 w 1304925"/>
                <a:gd name="connsiteY18" fmla="*/ 4763 h 1273969"/>
                <a:gd name="connsiteX19" fmla="*/ 254794 w 1304925"/>
                <a:gd name="connsiteY19" fmla="*/ 9525 h 1273969"/>
                <a:gd name="connsiteX20" fmla="*/ 304800 w 1304925"/>
                <a:gd name="connsiteY20" fmla="*/ 30957 h 1273969"/>
                <a:gd name="connsiteX21" fmla="*/ 345282 w 1304925"/>
                <a:gd name="connsiteY21" fmla="*/ 45244 h 1273969"/>
                <a:gd name="connsiteX22" fmla="*/ 400050 w 1304925"/>
                <a:gd name="connsiteY22" fmla="*/ 69057 h 1273969"/>
                <a:gd name="connsiteX23" fmla="*/ 521494 w 1304925"/>
                <a:gd name="connsiteY23" fmla="*/ 121444 h 1273969"/>
                <a:gd name="connsiteX24" fmla="*/ 661988 w 1304925"/>
                <a:gd name="connsiteY24" fmla="*/ 183357 h 1273969"/>
                <a:gd name="connsiteX25" fmla="*/ 788193 w 1304925"/>
                <a:gd name="connsiteY25" fmla="*/ 247651 h 1273969"/>
                <a:gd name="connsiteX26" fmla="*/ 919163 w 1304925"/>
                <a:gd name="connsiteY26" fmla="*/ 319088 h 1273969"/>
                <a:gd name="connsiteX27" fmla="*/ 1042988 w 1304925"/>
                <a:gd name="connsiteY27" fmla="*/ 388144 h 1273969"/>
                <a:gd name="connsiteX28" fmla="*/ 1147763 w 1304925"/>
                <a:gd name="connsiteY28" fmla="*/ 457200 h 1273969"/>
                <a:gd name="connsiteX29" fmla="*/ 1304925 w 1304925"/>
                <a:gd name="connsiteY29" fmla="*/ 564357 h 1273969"/>
                <a:gd name="connsiteX0" fmla="*/ 323850 w 1304925"/>
                <a:gd name="connsiteY0" fmla="*/ 1273969 h 1273969"/>
                <a:gd name="connsiteX1" fmla="*/ 326232 w 1304925"/>
                <a:gd name="connsiteY1" fmla="*/ 1154907 h 1273969"/>
                <a:gd name="connsiteX2" fmla="*/ 290513 w 1304925"/>
                <a:gd name="connsiteY2" fmla="*/ 959644 h 1273969"/>
                <a:gd name="connsiteX3" fmla="*/ 283369 w 1304925"/>
                <a:gd name="connsiteY3" fmla="*/ 938213 h 1273969"/>
                <a:gd name="connsiteX4" fmla="*/ 238125 w 1304925"/>
                <a:gd name="connsiteY4" fmla="*/ 788194 h 1273969"/>
                <a:gd name="connsiteX5" fmla="*/ 178594 w 1304925"/>
                <a:gd name="connsiteY5" fmla="*/ 616744 h 1273969"/>
                <a:gd name="connsiteX6" fmla="*/ 121444 w 1304925"/>
                <a:gd name="connsiteY6" fmla="*/ 469106 h 1273969"/>
                <a:gd name="connsiteX7" fmla="*/ 64294 w 1304925"/>
                <a:gd name="connsiteY7" fmla="*/ 333375 h 1273969"/>
                <a:gd name="connsiteX8" fmla="*/ 30957 w 1304925"/>
                <a:gd name="connsiteY8" fmla="*/ 226219 h 1273969"/>
                <a:gd name="connsiteX9" fmla="*/ 4763 w 1304925"/>
                <a:gd name="connsiteY9" fmla="*/ 142875 h 1273969"/>
                <a:gd name="connsiteX10" fmla="*/ 0 w 1304925"/>
                <a:gd name="connsiteY10" fmla="*/ 76200 h 1273969"/>
                <a:gd name="connsiteX11" fmla="*/ 11907 w 1304925"/>
                <a:gd name="connsiteY11" fmla="*/ 50007 h 1273969"/>
                <a:gd name="connsiteX12" fmla="*/ 33338 w 1304925"/>
                <a:gd name="connsiteY12" fmla="*/ 38100 h 1273969"/>
                <a:gd name="connsiteX13" fmla="*/ 61913 w 1304925"/>
                <a:gd name="connsiteY13" fmla="*/ 23813 h 1273969"/>
                <a:gd name="connsiteX14" fmla="*/ 97632 w 1304925"/>
                <a:gd name="connsiteY14" fmla="*/ 7144 h 1273969"/>
                <a:gd name="connsiteX15" fmla="*/ 126207 w 1304925"/>
                <a:gd name="connsiteY15" fmla="*/ 2382 h 1273969"/>
                <a:gd name="connsiteX16" fmla="*/ 152400 w 1304925"/>
                <a:gd name="connsiteY16" fmla="*/ 2382 h 1273969"/>
                <a:gd name="connsiteX17" fmla="*/ 183357 w 1304925"/>
                <a:gd name="connsiteY17" fmla="*/ 0 h 1273969"/>
                <a:gd name="connsiteX18" fmla="*/ 216694 w 1304925"/>
                <a:gd name="connsiteY18" fmla="*/ 4763 h 1273969"/>
                <a:gd name="connsiteX19" fmla="*/ 254794 w 1304925"/>
                <a:gd name="connsiteY19" fmla="*/ 9525 h 1273969"/>
                <a:gd name="connsiteX20" fmla="*/ 304800 w 1304925"/>
                <a:gd name="connsiteY20" fmla="*/ 30957 h 1273969"/>
                <a:gd name="connsiteX21" fmla="*/ 345282 w 1304925"/>
                <a:gd name="connsiteY21" fmla="*/ 45244 h 1273969"/>
                <a:gd name="connsiteX22" fmla="*/ 400050 w 1304925"/>
                <a:gd name="connsiteY22" fmla="*/ 69057 h 1273969"/>
                <a:gd name="connsiteX23" fmla="*/ 521494 w 1304925"/>
                <a:gd name="connsiteY23" fmla="*/ 121444 h 1273969"/>
                <a:gd name="connsiteX24" fmla="*/ 661988 w 1304925"/>
                <a:gd name="connsiteY24" fmla="*/ 183357 h 1273969"/>
                <a:gd name="connsiteX25" fmla="*/ 788193 w 1304925"/>
                <a:gd name="connsiteY25" fmla="*/ 247651 h 1273969"/>
                <a:gd name="connsiteX26" fmla="*/ 919163 w 1304925"/>
                <a:gd name="connsiteY26" fmla="*/ 319088 h 1273969"/>
                <a:gd name="connsiteX27" fmla="*/ 1042988 w 1304925"/>
                <a:gd name="connsiteY27" fmla="*/ 388144 h 1273969"/>
                <a:gd name="connsiteX28" fmla="*/ 1147763 w 1304925"/>
                <a:gd name="connsiteY28" fmla="*/ 457200 h 1273969"/>
                <a:gd name="connsiteX29" fmla="*/ 1304925 w 1304925"/>
                <a:gd name="connsiteY29" fmla="*/ 564357 h 1273969"/>
                <a:gd name="connsiteX0" fmla="*/ 323850 w 1304925"/>
                <a:gd name="connsiteY0" fmla="*/ 1273969 h 1273969"/>
                <a:gd name="connsiteX1" fmla="*/ 314097 w 1304925"/>
                <a:gd name="connsiteY1" fmla="*/ 1270774 h 1273969"/>
                <a:gd name="connsiteX2" fmla="*/ 326232 w 1304925"/>
                <a:gd name="connsiteY2" fmla="*/ 1154907 h 1273969"/>
                <a:gd name="connsiteX3" fmla="*/ 290513 w 1304925"/>
                <a:gd name="connsiteY3" fmla="*/ 959644 h 1273969"/>
                <a:gd name="connsiteX4" fmla="*/ 283369 w 1304925"/>
                <a:gd name="connsiteY4" fmla="*/ 938213 h 1273969"/>
                <a:gd name="connsiteX5" fmla="*/ 238125 w 1304925"/>
                <a:gd name="connsiteY5" fmla="*/ 788194 h 1273969"/>
                <a:gd name="connsiteX6" fmla="*/ 178594 w 1304925"/>
                <a:gd name="connsiteY6" fmla="*/ 616744 h 1273969"/>
                <a:gd name="connsiteX7" fmla="*/ 121444 w 1304925"/>
                <a:gd name="connsiteY7" fmla="*/ 469106 h 1273969"/>
                <a:gd name="connsiteX8" fmla="*/ 64294 w 1304925"/>
                <a:gd name="connsiteY8" fmla="*/ 333375 h 1273969"/>
                <a:gd name="connsiteX9" fmla="*/ 30957 w 1304925"/>
                <a:gd name="connsiteY9" fmla="*/ 226219 h 1273969"/>
                <a:gd name="connsiteX10" fmla="*/ 4763 w 1304925"/>
                <a:gd name="connsiteY10" fmla="*/ 142875 h 1273969"/>
                <a:gd name="connsiteX11" fmla="*/ 0 w 1304925"/>
                <a:gd name="connsiteY11" fmla="*/ 76200 h 1273969"/>
                <a:gd name="connsiteX12" fmla="*/ 11907 w 1304925"/>
                <a:gd name="connsiteY12" fmla="*/ 50007 h 1273969"/>
                <a:gd name="connsiteX13" fmla="*/ 33338 w 1304925"/>
                <a:gd name="connsiteY13" fmla="*/ 38100 h 1273969"/>
                <a:gd name="connsiteX14" fmla="*/ 61913 w 1304925"/>
                <a:gd name="connsiteY14" fmla="*/ 23813 h 1273969"/>
                <a:gd name="connsiteX15" fmla="*/ 97632 w 1304925"/>
                <a:gd name="connsiteY15" fmla="*/ 7144 h 1273969"/>
                <a:gd name="connsiteX16" fmla="*/ 126207 w 1304925"/>
                <a:gd name="connsiteY16" fmla="*/ 2382 h 1273969"/>
                <a:gd name="connsiteX17" fmla="*/ 152400 w 1304925"/>
                <a:gd name="connsiteY17" fmla="*/ 2382 h 1273969"/>
                <a:gd name="connsiteX18" fmla="*/ 183357 w 1304925"/>
                <a:gd name="connsiteY18" fmla="*/ 0 h 1273969"/>
                <a:gd name="connsiteX19" fmla="*/ 216694 w 1304925"/>
                <a:gd name="connsiteY19" fmla="*/ 4763 h 1273969"/>
                <a:gd name="connsiteX20" fmla="*/ 254794 w 1304925"/>
                <a:gd name="connsiteY20" fmla="*/ 9525 h 1273969"/>
                <a:gd name="connsiteX21" fmla="*/ 304800 w 1304925"/>
                <a:gd name="connsiteY21" fmla="*/ 30957 h 1273969"/>
                <a:gd name="connsiteX22" fmla="*/ 345282 w 1304925"/>
                <a:gd name="connsiteY22" fmla="*/ 45244 h 1273969"/>
                <a:gd name="connsiteX23" fmla="*/ 400050 w 1304925"/>
                <a:gd name="connsiteY23" fmla="*/ 69057 h 1273969"/>
                <a:gd name="connsiteX24" fmla="*/ 521494 w 1304925"/>
                <a:gd name="connsiteY24" fmla="*/ 121444 h 1273969"/>
                <a:gd name="connsiteX25" fmla="*/ 661988 w 1304925"/>
                <a:gd name="connsiteY25" fmla="*/ 183357 h 1273969"/>
                <a:gd name="connsiteX26" fmla="*/ 788193 w 1304925"/>
                <a:gd name="connsiteY26" fmla="*/ 247651 h 1273969"/>
                <a:gd name="connsiteX27" fmla="*/ 919163 w 1304925"/>
                <a:gd name="connsiteY27" fmla="*/ 319088 h 1273969"/>
                <a:gd name="connsiteX28" fmla="*/ 1042988 w 1304925"/>
                <a:gd name="connsiteY28" fmla="*/ 388144 h 1273969"/>
                <a:gd name="connsiteX29" fmla="*/ 1147763 w 1304925"/>
                <a:gd name="connsiteY29" fmla="*/ 457200 h 1273969"/>
                <a:gd name="connsiteX30" fmla="*/ 1304925 w 1304925"/>
                <a:gd name="connsiteY30" fmla="*/ 564357 h 1273969"/>
                <a:gd name="connsiteX0" fmla="*/ 180350 w 1304925"/>
                <a:gd name="connsiteY0" fmla="*/ 1968112 h 1968112"/>
                <a:gd name="connsiteX1" fmla="*/ 314097 w 1304925"/>
                <a:gd name="connsiteY1" fmla="*/ 1270774 h 1968112"/>
                <a:gd name="connsiteX2" fmla="*/ 326232 w 1304925"/>
                <a:gd name="connsiteY2" fmla="*/ 1154907 h 1968112"/>
                <a:gd name="connsiteX3" fmla="*/ 290513 w 1304925"/>
                <a:gd name="connsiteY3" fmla="*/ 959644 h 1968112"/>
                <a:gd name="connsiteX4" fmla="*/ 283369 w 1304925"/>
                <a:gd name="connsiteY4" fmla="*/ 938213 h 1968112"/>
                <a:gd name="connsiteX5" fmla="*/ 238125 w 1304925"/>
                <a:gd name="connsiteY5" fmla="*/ 788194 h 1968112"/>
                <a:gd name="connsiteX6" fmla="*/ 178594 w 1304925"/>
                <a:gd name="connsiteY6" fmla="*/ 616744 h 1968112"/>
                <a:gd name="connsiteX7" fmla="*/ 121444 w 1304925"/>
                <a:gd name="connsiteY7" fmla="*/ 469106 h 1968112"/>
                <a:gd name="connsiteX8" fmla="*/ 64294 w 1304925"/>
                <a:gd name="connsiteY8" fmla="*/ 333375 h 1968112"/>
                <a:gd name="connsiteX9" fmla="*/ 30957 w 1304925"/>
                <a:gd name="connsiteY9" fmla="*/ 226219 h 1968112"/>
                <a:gd name="connsiteX10" fmla="*/ 4763 w 1304925"/>
                <a:gd name="connsiteY10" fmla="*/ 142875 h 1968112"/>
                <a:gd name="connsiteX11" fmla="*/ 0 w 1304925"/>
                <a:gd name="connsiteY11" fmla="*/ 76200 h 1968112"/>
                <a:gd name="connsiteX12" fmla="*/ 11907 w 1304925"/>
                <a:gd name="connsiteY12" fmla="*/ 50007 h 1968112"/>
                <a:gd name="connsiteX13" fmla="*/ 33338 w 1304925"/>
                <a:gd name="connsiteY13" fmla="*/ 38100 h 1968112"/>
                <a:gd name="connsiteX14" fmla="*/ 61913 w 1304925"/>
                <a:gd name="connsiteY14" fmla="*/ 23813 h 1968112"/>
                <a:gd name="connsiteX15" fmla="*/ 97632 w 1304925"/>
                <a:gd name="connsiteY15" fmla="*/ 7144 h 1968112"/>
                <a:gd name="connsiteX16" fmla="*/ 126207 w 1304925"/>
                <a:gd name="connsiteY16" fmla="*/ 2382 h 1968112"/>
                <a:gd name="connsiteX17" fmla="*/ 152400 w 1304925"/>
                <a:gd name="connsiteY17" fmla="*/ 2382 h 1968112"/>
                <a:gd name="connsiteX18" fmla="*/ 183357 w 1304925"/>
                <a:gd name="connsiteY18" fmla="*/ 0 h 1968112"/>
                <a:gd name="connsiteX19" fmla="*/ 216694 w 1304925"/>
                <a:gd name="connsiteY19" fmla="*/ 4763 h 1968112"/>
                <a:gd name="connsiteX20" fmla="*/ 254794 w 1304925"/>
                <a:gd name="connsiteY20" fmla="*/ 9525 h 1968112"/>
                <a:gd name="connsiteX21" fmla="*/ 304800 w 1304925"/>
                <a:gd name="connsiteY21" fmla="*/ 30957 h 1968112"/>
                <a:gd name="connsiteX22" fmla="*/ 345282 w 1304925"/>
                <a:gd name="connsiteY22" fmla="*/ 45244 h 1968112"/>
                <a:gd name="connsiteX23" fmla="*/ 400050 w 1304925"/>
                <a:gd name="connsiteY23" fmla="*/ 69057 h 1968112"/>
                <a:gd name="connsiteX24" fmla="*/ 521494 w 1304925"/>
                <a:gd name="connsiteY24" fmla="*/ 121444 h 1968112"/>
                <a:gd name="connsiteX25" fmla="*/ 661988 w 1304925"/>
                <a:gd name="connsiteY25" fmla="*/ 183357 h 1968112"/>
                <a:gd name="connsiteX26" fmla="*/ 788193 w 1304925"/>
                <a:gd name="connsiteY26" fmla="*/ 247651 h 1968112"/>
                <a:gd name="connsiteX27" fmla="*/ 919163 w 1304925"/>
                <a:gd name="connsiteY27" fmla="*/ 319088 h 1968112"/>
                <a:gd name="connsiteX28" fmla="*/ 1042988 w 1304925"/>
                <a:gd name="connsiteY28" fmla="*/ 388144 h 1968112"/>
                <a:gd name="connsiteX29" fmla="*/ 1147763 w 1304925"/>
                <a:gd name="connsiteY29" fmla="*/ 457200 h 1968112"/>
                <a:gd name="connsiteX30" fmla="*/ 1304925 w 1304925"/>
                <a:gd name="connsiteY30" fmla="*/ 564357 h 1968112"/>
                <a:gd name="connsiteX0" fmla="*/ 180350 w 1304925"/>
                <a:gd name="connsiteY0" fmla="*/ 1968112 h 1968112"/>
                <a:gd name="connsiteX1" fmla="*/ 314097 w 1304925"/>
                <a:gd name="connsiteY1" fmla="*/ 1270774 h 1968112"/>
                <a:gd name="connsiteX2" fmla="*/ 326232 w 1304925"/>
                <a:gd name="connsiteY2" fmla="*/ 1154907 h 1968112"/>
                <a:gd name="connsiteX3" fmla="*/ 290513 w 1304925"/>
                <a:gd name="connsiteY3" fmla="*/ 959644 h 1968112"/>
                <a:gd name="connsiteX4" fmla="*/ 283369 w 1304925"/>
                <a:gd name="connsiteY4" fmla="*/ 938213 h 1968112"/>
                <a:gd name="connsiteX5" fmla="*/ 238125 w 1304925"/>
                <a:gd name="connsiteY5" fmla="*/ 788194 h 1968112"/>
                <a:gd name="connsiteX6" fmla="*/ 178594 w 1304925"/>
                <a:gd name="connsiteY6" fmla="*/ 616744 h 1968112"/>
                <a:gd name="connsiteX7" fmla="*/ 121444 w 1304925"/>
                <a:gd name="connsiteY7" fmla="*/ 469106 h 1968112"/>
                <a:gd name="connsiteX8" fmla="*/ 64294 w 1304925"/>
                <a:gd name="connsiteY8" fmla="*/ 333375 h 1968112"/>
                <a:gd name="connsiteX9" fmla="*/ 30957 w 1304925"/>
                <a:gd name="connsiteY9" fmla="*/ 226219 h 1968112"/>
                <a:gd name="connsiteX10" fmla="*/ 4763 w 1304925"/>
                <a:gd name="connsiteY10" fmla="*/ 142875 h 1968112"/>
                <a:gd name="connsiteX11" fmla="*/ 0 w 1304925"/>
                <a:gd name="connsiteY11" fmla="*/ 76200 h 1968112"/>
                <a:gd name="connsiteX12" fmla="*/ 11907 w 1304925"/>
                <a:gd name="connsiteY12" fmla="*/ 50007 h 1968112"/>
                <a:gd name="connsiteX13" fmla="*/ 33338 w 1304925"/>
                <a:gd name="connsiteY13" fmla="*/ 38100 h 1968112"/>
                <a:gd name="connsiteX14" fmla="*/ 61913 w 1304925"/>
                <a:gd name="connsiteY14" fmla="*/ 23813 h 1968112"/>
                <a:gd name="connsiteX15" fmla="*/ 97632 w 1304925"/>
                <a:gd name="connsiteY15" fmla="*/ 7144 h 1968112"/>
                <a:gd name="connsiteX16" fmla="*/ 126207 w 1304925"/>
                <a:gd name="connsiteY16" fmla="*/ 2382 h 1968112"/>
                <a:gd name="connsiteX17" fmla="*/ 152400 w 1304925"/>
                <a:gd name="connsiteY17" fmla="*/ 2382 h 1968112"/>
                <a:gd name="connsiteX18" fmla="*/ 183357 w 1304925"/>
                <a:gd name="connsiteY18" fmla="*/ 0 h 1968112"/>
                <a:gd name="connsiteX19" fmla="*/ 216694 w 1304925"/>
                <a:gd name="connsiteY19" fmla="*/ 4763 h 1968112"/>
                <a:gd name="connsiteX20" fmla="*/ 254794 w 1304925"/>
                <a:gd name="connsiteY20" fmla="*/ 9525 h 1968112"/>
                <a:gd name="connsiteX21" fmla="*/ 304800 w 1304925"/>
                <a:gd name="connsiteY21" fmla="*/ 30957 h 1968112"/>
                <a:gd name="connsiteX22" fmla="*/ 345282 w 1304925"/>
                <a:gd name="connsiteY22" fmla="*/ 45244 h 1968112"/>
                <a:gd name="connsiteX23" fmla="*/ 400050 w 1304925"/>
                <a:gd name="connsiteY23" fmla="*/ 69057 h 1968112"/>
                <a:gd name="connsiteX24" fmla="*/ 521494 w 1304925"/>
                <a:gd name="connsiteY24" fmla="*/ 121444 h 1968112"/>
                <a:gd name="connsiteX25" fmla="*/ 661988 w 1304925"/>
                <a:gd name="connsiteY25" fmla="*/ 183357 h 1968112"/>
                <a:gd name="connsiteX26" fmla="*/ 788193 w 1304925"/>
                <a:gd name="connsiteY26" fmla="*/ 247651 h 1968112"/>
                <a:gd name="connsiteX27" fmla="*/ 919163 w 1304925"/>
                <a:gd name="connsiteY27" fmla="*/ 319088 h 1968112"/>
                <a:gd name="connsiteX28" fmla="*/ 1042988 w 1304925"/>
                <a:gd name="connsiteY28" fmla="*/ 388144 h 1968112"/>
                <a:gd name="connsiteX29" fmla="*/ 1147763 w 1304925"/>
                <a:gd name="connsiteY29" fmla="*/ 457200 h 1968112"/>
                <a:gd name="connsiteX30" fmla="*/ 1304925 w 1304925"/>
                <a:gd name="connsiteY30" fmla="*/ 564357 h 1968112"/>
                <a:gd name="connsiteX0" fmla="*/ 180350 w 1304925"/>
                <a:gd name="connsiteY0" fmla="*/ 1968112 h 1968112"/>
                <a:gd name="connsiteX1" fmla="*/ 250690 w 1304925"/>
                <a:gd name="connsiteY1" fmla="*/ 1634532 h 1968112"/>
                <a:gd name="connsiteX2" fmla="*/ 314097 w 1304925"/>
                <a:gd name="connsiteY2" fmla="*/ 1270774 h 1968112"/>
                <a:gd name="connsiteX3" fmla="*/ 326232 w 1304925"/>
                <a:gd name="connsiteY3" fmla="*/ 1154907 h 1968112"/>
                <a:gd name="connsiteX4" fmla="*/ 290513 w 1304925"/>
                <a:gd name="connsiteY4" fmla="*/ 959644 h 1968112"/>
                <a:gd name="connsiteX5" fmla="*/ 283369 w 1304925"/>
                <a:gd name="connsiteY5" fmla="*/ 938213 h 1968112"/>
                <a:gd name="connsiteX6" fmla="*/ 238125 w 1304925"/>
                <a:gd name="connsiteY6" fmla="*/ 788194 h 1968112"/>
                <a:gd name="connsiteX7" fmla="*/ 178594 w 1304925"/>
                <a:gd name="connsiteY7" fmla="*/ 616744 h 1968112"/>
                <a:gd name="connsiteX8" fmla="*/ 121444 w 1304925"/>
                <a:gd name="connsiteY8" fmla="*/ 469106 h 1968112"/>
                <a:gd name="connsiteX9" fmla="*/ 64294 w 1304925"/>
                <a:gd name="connsiteY9" fmla="*/ 333375 h 1968112"/>
                <a:gd name="connsiteX10" fmla="*/ 30957 w 1304925"/>
                <a:gd name="connsiteY10" fmla="*/ 226219 h 1968112"/>
                <a:gd name="connsiteX11" fmla="*/ 4763 w 1304925"/>
                <a:gd name="connsiteY11" fmla="*/ 142875 h 1968112"/>
                <a:gd name="connsiteX12" fmla="*/ 0 w 1304925"/>
                <a:gd name="connsiteY12" fmla="*/ 76200 h 1968112"/>
                <a:gd name="connsiteX13" fmla="*/ 11907 w 1304925"/>
                <a:gd name="connsiteY13" fmla="*/ 50007 h 1968112"/>
                <a:gd name="connsiteX14" fmla="*/ 33338 w 1304925"/>
                <a:gd name="connsiteY14" fmla="*/ 38100 h 1968112"/>
                <a:gd name="connsiteX15" fmla="*/ 61913 w 1304925"/>
                <a:gd name="connsiteY15" fmla="*/ 23813 h 1968112"/>
                <a:gd name="connsiteX16" fmla="*/ 97632 w 1304925"/>
                <a:gd name="connsiteY16" fmla="*/ 7144 h 1968112"/>
                <a:gd name="connsiteX17" fmla="*/ 126207 w 1304925"/>
                <a:gd name="connsiteY17" fmla="*/ 2382 h 1968112"/>
                <a:gd name="connsiteX18" fmla="*/ 152400 w 1304925"/>
                <a:gd name="connsiteY18" fmla="*/ 2382 h 1968112"/>
                <a:gd name="connsiteX19" fmla="*/ 183357 w 1304925"/>
                <a:gd name="connsiteY19" fmla="*/ 0 h 1968112"/>
                <a:gd name="connsiteX20" fmla="*/ 216694 w 1304925"/>
                <a:gd name="connsiteY20" fmla="*/ 4763 h 1968112"/>
                <a:gd name="connsiteX21" fmla="*/ 254794 w 1304925"/>
                <a:gd name="connsiteY21" fmla="*/ 9525 h 1968112"/>
                <a:gd name="connsiteX22" fmla="*/ 304800 w 1304925"/>
                <a:gd name="connsiteY22" fmla="*/ 30957 h 1968112"/>
                <a:gd name="connsiteX23" fmla="*/ 345282 w 1304925"/>
                <a:gd name="connsiteY23" fmla="*/ 45244 h 1968112"/>
                <a:gd name="connsiteX24" fmla="*/ 400050 w 1304925"/>
                <a:gd name="connsiteY24" fmla="*/ 69057 h 1968112"/>
                <a:gd name="connsiteX25" fmla="*/ 521494 w 1304925"/>
                <a:gd name="connsiteY25" fmla="*/ 121444 h 1968112"/>
                <a:gd name="connsiteX26" fmla="*/ 661988 w 1304925"/>
                <a:gd name="connsiteY26" fmla="*/ 183357 h 1968112"/>
                <a:gd name="connsiteX27" fmla="*/ 788193 w 1304925"/>
                <a:gd name="connsiteY27" fmla="*/ 247651 h 1968112"/>
                <a:gd name="connsiteX28" fmla="*/ 919163 w 1304925"/>
                <a:gd name="connsiteY28" fmla="*/ 319088 h 1968112"/>
                <a:gd name="connsiteX29" fmla="*/ 1042988 w 1304925"/>
                <a:gd name="connsiteY29" fmla="*/ 388144 h 1968112"/>
                <a:gd name="connsiteX30" fmla="*/ 1147763 w 1304925"/>
                <a:gd name="connsiteY30" fmla="*/ 457200 h 1968112"/>
                <a:gd name="connsiteX31" fmla="*/ 1304925 w 1304925"/>
                <a:gd name="connsiteY31" fmla="*/ 564357 h 1968112"/>
                <a:gd name="connsiteX0" fmla="*/ 180350 w 1304925"/>
                <a:gd name="connsiteY0" fmla="*/ 1968112 h 1968112"/>
                <a:gd name="connsiteX1" fmla="*/ 260701 w 1304925"/>
                <a:gd name="connsiteY1" fmla="*/ 1741323 h 1968112"/>
                <a:gd name="connsiteX2" fmla="*/ 314097 w 1304925"/>
                <a:gd name="connsiteY2" fmla="*/ 1270774 h 1968112"/>
                <a:gd name="connsiteX3" fmla="*/ 326232 w 1304925"/>
                <a:gd name="connsiteY3" fmla="*/ 1154907 h 1968112"/>
                <a:gd name="connsiteX4" fmla="*/ 290513 w 1304925"/>
                <a:gd name="connsiteY4" fmla="*/ 959644 h 1968112"/>
                <a:gd name="connsiteX5" fmla="*/ 283369 w 1304925"/>
                <a:gd name="connsiteY5" fmla="*/ 938213 h 1968112"/>
                <a:gd name="connsiteX6" fmla="*/ 238125 w 1304925"/>
                <a:gd name="connsiteY6" fmla="*/ 788194 h 1968112"/>
                <a:gd name="connsiteX7" fmla="*/ 178594 w 1304925"/>
                <a:gd name="connsiteY7" fmla="*/ 616744 h 1968112"/>
                <a:gd name="connsiteX8" fmla="*/ 121444 w 1304925"/>
                <a:gd name="connsiteY8" fmla="*/ 469106 h 1968112"/>
                <a:gd name="connsiteX9" fmla="*/ 64294 w 1304925"/>
                <a:gd name="connsiteY9" fmla="*/ 333375 h 1968112"/>
                <a:gd name="connsiteX10" fmla="*/ 30957 w 1304925"/>
                <a:gd name="connsiteY10" fmla="*/ 226219 h 1968112"/>
                <a:gd name="connsiteX11" fmla="*/ 4763 w 1304925"/>
                <a:gd name="connsiteY11" fmla="*/ 142875 h 1968112"/>
                <a:gd name="connsiteX12" fmla="*/ 0 w 1304925"/>
                <a:gd name="connsiteY12" fmla="*/ 76200 h 1968112"/>
                <a:gd name="connsiteX13" fmla="*/ 11907 w 1304925"/>
                <a:gd name="connsiteY13" fmla="*/ 50007 h 1968112"/>
                <a:gd name="connsiteX14" fmla="*/ 33338 w 1304925"/>
                <a:gd name="connsiteY14" fmla="*/ 38100 h 1968112"/>
                <a:gd name="connsiteX15" fmla="*/ 61913 w 1304925"/>
                <a:gd name="connsiteY15" fmla="*/ 23813 h 1968112"/>
                <a:gd name="connsiteX16" fmla="*/ 97632 w 1304925"/>
                <a:gd name="connsiteY16" fmla="*/ 7144 h 1968112"/>
                <a:gd name="connsiteX17" fmla="*/ 126207 w 1304925"/>
                <a:gd name="connsiteY17" fmla="*/ 2382 h 1968112"/>
                <a:gd name="connsiteX18" fmla="*/ 152400 w 1304925"/>
                <a:gd name="connsiteY18" fmla="*/ 2382 h 1968112"/>
                <a:gd name="connsiteX19" fmla="*/ 183357 w 1304925"/>
                <a:gd name="connsiteY19" fmla="*/ 0 h 1968112"/>
                <a:gd name="connsiteX20" fmla="*/ 216694 w 1304925"/>
                <a:gd name="connsiteY20" fmla="*/ 4763 h 1968112"/>
                <a:gd name="connsiteX21" fmla="*/ 254794 w 1304925"/>
                <a:gd name="connsiteY21" fmla="*/ 9525 h 1968112"/>
                <a:gd name="connsiteX22" fmla="*/ 304800 w 1304925"/>
                <a:gd name="connsiteY22" fmla="*/ 30957 h 1968112"/>
                <a:gd name="connsiteX23" fmla="*/ 345282 w 1304925"/>
                <a:gd name="connsiteY23" fmla="*/ 45244 h 1968112"/>
                <a:gd name="connsiteX24" fmla="*/ 400050 w 1304925"/>
                <a:gd name="connsiteY24" fmla="*/ 69057 h 1968112"/>
                <a:gd name="connsiteX25" fmla="*/ 521494 w 1304925"/>
                <a:gd name="connsiteY25" fmla="*/ 121444 h 1968112"/>
                <a:gd name="connsiteX26" fmla="*/ 661988 w 1304925"/>
                <a:gd name="connsiteY26" fmla="*/ 183357 h 1968112"/>
                <a:gd name="connsiteX27" fmla="*/ 788193 w 1304925"/>
                <a:gd name="connsiteY27" fmla="*/ 247651 h 1968112"/>
                <a:gd name="connsiteX28" fmla="*/ 919163 w 1304925"/>
                <a:gd name="connsiteY28" fmla="*/ 319088 h 1968112"/>
                <a:gd name="connsiteX29" fmla="*/ 1042988 w 1304925"/>
                <a:gd name="connsiteY29" fmla="*/ 388144 h 1968112"/>
                <a:gd name="connsiteX30" fmla="*/ 1147763 w 1304925"/>
                <a:gd name="connsiteY30" fmla="*/ 457200 h 1968112"/>
                <a:gd name="connsiteX31" fmla="*/ 1304925 w 1304925"/>
                <a:gd name="connsiteY31" fmla="*/ 564357 h 1968112"/>
                <a:gd name="connsiteX0" fmla="*/ 180350 w 1304925"/>
                <a:gd name="connsiteY0" fmla="*/ 1968112 h 1968112"/>
                <a:gd name="connsiteX1" fmla="*/ 260701 w 1304925"/>
                <a:gd name="connsiteY1" fmla="*/ 1741323 h 1968112"/>
                <a:gd name="connsiteX2" fmla="*/ 277388 w 1304925"/>
                <a:gd name="connsiteY2" fmla="*/ 1541089 h 1968112"/>
                <a:gd name="connsiteX3" fmla="*/ 314097 w 1304925"/>
                <a:gd name="connsiteY3" fmla="*/ 1270774 h 1968112"/>
                <a:gd name="connsiteX4" fmla="*/ 326232 w 1304925"/>
                <a:gd name="connsiteY4" fmla="*/ 1154907 h 1968112"/>
                <a:gd name="connsiteX5" fmla="*/ 290513 w 1304925"/>
                <a:gd name="connsiteY5" fmla="*/ 959644 h 1968112"/>
                <a:gd name="connsiteX6" fmla="*/ 283369 w 1304925"/>
                <a:gd name="connsiteY6" fmla="*/ 938213 h 1968112"/>
                <a:gd name="connsiteX7" fmla="*/ 238125 w 1304925"/>
                <a:gd name="connsiteY7" fmla="*/ 788194 h 1968112"/>
                <a:gd name="connsiteX8" fmla="*/ 178594 w 1304925"/>
                <a:gd name="connsiteY8" fmla="*/ 616744 h 1968112"/>
                <a:gd name="connsiteX9" fmla="*/ 121444 w 1304925"/>
                <a:gd name="connsiteY9" fmla="*/ 469106 h 1968112"/>
                <a:gd name="connsiteX10" fmla="*/ 64294 w 1304925"/>
                <a:gd name="connsiteY10" fmla="*/ 333375 h 1968112"/>
                <a:gd name="connsiteX11" fmla="*/ 30957 w 1304925"/>
                <a:gd name="connsiteY11" fmla="*/ 226219 h 1968112"/>
                <a:gd name="connsiteX12" fmla="*/ 4763 w 1304925"/>
                <a:gd name="connsiteY12" fmla="*/ 142875 h 1968112"/>
                <a:gd name="connsiteX13" fmla="*/ 0 w 1304925"/>
                <a:gd name="connsiteY13" fmla="*/ 76200 h 1968112"/>
                <a:gd name="connsiteX14" fmla="*/ 11907 w 1304925"/>
                <a:gd name="connsiteY14" fmla="*/ 50007 h 1968112"/>
                <a:gd name="connsiteX15" fmla="*/ 33338 w 1304925"/>
                <a:gd name="connsiteY15" fmla="*/ 38100 h 1968112"/>
                <a:gd name="connsiteX16" fmla="*/ 61913 w 1304925"/>
                <a:gd name="connsiteY16" fmla="*/ 23813 h 1968112"/>
                <a:gd name="connsiteX17" fmla="*/ 97632 w 1304925"/>
                <a:gd name="connsiteY17" fmla="*/ 7144 h 1968112"/>
                <a:gd name="connsiteX18" fmla="*/ 126207 w 1304925"/>
                <a:gd name="connsiteY18" fmla="*/ 2382 h 1968112"/>
                <a:gd name="connsiteX19" fmla="*/ 152400 w 1304925"/>
                <a:gd name="connsiteY19" fmla="*/ 2382 h 1968112"/>
                <a:gd name="connsiteX20" fmla="*/ 183357 w 1304925"/>
                <a:gd name="connsiteY20" fmla="*/ 0 h 1968112"/>
                <a:gd name="connsiteX21" fmla="*/ 216694 w 1304925"/>
                <a:gd name="connsiteY21" fmla="*/ 4763 h 1968112"/>
                <a:gd name="connsiteX22" fmla="*/ 254794 w 1304925"/>
                <a:gd name="connsiteY22" fmla="*/ 9525 h 1968112"/>
                <a:gd name="connsiteX23" fmla="*/ 304800 w 1304925"/>
                <a:gd name="connsiteY23" fmla="*/ 30957 h 1968112"/>
                <a:gd name="connsiteX24" fmla="*/ 345282 w 1304925"/>
                <a:gd name="connsiteY24" fmla="*/ 45244 h 1968112"/>
                <a:gd name="connsiteX25" fmla="*/ 400050 w 1304925"/>
                <a:gd name="connsiteY25" fmla="*/ 69057 h 1968112"/>
                <a:gd name="connsiteX26" fmla="*/ 521494 w 1304925"/>
                <a:gd name="connsiteY26" fmla="*/ 121444 h 1968112"/>
                <a:gd name="connsiteX27" fmla="*/ 661988 w 1304925"/>
                <a:gd name="connsiteY27" fmla="*/ 183357 h 1968112"/>
                <a:gd name="connsiteX28" fmla="*/ 788193 w 1304925"/>
                <a:gd name="connsiteY28" fmla="*/ 247651 h 1968112"/>
                <a:gd name="connsiteX29" fmla="*/ 919163 w 1304925"/>
                <a:gd name="connsiteY29" fmla="*/ 319088 h 1968112"/>
                <a:gd name="connsiteX30" fmla="*/ 1042988 w 1304925"/>
                <a:gd name="connsiteY30" fmla="*/ 388144 h 1968112"/>
                <a:gd name="connsiteX31" fmla="*/ 1147763 w 1304925"/>
                <a:gd name="connsiteY31" fmla="*/ 457200 h 1968112"/>
                <a:gd name="connsiteX32" fmla="*/ 1304925 w 1304925"/>
                <a:gd name="connsiteY32" fmla="*/ 564357 h 1968112"/>
                <a:gd name="connsiteX0" fmla="*/ 180350 w 1304925"/>
                <a:gd name="connsiteY0" fmla="*/ 1968112 h 1968112"/>
                <a:gd name="connsiteX1" fmla="*/ 260701 w 1304925"/>
                <a:gd name="connsiteY1" fmla="*/ 1741323 h 1968112"/>
                <a:gd name="connsiteX2" fmla="*/ 277388 w 1304925"/>
                <a:gd name="connsiteY2" fmla="*/ 1541089 h 1968112"/>
                <a:gd name="connsiteX3" fmla="*/ 300749 w 1304925"/>
                <a:gd name="connsiteY3" fmla="*/ 1390914 h 1968112"/>
                <a:gd name="connsiteX4" fmla="*/ 314097 w 1304925"/>
                <a:gd name="connsiteY4" fmla="*/ 1270774 h 1968112"/>
                <a:gd name="connsiteX5" fmla="*/ 326232 w 1304925"/>
                <a:gd name="connsiteY5" fmla="*/ 1154907 h 1968112"/>
                <a:gd name="connsiteX6" fmla="*/ 290513 w 1304925"/>
                <a:gd name="connsiteY6" fmla="*/ 959644 h 1968112"/>
                <a:gd name="connsiteX7" fmla="*/ 283369 w 1304925"/>
                <a:gd name="connsiteY7" fmla="*/ 938213 h 1968112"/>
                <a:gd name="connsiteX8" fmla="*/ 238125 w 1304925"/>
                <a:gd name="connsiteY8" fmla="*/ 788194 h 1968112"/>
                <a:gd name="connsiteX9" fmla="*/ 178594 w 1304925"/>
                <a:gd name="connsiteY9" fmla="*/ 616744 h 1968112"/>
                <a:gd name="connsiteX10" fmla="*/ 121444 w 1304925"/>
                <a:gd name="connsiteY10" fmla="*/ 469106 h 1968112"/>
                <a:gd name="connsiteX11" fmla="*/ 64294 w 1304925"/>
                <a:gd name="connsiteY11" fmla="*/ 333375 h 1968112"/>
                <a:gd name="connsiteX12" fmla="*/ 30957 w 1304925"/>
                <a:gd name="connsiteY12" fmla="*/ 226219 h 1968112"/>
                <a:gd name="connsiteX13" fmla="*/ 4763 w 1304925"/>
                <a:gd name="connsiteY13" fmla="*/ 142875 h 1968112"/>
                <a:gd name="connsiteX14" fmla="*/ 0 w 1304925"/>
                <a:gd name="connsiteY14" fmla="*/ 76200 h 1968112"/>
                <a:gd name="connsiteX15" fmla="*/ 11907 w 1304925"/>
                <a:gd name="connsiteY15" fmla="*/ 50007 h 1968112"/>
                <a:gd name="connsiteX16" fmla="*/ 33338 w 1304925"/>
                <a:gd name="connsiteY16" fmla="*/ 38100 h 1968112"/>
                <a:gd name="connsiteX17" fmla="*/ 61913 w 1304925"/>
                <a:gd name="connsiteY17" fmla="*/ 23813 h 1968112"/>
                <a:gd name="connsiteX18" fmla="*/ 97632 w 1304925"/>
                <a:gd name="connsiteY18" fmla="*/ 7144 h 1968112"/>
                <a:gd name="connsiteX19" fmla="*/ 126207 w 1304925"/>
                <a:gd name="connsiteY19" fmla="*/ 2382 h 1968112"/>
                <a:gd name="connsiteX20" fmla="*/ 152400 w 1304925"/>
                <a:gd name="connsiteY20" fmla="*/ 2382 h 1968112"/>
                <a:gd name="connsiteX21" fmla="*/ 183357 w 1304925"/>
                <a:gd name="connsiteY21" fmla="*/ 0 h 1968112"/>
                <a:gd name="connsiteX22" fmla="*/ 216694 w 1304925"/>
                <a:gd name="connsiteY22" fmla="*/ 4763 h 1968112"/>
                <a:gd name="connsiteX23" fmla="*/ 254794 w 1304925"/>
                <a:gd name="connsiteY23" fmla="*/ 9525 h 1968112"/>
                <a:gd name="connsiteX24" fmla="*/ 304800 w 1304925"/>
                <a:gd name="connsiteY24" fmla="*/ 30957 h 1968112"/>
                <a:gd name="connsiteX25" fmla="*/ 345282 w 1304925"/>
                <a:gd name="connsiteY25" fmla="*/ 45244 h 1968112"/>
                <a:gd name="connsiteX26" fmla="*/ 400050 w 1304925"/>
                <a:gd name="connsiteY26" fmla="*/ 69057 h 1968112"/>
                <a:gd name="connsiteX27" fmla="*/ 521494 w 1304925"/>
                <a:gd name="connsiteY27" fmla="*/ 121444 h 1968112"/>
                <a:gd name="connsiteX28" fmla="*/ 661988 w 1304925"/>
                <a:gd name="connsiteY28" fmla="*/ 183357 h 1968112"/>
                <a:gd name="connsiteX29" fmla="*/ 788193 w 1304925"/>
                <a:gd name="connsiteY29" fmla="*/ 247651 h 1968112"/>
                <a:gd name="connsiteX30" fmla="*/ 919163 w 1304925"/>
                <a:gd name="connsiteY30" fmla="*/ 319088 h 1968112"/>
                <a:gd name="connsiteX31" fmla="*/ 1042988 w 1304925"/>
                <a:gd name="connsiteY31" fmla="*/ 388144 h 1968112"/>
                <a:gd name="connsiteX32" fmla="*/ 1147763 w 1304925"/>
                <a:gd name="connsiteY32" fmla="*/ 457200 h 1968112"/>
                <a:gd name="connsiteX33" fmla="*/ 1304925 w 1304925"/>
                <a:gd name="connsiteY33" fmla="*/ 564357 h 1968112"/>
                <a:gd name="connsiteX0" fmla="*/ 180350 w 1304925"/>
                <a:gd name="connsiteY0" fmla="*/ 1968112 h 1968112"/>
                <a:gd name="connsiteX1" fmla="*/ 260701 w 1304925"/>
                <a:gd name="connsiteY1" fmla="*/ 1741323 h 1968112"/>
                <a:gd name="connsiteX2" fmla="*/ 304085 w 1304925"/>
                <a:gd name="connsiteY2" fmla="*/ 1544426 h 1968112"/>
                <a:gd name="connsiteX3" fmla="*/ 300749 w 1304925"/>
                <a:gd name="connsiteY3" fmla="*/ 1390914 h 1968112"/>
                <a:gd name="connsiteX4" fmla="*/ 314097 w 1304925"/>
                <a:gd name="connsiteY4" fmla="*/ 1270774 h 1968112"/>
                <a:gd name="connsiteX5" fmla="*/ 326232 w 1304925"/>
                <a:gd name="connsiteY5" fmla="*/ 1154907 h 1968112"/>
                <a:gd name="connsiteX6" fmla="*/ 290513 w 1304925"/>
                <a:gd name="connsiteY6" fmla="*/ 959644 h 1968112"/>
                <a:gd name="connsiteX7" fmla="*/ 283369 w 1304925"/>
                <a:gd name="connsiteY7" fmla="*/ 938213 h 1968112"/>
                <a:gd name="connsiteX8" fmla="*/ 238125 w 1304925"/>
                <a:gd name="connsiteY8" fmla="*/ 788194 h 1968112"/>
                <a:gd name="connsiteX9" fmla="*/ 178594 w 1304925"/>
                <a:gd name="connsiteY9" fmla="*/ 616744 h 1968112"/>
                <a:gd name="connsiteX10" fmla="*/ 121444 w 1304925"/>
                <a:gd name="connsiteY10" fmla="*/ 469106 h 1968112"/>
                <a:gd name="connsiteX11" fmla="*/ 64294 w 1304925"/>
                <a:gd name="connsiteY11" fmla="*/ 333375 h 1968112"/>
                <a:gd name="connsiteX12" fmla="*/ 30957 w 1304925"/>
                <a:gd name="connsiteY12" fmla="*/ 226219 h 1968112"/>
                <a:gd name="connsiteX13" fmla="*/ 4763 w 1304925"/>
                <a:gd name="connsiteY13" fmla="*/ 142875 h 1968112"/>
                <a:gd name="connsiteX14" fmla="*/ 0 w 1304925"/>
                <a:gd name="connsiteY14" fmla="*/ 76200 h 1968112"/>
                <a:gd name="connsiteX15" fmla="*/ 11907 w 1304925"/>
                <a:gd name="connsiteY15" fmla="*/ 50007 h 1968112"/>
                <a:gd name="connsiteX16" fmla="*/ 33338 w 1304925"/>
                <a:gd name="connsiteY16" fmla="*/ 38100 h 1968112"/>
                <a:gd name="connsiteX17" fmla="*/ 61913 w 1304925"/>
                <a:gd name="connsiteY17" fmla="*/ 23813 h 1968112"/>
                <a:gd name="connsiteX18" fmla="*/ 97632 w 1304925"/>
                <a:gd name="connsiteY18" fmla="*/ 7144 h 1968112"/>
                <a:gd name="connsiteX19" fmla="*/ 126207 w 1304925"/>
                <a:gd name="connsiteY19" fmla="*/ 2382 h 1968112"/>
                <a:gd name="connsiteX20" fmla="*/ 152400 w 1304925"/>
                <a:gd name="connsiteY20" fmla="*/ 2382 h 1968112"/>
                <a:gd name="connsiteX21" fmla="*/ 183357 w 1304925"/>
                <a:gd name="connsiteY21" fmla="*/ 0 h 1968112"/>
                <a:gd name="connsiteX22" fmla="*/ 216694 w 1304925"/>
                <a:gd name="connsiteY22" fmla="*/ 4763 h 1968112"/>
                <a:gd name="connsiteX23" fmla="*/ 254794 w 1304925"/>
                <a:gd name="connsiteY23" fmla="*/ 9525 h 1968112"/>
                <a:gd name="connsiteX24" fmla="*/ 304800 w 1304925"/>
                <a:gd name="connsiteY24" fmla="*/ 30957 h 1968112"/>
                <a:gd name="connsiteX25" fmla="*/ 345282 w 1304925"/>
                <a:gd name="connsiteY25" fmla="*/ 45244 h 1968112"/>
                <a:gd name="connsiteX26" fmla="*/ 400050 w 1304925"/>
                <a:gd name="connsiteY26" fmla="*/ 69057 h 1968112"/>
                <a:gd name="connsiteX27" fmla="*/ 521494 w 1304925"/>
                <a:gd name="connsiteY27" fmla="*/ 121444 h 1968112"/>
                <a:gd name="connsiteX28" fmla="*/ 661988 w 1304925"/>
                <a:gd name="connsiteY28" fmla="*/ 183357 h 1968112"/>
                <a:gd name="connsiteX29" fmla="*/ 788193 w 1304925"/>
                <a:gd name="connsiteY29" fmla="*/ 247651 h 1968112"/>
                <a:gd name="connsiteX30" fmla="*/ 919163 w 1304925"/>
                <a:gd name="connsiteY30" fmla="*/ 319088 h 1968112"/>
                <a:gd name="connsiteX31" fmla="*/ 1042988 w 1304925"/>
                <a:gd name="connsiteY31" fmla="*/ 388144 h 1968112"/>
                <a:gd name="connsiteX32" fmla="*/ 1147763 w 1304925"/>
                <a:gd name="connsiteY32" fmla="*/ 457200 h 1968112"/>
                <a:gd name="connsiteX33" fmla="*/ 1304925 w 1304925"/>
                <a:gd name="connsiteY33" fmla="*/ 564357 h 1968112"/>
                <a:gd name="connsiteX0" fmla="*/ 180350 w 1304925"/>
                <a:gd name="connsiteY0" fmla="*/ 1968112 h 1968112"/>
                <a:gd name="connsiteX1" fmla="*/ 260701 w 1304925"/>
                <a:gd name="connsiteY1" fmla="*/ 1741323 h 1968112"/>
                <a:gd name="connsiteX2" fmla="*/ 304085 w 1304925"/>
                <a:gd name="connsiteY2" fmla="*/ 1544426 h 1968112"/>
                <a:gd name="connsiteX3" fmla="*/ 317435 w 1304925"/>
                <a:gd name="connsiteY3" fmla="*/ 1387577 h 1968112"/>
                <a:gd name="connsiteX4" fmla="*/ 314097 w 1304925"/>
                <a:gd name="connsiteY4" fmla="*/ 1270774 h 1968112"/>
                <a:gd name="connsiteX5" fmla="*/ 326232 w 1304925"/>
                <a:gd name="connsiteY5" fmla="*/ 1154907 h 1968112"/>
                <a:gd name="connsiteX6" fmla="*/ 290513 w 1304925"/>
                <a:gd name="connsiteY6" fmla="*/ 959644 h 1968112"/>
                <a:gd name="connsiteX7" fmla="*/ 283369 w 1304925"/>
                <a:gd name="connsiteY7" fmla="*/ 938213 h 1968112"/>
                <a:gd name="connsiteX8" fmla="*/ 238125 w 1304925"/>
                <a:gd name="connsiteY8" fmla="*/ 788194 h 1968112"/>
                <a:gd name="connsiteX9" fmla="*/ 178594 w 1304925"/>
                <a:gd name="connsiteY9" fmla="*/ 616744 h 1968112"/>
                <a:gd name="connsiteX10" fmla="*/ 121444 w 1304925"/>
                <a:gd name="connsiteY10" fmla="*/ 469106 h 1968112"/>
                <a:gd name="connsiteX11" fmla="*/ 64294 w 1304925"/>
                <a:gd name="connsiteY11" fmla="*/ 333375 h 1968112"/>
                <a:gd name="connsiteX12" fmla="*/ 30957 w 1304925"/>
                <a:gd name="connsiteY12" fmla="*/ 226219 h 1968112"/>
                <a:gd name="connsiteX13" fmla="*/ 4763 w 1304925"/>
                <a:gd name="connsiteY13" fmla="*/ 142875 h 1968112"/>
                <a:gd name="connsiteX14" fmla="*/ 0 w 1304925"/>
                <a:gd name="connsiteY14" fmla="*/ 76200 h 1968112"/>
                <a:gd name="connsiteX15" fmla="*/ 11907 w 1304925"/>
                <a:gd name="connsiteY15" fmla="*/ 50007 h 1968112"/>
                <a:gd name="connsiteX16" fmla="*/ 33338 w 1304925"/>
                <a:gd name="connsiteY16" fmla="*/ 38100 h 1968112"/>
                <a:gd name="connsiteX17" fmla="*/ 61913 w 1304925"/>
                <a:gd name="connsiteY17" fmla="*/ 23813 h 1968112"/>
                <a:gd name="connsiteX18" fmla="*/ 97632 w 1304925"/>
                <a:gd name="connsiteY18" fmla="*/ 7144 h 1968112"/>
                <a:gd name="connsiteX19" fmla="*/ 126207 w 1304925"/>
                <a:gd name="connsiteY19" fmla="*/ 2382 h 1968112"/>
                <a:gd name="connsiteX20" fmla="*/ 152400 w 1304925"/>
                <a:gd name="connsiteY20" fmla="*/ 2382 h 1968112"/>
                <a:gd name="connsiteX21" fmla="*/ 183357 w 1304925"/>
                <a:gd name="connsiteY21" fmla="*/ 0 h 1968112"/>
                <a:gd name="connsiteX22" fmla="*/ 216694 w 1304925"/>
                <a:gd name="connsiteY22" fmla="*/ 4763 h 1968112"/>
                <a:gd name="connsiteX23" fmla="*/ 254794 w 1304925"/>
                <a:gd name="connsiteY23" fmla="*/ 9525 h 1968112"/>
                <a:gd name="connsiteX24" fmla="*/ 304800 w 1304925"/>
                <a:gd name="connsiteY24" fmla="*/ 30957 h 1968112"/>
                <a:gd name="connsiteX25" fmla="*/ 345282 w 1304925"/>
                <a:gd name="connsiteY25" fmla="*/ 45244 h 1968112"/>
                <a:gd name="connsiteX26" fmla="*/ 400050 w 1304925"/>
                <a:gd name="connsiteY26" fmla="*/ 69057 h 1968112"/>
                <a:gd name="connsiteX27" fmla="*/ 521494 w 1304925"/>
                <a:gd name="connsiteY27" fmla="*/ 121444 h 1968112"/>
                <a:gd name="connsiteX28" fmla="*/ 661988 w 1304925"/>
                <a:gd name="connsiteY28" fmla="*/ 183357 h 1968112"/>
                <a:gd name="connsiteX29" fmla="*/ 788193 w 1304925"/>
                <a:gd name="connsiteY29" fmla="*/ 247651 h 1968112"/>
                <a:gd name="connsiteX30" fmla="*/ 919163 w 1304925"/>
                <a:gd name="connsiteY30" fmla="*/ 319088 h 1968112"/>
                <a:gd name="connsiteX31" fmla="*/ 1042988 w 1304925"/>
                <a:gd name="connsiteY31" fmla="*/ 388144 h 1968112"/>
                <a:gd name="connsiteX32" fmla="*/ 1147763 w 1304925"/>
                <a:gd name="connsiteY32" fmla="*/ 457200 h 1968112"/>
                <a:gd name="connsiteX33" fmla="*/ 1304925 w 1304925"/>
                <a:gd name="connsiteY33" fmla="*/ 564357 h 1968112"/>
                <a:gd name="connsiteX0" fmla="*/ 180350 w 1304925"/>
                <a:gd name="connsiteY0" fmla="*/ 1968112 h 1968112"/>
                <a:gd name="connsiteX1" fmla="*/ 260701 w 1304925"/>
                <a:gd name="connsiteY1" fmla="*/ 1741323 h 1968112"/>
                <a:gd name="connsiteX2" fmla="*/ 304085 w 1304925"/>
                <a:gd name="connsiteY2" fmla="*/ 1544426 h 1968112"/>
                <a:gd name="connsiteX3" fmla="*/ 317435 w 1304925"/>
                <a:gd name="connsiteY3" fmla="*/ 1387577 h 1968112"/>
                <a:gd name="connsiteX4" fmla="*/ 334120 w 1304925"/>
                <a:gd name="connsiteY4" fmla="*/ 1274112 h 1968112"/>
                <a:gd name="connsiteX5" fmla="*/ 326232 w 1304925"/>
                <a:gd name="connsiteY5" fmla="*/ 1154907 h 1968112"/>
                <a:gd name="connsiteX6" fmla="*/ 290513 w 1304925"/>
                <a:gd name="connsiteY6" fmla="*/ 959644 h 1968112"/>
                <a:gd name="connsiteX7" fmla="*/ 283369 w 1304925"/>
                <a:gd name="connsiteY7" fmla="*/ 938213 h 1968112"/>
                <a:gd name="connsiteX8" fmla="*/ 238125 w 1304925"/>
                <a:gd name="connsiteY8" fmla="*/ 788194 h 1968112"/>
                <a:gd name="connsiteX9" fmla="*/ 178594 w 1304925"/>
                <a:gd name="connsiteY9" fmla="*/ 616744 h 1968112"/>
                <a:gd name="connsiteX10" fmla="*/ 121444 w 1304925"/>
                <a:gd name="connsiteY10" fmla="*/ 469106 h 1968112"/>
                <a:gd name="connsiteX11" fmla="*/ 64294 w 1304925"/>
                <a:gd name="connsiteY11" fmla="*/ 333375 h 1968112"/>
                <a:gd name="connsiteX12" fmla="*/ 30957 w 1304925"/>
                <a:gd name="connsiteY12" fmla="*/ 226219 h 1968112"/>
                <a:gd name="connsiteX13" fmla="*/ 4763 w 1304925"/>
                <a:gd name="connsiteY13" fmla="*/ 142875 h 1968112"/>
                <a:gd name="connsiteX14" fmla="*/ 0 w 1304925"/>
                <a:gd name="connsiteY14" fmla="*/ 76200 h 1968112"/>
                <a:gd name="connsiteX15" fmla="*/ 11907 w 1304925"/>
                <a:gd name="connsiteY15" fmla="*/ 50007 h 1968112"/>
                <a:gd name="connsiteX16" fmla="*/ 33338 w 1304925"/>
                <a:gd name="connsiteY16" fmla="*/ 38100 h 1968112"/>
                <a:gd name="connsiteX17" fmla="*/ 61913 w 1304925"/>
                <a:gd name="connsiteY17" fmla="*/ 23813 h 1968112"/>
                <a:gd name="connsiteX18" fmla="*/ 97632 w 1304925"/>
                <a:gd name="connsiteY18" fmla="*/ 7144 h 1968112"/>
                <a:gd name="connsiteX19" fmla="*/ 126207 w 1304925"/>
                <a:gd name="connsiteY19" fmla="*/ 2382 h 1968112"/>
                <a:gd name="connsiteX20" fmla="*/ 152400 w 1304925"/>
                <a:gd name="connsiteY20" fmla="*/ 2382 h 1968112"/>
                <a:gd name="connsiteX21" fmla="*/ 183357 w 1304925"/>
                <a:gd name="connsiteY21" fmla="*/ 0 h 1968112"/>
                <a:gd name="connsiteX22" fmla="*/ 216694 w 1304925"/>
                <a:gd name="connsiteY22" fmla="*/ 4763 h 1968112"/>
                <a:gd name="connsiteX23" fmla="*/ 254794 w 1304925"/>
                <a:gd name="connsiteY23" fmla="*/ 9525 h 1968112"/>
                <a:gd name="connsiteX24" fmla="*/ 304800 w 1304925"/>
                <a:gd name="connsiteY24" fmla="*/ 30957 h 1968112"/>
                <a:gd name="connsiteX25" fmla="*/ 345282 w 1304925"/>
                <a:gd name="connsiteY25" fmla="*/ 45244 h 1968112"/>
                <a:gd name="connsiteX26" fmla="*/ 400050 w 1304925"/>
                <a:gd name="connsiteY26" fmla="*/ 69057 h 1968112"/>
                <a:gd name="connsiteX27" fmla="*/ 521494 w 1304925"/>
                <a:gd name="connsiteY27" fmla="*/ 121444 h 1968112"/>
                <a:gd name="connsiteX28" fmla="*/ 661988 w 1304925"/>
                <a:gd name="connsiteY28" fmla="*/ 183357 h 1968112"/>
                <a:gd name="connsiteX29" fmla="*/ 788193 w 1304925"/>
                <a:gd name="connsiteY29" fmla="*/ 247651 h 1968112"/>
                <a:gd name="connsiteX30" fmla="*/ 919163 w 1304925"/>
                <a:gd name="connsiteY30" fmla="*/ 319088 h 1968112"/>
                <a:gd name="connsiteX31" fmla="*/ 1042988 w 1304925"/>
                <a:gd name="connsiteY31" fmla="*/ 388144 h 1968112"/>
                <a:gd name="connsiteX32" fmla="*/ 1147763 w 1304925"/>
                <a:gd name="connsiteY32" fmla="*/ 457200 h 1968112"/>
                <a:gd name="connsiteX33" fmla="*/ 1304925 w 1304925"/>
                <a:gd name="connsiteY33" fmla="*/ 564357 h 1968112"/>
                <a:gd name="connsiteX0" fmla="*/ 180350 w 1304925"/>
                <a:gd name="connsiteY0" fmla="*/ 1968112 h 1968112"/>
                <a:gd name="connsiteX1" fmla="*/ 260701 w 1304925"/>
                <a:gd name="connsiteY1" fmla="*/ 1741323 h 1968112"/>
                <a:gd name="connsiteX2" fmla="*/ 304085 w 1304925"/>
                <a:gd name="connsiteY2" fmla="*/ 1544426 h 1968112"/>
                <a:gd name="connsiteX3" fmla="*/ 320772 w 1304925"/>
                <a:gd name="connsiteY3" fmla="*/ 1397588 h 1968112"/>
                <a:gd name="connsiteX4" fmla="*/ 334120 w 1304925"/>
                <a:gd name="connsiteY4" fmla="*/ 1274112 h 1968112"/>
                <a:gd name="connsiteX5" fmla="*/ 326232 w 1304925"/>
                <a:gd name="connsiteY5" fmla="*/ 1154907 h 1968112"/>
                <a:gd name="connsiteX6" fmla="*/ 290513 w 1304925"/>
                <a:gd name="connsiteY6" fmla="*/ 959644 h 1968112"/>
                <a:gd name="connsiteX7" fmla="*/ 283369 w 1304925"/>
                <a:gd name="connsiteY7" fmla="*/ 938213 h 1968112"/>
                <a:gd name="connsiteX8" fmla="*/ 238125 w 1304925"/>
                <a:gd name="connsiteY8" fmla="*/ 788194 h 1968112"/>
                <a:gd name="connsiteX9" fmla="*/ 178594 w 1304925"/>
                <a:gd name="connsiteY9" fmla="*/ 616744 h 1968112"/>
                <a:gd name="connsiteX10" fmla="*/ 121444 w 1304925"/>
                <a:gd name="connsiteY10" fmla="*/ 469106 h 1968112"/>
                <a:gd name="connsiteX11" fmla="*/ 64294 w 1304925"/>
                <a:gd name="connsiteY11" fmla="*/ 333375 h 1968112"/>
                <a:gd name="connsiteX12" fmla="*/ 30957 w 1304925"/>
                <a:gd name="connsiteY12" fmla="*/ 226219 h 1968112"/>
                <a:gd name="connsiteX13" fmla="*/ 4763 w 1304925"/>
                <a:gd name="connsiteY13" fmla="*/ 142875 h 1968112"/>
                <a:gd name="connsiteX14" fmla="*/ 0 w 1304925"/>
                <a:gd name="connsiteY14" fmla="*/ 76200 h 1968112"/>
                <a:gd name="connsiteX15" fmla="*/ 11907 w 1304925"/>
                <a:gd name="connsiteY15" fmla="*/ 50007 h 1968112"/>
                <a:gd name="connsiteX16" fmla="*/ 33338 w 1304925"/>
                <a:gd name="connsiteY16" fmla="*/ 38100 h 1968112"/>
                <a:gd name="connsiteX17" fmla="*/ 61913 w 1304925"/>
                <a:gd name="connsiteY17" fmla="*/ 23813 h 1968112"/>
                <a:gd name="connsiteX18" fmla="*/ 97632 w 1304925"/>
                <a:gd name="connsiteY18" fmla="*/ 7144 h 1968112"/>
                <a:gd name="connsiteX19" fmla="*/ 126207 w 1304925"/>
                <a:gd name="connsiteY19" fmla="*/ 2382 h 1968112"/>
                <a:gd name="connsiteX20" fmla="*/ 152400 w 1304925"/>
                <a:gd name="connsiteY20" fmla="*/ 2382 h 1968112"/>
                <a:gd name="connsiteX21" fmla="*/ 183357 w 1304925"/>
                <a:gd name="connsiteY21" fmla="*/ 0 h 1968112"/>
                <a:gd name="connsiteX22" fmla="*/ 216694 w 1304925"/>
                <a:gd name="connsiteY22" fmla="*/ 4763 h 1968112"/>
                <a:gd name="connsiteX23" fmla="*/ 254794 w 1304925"/>
                <a:gd name="connsiteY23" fmla="*/ 9525 h 1968112"/>
                <a:gd name="connsiteX24" fmla="*/ 304800 w 1304925"/>
                <a:gd name="connsiteY24" fmla="*/ 30957 h 1968112"/>
                <a:gd name="connsiteX25" fmla="*/ 345282 w 1304925"/>
                <a:gd name="connsiteY25" fmla="*/ 45244 h 1968112"/>
                <a:gd name="connsiteX26" fmla="*/ 400050 w 1304925"/>
                <a:gd name="connsiteY26" fmla="*/ 69057 h 1968112"/>
                <a:gd name="connsiteX27" fmla="*/ 521494 w 1304925"/>
                <a:gd name="connsiteY27" fmla="*/ 121444 h 1968112"/>
                <a:gd name="connsiteX28" fmla="*/ 661988 w 1304925"/>
                <a:gd name="connsiteY28" fmla="*/ 183357 h 1968112"/>
                <a:gd name="connsiteX29" fmla="*/ 788193 w 1304925"/>
                <a:gd name="connsiteY29" fmla="*/ 247651 h 1968112"/>
                <a:gd name="connsiteX30" fmla="*/ 919163 w 1304925"/>
                <a:gd name="connsiteY30" fmla="*/ 319088 h 1968112"/>
                <a:gd name="connsiteX31" fmla="*/ 1042988 w 1304925"/>
                <a:gd name="connsiteY31" fmla="*/ 388144 h 1968112"/>
                <a:gd name="connsiteX32" fmla="*/ 1147763 w 1304925"/>
                <a:gd name="connsiteY32" fmla="*/ 457200 h 1968112"/>
                <a:gd name="connsiteX33" fmla="*/ 1304925 w 1304925"/>
                <a:gd name="connsiteY33" fmla="*/ 564357 h 1968112"/>
                <a:gd name="connsiteX0" fmla="*/ 204414 w 1304925"/>
                <a:gd name="connsiteY0" fmla="*/ 1976133 h 1976133"/>
                <a:gd name="connsiteX1" fmla="*/ 260701 w 1304925"/>
                <a:gd name="connsiteY1" fmla="*/ 1741323 h 1976133"/>
                <a:gd name="connsiteX2" fmla="*/ 304085 w 1304925"/>
                <a:gd name="connsiteY2" fmla="*/ 1544426 h 1976133"/>
                <a:gd name="connsiteX3" fmla="*/ 320772 w 1304925"/>
                <a:gd name="connsiteY3" fmla="*/ 1397588 h 1976133"/>
                <a:gd name="connsiteX4" fmla="*/ 334120 w 1304925"/>
                <a:gd name="connsiteY4" fmla="*/ 1274112 h 1976133"/>
                <a:gd name="connsiteX5" fmla="*/ 326232 w 1304925"/>
                <a:gd name="connsiteY5" fmla="*/ 1154907 h 1976133"/>
                <a:gd name="connsiteX6" fmla="*/ 290513 w 1304925"/>
                <a:gd name="connsiteY6" fmla="*/ 959644 h 1976133"/>
                <a:gd name="connsiteX7" fmla="*/ 283369 w 1304925"/>
                <a:gd name="connsiteY7" fmla="*/ 938213 h 1976133"/>
                <a:gd name="connsiteX8" fmla="*/ 238125 w 1304925"/>
                <a:gd name="connsiteY8" fmla="*/ 788194 h 1976133"/>
                <a:gd name="connsiteX9" fmla="*/ 178594 w 1304925"/>
                <a:gd name="connsiteY9" fmla="*/ 616744 h 1976133"/>
                <a:gd name="connsiteX10" fmla="*/ 121444 w 1304925"/>
                <a:gd name="connsiteY10" fmla="*/ 469106 h 1976133"/>
                <a:gd name="connsiteX11" fmla="*/ 64294 w 1304925"/>
                <a:gd name="connsiteY11" fmla="*/ 333375 h 1976133"/>
                <a:gd name="connsiteX12" fmla="*/ 30957 w 1304925"/>
                <a:gd name="connsiteY12" fmla="*/ 226219 h 1976133"/>
                <a:gd name="connsiteX13" fmla="*/ 4763 w 1304925"/>
                <a:gd name="connsiteY13" fmla="*/ 142875 h 1976133"/>
                <a:gd name="connsiteX14" fmla="*/ 0 w 1304925"/>
                <a:gd name="connsiteY14" fmla="*/ 76200 h 1976133"/>
                <a:gd name="connsiteX15" fmla="*/ 11907 w 1304925"/>
                <a:gd name="connsiteY15" fmla="*/ 50007 h 1976133"/>
                <a:gd name="connsiteX16" fmla="*/ 33338 w 1304925"/>
                <a:gd name="connsiteY16" fmla="*/ 38100 h 1976133"/>
                <a:gd name="connsiteX17" fmla="*/ 61913 w 1304925"/>
                <a:gd name="connsiteY17" fmla="*/ 23813 h 1976133"/>
                <a:gd name="connsiteX18" fmla="*/ 97632 w 1304925"/>
                <a:gd name="connsiteY18" fmla="*/ 7144 h 1976133"/>
                <a:gd name="connsiteX19" fmla="*/ 126207 w 1304925"/>
                <a:gd name="connsiteY19" fmla="*/ 2382 h 1976133"/>
                <a:gd name="connsiteX20" fmla="*/ 152400 w 1304925"/>
                <a:gd name="connsiteY20" fmla="*/ 2382 h 1976133"/>
                <a:gd name="connsiteX21" fmla="*/ 183357 w 1304925"/>
                <a:gd name="connsiteY21" fmla="*/ 0 h 1976133"/>
                <a:gd name="connsiteX22" fmla="*/ 216694 w 1304925"/>
                <a:gd name="connsiteY22" fmla="*/ 4763 h 1976133"/>
                <a:gd name="connsiteX23" fmla="*/ 254794 w 1304925"/>
                <a:gd name="connsiteY23" fmla="*/ 9525 h 1976133"/>
                <a:gd name="connsiteX24" fmla="*/ 304800 w 1304925"/>
                <a:gd name="connsiteY24" fmla="*/ 30957 h 1976133"/>
                <a:gd name="connsiteX25" fmla="*/ 345282 w 1304925"/>
                <a:gd name="connsiteY25" fmla="*/ 45244 h 1976133"/>
                <a:gd name="connsiteX26" fmla="*/ 400050 w 1304925"/>
                <a:gd name="connsiteY26" fmla="*/ 69057 h 1976133"/>
                <a:gd name="connsiteX27" fmla="*/ 521494 w 1304925"/>
                <a:gd name="connsiteY27" fmla="*/ 121444 h 1976133"/>
                <a:gd name="connsiteX28" fmla="*/ 661988 w 1304925"/>
                <a:gd name="connsiteY28" fmla="*/ 183357 h 1976133"/>
                <a:gd name="connsiteX29" fmla="*/ 788193 w 1304925"/>
                <a:gd name="connsiteY29" fmla="*/ 247651 h 1976133"/>
                <a:gd name="connsiteX30" fmla="*/ 919163 w 1304925"/>
                <a:gd name="connsiteY30" fmla="*/ 319088 h 1976133"/>
                <a:gd name="connsiteX31" fmla="*/ 1042988 w 1304925"/>
                <a:gd name="connsiteY31" fmla="*/ 388144 h 1976133"/>
                <a:gd name="connsiteX32" fmla="*/ 1147763 w 1304925"/>
                <a:gd name="connsiteY32" fmla="*/ 457200 h 1976133"/>
                <a:gd name="connsiteX33" fmla="*/ 1304925 w 1304925"/>
                <a:gd name="connsiteY33" fmla="*/ 564357 h 1976133"/>
                <a:gd name="connsiteX0" fmla="*/ 204414 w 1304925"/>
                <a:gd name="connsiteY0" fmla="*/ 1976133 h 1976133"/>
                <a:gd name="connsiteX1" fmla="*/ 260701 w 1304925"/>
                <a:gd name="connsiteY1" fmla="*/ 1741323 h 1976133"/>
                <a:gd name="connsiteX2" fmla="*/ 304085 w 1304925"/>
                <a:gd name="connsiteY2" fmla="*/ 1544426 h 1976133"/>
                <a:gd name="connsiteX3" fmla="*/ 320772 w 1304925"/>
                <a:gd name="connsiteY3" fmla="*/ 1397588 h 1976133"/>
                <a:gd name="connsiteX4" fmla="*/ 334120 w 1304925"/>
                <a:gd name="connsiteY4" fmla="*/ 1274112 h 1976133"/>
                <a:gd name="connsiteX5" fmla="*/ 326232 w 1304925"/>
                <a:gd name="connsiteY5" fmla="*/ 1154907 h 1976133"/>
                <a:gd name="connsiteX6" fmla="*/ 290513 w 1304925"/>
                <a:gd name="connsiteY6" fmla="*/ 959644 h 1976133"/>
                <a:gd name="connsiteX7" fmla="*/ 283369 w 1304925"/>
                <a:gd name="connsiteY7" fmla="*/ 938213 h 1976133"/>
                <a:gd name="connsiteX8" fmla="*/ 238125 w 1304925"/>
                <a:gd name="connsiteY8" fmla="*/ 788194 h 1976133"/>
                <a:gd name="connsiteX9" fmla="*/ 178594 w 1304925"/>
                <a:gd name="connsiteY9" fmla="*/ 616744 h 1976133"/>
                <a:gd name="connsiteX10" fmla="*/ 121444 w 1304925"/>
                <a:gd name="connsiteY10" fmla="*/ 469106 h 1976133"/>
                <a:gd name="connsiteX11" fmla="*/ 64294 w 1304925"/>
                <a:gd name="connsiteY11" fmla="*/ 333375 h 1976133"/>
                <a:gd name="connsiteX12" fmla="*/ 30957 w 1304925"/>
                <a:gd name="connsiteY12" fmla="*/ 226219 h 1976133"/>
                <a:gd name="connsiteX13" fmla="*/ 4763 w 1304925"/>
                <a:gd name="connsiteY13" fmla="*/ 142875 h 1976133"/>
                <a:gd name="connsiteX14" fmla="*/ 0 w 1304925"/>
                <a:gd name="connsiteY14" fmla="*/ 76200 h 1976133"/>
                <a:gd name="connsiteX15" fmla="*/ 11907 w 1304925"/>
                <a:gd name="connsiteY15" fmla="*/ 50007 h 1976133"/>
                <a:gd name="connsiteX16" fmla="*/ 33338 w 1304925"/>
                <a:gd name="connsiteY16" fmla="*/ 38100 h 1976133"/>
                <a:gd name="connsiteX17" fmla="*/ 61913 w 1304925"/>
                <a:gd name="connsiteY17" fmla="*/ 23813 h 1976133"/>
                <a:gd name="connsiteX18" fmla="*/ 97632 w 1304925"/>
                <a:gd name="connsiteY18" fmla="*/ 7144 h 1976133"/>
                <a:gd name="connsiteX19" fmla="*/ 126207 w 1304925"/>
                <a:gd name="connsiteY19" fmla="*/ 2382 h 1976133"/>
                <a:gd name="connsiteX20" fmla="*/ 152400 w 1304925"/>
                <a:gd name="connsiteY20" fmla="*/ 2382 h 1976133"/>
                <a:gd name="connsiteX21" fmla="*/ 183357 w 1304925"/>
                <a:gd name="connsiteY21" fmla="*/ 0 h 1976133"/>
                <a:gd name="connsiteX22" fmla="*/ 216694 w 1304925"/>
                <a:gd name="connsiteY22" fmla="*/ 4763 h 1976133"/>
                <a:gd name="connsiteX23" fmla="*/ 254794 w 1304925"/>
                <a:gd name="connsiteY23" fmla="*/ 9525 h 1976133"/>
                <a:gd name="connsiteX24" fmla="*/ 304800 w 1304925"/>
                <a:gd name="connsiteY24" fmla="*/ 30957 h 1976133"/>
                <a:gd name="connsiteX25" fmla="*/ 345282 w 1304925"/>
                <a:gd name="connsiteY25" fmla="*/ 45244 h 1976133"/>
                <a:gd name="connsiteX26" fmla="*/ 400050 w 1304925"/>
                <a:gd name="connsiteY26" fmla="*/ 69057 h 1976133"/>
                <a:gd name="connsiteX27" fmla="*/ 521494 w 1304925"/>
                <a:gd name="connsiteY27" fmla="*/ 121444 h 1976133"/>
                <a:gd name="connsiteX28" fmla="*/ 661988 w 1304925"/>
                <a:gd name="connsiteY28" fmla="*/ 183357 h 1976133"/>
                <a:gd name="connsiteX29" fmla="*/ 788193 w 1304925"/>
                <a:gd name="connsiteY29" fmla="*/ 247651 h 1976133"/>
                <a:gd name="connsiteX30" fmla="*/ 919163 w 1304925"/>
                <a:gd name="connsiteY30" fmla="*/ 319088 h 1976133"/>
                <a:gd name="connsiteX31" fmla="*/ 1042988 w 1304925"/>
                <a:gd name="connsiteY31" fmla="*/ 388144 h 1976133"/>
                <a:gd name="connsiteX32" fmla="*/ 1147763 w 1304925"/>
                <a:gd name="connsiteY32" fmla="*/ 457200 h 1976133"/>
                <a:gd name="connsiteX33" fmla="*/ 1304925 w 1304925"/>
                <a:gd name="connsiteY33" fmla="*/ 564357 h 1976133"/>
                <a:gd name="connsiteX0" fmla="*/ 204414 w 1304925"/>
                <a:gd name="connsiteY0" fmla="*/ 1976133 h 1976133"/>
                <a:gd name="connsiteX1" fmla="*/ 284764 w 1304925"/>
                <a:gd name="connsiteY1" fmla="*/ 1749344 h 1976133"/>
                <a:gd name="connsiteX2" fmla="*/ 304085 w 1304925"/>
                <a:gd name="connsiteY2" fmla="*/ 1544426 h 1976133"/>
                <a:gd name="connsiteX3" fmla="*/ 320772 w 1304925"/>
                <a:gd name="connsiteY3" fmla="*/ 1397588 h 1976133"/>
                <a:gd name="connsiteX4" fmla="*/ 334120 w 1304925"/>
                <a:gd name="connsiteY4" fmla="*/ 1274112 h 1976133"/>
                <a:gd name="connsiteX5" fmla="*/ 326232 w 1304925"/>
                <a:gd name="connsiteY5" fmla="*/ 1154907 h 1976133"/>
                <a:gd name="connsiteX6" fmla="*/ 290513 w 1304925"/>
                <a:gd name="connsiteY6" fmla="*/ 959644 h 1976133"/>
                <a:gd name="connsiteX7" fmla="*/ 283369 w 1304925"/>
                <a:gd name="connsiteY7" fmla="*/ 938213 h 1976133"/>
                <a:gd name="connsiteX8" fmla="*/ 238125 w 1304925"/>
                <a:gd name="connsiteY8" fmla="*/ 788194 h 1976133"/>
                <a:gd name="connsiteX9" fmla="*/ 178594 w 1304925"/>
                <a:gd name="connsiteY9" fmla="*/ 616744 h 1976133"/>
                <a:gd name="connsiteX10" fmla="*/ 121444 w 1304925"/>
                <a:gd name="connsiteY10" fmla="*/ 469106 h 1976133"/>
                <a:gd name="connsiteX11" fmla="*/ 64294 w 1304925"/>
                <a:gd name="connsiteY11" fmla="*/ 333375 h 1976133"/>
                <a:gd name="connsiteX12" fmla="*/ 30957 w 1304925"/>
                <a:gd name="connsiteY12" fmla="*/ 226219 h 1976133"/>
                <a:gd name="connsiteX13" fmla="*/ 4763 w 1304925"/>
                <a:gd name="connsiteY13" fmla="*/ 142875 h 1976133"/>
                <a:gd name="connsiteX14" fmla="*/ 0 w 1304925"/>
                <a:gd name="connsiteY14" fmla="*/ 76200 h 1976133"/>
                <a:gd name="connsiteX15" fmla="*/ 11907 w 1304925"/>
                <a:gd name="connsiteY15" fmla="*/ 50007 h 1976133"/>
                <a:gd name="connsiteX16" fmla="*/ 33338 w 1304925"/>
                <a:gd name="connsiteY16" fmla="*/ 38100 h 1976133"/>
                <a:gd name="connsiteX17" fmla="*/ 61913 w 1304925"/>
                <a:gd name="connsiteY17" fmla="*/ 23813 h 1976133"/>
                <a:gd name="connsiteX18" fmla="*/ 97632 w 1304925"/>
                <a:gd name="connsiteY18" fmla="*/ 7144 h 1976133"/>
                <a:gd name="connsiteX19" fmla="*/ 126207 w 1304925"/>
                <a:gd name="connsiteY19" fmla="*/ 2382 h 1976133"/>
                <a:gd name="connsiteX20" fmla="*/ 152400 w 1304925"/>
                <a:gd name="connsiteY20" fmla="*/ 2382 h 1976133"/>
                <a:gd name="connsiteX21" fmla="*/ 183357 w 1304925"/>
                <a:gd name="connsiteY21" fmla="*/ 0 h 1976133"/>
                <a:gd name="connsiteX22" fmla="*/ 216694 w 1304925"/>
                <a:gd name="connsiteY22" fmla="*/ 4763 h 1976133"/>
                <a:gd name="connsiteX23" fmla="*/ 254794 w 1304925"/>
                <a:gd name="connsiteY23" fmla="*/ 9525 h 1976133"/>
                <a:gd name="connsiteX24" fmla="*/ 304800 w 1304925"/>
                <a:gd name="connsiteY24" fmla="*/ 30957 h 1976133"/>
                <a:gd name="connsiteX25" fmla="*/ 345282 w 1304925"/>
                <a:gd name="connsiteY25" fmla="*/ 45244 h 1976133"/>
                <a:gd name="connsiteX26" fmla="*/ 400050 w 1304925"/>
                <a:gd name="connsiteY26" fmla="*/ 69057 h 1976133"/>
                <a:gd name="connsiteX27" fmla="*/ 521494 w 1304925"/>
                <a:gd name="connsiteY27" fmla="*/ 121444 h 1976133"/>
                <a:gd name="connsiteX28" fmla="*/ 661988 w 1304925"/>
                <a:gd name="connsiteY28" fmla="*/ 183357 h 1976133"/>
                <a:gd name="connsiteX29" fmla="*/ 788193 w 1304925"/>
                <a:gd name="connsiteY29" fmla="*/ 247651 h 1976133"/>
                <a:gd name="connsiteX30" fmla="*/ 919163 w 1304925"/>
                <a:gd name="connsiteY30" fmla="*/ 319088 h 1976133"/>
                <a:gd name="connsiteX31" fmla="*/ 1042988 w 1304925"/>
                <a:gd name="connsiteY31" fmla="*/ 388144 h 1976133"/>
                <a:gd name="connsiteX32" fmla="*/ 1147763 w 1304925"/>
                <a:gd name="connsiteY32" fmla="*/ 457200 h 1976133"/>
                <a:gd name="connsiteX33" fmla="*/ 1304925 w 1304925"/>
                <a:gd name="connsiteY33" fmla="*/ 564357 h 1976133"/>
                <a:gd name="connsiteX0" fmla="*/ 204414 w 1304925"/>
                <a:gd name="connsiteY0" fmla="*/ 1976133 h 1976133"/>
                <a:gd name="connsiteX1" fmla="*/ 284764 w 1304925"/>
                <a:gd name="connsiteY1" fmla="*/ 1749344 h 1976133"/>
                <a:gd name="connsiteX2" fmla="*/ 328148 w 1304925"/>
                <a:gd name="connsiteY2" fmla="*/ 1552447 h 1976133"/>
                <a:gd name="connsiteX3" fmla="*/ 320772 w 1304925"/>
                <a:gd name="connsiteY3" fmla="*/ 1397588 h 1976133"/>
                <a:gd name="connsiteX4" fmla="*/ 334120 w 1304925"/>
                <a:gd name="connsiteY4" fmla="*/ 1274112 h 1976133"/>
                <a:gd name="connsiteX5" fmla="*/ 326232 w 1304925"/>
                <a:gd name="connsiteY5" fmla="*/ 1154907 h 1976133"/>
                <a:gd name="connsiteX6" fmla="*/ 290513 w 1304925"/>
                <a:gd name="connsiteY6" fmla="*/ 959644 h 1976133"/>
                <a:gd name="connsiteX7" fmla="*/ 283369 w 1304925"/>
                <a:gd name="connsiteY7" fmla="*/ 938213 h 1976133"/>
                <a:gd name="connsiteX8" fmla="*/ 238125 w 1304925"/>
                <a:gd name="connsiteY8" fmla="*/ 788194 h 1976133"/>
                <a:gd name="connsiteX9" fmla="*/ 178594 w 1304925"/>
                <a:gd name="connsiteY9" fmla="*/ 616744 h 1976133"/>
                <a:gd name="connsiteX10" fmla="*/ 121444 w 1304925"/>
                <a:gd name="connsiteY10" fmla="*/ 469106 h 1976133"/>
                <a:gd name="connsiteX11" fmla="*/ 64294 w 1304925"/>
                <a:gd name="connsiteY11" fmla="*/ 333375 h 1976133"/>
                <a:gd name="connsiteX12" fmla="*/ 30957 w 1304925"/>
                <a:gd name="connsiteY12" fmla="*/ 226219 h 1976133"/>
                <a:gd name="connsiteX13" fmla="*/ 4763 w 1304925"/>
                <a:gd name="connsiteY13" fmla="*/ 142875 h 1976133"/>
                <a:gd name="connsiteX14" fmla="*/ 0 w 1304925"/>
                <a:gd name="connsiteY14" fmla="*/ 76200 h 1976133"/>
                <a:gd name="connsiteX15" fmla="*/ 11907 w 1304925"/>
                <a:gd name="connsiteY15" fmla="*/ 50007 h 1976133"/>
                <a:gd name="connsiteX16" fmla="*/ 33338 w 1304925"/>
                <a:gd name="connsiteY16" fmla="*/ 38100 h 1976133"/>
                <a:gd name="connsiteX17" fmla="*/ 61913 w 1304925"/>
                <a:gd name="connsiteY17" fmla="*/ 23813 h 1976133"/>
                <a:gd name="connsiteX18" fmla="*/ 97632 w 1304925"/>
                <a:gd name="connsiteY18" fmla="*/ 7144 h 1976133"/>
                <a:gd name="connsiteX19" fmla="*/ 126207 w 1304925"/>
                <a:gd name="connsiteY19" fmla="*/ 2382 h 1976133"/>
                <a:gd name="connsiteX20" fmla="*/ 152400 w 1304925"/>
                <a:gd name="connsiteY20" fmla="*/ 2382 h 1976133"/>
                <a:gd name="connsiteX21" fmla="*/ 183357 w 1304925"/>
                <a:gd name="connsiteY21" fmla="*/ 0 h 1976133"/>
                <a:gd name="connsiteX22" fmla="*/ 216694 w 1304925"/>
                <a:gd name="connsiteY22" fmla="*/ 4763 h 1976133"/>
                <a:gd name="connsiteX23" fmla="*/ 254794 w 1304925"/>
                <a:gd name="connsiteY23" fmla="*/ 9525 h 1976133"/>
                <a:gd name="connsiteX24" fmla="*/ 304800 w 1304925"/>
                <a:gd name="connsiteY24" fmla="*/ 30957 h 1976133"/>
                <a:gd name="connsiteX25" fmla="*/ 345282 w 1304925"/>
                <a:gd name="connsiteY25" fmla="*/ 45244 h 1976133"/>
                <a:gd name="connsiteX26" fmla="*/ 400050 w 1304925"/>
                <a:gd name="connsiteY26" fmla="*/ 69057 h 1976133"/>
                <a:gd name="connsiteX27" fmla="*/ 521494 w 1304925"/>
                <a:gd name="connsiteY27" fmla="*/ 121444 h 1976133"/>
                <a:gd name="connsiteX28" fmla="*/ 661988 w 1304925"/>
                <a:gd name="connsiteY28" fmla="*/ 183357 h 1976133"/>
                <a:gd name="connsiteX29" fmla="*/ 788193 w 1304925"/>
                <a:gd name="connsiteY29" fmla="*/ 247651 h 1976133"/>
                <a:gd name="connsiteX30" fmla="*/ 919163 w 1304925"/>
                <a:gd name="connsiteY30" fmla="*/ 319088 h 1976133"/>
                <a:gd name="connsiteX31" fmla="*/ 1042988 w 1304925"/>
                <a:gd name="connsiteY31" fmla="*/ 388144 h 1976133"/>
                <a:gd name="connsiteX32" fmla="*/ 1147763 w 1304925"/>
                <a:gd name="connsiteY32" fmla="*/ 457200 h 1976133"/>
                <a:gd name="connsiteX33" fmla="*/ 1304925 w 1304925"/>
                <a:gd name="connsiteY33" fmla="*/ 564357 h 1976133"/>
                <a:gd name="connsiteX0" fmla="*/ 204414 w 1304925"/>
                <a:gd name="connsiteY0" fmla="*/ 1976133 h 1976133"/>
                <a:gd name="connsiteX1" fmla="*/ 284764 w 1304925"/>
                <a:gd name="connsiteY1" fmla="*/ 1749344 h 1976133"/>
                <a:gd name="connsiteX2" fmla="*/ 328148 w 1304925"/>
                <a:gd name="connsiteY2" fmla="*/ 1552447 h 1976133"/>
                <a:gd name="connsiteX3" fmla="*/ 376919 w 1304925"/>
                <a:gd name="connsiteY3" fmla="*/ 1405609 h 1976133"/>
                <a:gd name="connsiteX4" fmla="*/ 334120 w 1304925"/>
                <a:gd name="connsiteY4" fmla="*/ 1274112 h 1976133"/>
                <a:gd name="connsiteX5" fmla="*/ 326232 w 1304925"/>
                <a:gd name="connsiteY5" fmla="*/ 1154907 h 1976133"/>
                <a:gd name="connsiteX6" fmla="*/ 290513 w 1304925"/>
                <a:gd name="connsiteY6" fmla="*/ 959644 h 1976133"/>
                <a:gd name="connsiteX7" fmla="*/ 283369 w 1304925"/>
                <a:gd name="connsiteY7" fmla="*/ 938213 h 1976133"/>
                <a:gd name="connsiteX8" fmla="*/ 238125 w 1304925"/>
                <a:gd name="connsiteY8" fmla="*/ 788194 h 1976133"/>
                <a:gd name="connsiteX9" fmla="*/ 178594 w 1304925"/>
                <a:gd name="connsiteY9" fmla="*/ 616744 h 1976133"/>
                <a:gd name="connsiteX10" fmla="*/ 121444 w 1304925"/>
                <a:gd name="connsiteY10" fmla="*/ 469106 h 1976133"/>
                <a:gd name="connsiteX11" fmla="*/ 64294 w 1304925"/>
                <a:gd name="connsiteY11" fmla="*/ 333375 h 1976133"/>
                <a:gd name="connsiteX12" fmla="*/ 30957 w 1304925"/>
                <a:gd name="connsiteY12" fmla="*/ 226219 h 1976133"/>
                <a:gd name="connsiteX13" fmla="*/ 4763 w 1304925"/>
                <a:gd name="connsiteY13" fmla="*/ 142875 h 1976133"/>
                <a:gd name="connsiteX14" fmla="*/ 0 w 1304925"/>
                <a:gd name="connsiteY14" fmla="*/ 76200 h 1976133"/>
                <a:gd name="connsiteX15" fmla="*/ 11907 w 1304925"/>
                <a:gd name="connsiteY15" fmla="*/ 50007 h 1976133"/>
                <a:gd name="connsiteX16" fmla="*/ 33338 w 1304925"/>
                <a:gd name="connsiteY16" fmla="*/ 38100 h 1976133"/>
                <a:gd name="connsiteX17" fmla="*/ 61913 w 1304925"/>
                <a:gd name="connsiteY17" fmla="*/ 23813 h 1976133"/>
                <a:gd name="connsiteX18" fmla="*/ 97632 w 1304925"/>
                <a:gd name="connsiteY18" fmla="*/ 7144 h 1976133"/>
                <a:gd name="connsiteX19" fmla="*/ 126207 w 1304925"/>
                <a:gd name="connsiteY19" fmla="*/ 2382 h 1976133"/>
                <a:gd name="connsiteX20" fmla="*/ 152400 w 1304925"/>
                <a:gd name="connsiteY20" fmla="*/ 2382 h 1976133"/>
                <a:gd name="connsiteX21" fmla="*/ 183357 w 1304925"/>
                <a:gd name="connsiteY21" fmla="*/ 0 h 1976133"/>
                <a:gd name="connsiteX22" fmla="*/ 216694 w 1304925"/>
                <a:gd name="connsiteY22" fmla="*/ 4763 h 1976133"/>
                <a:gd name="connsiteX23" fmla="*/ 254794 w 1304925"/>
                <a:gd name="connsiteY23" fmla="*/ 9525 h 1976133"/>
                <a:gd name="connsiteX24" fmla="*/ 304800 w 1304925"/>
                <a:gd name="connsiteY24" fmla="*/ 30957 h 1976133"/>
                <a:gd name="connsiteX25" fmla="*/ 345282 w 1304925"/>
                <a:gd name="connsiteY25" fmla="*/ 45244 h 1976133"/>
                <a:gd name="connsiteX26" fmla="*/ 400050 w 1304925"/>
                <a:gd name="connsiteY26" fmla="*/ 69057 h 1976133"/>
                <a:gd name="connsiteX27" fmla="*/ 521494 w 1304925"/>
                <a:gd name="connsiteY27" fmla="*/ 121444 h 1976133"/>
                <a:gd name="connsiteX28" fmla="*/ 661988 w 1304925"/>
                <a:gd name="connsiteY28" fmla="*/ 183357 h 1976133"/>
                <a:gd name="connsiteX29" fmla="*/ 788193 w 1304925"/>
                <a:gd name="connsiteY29" fmla="*/ 247651 h 1976133"/>
                <a:gd name="connsiteX30" fmla="*/ 919163 w 1304925"/>
                <a:gd name="connsiteY30" fmla="*/ 319088 h 1976133"/>
                <a:gd name="connsiteX31" fmla="*/ 1042988 w 1304925"/>
                <a:gd name="connsiteY31" fmla="*/ 388144 h 1976133"/>
                <a:gd name="connsiteX32" fmla="*/ 1147763 w 1304925"/>
                <a:gd name="connsiteY32" fmla="*/ 457200 h 1976133"/>
                <a:gd name="connsiteX33" fmla="*/ 1304925 w 1304925"/>
                <a:gd name="connsiteY33" fmla="*/ 564357 h 1976133"/>
                <a:gd name="connsiteX0" fmla="*/ 204414 w 1304925"/>
                <a:gd name="connsiteY0" fmla="*/ 1976133 h 1976133"/>
                <a:gd name="connsiteX1" fmla="*/ 284764 w 1304925"/>
                <a:gd name="connsiteY1" fmla="*/ 1749344 h 1976133"/>
                <a:gd name="connsiteX2" fmla="*/ 328148 w 1304925"/>
                <a:gd name="connsiteY2" fmla="*/ 1552447 h 1976133"/>
                <a:gd name="connsiteX3" fmla="*/ 376919 w 1304925"/>
                <a:gd name="connsiteY3" fmla="*/ 1405609 h 1976133"/>
                <a:gd name="connsiteX4" fmla="*/ 353855 w 1304925"/>
                <a:gd name="connsiteY4" fmla="*/ 1283979 h 1976133"/>
                <a:gd name="connsiteX5" fmla="*/ 326232 w 1304925"/>
                <a:gd name="connsiteY5" fmla="*/ 1154907 h 1976133"/>
                <a:gd name="connsiteX6" fmla="*/ 290513 w 1304925"/>
                <a:gd name="connsiteY6" fmla="*/ 959644 h 1976133"/>
                <a:gd name="connsiteX7" fmla="*/ 283369 w 1304925"/>
                <a:gd name="connsiteY7" fmla="*/ 938213 h 1976133"/>
                <a:gd name="connsiteX8" fmla="*/ 238125 w 1304925"/>
                <a:gd name="connsiteY8" fmla="*/ 788194 h 1976133"/>
                <a:gd name="connsiteX9" fmla="*/ 178594 w 1304925"/>
                <a:gd name="connsiteY9" fmla="*/ 616744 h 1976133"/>
                <a:gd name="connsiteX10" fmla="*/ 121444 w 1304925"/>
                <a:gd name="connsiteY10" fmla="*/ 469106 h 1976133"/>
                <a:gd name="connsiteX11" fmla="*/ 64294 w 1304925"/>
                <a:gd name="connsiteY11" fmla="*/ 333375 h 1976133"/>
                <a:gd name="connsiteX12" fmla="*/ 30957 w 1304925"/>
                <a:gd name="connsiteY12" fmla="*/ 226219 h 1976133"/>
                <a:gd name="connsiteX13" fmla="*/ 4763 w 1304925"/>
                <a:gd name="connsiteY13" fmla="*/ 142875 h 1976133"/>
                <a:gd name="connsiteX14" fmla="*/ 0 w 1304925"/>
                <a:gd name="connsiteY14" fmla="*/ 76200 h 1976133"/>
                <a:gd name="connsiteX15" fmla="*/ 11907 w 1304925"/>
                <a:gd name="connsiteY15" fmla="*/ 50007 h 1976133"/>
                <a:gd name="connsiteX16" fmla="*/ 33338 w 1304925"/>
                <a:gd name="connsiteY16" fmla="*/ 38100 h 1976133"/>
                <a:gd name="connsiteX17" fmla="*/ 61913 w 1304925"/>
                <a:gd name="connsiteY17" fmla="*/ 23813 h 1976133"/>
                <a:gd name="connsiteX18" fmla="*/ 97632 w 1304925"/>
                <a:gd name="connsiteY18" fmla="*/ 7144 h 1976133"/>
                <a:gd name="connsiteX19" fmla="*/ 126207 w 1304925"/>
                <a:gd name="connsiteY19" fmla="*/ 2382 h 1976133"/>
                <a:gd name="connsiteX20" fmla="*/ 152400 w 1304925"/>
                <a:gd name="connsiteY20" fmla="*/ 2382 h 1976133"/>
                <a:gd name="connsiteX21" fmla="*/ 183357 w 1304925"/>
                <a:gd name="connsiteY21" fmla="*/ 0 h 1976133"/>
                <a:gd name="connsiteX22" fmla="*/ 216694 w 1304925"/>
                <a:gd name="connsiteY22" fmla="*/ 4763 h 1976133"/>
                <a:gd name="connsiteX23" fmla="*/ 254794 w 1304925"/>
                <a:gd name="connsiteY23" fmla="*/ 9525 h 1976133"/>
                <a:gd name="connsiteX24" fmla="*/ 304800 w 1304925"/>
                <a:gd name="connsiteY24" fmla="*/ 30957 h 1976133"/>
                <a:gd name="connsiteX25" fmla="*/ 345282 w 1304925"/>
                <a:gd name="connsiteY25" fmla="*/ 45244 h 1976133"/>
                <a:gd name="connsiteX26" fmla="*/ 400050 w 1304925"/>
                <a:gd name="connsiteY26" fmla="*/ 69057 h 1976133"/>
                <a:gd name="connsiteX27" fmla="*/ 521494 w 1304925"/>
                <a:gd name="connsiteY27" fmla="*/ 121444 h 1976133"/>
                <a:gd name="connsiteX28" fmla="*/ 661988 w 1304925"/>
                <a:gd name="connsiteY28" fmla="*/ 183357 h 1976133"/>
                <a:gd name="connsiteX29" fmla="*/ 788193 w 1304925"/>
                <a:gd name="connsiteY29" fmla="*/ 247651 h 1976133"/>
                <a:gd name="connsiteX30" fmla="*/ 919163 w 1304925"/>
                <a:gd name="connsiteY30" fmla="*/ 319088 h 1976133"/>
                <a:gd name="connsiteX31" fmla="*/ 1042988 w 1304925"/>
                <a:gd name="connsiteY31" fmla="*/ 388144 h 1976133"/>
                <a:gd name="connsiteX32" fmla="*/ 1147763 w 1304925"/>
                <a:gd name="connsiteY32" fmla="*/ 457200 h 1976133"/>
                <a:gd name="connsiteX33" fmla="*/ 1304925 w 1304925"/>
                <a:gd name="connsiteY33" fmla="*/ 564357 h 1976133"/>
                <a:gd name="connsiteX0" fmla="*/ 204414 w 1304925"/>
                <a:gd name="connsiteY0" fmla="*/ 1976133 h 1976133"/>
                <a:gd name="connsiteX1" fmla="*/ 284764 w 1304925"/>
                <a:gd name="connsiteY1" fmla="*/ 1749344 h 1976133"/>
                <a:gd name="connsiteX2" fmla="*/ 328148 w 1304925"/>
                <a:gd name="connsiteY2" fmla="*/ 1552447 h 1976133"/>
                <a:gd name="connsiteX3" fmla="*/ 376919 w 1304925"/>
                <a:gd name="connsiteY3" fmla="*/ 1405609 h 1976133"/>
                <a:gd name="connsiteX4" fmla="*/ 353855 w 1304925"/>
                <a:gd name="connsiteY4" fmla="*/ 1283979 h 1976133"/>
                <a:gd name="connsiteX5" fmla="*/ 336099 w 1304925"/>
                <a:gd name="connsiteY5" fmla="*/ 1158196 h 1976133"/>
                <a:gd name="connsiteX6" fmla="*/ 290513 w 1304925"/>
                <a:gd name="connsiteY6" fmla="*/ 959644 h 1976133"/>
                <a:gd name="connsiteX7" fmla="*/ 283369 w 1304925"/>
                <a:gd name="connsiteY7" fmla="*/ 938213 h 1976133"/>
                <a:gd name="connsiteX8" fmla="*/ 238125 w 1304925"/>
                <a:gd name="connsiteY8" fmla="*/ 788194 h 1976133"/>
                <a:gd name="connsiteX9" fmla="*/ 178594 w 1304925"/>
                <a:gd name="connsiteY9" fmla="*/ 616744 h 1976133"/>
                <a:gd name="connsiteX10" fmla="*/ 121444 w 1304925"/>
                <a:gd name="connsiteY10" fmla="*/ 469106 h 1976133"/>
                <a:gd name="connsiteX11" fmla="*/ 64294 w 1304925"/>
                <a:gd name="connsiteY11" fmla="*/ 333375 h 1976133"/>
                <a:gd name="connsiteX12" fmla="*/ 30957 w 1304925"/>
                <a:gd name="connsiteY12" fmla="*/ 226219 h 1976133"/>
                <a:gd name="connsiteX13" fmla="*/ 4763 w 1304925"/>
                <a:gd name="connsiteY13" fmla="*/ 142875 h 1976133"/>
                <a:gd name="connsiteX14" fmla="*/ 0 w 1304925"/>
                <a:gd name="connsiteY14" fmla="*/ 76200 h 1976133"/>
                <a:gd name="connsiteX15" fmla="*/ 11907 w 1304925"/>
                <a:gd name="connsiteY15" fmla="*/ 50007 h 1976133"/>
                <a:gd name="connsiteX16" fmla="*/ 33338 w 1304925"/>
                <a:gd name="connsiteY16" fmla="*/ 38100 h 1976133"/>
                <a:gd name="connsiteX17" fmla="*/ 61913 w 1304925"/>
                <a:gd name="connsiteY17" fmla="*/ 23813 h 1976133"/>
                <a:gd name="connsiteX18" fmla="*/ 97632 w 1304925"/>
                <a:gd name="connsiteY18" fmla="*/ 7144 h 1976133"/>
                <a:gd name="connsiteX19" fmla="*/ 126207 w 1304925"/>
                <a:gd name="connsiteY19" fmla="*/ 2382 h 1976133"/>
                <a:gd name="connsiteX20" fmla="*/ 152400 w 1304925"/>
                <a:gd name="connsiteY20" fmla="*/ 2382 h 1976133"/>
                <a:gd name="connsiteX21" fmla="*/ 183357 w 1304925"/>
                <a:gd name="connsiteY21" fmla="*/ 0 h 1976133"/>
                <a:gd name="connsiteX22" fmla="*/ 216694 w 1304925"/>
                <a:gd name="connsiteY22" fmla="*/ 4763 h 1976133"/>
                <a:gd name="connsiteX23" fmla="*/ 254794 w 1304925"/>
                <a:gd name="connsiteY23" fmla="*/ 9525 h 1976133"/>
                <a:gd name="connsiteX24" fmla="*/ 304800 w 1304925"/>
                <a:gd name="connsiteY24" fmla="*/ 30957 h 1976133"/>
                <a:gd name="connsiteX25" fmla="*/ 345282 w 1304925"/>
                <a:gd name="connsiteY25" fmla="*/ 45244 h 1976133"/>
                <a:gd name="connsiteX26" fmla="*/ 400050 w 1304925"/>
                <a:gd name="connsiteY26" fmla="*/ 69057 h 1976133"/>
                <a:gd name="connsiteX27" fmla="*/ 521494 w 1304925"/>
                <a:gd name="connsiteY27" fmla="*/ 121444 h 1976133"/>
                <a:gd name="connsiteX28" fmla="*/ 661988 w 1304925"/>
                <a:gd name="connsiteY28" fmla="*/ 183357 h 1976133"/>
                <a:gd name="connsiteX29" fmla="*/ 788193 w 1304925"/>
                <a:gd name="connsiteY29" fmla="*/ 247651 h 1976133"/>
                <a:gd name="connsiteX30" fmla="*/ 919163 w 1304925"/>
                <a:gd name="connsiteY30" fmla="*/ 319088 h 1976133"/>
                <a:gd name="connsiteX31" fmla="*/ 1042988 w 1304925"/>
                <a:gd name="connsiteY31" fmla="*/ 388144 h 1976133"/>
                <a:gd name="connsiteX32" fmla="*/ 1147763 w 1304925"/>
                <a:gd name="connsiteY32" fmla="*/ 457200 h 1976133"/>
                <a:gd name="connsiteX33" fmla="*/ 1304925 w 1304925"/>
                <a:gd name="connsiteY33" fmla="*/ 564357 h 1976133"/>
                <a:gd name="connsiteX0" fmla="*/ 204414 w 1304925"/>
                <a:gd name="connsiteY0" fmla="*/ 1976133 h 1976133"/>
                <a:gd name="connsiteX1" fmla="*/ 284764 w 1304925"/>
                <a:gd name="connsiteY1" fmla="*/ 1749344 h 1976133"/>
                <a:gd name="connsiteX2" fmla="*/ 328148 w 1304925"/>
                <a:gd name="connsiteY2" fmla="*/ 1552447 h 1976133"/>
                <a:gd name="connsiteX3" fmla="*/ 376919 w 1304925"/>
                <a:gd name="connsiteY3" fmla="*/ 1405609 h 1976133"/>
                <a:gd name="connsiteX4" fmla="*/ 376879 w 1304925"/>
                <a:gd name="connsiteY4" fmla="*/ 1303714 h 1976133"/>
                <a:gd name="connsiteX5" fmla="*/ 336099 w 1304925"/>
                <a:gd name="connsiteY5" fmla="*/ 1158196 h 1976133"/>
                <a:gd name="connsiteX6" fmla="*/ 290513 w 1304925"/>
                <a:gd name="connsiteY6" fmla="*/ 959644 h 1976133"/>
                <a:gd name="connsiteX7" fmla="*/ 283369 w 1304925"/>
                <a:gd name="connsiteY7" fmla="*/ 938213 h 1976133"/>
                <a:gd name="connsiteX8" fmla="*/ 238125 w 1304925"/>
                <a:gd name="connsiteY8" fmla="*/ 788194 h 1976133"/>
                <a:gd name="connsiteX9" fmla="*/ 178594 w 1304925"/>
                <a:gd name="connsiteY9" fmla="*/ 616744 h 1976133"/>
                <a:gd name="connsiteX10" fmla="*/ 121444 w 1304925"/>
                <a:gd name="connsiteY10" fmla="*/ 469106 h 1976133"/>
                <a:gd name="connsiteX11" fmla="*/ 64294 w 1304925"/>
                <a:gd name="connsiteY11" fmla="*/ 333375 h 1976133"/>
                <a:gd name="connsiteX12" fmla="*/ 30957 w 1304925"/>
                <a:gd name="connsiteY12" fmla="*/ 226219 h 1976133"/>
                <a:gd name="connsiteX13" fmla="*/ 4763 w 1304925"/>
                <a:gd name="connsiteY13" fmla="*/ 142875 h 1976133"/>
                <a:gd name="connsiteX14" fmla="*/ 0 w 1304925"/>
                <a:gd name="connsiteY14" fmla="*/ 76200 h 1976133"/>
                <a:gd name="connsiteX15" fmla="*/ 11907 w 1304925"/>
                <a:gd name="connsiteY15" fmla="*/ 50007 h 1976133"/>
                <a:gd name="connsiteX16" fmla="*/ 33338 w 1304925"/>
                <a:gd name="connsiteY16" fmla="*/ 38100 h 1976133"/>
                <a:gd name="connsiteX17" fmla="*/ 61913 w 1304925"/>
                <a:gd name="connsiteY17" fmla="*/ 23813 h 1976133"/>
                <a:gd name="connsiteX18" fmla="*/ 97632 w 1304925"/>
                <a:gd name="connsiteY18" fmla="*/ 7144 h 1976133"/>
                <a:gd name="connsiteX19" fmla="*/ 126207 w 1304925"/>
                <a:gd name="connsiteY19" fmla="*/ 2382 h 1976133"/>
                <a:gd name="connsiteX20" fmla="*/ 152400 w 1304925"/>
                <a:gd name="connsiteY20" fmla="*/ 2382 h 1976133"/>
                <a:gd name="connsiteX21" fmla="*/ 183357 w 1304925"/>
                <a:gd name="connsiteY21" fmla="*/ 0 h 1976133"/>
                <a:gd name="connsiteX22" fmla="*/ 216694 w 1304925"/>
                <a:gd name="connsiteY22" fmla="*/ 4763 h 1976133"/>
                <a:gd name="connsiteX23" fmla="*/ 254794 w 1304925"/>
                <a:gd name="connsiteY23" fmla="*/ 9525 h 1976133"/>
                <a:gd name="connsiteX24" fmla="*/ 304800 w 1304925"/>
                <a:gd name="connsiteY24" fmla="*/ 30957 h 1976133"/>
                <a:gd name="connsiteX25" fmla="*/ 345282 w 1304925"/>
                <a:gd name="connsiteY25" fmla="*/ 45244 h 1976133"/>
                <a:gd name="connsiteX26" fmla="*/ 400050 w 1304925"/>
                <a:gd name="connsiteY26" fmla="*/ 69057 h 1976133"/>
                <a:gd name="connsiteX27" fmla="*/ 521494 w 1304925"/>
                <a:gd name="connsiteY27" fmla="*/ 121444 h 1976133"/>
                <a:gd name="connsiteX28" fmla="*/ 661988 w 1304925"/>
                <a:gd name="connsiteY28" fmla="*/ 183357 h 1976133"/>
                <a:gd name="connsiteX29" fmla="*/ 788193 w 1304925"/>
                <a:gd name="connsiteY29" fmla="*/ 247651 h 1976133"/>
                <a:gd name="connsiteX30" fmla="*/ 919163 w 1304925"/>
                <a:gd name="connsiteY30" fmla="*/ 319088 h 1976133"/>
                <a:gd name="connsiteX31" fmla="*/ 1042988 w 1304925"/>
                <a:gd name="connsiteY31" fmla="*/ 388144 h 1976133"/>
                <a:gd name="connsiteX32" fmla="*/ 1147763 w 1304925"/>
                <a:gd name="connsiteY32" fmla="*/ 457200 h 1976133"/>
                <a:gd name="connsiteX33" fmla="*/ 1304925 w 1304925"/>
                <a:gd name="connsiteY33" fmla="*/ 564357 h 1976133"/>
                <a:gd name="connsiteX0" fmla="*/ 204414 w 1304925"/>
                <a:gd name="connsiteY0" fmla="*/ 1976133 h 1976133"/>
                <a:gd name="connsiteX1" fmla="*/ 284764 w 1304925"/>
                <a:gd name="connsiteY1" fmla="*/ 1749344 h 1976133"/>
                <a:gd name="connsiteX2" fmla="*/ 328148 w 1304925"/>
                <a:gd name="connsiteY2" fmla="*/ 1552447 h 1976133"/>
                <a:gd name="connsiteX3" fmla="*/ 370341 w 1304925"/>
                <a:gd name="connsiteY3" fmla="*/ 1448368 h 1976133"/>
                <a:gd name="connsiteX4" fmla="*/ 376879 w 1304925"/>
                <a:gd name="connsiteY4" fmla="*/ 1303714 h 1976133"/>
                <a:gd name="connsiteX5" fmla="*/ 336099 w 1304925"/>
                <a:gd name="connsiteY5" fmla="*/ 1158196 h 1976133"/>
                <a:gd name="connsiteX6" fmla="*/ 290513 w 1304925"/>
                <a:gd name="connsiteY6" fmla="*/ 959644 h 1976133"/>
                <a:gd name="connsiteX7" fmla="*/ 283369 w 1304925"/>
                <a:gd name="connsiteY7" fmla="*/ 938213 h 1976133"/>
                <a:gd name="connsiteX8" fmla="*/ 238125 w 1304925"/>
                <a:gd name="connsiteY8" fmla="*/ 788194 h 1976133"/>
                <a:gd name="connsiteX9" fmla="*/ 178594 w 1304925"/>
                <a:gd name="connsiteY9" fmla="*/ 616744 h 1976133"/>
                <a:gd name="connsiteX10" fmla="*/ 121444 w 1304925"/>
                <a:gd name="connsiteY10" fmla="*/ 469106 h 1976133"/>
                <a:gd name="connsiteX11" fmla="*/ 64294 w 1304925"/>
                <a:gd name="connsiteY11" fmla="*/ 333375 h 1976133"/>
                <a:gd name="connsiteX12" fmla="*/ 30957 w 1304925"/>
                <a:gd name="connsiteY12" fmla="*/ 226219 h 1976133"/>
                <a:gd name="connsiteX13" fmla="*/ 4763 w 1304925"/>
                <a:gd name="connsiteY13" fmla="*/ 142875 h 1976133"/>
                <a:gd name="connsiteX14" fmla="*/ 0 w 1304925"/>
                <a:gd name="connsiteY14" fmla="*/ 76200 h 1976133"/>
                <a:gd name="connsiteX15" fmla="*/ 11907 w 1304925"/>
                <a:gd name="connsiteY15" fmla="*/ 50007 h 1976133"/>
                <a:gd name="connsiteX16" fmla="*/ 33338 w 1304925"/>
                <a:gd name="connsiteY16" fmla="*/ 38100 h 1976133"/>
                <a:gd name="connsiteX17" fmla="*/ 61913 w 1304925"/>
                <a:gd name="connsiteY17" fmla="*/ 23813 h 1976133"/>
                <a:gd name="connsiteX18" fmla="*/ 97632 w 1304925"/>
                <a:gd name="connsiteY18" fmla="*/ 7144 h 1976133"/>
                <a:gd name="connsiteX19" fmla="*/ 126207 w 1304925"/>
                <a:gd name="connsiteY19" fmla="*/ 2382 h 1976133"/>
                <a:gd name="connsiteX20" fmla="*/ 152400 w 1304925"/>
                <a:gd name="connsiteY20" fmla="*/ 2382 h 1976133"/>
                <a:gd name="connsiteX21" fmla="*/ 183357 w 1304925"/>
                <a:gd name="connsiteY21" fmla="*/ 0 h 1976133"/>
                <a:gd name="connsiteX22" fmla="*/ 216694 w 1304925"/>
                <a:gd name="connsiteY22" fmla="*/ 4763 h 1976133"/>
                <a:gd name="connsiteX23" fmla="*/ 254794 w 1304925"/>
                <a:gd name="connsiteY23" fmla="*/ 9525 h 1976133"/>
                <a:gd name="connsiteX24" fmla="*/ 304800 w 1304925"/>
                <a:gd name="connsiteY24" fmla="*/ 30957 h 1976133"/>
                <a:gd name="connsiteX25" fmla="*/ 345282 w 1304925"/>
                <a:gd name="connsiteY25" fmla="*/ 45244 h 1976133"/>
                <a:gd name="connsiteX26" fmla="*/ 400050 w 1304925"/>
                <a:gd name="connsiteY26" fmla="*/ 69057 h 1976133"/>
                <a:gd name="connsiteX27" fmla="*/ 521494 w 1304925"/>
                <a:gd name="connsiteY27" fmla="*/ 121444 h 1976133"/>
                <a:gd name="connsiteX28" fmla="*/ 661988 w 1304925"/>
                <a:gd name="connsiteY28" fmla="*/ 183357 h 1976133"/>
                <a:gd name="connsiteX29" fmla="*/ 788193 w 1304925"/>
                <a:gd name="connsiteY29" fmla="*/ 247651 h 1976133"/>
                <a:gd name="connsiteX30" fmla="*/ 919163 w 1304925"/>
                <a:gd name="connsiteY30" fmla="*/ 319088 h 1976133"/>
                <a:gd name="connsiteX31" fmla="*/ 1042988 w 1304925"/>
                <a:gd name="connsiteY31" fmla="*/ 388144 h 1976133"/>
                <a:gd name="connsiteX32" fmla="*/ 1147763 w 1304925"/>
                <a:gd name="connsiteY32" fmla="*/ 457200 h 1976133"/>
                <a:gd name="connsiteX33" fmla="*/ 1304925 w 1304925"/>
                <a:gd name="connsiteY33" fmla="*/ 564357 h 1976133"/>
                <a:gd name="connsiteX0" fmla="*/ 204414 w 1304925"/>
                <a:gd name="connsiteY0" fmla="*/ 1976133 h 1976133"/>
                <a:gd name="connsiteX1" fmla="*/ 284764 w 1304925"/>
                <a:gd name="connsiteY1" fmla="*/ 1749344 h 1976133"/>
                <a:gd name="connsiteX2" fmla="*/ 357751 w 1304925"/>
                <a:gd name="connsiteY2" fmla="*/ 1585339 h 1976133"/>
                <a:gd name="connsiteX3" fmla="*/ 370341 w 1304925"/>
                <a:gd name="connsiteY3" fmla="*/ 1448368 h 1976133"/>
                <a:gd name="connsiteX4" fmla="*/ 376879 w 1304925"/>
                <a:gd name="connsiteY4" fmla="*/ 1303714 h 1976133"/>
                <a:gd name="connsiteX5" fmla="*/ 336099 w 1304925"/>
                <a:gd name="connsiteY5" fmla="*/ 1158196 h 1976133"/>
                <a:gd name="connsiteX6" fmla="*/ 290513 w 1304925"/>
                <a:gd name="connsiteY6" fmla="*/ 959644 h 1976133"/>
                <a:gd name="connsiteX7" fmla="*/ 283369 w 1304925"/>
                <a:gd name="connsiteY7" fmla="*/ 938213 h 1976133"/>
                <a:gd name="connsiteX8" fmla="*/ 238125 w 1304925"/>
                <a:gd name="connsiteY8" fmla="*/ 788194 h 1976133"/>
                <a:gd name="connsiteX9" fmla="*/ 178594 w 1304925"/>
                <a:gd name="connsiteY9" fmla="*/ 616744 h 1976133"/>
                <a:gd name="connsiteX10" fmla="*/ 121444 w 1304925"/>
                <a:gd name="connsiteY10" fmla="*/ 469106 h 1976133"/>
                <a:gd name="connsiteX11" fmla="*/ 64294 w 1304925"/>
                <a:gd name="connsiteY11" fmla="*/ 333375 h 1976133"/>
                <a:gd name="connsiteX12" fmla="*/ 30957 w 1304925"/>
                <a:gd name="connsiteY12" fmla="*/ 226219 h 1976133"/>
                <a:gd name="connsiteX13" fmla="*/ 4763 w 1304925"/>
                <a:gd name="connsiteY13" fmla="*/ 142875 h 1976133"/>
                <a:gd name="connsiteX14" fmla="*/ 0 w 1304925"/>
                <a:gd name="connsiteY14" fmla="*/ 76200 h 1976133"/>
                <a:gd name="connsiteX15" fmla="*/ 11907 w 1304925"/>
                <a:gd name="connsiteY15" fmla="*/ 50007 h 1976133"/>
                <a:gd name="connsiteX16" fmla="*/ 33338 w 1304925"/>
                <a:gd name="connsiteY16" fmla="*/ 38100 h 1976133"/>
                <a:gd name="connsiteX17" fmla="*/ 61913 w 1304925"/>
                <a:gd name="connsiteY17" fmla="*/ 23813 h 1976133"/>
                <a:gd name="connsiteX18" fmla="*/ 97632 w 1304925"/>
                <a:gd name="connsiteY18" fmla="*/ 7144 h 1976133"/>
                <a:gd name="connsiteX19" fmla="*/ 126207 w 1304925"/>
                <a:gd name="connsiteY19" fmla="*/ 2382 h 1976133"/>
                <a:gd name="connsiteX20" fmla="*/ 152400 w 1304925"/>
                <a:gd name="connsiteY20" fmla="*/ 2382 h 1976133"/>
                <a:gd name="connsiteX21" fmla="*/ 183357 w 1304925"/>
                <a:gd name="connsiteY21" fmla="*/ 0 h 1976133"/>
                <a:gd name="connsiteX22" fmla="*/ 216694 w 1304925"/>
                <a:gd name="connsiteY22" fmla="*/ 4763 h 1976133"/>
                <a:gd name="connsiteX23" fmla="*/ 254794 w 1304925"/>
                <a:gd name="connsiteY23" fmla="*/ 9525 h 1976133"/>
                <a:gd name="connsiteX24" fmla="*/ 304800 w 1304925"/>
                <a:gd name="connsiteY24" fmla="*/ 30957 h 1976133"/>
                <a:gd name="connsiteX25" fmla="*/ 345282 w 1304925"/>
                <a:gd name="connsiteY25" fmla="*/ 45244 h 1976133"/>
                <a:gd name="connsiteX26" fmla="*/ 400050 w 1304925"/>
                <a:gd name="connsiteY26" fmla="*/ 69057 h 1976133"/>
                <a:gd name="connsiteX27" fmla="*/ 521494 w 1304925"/>
                <a:gd name="connsiteY27" fmla="*/ 121444 h 1976133"/>
                <a:gd name="connsiteX28" fmla="*/ 661988 w 1304925"/>
                <a:gd name="connsiteY28" fmla="*/ 183357 h 1976133"/>
                <a:gd name="connsiteX29" fmla="*/ 788193 w 1304925"/>
                <a:gd name="connsiteY29" fmla="*/ 247651 h 1976133"/>
                <a:gd name="connsiteX30" fmla="*/ 919163 w 1304925"/>
                <a:gd name="connsiteY30" fmla="*/ 319088 h 1976133"/>
                <a:gd name="connsiteX31" fmla="*/ 1042988 w 1304925"/>
                <a:gd name="connsiteY31" fmla="*/ 388144 h 1976133"/>
                <a:gd name="connsiteX32" fmla="*/ 1147763 w 1304925"/>
                <a:gd name="connsiteY32" fmla="*/ 457200 h 1976133"/>
                <a:gd name="connsiteX33" fmla="*/ 1304925 w 1304925"/>
                <a:gd name="connsiteY33" fmla="*/ 564357 h 1976133"/>
                <a:gd name="connsiteX0" fmla="*/ 204414 w 1304925"/>
                <a:gd name="connsiteY0" fmla="*/ 1976133 h 1976133"/>
                <a:gd name="connsiteX1" fmla="*/ 301210 w 1304925"/>
                <a:gd name="connsiteY1" fmla="*/ 1785526 h 1976133"/>
                <a:gd name="connsiteX2" fmla="*/ 357751 w 1304925"/>
                <a:gd name="connsiteY2" fmla="*/ 1585339 h 1976133"/>
                <a:gd name="connsiteX3" fmla="*/ 370341 w 1304925"/>
                <a:gd name="connsiteY3" fmla="*/ 1448368 h 1976133"/>
                <a:gd name="connsiteX4" fmla="*/ 376879 w 1304925"/>
                <a:gd name="connsiteY4" fmla="*/ 1303714 h 1976133"/>
                <a:gd name="connsiteX5" fmla="*/ 336099 w 1304925"/>
                <a:gd name="connsiteY5" fmla="*/ 1158196 h 1976133"/>
                <a:gd name="connsiteX6" fmla="*/ 290513 w 1304925"/>
                <a:gd name="connsiteY6" fmla="*/ 959644 h 1976133"/>
                <a:gd name="connsiteX7" fmla="*/ 283369 w 1304925"/>
                <a:gd name="connsiteY7" fmla="*/ 938213 h 1976133"/>
                <a:gd name="connsiteX8" fmla="*/ 238125 w 1304925"/>
                <a:gd name="connsiteY8" fmla="*/ 788194 h 1976133"/>
                <a:gd name="connsiteX9" fmla="*/ 178594 w 1304925"/>
                <a:gd name="connsiteY9" fmla="*/ 616744 h 1976133"/>
                <a:gd name="connsiteX10" fmla="*/ 121444 w 1304925"/>
                <a:gd name="connsiteY10" fmla="*/ 469106 h 1976133"/>
                <a:gd name="connsiteX11" fmla="*/ 64294 w 1304925"/>
                <a:gd name="connsiteY11" fmla="*/ 333375 h 1976133"/>
                <a:gd name="connsiteX12" fmla="*/ 30957 w 1304925"/>
                <a:gd name="connsiteY12" fmla="*/ 226219 h 1976133"/>
                <a:gd name="connsiteX13" fmla="*/ 4763 w 1304925"/>
                <a:gd name="connsiteY13" fmla="*/ 142875 h 1976133"/>
                <a:gd name="connsiteX14" fmla="*/ 0 w 1304925"/>
                <a:gd name="connsiteY14" fmla="*/ 76200 h 1976133"/>
                <a:gd name="connsiteX15" fmla="*/ 11907 w 1304925"/>
                <a:gd name="connsiteY15" fmla="*/ 50007 h 1976133"/>
                <a:gd name="connsiteX16" fmla="*/ 33338 w 1304925"/>
                <a:gd name="connsiteY16" fmla="*/ 38100 h 1976133"/>
                <a:gd name="connsiteX17" fmla="*/ 61913 w 1304925"/>
                <a:gd name="connsiteY17" fmla="*/ 23813 h 1976133"/>
                <a:gd name="connsiteX18" fmla="*/ 97632 w 1304925"/>
                <a:gd name="connsiteY18" fmla="*/ 7144 h 1976133"/>
                <a:gd name="connsiteX19" fmla="*/ 126207 w 1304925"/>
                <a:gd name="connsiteY19" fmla="*/ 2382 h 1976133"/>
                <a:gd name="connsiteX20" fmla="*/ 152400 w 1304925"/>
                <a:gd name="connsiteY20" fmla="*/ 2382 h 1976133"/>
                <a:gd name="connsiteX21" fmla="*/ 183357 w 1304925"/>
                <a:gd name="connsiteY21" fmla="*/ 0 h 1976133"/>
                <a:gd name="connsiteX22" fmla="*/ 216694 w 1304925"/>
                <a:gd name="connsiteY22" fmla="*/ 4763 h 1976133"/>
                <a:gd name="connsiteX23" fmla="*/ 254794 w 1304925"/>
                <a:gd name="connsiteY23" fmla="*/ 9525 h 1976133"/>
                <a:gd name="connsiteX24" fmla="*/ 304800 w 1304925"/>
                <a:gd name="connsiteY24" fmla="*/ 30957 h 1976133"/>
                <a:gd name="connsiteX25" fmla="*/ 345282 w 1304925"/>
                <a:gd name="connsiteY25" fmla="*/ 45244 h 1976133"/>
                <a:gd name="connsiteX26" fmla="*/ 400050 w 1304925"/>
                <a:gd name="connsiteY26" fmla="*/ 69057 h 1976133"/>
                <a:gd name="connsiteX27" fmla="*/ 521494 w 1304925"/>
                <a:gd name="connsiteY27" fmla="*/ 121444 h 1976133"/>
                <a:gd name="connsiteX28" fmla="*/ 661988 w 1304925"/>
                <a:gd name="connsiteY28" fmla="*/ 183357 h 1976133"/>
                <a:gd name="connsiteX29" fmla="*/ 788193 w 1304925"/>
                <a:gd name="connsiteY29" fmla="*/ 247651 h 1976133"/>
                <a:gd name="connsiteX30" fmla="*/ 919163 w 1304925"/>
                <a:gd name="connsiteY30" fmla="*/ 319088 h 1976133"/>
                <a:gd name="connsiteX31" fmla="*/ 1042988 w 1304925"/>
                <a:gd name="connsiteY31" fmla="*/ 388144 h 1976133"/>
                <a:gd name="connsiteX32" fmla="*/ 1147763 w 1304925"/>
                <a:gd name="connsiteY32" fmla="*/ 457200 h 1976133"/>
                <a:gd name="connsiteX33" fmla="*/ 1304925 w 1304925"/>
                <a:gd name="connsiteY33" fmla="*/ 564357 h 1976133"/>
                <a:gd name="connsiteX0" fmla="*/ 194546 w 1304925"/>
                <a:gd name="connsiteY0" fmla="*/ 2048496 h 2048496"/>
                <a:gd name="connsiteX1" fmla="*/ 301210 w 1304925"/>
                <a:gd name="connsiteY1" fmla="*/ 1785526 h 2048496"/>
                <a:gd name="connsiteX2" fmla="*/ 357751 w 1304925"/>
                <a:gd name="connsiteY2" fmla="*/ 1585339 h 2048496"/>
                <a:gd name="connsiteX3" fmla="*/ 370341 w 1304925"/>
                <a:gd name="connsiteY3" fmla="*/ 1448368 h 2048496"/>
                <a:gd name="connsiteX4" fmla="*/ 376879 w 1304925"/>
                <a:gd name="connsiteY4" fmla="*/ 1303714 h 2048496"/>
                <a:gd name="connsiteX5" fmla="*/ 336099 w 1304925"/>
                <a:gd name="connsiteY5" fmla="*/ 1158196 h 2048496"/>
                <a:gd name="connsiteX6" fmla="*/ 290513 w 1304925"/>
                <a:gd name="connsiteY6" fmla="*/ 959644 h 2048496"/>
                <a:gd name="connsiteX7" fmla="*/ 283369 w 1304925"/>
                <a:gd name="connsiteY7" fmla="*/ 938213 h 2048496"/>
                <a:gd name="connsiteX8" fmla="*/ 238125 w 1304925"/>
                <a:gd name="connsiteY8" fmla="*/ 788194 h 2048496"/>
                <a:gd name="connsiteX9" fmla="*/ 178594 w 1304925"/>
                <a:gd name="connsiteY9" fmla="*/ 616744 h 2048496"/>
                <a:gd name="connsiteX10" fmla="*/ 121444 w 1304925"/>
                <a:gd name="connsiteY10" fmla="*/ 469106 h 2048496"/>
                <a:gd name="connsiteX11" fmla="*/ 64294 w 1304925"/>
                <a:gd name="connsiteY11" fmla="*/ 333375 h 2048496"/>
                <a:gd name="connsiteX12" fmla="*/ 30957 w 1304925"/>
                <a:gd name="connsiteY12" fmla="*/ 226219 h 2048496"/>
                <a:gd name="connsiteX13" fmla="*/ 4763 w 1304925"/>
                <a:gd name="connsiteY13" fmla="*/ 142875 h 2048496"/>
                <a:gd name="connsiteX14" fmla="*/ 0 w 1304925"/>
                <a:gd name="connsiteY14" fmla="*/ 76200 h 2048496"/>
                <a:gd name="connsiteX15" fmla="*/ 11907 w 1304925"/>
                <a:gd name="connsiteY15" fmla="*/ 50007 h 2048496"/>
                <a:gd name="connsiteX16" fmla="*/ 33338 w 1304925"/>
                <a:gd name="connsiteY16" fmla="*/ 38100 h 2048496"/>
                <a:gd name="connsiteX17" fmla="*/ 61913 w 1304925"/>
                <a:gd name="connsiteY17" fmla="*/ 23813 h 2048496"/>
                <a:gd name="connsiteX18" fmla="*/ 97632 w 1304925"/>
                <a:gd name="connsiteY18" fmla="*/ 7144 h 2048496"/>
                <a:gd name="connsiteX19" fmla="*/ 126207 w 1304925"/>
                <a:gd name="connsiteY19" fmla="*/ 2382 h 2048496"/>
                <a:gd name="connsiteX20" fmla="*/ 152400 w 1304925"/>
                <a:gd name="connsiteY20" fmla="*/ 2382 h 2048496"/>
                <a:gd name="connsiteX21" fmla="*/ 183357 w 1304925"/>
                <a:gd name="connsiteY21" fmla="*/ 0 h 2048496"/>
                <a:gd name="connsiteX22" fmla="*/ 216694 w 1304925"/>
                <a:gd name="connsiteY22" fmla="*/ 4763 h 2048496"/>
                <a:gd name="connsiteX23" fmla="*/ 254794 w 1304925"/>
                <a:gd name="connsiteY23" fmla="*/ 9525 h 2048496"/>
                <a:gd name="connsiteX24" fmla="*/ 304800 w 1304925"/>
                <a:gd name="connsiteY24" fmla="*/ 30957 h 2048496"/>
                <a:gd name="connsiteX25" fmla="*/ 345282 w 1304925"/>
                <a:gd name="connsiteY25" fmla="*/ 45244 h 2048496"/>
                <a:gd name="connsiteX26" fmla="*/ 400050 w 1304925"/>
                <a:gd name="connsiteY26" fmla="*/ 69057 h 2048496"/>
                <a:gd name="connsiteX27" fmla="*/ 521494 w 1304925"/>
                <a:gd name="connsiteY27" fmla="*/ 121444 h 2048496"/>
                <a:gd name="connsiteX28" fmla="*/ 661988 w 1304925"/>
                <a:gd name="connsiteY28" fmla="*/ 183357 h 2048496"/>
                <a:gd name="connsiteX29" fmla="*/ 788193 w 1304925"/>
                <a:gd name="connsiteY29" fmla="*/ 247651 h 2048496"/>
                <a:gd name="connsiteX30" fmla="*/ 919163 w 1304925"/>
                <a:gd name="connsiteY30" fmla="*/ 319088 h 2048496"/>
                <a:gd name="connsiteX31" fmla="*/ 1042988 w 1304925"/>
                <a:gd name="connsiteY31" fmla="*/ 388144 h 2048496"/>
                <a:gd name="connsiteX32" fmla="*/ 1147763 w 1304925"/>
                <a:gd name="connsiteY32" fmla="*/ 457200 h 2048496"/>
                <a:gd name="connsiteX33" fmla="*/ 1304925 w 1304925"/>
                <a:gd name="connsiteY33" fmla="*/ 564357 h 2048496"/>
                <a:gd name="connsiteX0" fmla="*/ 194546 w 1304925"/>
                <a:gd name="connsiteY0" fmla="*/ 2048496 h 2048496"/>
                <a:gd name="connsiteX1" fmla="*/ 301210 w 1304925"/>
                <a:gd name="connsiteY1" fmla="*/ 1785526 h 2048496"/>
                <a:gd name="connsiteX2" fmla="*/ 357751 w 1304925"/>
                <a:gd name="connsiteY2" fmla="*/ 1585339 h 2048496"/>
                <a:gd name="connsiteX3" fmla="*/ 370341 w 1304925"/>
                <a:gd name="connsiteY3" fmla="*/ 1448368 h 2048496"/>
                <a:gd name="connsiteX4" fmla="*/ 376879 w 1304925"/>
                <a:gd name="connsiteY4" fmla="*/ 1303714 h 2048496"/>
                <a:gd name="connsiteX5" fmla="*/ 336099 w 1304925"/>
                <a:gd name="connsiteY5" fmla="*/ 1158196 h 2048496"/>
                <a:gd name="connsiteX6" fmla="*/ 290513 w 1304925"/>
                <a:gd name="connsiteY6" fmla="*/ 959644 h 2048496"/>
                <a:gd name="connsiteX7" fmla="*/ 283369 w 1304925"/>
                <a:gd name="connsiteY7" fmla="*/ 938213 h 2048496"/>
                <a:gd name="connsiteX8" fmla="*/ 238125 w 1304925"/>
                <a:gd name="connsiteY8" fmla="*/ 788194 h 2048496"/>
                <a:gd name="connsiteX9" fmla="*/ 178594 w 1304925"/>
                <a:gd name="connsiteY9" fmla="*/ 616744 h 2048496"/>
                <a:gd name="connsiteX10" fmla="*/ 121444 w 1304925"/>
                <a:gd name="connsiteY10" fmla="*/ 469106 h 2048496"/>
                <a:gd name="connsiteX11" fmla="*/ 64294 w 1304925"/>
                <a:gd name="connsiteY11" fmla="*/ 333375 h 2048496"/>
                <a:gd name="connsiteX12" fmla="*/ 30957 w 1304925"/>
                <a:gd name="connsiteY12" fmla="*/ 226219 h 2048496"/>
                <a:gd name="connsiteX13" fmla="*/ 4763 w 1304925"/>
                <a:gd name="connsiteY13" fmla="*/ 142875 h 2048496"/>
                <a:gd name="connsiteX14" fmla="*/ 0 w 1304925"/>
                <a:gd name="connsiteY14" fmla="*/ 76200 h 2048496"/>
                <a:gd name="connsiteX15" fmla="*/ 11907 w 1304925"/>
                <a:gd name="connsiteY15" fmla="*/ 50007 h 2048496"/>
                <a:gd name="connsiteX16" fmla="*/ 33338 w 1304925"/>
                <a:gd name="connsiteY16" fmla="*/ 38100 h 2048496"/>
                <a:gd name="connsiteX17" fmla="*/ 61913 w 1304925"/>
                <a:gd name="connsiteY17" fmla="*/ 23813 h 2048496"/>
                <a:gd name="connsiteX18" fmla="*/ 97632 w 1304925"/>
                <a:gd name="connsiteY18" fmla="*/ 7144 h 2048496"/>
                <a:gd name="connsiteX19" fmla="*/ 126207 w 1304925"/>
                <a:gd name="connsiteY19" fmla="*/ 2382 h 2048496"/>
                <a:gd name="connsiteX20" fmla="*/ 152400 w 1304925"/>
                <a:gd name="connsiteY20" fmla="*/ 2382 h 2048496"/>
                <a:gd name="connsiteX21" fmla="*/ 183357 w 1304925"/>
                <a:gd name="connsiteY21" fmla="*/ 0 h 2048496"/>
                <a:gd name="connsiteX22" fmla="*/ 216694 w 1304925"/>
                <a:gd name="connsiteY22" fmla="*/ 4763 h 2048496"/>
                <a:gd name="connsiteX23" fmla="*/ 254794 w 1304925"/>
                <a:gd name="connsiteY23" fmla="*/ 9525 h 2048496"/>
                <a:gd name="connsiteX24" fmla="*/ 304800 w 1304925"/>
                <a:gd name="connsiteY24" fmla="*/ 30957 h 2048496"/>
                <a:gd name="connsiteX25" fmla="*/ 345282 w 1304925"/>
                <a:gd name="connsiteY25" fmla="*/ 45244 h 2048496"/>
                <a:gd name="connsiteX26" fmla="*/ 400050 w 1304925"/>
                <a:gd name="connsiteY26" fmla="*/ 69057 h 2048496"/>
                <a:gd name="connsiteX27" fmla="*/ 521494 w 1304925"/>
                <a:gd name="connsiteY27" fmla="*/ 121444 h 2048496"/>
                <a:gd name="connsiteX28" fmla="*/ 661988 w 1304925"/>
                <a:gd name="connsiteY28" fmla="*/ 183357 h 2048496"/>
                <a:gd name="connsiteX29" fmla="*/ 788193 w 1304925"/>
                <a:gd name="connsiteY29" fmla="*/ 247651 h 2048496"/>
                <a:gd name="connsiteX30" fmla="*/ 919163 w 1304925"/>
                <a:gd name="connsiteY30" fmla="*/ 319088 h 2048496"/>
                <a:gd name="connsiteX31" fmla="*/ 1042988 w 1304925"/>
                <a:gd name="connsiteY31" fmla="*/ 388144 h 2048496"/>
                <a:gd name="connsiteX32" fmla="*/ 1147763 w 1304925"/>
                <a:gd name="connsiteY32" fmla="*/ 457200 h 2048496"/>
                <a:gd name="connsiteX33" fmla="*/ 1304925 w 1304925"/>
                <a:gd name="connsiteY33" fmla="*/ 564357 h 2048496"/>
                <a:gd name="connsiteX0" fmla="*/ 194546 w 1304925"/>
                <a:gd name="connsiteY0" fmla="*/ 2048496 h 2048496"/>
                <a:gd name="connsiteX1" fmla="*/ 301210 w 1304925"/>
                <a:gd name="connsiteY1" fmla="*/ 1785526 h 2048496"/>
                <a:gd name="connsiteX2" fmla="*/ 357751 w 1304925"/>
                <a:gd name="connsiteY2" fmla="*/ 1585339 h 2048496"/>
                <a:gd name="connsiteX3" fmla="*/ 370341 w 1304925"/>
                <a:gd name="connsiteY3" fmla="*/ 1448368 h 2048496"/>
                <a:gd name="connsiteX4" fmla="*/ 376879 w 1304925"/>
                <a:gd name="connsiteY4" fmla="*/ 1303714 h 2048496"/>
                <a:gd name="connsiteX5" fmla="*/ 336099 w 1304925"/>
                <a:gd name="connsiteY5" fmla="*/ 1158196 h 2048496"/>
                <a:gd name="connsiteX6" fmla="*/ 290513 w 1304925"/>
                <a:gd name="connsiteY6" fmla="*/ 959644 h 2048496"/>
                <a:gd name="connsiteX7" fmla="*/ 283369 w 1304925"/>
                <a:gd name="connsiteY7" fmla="*/ 938213 h 2048496"/>
                <a:gd name="connsiteX8" fmla="*/ 238125 w 1304925"/>
                <a:gd name="connsiteY8" fmla="*/ 788194 h 2048496"/>
                <a:gd name="connsiteX9" fmla="*/ 178594 w 1304925"/>
                <a:gd name="connsiteY9" fmla="*/ 616744 h 2048496"/>
                <a:gd name="connsiteX10" fmla="*/ 121444 w 1304925"/>
                <a:gd name="connsiteY10" fmla="*/ 469106 h 2048496"/>
                <a:gd name="connsiteX11" fmla="*/ 64294 w 1304925"/>
                <a:gd name="connsiteY11" fmla="*/ 333375 h 2048496"/>
                <a:gd name="connsiteX12" fmla="*/ 30957 w 1304925"/>
                <a:gd name="connsiteY12" fmla="*/ 226219 h 2048496"/>
                <a:gd name="connsiteX13" fmla="*/ 4763 w 1304925"/>
                <a:gd name="connsiteY13" fmla="*/ 142875 h 2048496"/>
                <a:gd name="connsiteX14" fmla="*/ 0 w 1304925"/>
                <a:gd name="connsiteY14" fmla="*/ 76200 h 2048496"/>
                <a:gd name="connsiteX15" fmla="*/ 11907 w 1304925"/>
                <a:gd name="connsiteY15" fmla="*/ 50007 h 2048496"/>
                <a:gd name="connsiteX16" fmla="*/ 33338 w 1304925"/>
                <a:gd name="connsiteY16" fmla="*/ 38100 h 2048496"/>
                <a:gd name="connsiteX17" fmla="*/ 61913 w 1304925"/>
                <a:gd name="connsiteY17" fmla="*/ 23813 h 2048496"/>
                <a:gd name="connsiteX18" fmla="*/ 97632 w 1304925"/>
                <a:gd name="connsiteY18" fmla="*/ 7144 h 2048496"/>
                <a:gd name="connsiteX19" fmla="*/ 126207 w 1304925"/>
                <a:gd name="connsiteY19" fmla="*/ 2382 h 2048496"/>
                <a:gd name="connsiteX20" fmla="*/ 152400 w 1304925"/>
                <a:gd name="connsiteY20" fmla="*/ 2382 h 2048496"/>
                <a:gd name="connsiteX21" fmla="*/ 183357 w 1304925"/>
                <a:gd name="connsiteY21" fmla="*/ 0 h 2048496"/>
                <a:gd name="connsiteX22" fmla="*/ 216694 w 1304925"/>
                <a:gd name="connsiteY22" fmla="*/ 4763 h 2048496"/>
                <a:gd name="connsiteX23" fmla="*/ 254794 w 1304925"/>
                <a:gd name="connsiteY23" fmla="*/ 9525 h 2048496"/>
                <a:gd name="connsiteX24" fmla="*/ 304800 w 1304925"/>
                <a:gd name="connsiteY24" fmla="*/ 30957 h 2048496"/>
                <a:gd name="connsiteX25" fmla="*/ 345282 w 1304925"/>
                <a:gd name="connsiteY25" fmla="*/ 45244 h 2048496"/>
                <a:gd name="connsiteX26" fmla="*/ 400050 w 1304925"/>
                <a:gd name="connsiteY26" fmla="*/ 69057 h 2048496"/>
                <a:gd name="connsiteX27" fmla="*/ 521494 w 1304925"/>
                <a:gd name="connsiteY27" fmla="*/ 121444 h 2048496"/>
                <a:gd name="connsiteX28" fmla="*/ 661988 w 1304925"/>
                <a:gd name="connsiteY28" fmla="*/ 183357 h 2048496"/>
                <a:gd name="connsiteX29" fmla="*/ 788193 w 1304925"/>
                <a:gd name="connsiteY29" fmla="*/ 247651 h 2048496"/>
                <a:gd name="connsiteX30" fmla="*/ 919163 w 1304925"/>
                <a:gd name="connsiteY30" fmla="*/ 319088 h 2048496"/>
                <a:gd name="connsiteX31" fmla="*/ 1042988 w 1304925"/>
                <a:gd name="connsiteY31" fmla="*/ 388144 h 2048496"/>
                <a:gd name="connsiteX32" fmla="*/ 1147763 w 1304925"/>
                <a:gd name="connsiteY32" fmla="*/ 457200 h 2048496"/>
                <a:gd name="connsiteX33" fmla="*/ 1304925 w 1304925"/>
                <a:gd name="connsiteY33" fmla="*/ 564357 h 2048496"/>
                <a:gd name="connsiteX0" fmla="*/ 194546 w 1304925"/>
                <a:gd name="connsiteY0" fmla="*/ 2048496 h 2048496"/>
                <a:gd name="connsiteX1" fmla="*/ 301210 w 1304925"/>
                <a:gd name="connsiteY1" fmla="*/ 1785526 h 2048496"/>
                <a:gd name="connsiteX2" fmla="*/ 357751 w 1304925"/>
                <a:gd name="connsiteY2" fmla="*/ 1585339 h 2048496"/>
                <a:gd name="connsiteX3" fmla="*/ 370341 w 1304925"/>
                <a:gd name="connsiteY3" fmla="*/ 1448368 h 2048496"/>
                <a:gd name="connsiteX4" fmla="*/ 376879 w 1304925"/>
                <a:gd name="connsiteY4" fmla="*/ 1303714 h 2048496"/>
                <a:gd name="connsiteX5" fmla="*/ 339388 w 1304925"/>
                <a:gd name="connsiteY5" fmla="*/ 1125304 h 2048496"/>
                <a:gd name="connsiteX6" fmla="*/ 290513 w 1304925"/>
                <a:gd name="connsiteY6" fmla="*/ 959644 h 2048496"/>
                <a:gd name="connsiteX7" fmla="*/ 283369 w 1304925"/>
                <a:gd name="connsiteY7" fmla="*/ 938213 h 2048496"/>
                <a:gd name="connsiteX8" fmla="*/ 238125 w 1304925"/>
                <a:gd name="connsiteY8" fmla="*/ 788194 h 2048496"/>
                <a:gd name="connsiteX9" fmla="*/ 178594 w 1304925"/>
                <a:gd name="connsiteY9" fmla="*/ 616744 h 2048496"/>
                <a:gd name="connsiteX10" fmla="*/ 121444 w 1304925"/>
                <a:gd name="connsiteY10" fmla="*/ 469106 h 2048496"/>
                <a:gd name="connsiteX11" fmla="*/ 64294 w 1304925"/>
                <a:gd name="connsiteY11" fmla="*/ 333375 h 2048496"/>
                <a:gd name="connsiteX12" fmla="*/ 30957 w 1304925"/>
                <a:gd name="connsiteY12" fmla="*/ 226219 h 2048496"/>
                <a:gd name="connsiteX13" fmla="*/ 4763 w 1304925"/>
                <a:gd name="connsiteY13" fmla="*/ 142875 h 2048496"/>
                <a:gd name="connsiteX14" fmla="*/ 0 w 1304925"/>
                <a:gd name="connsiteY14" fmla="*/ 76200 h 2048496"/>
                <a:gd name="connsiteX15" fmla="*/ 11907 w 1304925"/>
                <a:gd name="connsiteY15" fmla="*/ 50007 h 2048496"/>
                <a:gd name="connsiteX16" fmla="*/ 33338 w 1304925"/>
                <a:gd name="connsiteY16" fmla="*/ 38100 h 2048496"/>
                <a:gd name="connsiteX17" fmla="*/ 61913 w 1304925"/>
                <a:gd name="connsiteY17" fmla="*/ 23813 h 2048496"/>
                <a:gd name="connsiteX18" fmla="*/ 97632 w 1304925"/>
                <a:gd name="connsiteY18" fmla="*/ 7144 h 2048496"/>
                <a:gd name="connsiteX19" fmla="*/ 126207 w 1304925"/>
                <a:gd name="connsiteY19" fmla="*/ 2382 h 2048496"/>
                <a:gd name="connsiteX20" fmla="*/ 152400 w 1304925"/>
                <a:gd name="connsiteY20" fmla="*/ 2382 h 2048496"/>
                <a:gd name="connsiteX21" fmla="*/ 183357 w 1304925"/>
                <a:gd name="connsiteY21" fmla="*/ 0 h 2048496"/>
                <a:gd name="connsiteX22" fmla="*/ 216694 w 1304925"/>
                <a:gd name="connsiteY22" fmla="*/ 4763 h 2048496"/>
                <a:gd name="connsiteX23" fmla="*/ 254794 w 1304925"/>
                <a:gd name="connsiteY23" fmla="*/ 9525 h 2048496"/>
                <a:gd name="connsiteX24" fmla="*/ 304800 w 1304925"/>
                <a:gd name="connsiteY24" fmla="*/ 30957 h 2048496"/>
                <a:gd name="connsiteX25" fmla="*/ 345282 w 1304925"/>
                <a:gd name="connsiteY25" fmla="*/ 45244 h 2048496"/>
                <a:gd name="connsiteX26" fmla="*/ 400050 w 1304925"/>
                <a:gd name="connsiteY26" fmla="*/ 69057 h 2048496"/>
                <a:gd name="connsiteX27" fmla="*/ 521494 w 1304925"/>
                <a:gd name="connsiteY27" fmla="*/ 121444 h 2048496"/>
                <a:gd name="connsiteX28" fmla="*/ 661988 w 1304925"/>
                <a:gd name="connsiteY28" fmla="*/ 183357 h 2048496"/>
                <a:gd name="connsiteX29" fmla="*/ 788193 w 1304925"/>
                <a:gd name="connsiteY29" fmla="*/ 247651 h 2048496"/>
                <a:gd name="connsiteX30" fmla="*/ 919163 w 1304925"/>
                <a:gd name="connsiteY30" fmla="*/ 319088 h 2048496"/>
                <a:gd name="connsiteX31" fmla="*/ 1042988 w 1304925"/>
                <a:gd name="connsiteY31" fmla="*/ 388144 h 2048496"/>
                <a:gd name="connsiteX32" fmla="*/ 1147763 w 1304925"/>
                <a:gd name="connsiteY32" fmla="*/ 457200 h 2048496"/>
                <a:gd name="connsiteX33" fmla="*/ 1304925 w 1304925"/>
                <a:gd name="connsiteY33" fmla="*/ 564357 h 2048496"/>
                <a:gd name="connsiteX0" fmla="*/ 194546 w 1304925"/>
                <a:gd name="connsiteY0" fmla="*/ 2048496 h 2048496"/>
                <a:gd name="connsiteX1" fmla="*/ 301210 w 1304925"/>
                <a:gd name="connsiteY1" fmla="*/ 1785526 h 2048496"/>
                <a:gd name="connsiteX2" fmla="*/ 357751 w 1304925"/>
                <a:gd name="connsiteY2" fmla="*/ 1585339 h 2048496"/>
                <a:gd name="connsiteX3" fmla="*/ 370341 w 1304925"/>
                <a:gd name="connsiteY3" fmla="*/ 1448368 h 2048496"/>
                <a:gd name="connsiteX4" fmla="*/ 376879 w 1304925"/>
                <a:gd name="connsiteY4" fmla="*/ 1303714 h 2048496"/>
                <a:gd name="connsiteX5" fmla="*/ 339388 w 1304925"/>
                <a:gd name="connsiteY5" fmla="*/ 1125304 h 2048496"/>
                <a:gd name="connsiteX6" fmla="*/ 290513 w 1304925"/>
                <a:gd name="connsiteY6" fmla="*/ 959644 h 2048496"/>
                <a:gd name="connsiteX7" fmla="*/ 283369 w 1304925"/>
                <a:gd name="connsiteY7" fmla="*/ 938213 h 2048496"/>
                <a:gd name="connsiteX8" fmla="*/ 238125 w 1304925"/>
                <a:gd name="connsiteY8" fmla="*/ 788194 h 2048496"/>
                <a:gd name="connsiteX9" fmla="*/ 178594 w 1304925"/>
                <a:gd name="connsiteY9" fmla="*/ 616744 h 2048496"/>
                <a:gd name="connsiteX10" fmla="*/ 121444 w 1304925"/>
                <a:gd name="connsiteY10" fmla="*/ 469106 h 2048496"/>
                <a:gd name="connsiteX11" fmla="*/ 64294 w 1304925"/>
                <a:gd name="connsiteY11" fmla="*/ 333375 h 2048496"/>
                <a:gd name="connsiteX12" fmla="*/ 30957 w 1304925"/>
                <a:gd name="connsiteY12" fmla="*/ 226219 h 2048496"/>
                <a:gd name="connsiteX13" fmla="*/ 4763 w 1304925"/>
                <a:gd name="connsiteY13" fmla="*/ 142875 h 2048496"/>
                <a:gd name="connsiteX14" fmla="*/ 0 w 1304925"/>
                <a:gd name="connsiteY14" fmla="*/ 76200 h 2048496"/>
                <a:gd name="connsiteX15" fmla="*/ 11907 w 1304925"/>
                <a:gd name="connsiteY15" fmla="*/ 50007 h 2048496"/>
                <a:gd name="connsiteX16" fmla="*/ 33338 w 1304925"/>
                <a:gd name="connsiteY16" fmla="*/ 38100 h 2048496"/>
                <a:gd name="connsiteX17" fmla="*/ 61913 w 1304925"/>
                <a:gd name="connsiteY17" fmla="*/ 23813 h 2048496"/>
                <a:gd name="connsiteX18" fmla="*/ 97632 w 1304925"/>
                <a:gd name="connsiteY18" fmla="*/ 7144 h 2048496"/>
                <a:gd name="connsiteX19" fmla="*/ 126207 w 1304925"/>
                <a:gd name="connsiteY19" fmla="*/ 2382 h 2048496"/>
                <a:gd name="connsiteX20" fmla="*/ 152400 w 1304925"/>
                <a:gd name="connsiteY20" fmla="*/ 2382 h 2048496"/>
                <a:gd name="connsiteX21" fmla="*/ 183357 w 1304925"/>
                <a:gd name="connsiteY21" fmla="*/ 0 h 2048496"/>
                <a:gd name="connsiteX22" fmla="*/ 216694 w 1304925"/>
                <a:gd name="connsiteY22" fmla="*/ 4763 h 2048496"/>
                <a:gd name="connsiteX23" fmla="*/ 254794 w 1304925"/>
                <a:gd name="connsiteY23" fmla="*/ 9525 h 2048496"/>
                <a:gd name="connsiteX24" fmla="*/ 304800 w 1304925"/>
                <a:gd name="connsiteY24" fmla="*/ 30957 h 2048496"/>
                <a:gd name="connsiteX25" fmla="*/ 345282 w 1304925"/>
                <a:gd name="connsiteY25" fmla="*/ 45244 h 2048496"/>
                <a:gd name="connsiteX26" fmla="*/ 400050 w 1304925"/>
                <a:gd name="connsiteY26" fmla="*/ 69057 h 2048496"/>
                <a:gd name="connsiteX27" fmla="*/ 521494 w 1304925"/>
                <a:gd name="connsiteY27" fmla="*/ 121444 h 2048496"/>
                <a:gd name="connsiteX28" fmla="*/ 661988 w 1304925"/>
                <a:gd name="connsiteY28" fmla="*/ 183357 h 2048496"/>
                <a:gd name="connsiteX29" fmla="*/ 788193 w 1304925"/>
                <a:gd name="connsiteY29" fmla="*/ 247651 h 2048496"/>
                <a:gd name="connsiteX30" fmla="*/ 919163 w 1304925"/>
                <a:gd name="connsiteY30" fmla="*/ 319088 h 2048496"/>
                <a:gd name="connsiteX31" fmla="*/ 1042988 w 1304925"/>
                <a:gd name="connsiteY31" fmla="*/ 388144 h 2048496"/>
                <a:gd name="connsiteX32" fmla="*/ 1147763 w 1304925"/>
                <a:gd name="connsiteY32" fmla="*/ 457200 h 2048496"/>
                <a:gd name="connsiteX33" fmla="*/ 1304925 w 1304925"/>
                <a:gd name="connsiteY33" fmla="*/ 564357 h 2048496"/>
                <a:gd name="connsiteX0" fmla="*/ 194546 w 1304925"/>
                <a:gd name="connsiteY0" fmla="*/ 2048496 h 2048496"/>
                <a:gd name="connsiteX1" fmla="*/ 301210 w 1304925"/>
                <a:gd name="connsiteY1" fmla="*/ 1785526 h 2048496"/>
                <a:gd name="connsiteX2" fmla="*/ 357751 w 1304925"/>
                <a:gd name="connsiteY2" fmla="*/ 1585339 h 2048496"/>
                <a:gd name="connsiteX3" fmla="*/ 370341 w 1304925"/>
                <a:gd name="connsiteY3" fmla="*/ 1448368 h 2048496"/>
                <a:gd name="connsiteX4" fmla="*/ 376879 w 1304925"/>
                <a:gd name="connsiteY4" fmla="*/ 1303714 h 2048496"/>
                <a:gd name="connsiteX5" fmla="*/ 339388 w 1304925"/>
                <a:gd name="connsiteY5" fmla="*/ 1125304 h 2048496"/>
                <a:gd name="connsiteX6" fmla="*/ 283369 w 1304925"/>
                <a:gd name="connsiteY6" fmla="*/ 938213 h 2048496"/>
                <a:gd name="connsiteX7" fmla="*/ 238125 w 1304925"/>
                <a:gd name="connsiteY7" fmla="*/ 788194 h 2048496"/>
                <a:gd name="connsiteX8" fmla="*/ 178594 w 1304925"/>
                <a:gd name="connsiteY8" fmla="*/ 616744 h 2048496"/>
                <a:gd name="connsiteX9" fmla="*/ 121444 w 1304925"/>
                <a:gd name="connsiteY9" fmla="*/ 469106 h 2048496"/>
                <a:gd name="connsiteX10" fmla="*/ 64294 w 1304925"/>
                <a:gd name="connsiteY10" fmla="*/ 333375 h 2048496"/>
                <a:gd name="connsiteX11" fmla="*/ 30957 w 1304925"/>
                <a:gd name="connsiteY11" fmla="*/ 226219 h 2048496"/>
                <a:gd name="connsiteX12" fmla="*/ 4763 w 1304925"/>
                <a:gd name="connsiteY12" fmla="*/ 142875 h 2048496"/>
                <a:gd name="connsiteX13" fmla="*/ 0 w 1304925"/>
                <a:gd name="connsiteY13" fmla="*/ 76200 h 2048496"/>
                <a:gd name="connsiteX14" fmla="*/ 11907 w 1304925"/>
                <a:gd name="connsiteY14" fmla="*/ 50007 h 2048496"/>
                <a:gd name="connsiteX15" fmla="*/ 33338 w 1304925"/>
                <a:gd name="connsiteY15" fmla="*/ 38100 h 2048496"/>
                <a:gd name="connsiteX16" fmla="*/ 61913 w 1304925"/>
                <a:gd name="connsiteY16" fmla="*/ 23813 h 2048496"/>
                <a:gd name="connsiteX17" fmla="*/ 97632 w 1304925"/>
                <a:gd name="connsiteY17" fmla="*/ 7144 h 2048496"/>
                <a:gd name="connsiteX18" fmla="*/ 126207 w 1304925"/>
                <a:gd name="connsiteY18" fmla="*/ 2382 h 2048496"/>
                <a:gd name="connsiteX19" fmla="*/ 152400 w 1304925"/>
                <a:gd name="connsiteY19" fmla="*/ 2382 h 2048496"/>
                <a:gd name="connsiteX20" fmla="*/ 183357 w 1304925"/>
                <a:gd name="connsiteY20" fmla="*/ 0 h 2048496"/>
                <a:gd name="connsiteX21" fmla="*/ 216694 w 1304925"/>
                <a:gd name="connsiteY21" fmla="*/ 4763 h 2048496"/>
                <a:gd name="connsiteX22" fmla="*/ 254794 w 1304925"/>
                <a:gd name="connsiteY22" fmla="*/ 9525 h 2048496"/>
                <a:gd name="connsiteX23" fmla="*/ 304800 w 1304925"/>
                <a:gd name="connsiteY23" fmla="*/ 30957 h 2048496"/>
                <a:gd name="connsiteX24" fmla="*/ 345282 w 1304925"/>
                <a:gd name="connsiteY24" fmla="*/ 45244 h 2048496"/>
                <a:gd name="connsiteX25" fmla="*/ 400050 w 1304925"/>
                <a:gd name="connsiteY25" fmla="*/ 69057 h 2048496"/>
                <a:gd name="connsiteX26" fmla="*/ 521494 w 1304925"/>
                <a:gd name="connsiteY26" fmla="*/ 121444 h 2048496"/>
                <a:gd name="connsiteX27" fmla="*/ 661988 w 1304925"/>
                <a:gd name="connsiteY27" fmla="*/ 183357 h 2048496"/>
                <a:gd name="connsiteX28" fmla="*/ 788193 w 1304925"/>
                <a:gd name="connsiteY28" fmla="*/ 247651 h 2048496"/>
                <a:gd name="connsiteX29" fmla="*/ 919163 w 1304925"/>
                <a:gd name="connsiteY29" fmla="*/ 319088 h 2048496"/>
                <a:gd name="connsiteX30" fmla="*/ 1042988 w 1304925"/>
                <a:gd name="connsiteY30" fmla="*/ 388144 h 2048496"/>
                <a:gd name="connsiteX31" fmla="*/ 1147763 w 1304925"/>
                <a:gd name="connsiteY31" fmla="*/ 457200 h 2048496"/>
                <a:gd name="connsiteX32" fmla="*/ 1304925 w 1304925"/>
                <a:gd name="connsiteY32" fmla="*/ 564357 h 2048496"/>
                <a:gd name="connsiteX0" fmla="*/ 194546 w 1304925"/>
                <a:gd name="connsiteY0" fmla="*/ 2048496 h 2048496"/>
                <a:gd name="connsiteX1" fmla="*/ 301210 w 1304925"/>
                <a:gd name="connsiteY1" fmla="*/ 1785526 h 2048496"/>
                <a:gd name="connsiteX2" fmla="*/ 357751 w 1304925"/>
                <a:gd name="connsiteY2" fmla="*/ 1585339 h 2048496"/>
                <a:gd name="connsiteX3" fmla="*/ 370341 w 1304925"/>
                <a:gd name="connsiteY3" fmla="*/ 1448368 h 2048496"/>
                <a:gd name="connsiteX4" fmla="*/ 376879 w 1304925"/>
                <a:gd name="connsiteY4" fmla="*/ 1303714 h 2048496"/>
                <a:gd name="connsiteX5" fmla="*/ 339388 w 1304925"/>
                <a:gd name="connsiteY5" fmla="*/ 1125304 h 2048496"/>
                <a:gd name="connsiteX6" fmla="*/ 283369 w 1304925"/>
                <a:gd name="connsiteY6" fmla="*/ 938213 h 2048496"/>
                <a:gd name="connsiteX7" fmla="*/ 238125 w 1304925"/>
                <a:gd name="connsiteY7" fmla="*/ 788194 h 2048496"/>
                <a:gd name="connsiteX8" fmla="*/ 178594 w 1304925"/>
                <a:gd name="connsiteY8" fmla="*/ 616744 h 2048496"/>
                <a:gd name="connsiteX9" fmla="*/ 121444 w 1304925"/>
                <a:gd name="connsiteY9" fmla="*/ 469106 h 2048496"/>
                <a:gd name="connsiteX10" fmla="*/ 64294 w 1304925"/>
                <a:gd name="connsiteY10" fmla="*/ 333375 h 2048496"/>
                <a:gd name="connsiteX11" fmla="*/ 30957 w 1304925"/>
                <a:gd name="connsiteY11" fmla="*/ 226219 h 2048496"/>
                <a:gd name="connsiteX12" fmla="*/ 4763 w 1304925"/>
                <a:gd name="connsiteY12" fmla="*/ 142875 h 2048496"/>
                <a:gd name="connsiteX13" fmla="*/ 0 w 1304925"/>
                <a:gd name="connsiteY13" fmla="*/ 76200 h 2048496"/>
                <a:gd name="connsiteX14" fmla="*/ 11907 w 1304925"/>
                <a:gd name="connsiteY14" fmla="*/ 50007 h 2048496"/>
                <a:gd name="connsiteX15" fmla="*/ 33338 w 1304925"/>
                <a:gd name="connsiteY15" fmla="*/ 38100 h 2048496"/>
                <a:gd name="connsiteX16" fmla="*/ 61913 w 1304925"/>
                <a:gd name="connsiteY16" fmla="*/ 23813 h 2048496"/>
                <a:gd name="connsiteX17" fmla="*/ 97632 w 1304925"/>
                <a:gd name="connsiteY17" fmla="*/ 7144 h 2048496"/>
                <a:gd name="connsiteX18" fmla="*/ 126207 w 1304925"/>
                <a:gd name="connsiteY18" fmla="*/ 2382 h 2048496"/>
                <a:gd name="connsiteX19" fmla="*/ 152400 w 1304925"/>
                <a:gd name="connsiteY19" fmla="*/ 2382 h 2048496"/>
                <a:gd name="connsiteX20" fmla="*/ 183357 w 1304925"/>
                <a:gd name="connsiteY20" fmla="*/ 0 h 2048496"/>
                <a:gd name="connsiteX21" fmla="*/ 216694 w 1304925"/>
                <a:gd name="connsiteY21" fmla="*/ 4763 h 2048496"/>
                <a:gd name="connsiteX22" fmla="*/ 254794 w 1304925"/>
                <a:gd name="connsiteY22" fmla="*/ 9525 h 2048496"/>
                <a:gd name="connsiteX23" fmla="*/ 304800 w 1304925"/>
                <a:gd name="connsiteY23" fmla="*/ 30957 h 2048496"/>
                <a:gd name="connsiteX24" fmla="*/ 345282 w 1304925"/>
                <a:gd name="connsiteY24" fmla="*/ 45244 h 2048496"/>
                <a:gd name="connsiteX25" fmla="*/ 400050 w 1304925"/>
                <a:gd name="connsiteY25" fmla="*/ 69057 h 2048496"/>
                <a:gd name="connsiteX26" fmla="*/ 521494 w 1304925"/>
                <a:gd name="connsiteY26" fmla="*/ 121444 h 2048496"/>
                <a:gd name="connsiteX27" fmla="*/ 661988 w 1304925"/>
                <a:gd name="connsiteY27" fmla="*/ 183357 h 2048496"/>
                <a:gd name="connsiteX28" fmla="*/ 788193 w 1304925"/>
                <a:gd name="connsiteY28" fmla="*/ 247651 h 2048496"/>
                <a:gd name="connsiteX29" fmla="*/ 919163 w 1304925"/>
                <a:gd name="connsiteY29" fmla="*/ 319088 h 2048496"/>
                <a:gd name="connsiteX30" fmla="*/ 1042988 w 1304925"/>
                <a:gd name="connsiteY30" fmla="*/ 388144 h 2048496"/>
                <a:gd name="connsiteX31" fmla="*/ 1147763 w 1304925"/>
                <a:gd name="connsiteY31" fmla="*/ 457200 h 2048496"/>
                <a:gd name="connsiteX32" fmla="*/ 1304925 w 1304925"/>
                <a:gd name="connsiteY32" fmla="*/ 564357 h 2048496"/>
                <a:gd name="connsiteX0" fmla="*/ 194546 w 1304925"/>
                <a:gd name="connsiteY0" fmla="*/ 2048496 h 2048496"/>
                <a:gd name="connsiteX1" fmla="*/ 301210 w 1304925"/>
                <a:gd name="connsiteY1" fmla="*/ 1785526 h 2048496"/>
                <a:gd name="connsiteX2" fmla="*/ 357751 w 1304925"/>
                <a:gd name="connsiteY2" fmla="*/ 1585339 h 2048496"/>
                <a:gd name="connsiteX3" fmla="*/ 370341 w 1304925"/>
                <a:gd name="connsiteY3" fmla="*/ 1448368 h 2048496"/>
                <a:gd name="connsiteX4" fmla="*/ 376879 w 1304925"/>
                <a:gd name="connsiteY4" fmla="*/ 1303714 h 2048496"/>
                <a:gd name="connsiteX5" fmla="*/ 339388 w 1304925"/>
                <a:gd name="connsiteY5" fmla="*/ 1125304 h 2048496"/>
                <a:gd name="connsiteX6" fmla="*/ 283369 w 1304925"/>
                <a:gd name="connsiteY6" fmla="*/ 938213 h 2048496"/>
                <a:gd name="connsiteX7" fmla="*/ 238125 w 1304925"/>
                <a:gd name="connsiteY7" fmla="*/ 788194 h 2048496"/>
                <a:gd name="connsiteX8" fmla="*/ 178594 w 1304925"/>
                <a:gd name="connsiteY8" fmla="*/ 616744 h 2048496"/>
                <a:gd name="connsiteX9" fmla="*/ 121444 w 1304925"/>
                <a:gd name="connsiteY9" fmla="*/ 469106 h 2048496"/>
                <a:gd name="connsiteX10" fmla="*/ 64294 w 1304925"/>
                <a:gd name="connsiteY10" fmla="*/ 333375 h 2048496"/>
                <a:gd name="connsiteX11" fmla="*/ 30957 w 1304925"/>
                <a:gd name="connsiteY11" fmla="*/ 226219 h 2048496"/>
                <a:gd name="connsiteX12" fmla="*/ 4763 w 1304925"/>
                <a:gd name="connsiteY12" fmla="*/ 142875 h 2048496"/>
                <a:gd name="connsiteX13" fmla="*/ 0 w 1304925"/>
                <a:gd name="connsiteY13" fmla="*/ 76200 h 2048496"/>
                <a:gd name="connsiteX14" fmla="*/ 11907 w 1304925"/>
                <a:gd name="connsiteY14" fmla="*/ 50007 h 2048496"/>
                <a:gd name="connsiteX15" fmla="*/ 33338 w 1304925"/>
                <a:gd name="connsiteY15" fmla="*/ 38100 h 2048496"/>
                <a:gd name="connsiteX16" fmla="*/ 61913 w 1304925"/>
                <a:gd name="connsiteY16" fmla="*/ 23813 h 2048496"/>
                <a:gd name="connsiteX17" fmla="*/ 97632 w 1304925"/>
                <a:gd name="connsiteY17" fmla="*/ 7144 h 2048496"/>
                <a:gd name="connsiteX18" fmla="*/ 126207 w 1304925"/>
                <a:gd name="connsiteY18" fmla="*/ 2382 h 2048496"/>
                <a:gd name="connsiteX19" fmla="*/ 152400 w 1304925"/>
                <a:gd name="connsiteY19" fmla="*/ 2382 h 2048496"/>
                <a:gd name="connsiteX20" fmla="*/ 183357 w 1304925"/>
                <a:gd name="connsiteY20" fmla="*/ 0 h 2048496"/>
                <a:gd name="connsiteX21" fmla="*/ 216694 w 1304925"/>
                <a:gd name="connsiteY21" fmla="*/ 4763 h 2048496"/>
                <a:gd name="connsiteX22" fmla="*/ 254794 w 1304925"/>
                <a:gd name="connsiteY22" fmla="*/ 9525 h 2048496"/>
                <a:gd name="connsiteX23" fmla="*/ 304800 w 1304925"/>
                <a:gd name="connsiteY23" fmla="*/ 30957 h 2048496"/>
                <a:gd name="connsiteX24" fmla="*/ 345282 w 1304925"/>
                <a:gd name="connsiteY24" fmla="*/ 45244 h 2048496"/>
                <a:gd name="connsiteX25" fmla="*/ 400050 w 1304925"/>
                <a:gd name="connsiteY25" fmla="*/ 69057 h 2048496"/>
                <a:gd name="connsiteX26" fmla="*/ 521494 w 1304925"/>
                <a:gd name="connsiteY26" fmla="*/ 121444 h 2048496"/>
                <a:gd name="connsiteX27" fmla="*/ 661988 w 1304925"/>
                <a:gd name="connsiteY27" fmla="*/ 183357 h 2048496"/>
                <a:gd name="connsiteX28" fmla="*/ 788193 w 1304925"/>
                <a:gd name="connsiteY28" fmla="*/ 247651 h 2048496"/>
                <a:gd name="connsiteX29" fmla="*/ 919163 w 1304925"/>
                <a:gd name="connsiteY29" fmla="*/ 319088 h 2048496"/>
                <a:gd name="connsiteX30" fmla="*/ 1042988 w 1304925"/>
                <a:gd name="connsiteY30" fmla="*/ 388144 h 2048496"/>
                <a:gd name="connsiteX31" fmla="*/ 1147763 w 1304925"/>
                <a:gd name="connsiteY31" fmla="*/ 457200 h 2048496"/>
                <a:gd name="connsiteX32" fmla="*/ 1304925 w 1304925"/>
                <a:gd name="connsiteY32" fmla="*/ 564357 h 2048496"/>
                <a:gd name="connsiteX0" fmla="*/ 194546 w 1304925"/>
                <a:gd name="connsiteY0" fmla="*/ 2048496 h 2048496"/>
                <a:gd name="connsiteX1" fmla="*/ 301210 w 1304925"/>
                <a:gd name="connsiteY1" fmla="*/ 1785526 h 2048496"/>
                <a:gd name="connsiteX2" fmla="*/ 357751 w 1304925"/>
                <a:gd name="connsiteY2" fmla="*/ 1585339 h 2048496"/>
                <a:gd name="connsiteX3" fmla="*/ 370341 w 1304925"/>
                <a:gd name="connsiteY3" fmla="*/ 1448368 h 2048496"/>
                <a:gd name="connsiteX4" fmla="*/ 376879 w 1304925"/>
                <a:gd name="connsiteY4" fmla="*/ 1303714 h 2048496"/>
                <a:gd name="connsiteX5" fmla="*/ 339388 w 1304925"/>
                <a:gd name="connsiteY5" fmla="*/ 1125304 h 2048496"/>
                <a:gd name="connsiteX6" fmla="*/ 283369 w 1304925"/>
                <a:gd name="connsiteY6" fmla="*/ 938213 h 2048496"/>
                <a:gd name="connsiteX7" fmla="*/ 238125 w 1304925"/>
                <a:gd name="connsiteY7" fmla="*/ 788194 h 2048496"/>
                <a:gd name="connsiteX8" fmla="*/ 178594 w 1304925"/>
                <a:gd name="connsiteY8" fmla="*/ 616744 h 2048496"/>
                <a:gd name="connsiteX9" fmla="*/ 121444 w 1304925"/>
                <a:gd name="connsiteY9" fmla="*/ 469106 h 2048496"/>
                <a:gd name="connsiteX10" fmla="*/ 64294 w 1304925"/>
                <a:gd name="connsiteY10" fmla="*/ 333375 h 2048496"/>
                <a:gd name="connsiteX11" fmla="*/ 30957 w 1304925"/>
                <a:gd name="connsiteY11" fmla="*/ 226219 h 2048496"/>
                <a:gd name="connsiteX12" fmla="*/ 4763 w 1304925"/>
                <a:gd name="connsiteY12" fmla="*/ 142875 h 2048496"/>
                <a:gd name="connsiteX13" fmla="*/ 0 w 1304925"/>
                <a:gd name="connsiteY13" fmla="*/ 76200 h 2048496"/>
                <a:gd name="connsiteX14" fmla="*/ 11907 w 1304925"/>
                <a:gd name="connsiteY14" fmla="*/ 50007 h 2048496"/>
                <a:gd name="connsiteX15" fmla="*/ 33338 w 1304925"/>
                <a:gd name="connsiteY15" fmla="*/ 38100 h 2048496"/>
                <a:gd name="connsiteX16" fmla="*/ 61913 w 1304925"/>
                <a:gd name="connsiteY16" fmla="*/ 23813 h 2048496"/>
                <a:gd name="connsiteX17" fmla="*/ 97632 w 1304925"/>
                <a:gd name="connsiteY17" fmla="*/ 7144 h 2048496"/>
                <a:gd name="connsiteX18" fmla="*/ 126207 w 1304925"/>
                <a:gd name="connsiteY18" fmla="*/ 2382 h 2048496"/>
                <a:gd name="connsiteX19" fmla="*/ 152400 w 1304925"/>
                <a:gd name="connsiteY19" fmla="*/ 2382 h 2048496"/>
                <a:gd name="connsiteX20" fmla="*/ 183357 w 1304925"/>
                <a:gd name="connsiteY20" fmla="*/ 0 h 2048496"/>
                <a:gd name="connsiteX21" fmla="*/ 216694 w 1304925"/>
                <a:gd name="connsiteY21" fmla="*/ 4763 h 2048496"/>
                <a:gd name="connsiteX22" fmla="*/ 254794 w 1304925"/>
                <a:gd name="connsiteY22" fmla="*/ 9525 h 2048496"/>
                <a:gd name="connsiteX23" fmla="*/ 304800 w 1304925"/>
                <a:gd name="connsiteY23" fmla="*/ 30957 h 2048496"/>
                <a:gd name="connsiteX24" fmla="*/ 345282 w 1304925"/>
                <a:gd name="connsiteY24" fmla="*/ 45244 h 2048496"/>
                <a:gd name="connsiteX25" fmla="*/ 400050 w 1304925"/>
                <a:gd name="connsiteY25" fmla="*/ 69057 h 2048496"/>
                <a:gd name="connsiteX26" fmla="*/ 521494 w 1304925"/>
                <a:gd name="connsiteY26" fmla="*/ 121444 h 2048496"/>
                <a:gd name="connsiteX27" fmla="*/ 661988 w 1304925"/>
                <a:gd name="connsiteY27" fmla="*/ 183357 h 2048496"/>
                <a:gd name="connsiteX28" fmla="*/ 788193 w 1304925"/>
                <a:gd name="connsiteY28" fmla="*/ 247651 h 2048496"/>
                <a:gd name="connsiteX29" fmla="*/ 919163 w 1304925"/>
                <a:gd name="connsiteY29" fmla="*/ 319088 h 2048496"/>
                <a:gd name="connsiteX30" fmla="*/ 1042988 w 1304925"/>
                <a:gd name="connsiteY30" fmla="*/ 388144 h 2048496"/>
                <a:gd name="connsiteX31" fmla="*/ 1147763 w 1304925"/>
                <a:gd name="connsiteY31" fmla="*/ 457200 h 2048496"/>
                <a:gd name="connsiteX32" fmla="*/ 1304925 w 1304925"/>
                <a:gd name="connsiteY32" fmla="*/ 564357 h 2048496"/>
                <a:gd name="connsiteX0" fmla="*/ 194546 w 1304925"/>
                <a:gd name="connsiteY0" fmla="*/ 2048496 h 2048496"/>
                <a:gd name="connsiteX1" fmla="*/ 301210 w 1304925"/>
                <a:gd name="connsiteY1" fmla="*/ 1785526 h 2048496"/>
                <a:gd name="connsiteX2" fmla="*/ 357751 w 1304925"/>
                <a:gd name="connsiteY2" fmla="*/ 1585339 h 2048496"/>
                <a:gd name="connsiteX3" fmla="*/ 370341 w 1304925"/>
                <a:gd name="connsiteY3" fmla="*/ 1448368 h 2048496"/>
                <a:gd name="connsiteX4" fmla="*/ 376879 w 1304925"/>
                <a:gd name="connsiteY4" fmla="*/ 1303714 h 2048496"/>
                <a:gd name="connsiteX5" fmla="*/ 339388 w 1304925"/>
                <a:gd name="connsiteY5" fmla="*/ 1125304 h 2048496"/>
                <a:gd name="connsiteX6" fmla="*/ 283369 w 1304925"/>
                <a:gd name="connsiteY6" fmla="*/ 938213 h 2048496"/>
                <a:gd name="connsiteX7" fmla="*/ 238125 w 1304925"/>
                <a:gd name="connsiteY7" fmla="*/ 788194 h 2048496"/>
                <a:gd name="connsiteX8" fmla="*/ 178594 w 1304925"/>
                <a:gd name="connsiteY8" fmla="*/ 616744 h 2048496"/>
                <a:gd name="connsiteX9" fmla="*/ 121444 w 1304925"/>
                <a:gd name="connsiteY9" fmla="*/ 469106 h 2048496"/>
                <a:gd name="connsiteX10" fmla="*/ 64294 w 1304925"/>
                <a:gd name="connsiteY10" fmla="*/ 333375 h 2048496"/>
                <a:gd name="connsiteX11" fmla="*/ 30957 w 1304925"/>
                <a:gd name="connsiteY11" fmla="*/ 226219 h 2048496"/>
                <a:gd name="connsiteX12" fmla="*/ 4763 w 1304925"/>
                <a:gd name="connsiteY12" fmla="*/ 142875 h 2048496"/>
                <a:gd name="connsiteX13" fmla="*/ 0 w 1304925"/>
                <a:gd name="connsiteY13" fmla="*/ 76200 h 2048496"/>
                <a:gd name="connsiteX14" fmla="*/ 11907 w 1304925"/>
                <a:gd name="connsiteY14" fmla="*/ 50007 h 2048496"/>
                <a:gd name="connsiteX15" fmla="*/ 33338 w 1304925"/>
                <a:gd name="connsiteY15" fmla="*/ 38100 h 2048496"/>
                <a:gd name="connsiteX16" fmla="*/ 61913 w 1304925"/>
                <a:gd name="connsiteY16" fmla="*/ 23813 h 2048496"/>
                <a:gd name="connsiteX17" fmla="*/ 97632 w 1304925"/>
                <a:gd name="connsiteY17" fmla="*/ 7144 h 2048496"/>
                <a:gd name="connsiteX18" fmla="*/ 126207 w 1304925"/>
                <a:gd name="connsiteY18" fmla="*/ 2382 h 2048496"/>
                <a:gd name="connsiteX19" fmla="*/ 152400 w 1304925"/>
                <a:gd name="connsiteY19" fmla="*/ 2382 h 2048496"/>
                <a:gd name="connsiteX20" fmla="*/ 183357 w 1304925"/>
                <a:gd name="connsiteY20" fmla="*/ 0 h 2048496"/>
                <a:gd name="connsiteX21" fmla="*/ 216694 w 1304925"/>
                <a:gd name="connsiteY21" fmla="*/ 4763 h 2048496"/>
                <a:gd name="connsiteX22" fmla="*/ 254794 w 1304925"/>
                <a:gd name="connsiteY22" fmla="*/ 9525 h 2048496"/>
                <a:gd name="connsiteX23" fmla="*/ 304800 w 1304925"/>
                <a:gd name="connsiteY23" fmla="*/ 30957 h 2048496"/>
                <a:gd name="connsiteX24" fmla="*/ 345282 w 1304925"/>
                <a:gd name="connsiteY24" fmla="*/ 45244 h 2048496"/>
                <a:gd name="connsiteX25" fmla="*/ 400050 w 1304925"/>
                <a:gd name="connsiteY25" fmla="*/ 69057 h 2048496"/>
                <a:gd name="connsiteX26" fmla="*/ 521494 w 1304925"/>
                <a:gd name="connsiteY26" fmla="*/ 121444 h 2048496"/>
                <a:gd name="connsiteX27" fmla="*/ 661988 w 1304925"/>
                <a:gd name="connsiteY27" fmla="*/ 183357 h 2048496"/>
                <a:gd name="connsiteX28" fmla="*/ 788193 w 1304925"/>
                <a:gd name="connsiteY28" fmla="*/ 247651 h 2048496"/>
                <a:gd name="connsiteX29" fmla="*/ 919163 w 1304925"/>
                <a:gd name="connsiteY29" fmla="*/ 319088 h 2048496"/>
                <a:gd name="connsiteX30" fmla="*/ 1042988 w 1304925"/>
                <a:gd name="connsiteY30" fmla="*/ 388144 h 2048496"/>
                <a:gd name="connsiteX31" fmla="*/ 1147763 w 1304925"/>
                <a:gd name="connsiteY31" fmla="*/ 457200 h 2048496"/>
                <a:gd name="connsiteX32" fmla="*/ 1304925 w 1304925"/>
                <a:gd name="connsiteY32" fmla="*/ 564357 h 2048496"/>
                <a:gd name="connsiteX0" fmla="*/ 194546 w 1304925"/>
                <a:gd name="connsiteY0" fmla="*/ 2048496 h 2048496"/>
                <a:gd name="connsiteX1" fmla="*/ 301210 w 1304925"/>
                <a:gd name="connsiteY1" fmla="*/ 1785526 h 2048496"/>
                <a:gd name="connsiteX2" fmla="*/ 357751 w 1304925"/>
                <a:gd name="connsiteY2" fmla="*/ 1585339 h 2048496"/>
                <a:gd name="connsiteX3" fmla="*/ 370341 w 1304925"/>
                <a:gd name="connsiteY3" fmla="*/ 1448368 h 2048496"/>
                <a:gd name="connsiteX4" fmla="*/ 376879 w 1304925"/>
                <a:gd name="connsiteY4" fmla="*/ 1303714 h 2048496"/>
                <a:gd name="connsiteX5" fmla="*/ 339388 w 1304925"/>
                <a:gd name="connsiteY5" fmla="*/ 1125304 h 2048496"/>
                <a:gd name="connsiteX6" fmla="*/ 283369 w 1304925"/>
                <a:gd name="connsiteY6" fmla="*/ 938213 h 2048496"/>
                <a:gd name="connsiteX7" fmla="*/ 238125 w 1304925"/>
                <a:gd name="connsiteY7" fmla="*/ 788194 h 2048496"/>
                <a:gd name="connsiteX8" fmla="*/ 178594 w 1304925"/>
                <a:gd name="connsiteY8" fmla="*/ 616744 h 2048496"/>
                <a:gd name="connsiteX9" fmla="*/ 121444 w 1304925"/>
                <a:gd name="connsiteY9" fmla="*/ 469106 h 2048496"/>
                <a:gd name="connsiteX10" fmla="*/ 64294 w 1304925"/>
                <a:gd name="connsiteY10" fmla="*/ 333375 h 2048496"/>
                <a:gd name="connsiteX11" fmla="*/ 30957 w 1304925"/>
                <a:gd name="connsiteY11" fmla="*/ 226219 h 2048496"/>
                <a:gd name="connsiteX12" fmla="*/ 4763 w 1304925"/>
                <a:gd name="connsiteY12" fmla="*/ 142875 h 2048496"/>
                <a:gd name="connsiteX13" fmla="*/ 0 w 1304925"/>
                <a:gd name="connsiteY13" fmla="*/ 76200 h 2048496"/>
                <a:gd name="connsiteX14" fmla="*/ 11907 w 1304925"/>
                <a:gd name="connsiteY14" fmla="*/ 50007 h 2048496"/>
                <a:gd name="connsiteX15" fmla="*/ 33338 w 1304925"/>
                <a:gd name="connsiteY15" fmla="*/ 38100 h 2048496"/>
                <a:gd name="connsiteX16" fmla="*/ 61913 w 1304925"/>
                <a:gd name="connsiteY16" fmla="*/ 23813 h 2048496"/>
                <a:gd name="connsiteX17" fmla="*/ 97632 w 1304925"/>
                <a:gd name="connsiteY17" fmla="*/ 7144 h 2048496"/>
                <a:gd name="connsiteX18" fmla="*/ 126207 w 1304925"/>
                <a:gd name="connsiteY18" fmla="*/ 2382 h 2048496"/>
                <a:gd name="connsiteX19" fmla="*/ 152400 w 1304925"/>
                <a:gd name="connsiteY19" fmla="*/ 2382 h 2048496"/>
                <a:gd name="connsiteX20" fmla="*/ 183357 w 1304925"/>
                <a:gd name="connsiteY20" fmla="*/ 0 h 2048496"/>
                <a:gd name="connsiteX21" fmla="*/ 216694 w 1304925"/>
                <a:gd name="connsiteY21" fmla="*/ 4763 h 2048496"/>
                <a:gd name="connsiteX22" fmla="*/ 254794 w 1304925"/>
                <a:gd name="connsiteY22" fmla="*/ 9525 h 2048496"/>
                <a:gd name="connsiteX23" fmla="*/ 304800 w 1304925"/>
                <a:gd name="connsiteY23" fmla="*/ 30957 h 2048496"/>
                <a:gd name="connsiteX24" fmla="*/ 345282 w 1304925"/>
                <a:gd name="connsiteY24" fmla="*/ 45244 h 2048496"/>
                <a:gd name="connsiteX25" fmla="*/ 400050 w 1304925"/>
                <a:gd name="connsiteY25" fmla="*/ 69057 h 2048496"/>
                <a:gd name="connsiteX26" fmla="*/ 521494 w 1304925"/>
                <a:gd name="connsiteY26" fmla="*/ 121444 h 2048496"/>
                <a:gd name="connsiteX27" fmla="*/ 661988 w 1304925"/>
                <a:gd name="connsiteY27" fmla="*/ 183357 h 2048496"/>
                <a:gd name="connsiteX28" fmla="*/ 788193 w 1304925"/>
                <a:gd name="connsiteY28" fmla="*/ 247651 h 2048496"/>
                <a:gd name="connsiteX29" fmla="*/ 919163 w 1304925"/>
                <a:gd name="connsiteY29" fmla="*/ 319088 h 2048496"/>
                <a:gd name="connsiteX30" fmla="*/ 1042988 w 1304925"/>
                <a:gd name="connsiteY30" fmla="*/ 388144 h 2048496"/>
                <a:gd name="connsiteX31" fmla="*/ 1147763 w 1304925"/>
                <a:gd name="connsiteY31" fmla="*/ 457200 h 2048496"/>
                <a:gd name="connsiteX32" fmla="*/ 1304925 w 1304925"/>
                <a:gd name="connsiteY32" fmla="*/ 564357 h 2048496"/>
                <a:gd name="connsiteX0" fmla="*/ 194546 w 1304925"/>
                <a:gd name="connsiteY0" fmla="*/ 2048496 h 2048496"/>
                <a:gd name="connsiteX1" fmla="*/ 320945 w 1304925"/>
                <a:gd name="connsiteY1" fmla="*/ 1788815 h 2048496"/>
                <a:gd name="connsiteX2" fmla="*/ 357751 w 1304925"/>
                <a:gd name="connsiteY2" fmla="*/ 1585339 h 2048496"/>
                <a:gd name="connsiteX3" fmla="*/ 370341 w 1304925"/>
                <a:gd name="connsiteY3" fmla="*/ 1448368 h 2048496"/>
                <a:gd name="connsiteX4" fmla="*/ 376879 w 1304925"/>
                <a:gd name="connsiteY4" fmla="*/ 1303714 h 2048496"/>
                <a:gd name="connsiteX5" fmla="*/ 339388 w 1304925"/>
                <a:gd name="connsiteY5" fmla="*/ 1125304 h 2048496"/>
                <a:gd name="connsiteX6" fmla="*/ 283369 w 1304925"/>
                <a:gd name="connsiteY6" fmla="*/ 938213 h 2048496"/>
                <a:gd name="connsiteX7" fmla="*/ 238125 w 1304925"/>
                <a:gd name="connsiteY7" fmla="*/ 788194 h 2048496"/>
                <a:gd name="connsiteX8" fmla="*/ 178594 w 1304925"/>
                <a:gd name="connsiteY8" fmla="*/ 616744 h 2048496"/>
                <a:gd name="connsiteX9" fmla="*/ 121444 w 1304925"/>
                <a:gd name="connsiteY9" fmla="*/ 469106 h 2048496"/>
                <a:gd name="connsiteX10" fmla="*/ 64294 w 1304925"/>
                <a:gd name="connsiteY10" fmla="*/ 333375 h 2048496"/>
                <a:gd name="connsiteX11" fmla="*/ 30957 w 1304925"/>
                <a:gd name="connsiteY11" fmla="*/ 226219 h 2048496"/>
                <a:gd name="connsiteX12" fmla="*/ 4763 w 1304925"/>
                <a:gd name="connsiteY12" fmla="*/ 142875 h 2048496"/>
                <a:gd name="connsiteX13" fmla="*/ 0 w 1304925"/>
                <a:gd name="connsiteY13" fmla="*/ 76200 h 2048496"/>
                <a:gd name="connsiteX14" fmla="*/ 11907 w 1304925"/>
                <a:gd name="connsiteY14" fmla="*/ 50007 h 2048496"/>
                <a:gd name="connsiteX15" fmla="*/ 33338 w 1304925"/>
                <a:gd name="connsiteY15" fmla="*/ 38100 h 2048496"/>
                <a:gd name="connsiteX16" fmla="*/ 61913 w 1304925"/>
                <a:gd name="connsiteY16" fmla="*/ 23813 h 2048496"/>
                <a:gd name="connsiteX17" fmla="*/ 97632 w 1304925"/>
                <a:gd name="connsiteY17" fmla="*/ 7144 h 2048496"/>
                <a:gd name="connsiteX18" fmla="*/ 126207 w 1304925"/>
                <a:gd name="connsiteY18" fmla="*/ 2382 h 2048496"/>
                <a:gd name="connsiteX19" fmla="*/ 152400 w 1304925"/>
                <a:gd name="connsiteY19" fmla="*/ 2382 h 2048496"/>
                <a:gd name="connsiteX20" fmla="*/ 183357 w 1304925"/>
                <a:gd name="connsiteY20" fmla="*/ 0 h 2048496"/>
                <a:gd name="connsiteX21" fmla="*/ 216694 w 1304925"/>
                <a:gd name="connsiteY21" fmla="*/ 4763 h 2048496"/>
                <a:gd name="connsiteX22" fmla="*/ 254794 w 1304925"/>
                <a:gd name="connsiteY22" fmla="*/ 9525 h 2048496"/>
                <a:gd name="connsiteX23" fmla="*/ 304800 w 1304925"/>
                <a:gd name="connsiteY23" fmla="*/ 30957 h 2048496"/>
                <a:gd name="connsiteX24" fmla="*/ 345282 w 1304925"/>
                <a:gd name="connsiteY24" fmla="*/ 45244 h 2048496"/>
                <a:gd name="connsiteX25" fmla="*/ 400050 w 1304925"/>
                <a:gd name="connsiteY25" fmla="*/ 69057 h 2048496"/>
                <a:gd name="connsiteX26" fmla="*/ 521494 w 1304925"/>
                <a:gd name="connsiteY26" fmla="*/ 121444 h 2048496"/>
                <a:gd name="connsiteX27" fmla="*/ 661988 w 1304925"/>
                <a:gd name="connsiteY27" fmla="*/ 183357 h 2048496"/>
                <a:gd name="connsiteX28" fmla="*/ 788193 w 1304925"/>
                <a:gd name="connsiteY28" fmla="*/ 247651 h 2048496"/>
                <a:gd name="connsiteX29" fmla="*/ 919163 w 1304925"/>
                <a:gd name="connsiteY29" fmla="*/ 319088 h 2048496"/>
                <a:gd name="connsiteX30" fmla="*/ 1042988 w 1304925"/>
                <a:gd name="connsiteY30" fmla="*/ 388144 h 2048496"/>
                <a:gd name="connsiteX31" fmla="*/ 1147763 w 1304925"/>
                <a:gd name="connsiteY31" fmla="*/ 457200 h 2048496"/>
                <a:gd name="connsiteX32" fmla="*/ 1304925 w 1304925"/>
                <a:gd name="connsiteY32" fmla="*/ 564357 h 2048496"/>
                <a:gd name="connsiteX0" fmla="*/ 194546 w 1304925"/>
                <a:gd name="connsiteY0" fmla="*/ 2048496 h 2048496"/>
                <a:gd name="connsiteX1" fmla="*/ 320945 w 1304925"/>
                <a:gd name="connsiteY1" fmla="*/ 1788815 h 2048496"/>
                <a:gd name="connsiteX2" fmla="*/ 357751 w 1304925"/>
                <a:gd name="connsiteY2" fmla="*/ 1585339 h 2048496"/>
                <a:gd name="connsiteX3" fmla="*/ 370341 w 1304925"/>
                <a:gd name="connsiteY3" fmla="*/ 1448368 h 2048496"/>
                <a:gd name="connsiteX4" fmla="*/ 376879 w 1304925"/>
                <a:gd name="connsiteY4" fmla="*/ 1303714 h 2048496"/>
                <a:gd name="connsiteX5" fmla="*/ 339388 w 1304925"/>
                <a:gd name="connsiteY5" fmla="*/ 1125304 h 2048496"/>
                <a:gd name="connsiteX6" fmla="*/ 283369 w 1304925"/>
                <a:gd name="connsiteY6" fmla="*/ 938213 h 2048496"/>
                <a:gd name="connsiteX7" fmla="*/ 238125 w 1304925"/>
                <a:gd name="connsiteY7" fmla="*/ 788194 h 2048496"/>
                <a:gd name="connsiteX8" fmla="*/ 178594 w 1304925"/>
                <a:gd name="connsiteY8" fmla="*/ 616744 h 2048496"/>
                <a:gd name="connsiteX9" fmla="*/ 121444 w 1304925"/>
                <a:gd name="connsiteY9" fmla="*/ 469106 h 2048496"/>
                <a:gd name="connsiteX10" fmla="*/ 64294 w 1304925"/>
                <a:gd name="connsiteY10" fmla="*/ 333375 h 2048496"/>
                <a:gd name="connsiteX11" fmla="*/ 30957 w 1304925"/>
                <a:gd name="connsiteY11" fmla="*/ 226219 h 2048496"/>
                <a:gd name="connsiteX12" fmla="*/ 4763 w 1304925"/>
                <a:gd name="connsiteY12" fmla="*/ 142875 h 2048496"/>
                <a:gd name="connsiteX13" fmla="*/ 0 w 1304925"/>
                <a:gd name="connsiteY13" fmla="*/ 76200 h 2048496"/>
                <a:gd name="connsiteX14" fmla="*/ 11907 w 1304925"/>
                <a:gd name="connsiteY14" fmla="*/ 50007 h 2048496"/>
                <a:gd name="connsiteX15" fmla="*/ 33338 w 1304925"/>
                <a:gd name="connsiteY15" fmla="*/ 38100 h 2048496"/>
                <a:gd name="connsiteX16" fmla="*/ 61913 w 1304925"/>
                <a:gd name="connsiteY16" fmla="*/ 23813 h 2048496"/>
                <a:gd name="connsiteX17" fmla="*/ 97632 w 1304925"/>
                <a:gd name="connsiteY17" fmla="*/ 7144 h 2048496"/>
                <a:gd name="connsiteX18" fmla="*/ 126207 w 1304925"/>
                <a:gd name="connsiteY18" fmla="*/ 2382 h 2048496"/>
                <a:gd name="connsiteX19" fmla="*/ 152400 w 1304925"/>
                <a:gd name="connsiteY19" fmla="*/ 2382 h 2048496"/>
                <a:gd name="connsiteX20" fmla="*/ 183357 w 1304925"/>
                <a:gd name="connsiteY20" fmla="*/ 0 h 2048496"/>
                <a:gd name="connsiteX21" fmla="*/ 216694 w 1304925"/>
                <a:gd name="connsiteY21" fmla="*/ 4763 h 2048496"/>
                <a:gd name="connsiteX22" fmla="*/ 254794 w 1304925"/>
                <a:gd name="connsiteY22" fmla="*/ 9525 h 2048496"/>
                <a:gd name="connsiteX23" fmla="*/ 304800 w 1304925"/>
                <a:gd name="connsiteY23" fmla="*/ 30957 h 2048496"/>
                <a:gd name="connsiteX24" fmla="*/ 345282 w 1304925"/>
                <a:gd name="connsiteY24" fmla="*/ 45244 h 2048496"/>
                <a:gd name="connsiteX25" fmla="*/ 400050 w 1304925"/>
                <a:gd name="connsiteY25" fmla="*/ 69057 h 2048496"/>
                <a:gd name="connsiteX26" fmla="*/ 521494 w 1304925"/>
                <a:gd name="connsiteY26" fmla="*/ 121444 h 2048496"/>
                <a:gd name="connsiteX27" fmla="*/ 661988 w 1304925"/>
                <a:gd name="connsiteY27" fmla="*/ 183357 h 2048496"/>
                <a:gd name="connsiteX28" fmla="*/ 788193 w 1304925"/>
                <a:gd name="connsiteY28" fmla="*/ 247651 h 2048496"/>
                <a:gd name="connsiteX29" fmla="*/ 919163 w 1304925"/>
                <a:gd name="connsiteY29" fmla="*/ 319088 h 2048496"/>
                <a:gd name="connsiteX30" fmla="*/ 1042988 w 1304925"/>
                <a:gd name="connsiteY30" fmla="*/ 388144 h 2048496"/>
                <a:gd name="connsiteX31" fmla="*/ 1147763 w 1304925"/>
                <a:gd name="connsiteY31" fmla="*/ 457200 h 2048496"/>
                <a:gd name="connsiteX32" fmla="*/ 1304925 w 1304925"/>
                <a:gd name="connsiteY32" fmla="*/ 564357 h 2048496"/>
                <a:gd name="connsiteX0" fmla="*/ 194546 w 1304925"/>
                <a:gd name="connsiteY0" fmla="*/ 2048496 h 2048496"/>
                <a:gd name="connsiteX1" fmla="*/ 320945 w 1304925"/>
                <a:gd name="connsiteY1" fmla="*/ 1788815 h 2048496"/>
                <a:gd name="connsiteX2" fmla="*/ 357751 w 1304925"/>
                <a:gd name="connsiteY2" fmla="*/ 1585339 h 2048496"/>
                <a:gd name="connsiteX3" fmla="*/ 370341 w 1304925"/>
                <a:gd name="connsiteY3" fmla="*/ 1448368 h 2048496"/>
                <a:gd name="connsiteX4" fmla="*/ 376879 w 1304925"/>
                <a:gd name="connsiteY4" fmla="*/ 1303714 h 2048496"/>
                <a:gd name="connsiteX5" fmla="*/ 339388 w 1304925"/>
                <a:gd name="connsiteY5" fmla="*/ 1125304 h 2048496"/>
                <a:gd name="connsiteX6" fmla="*/ 283369 w 1304925"/>
                <a:gd name="connsiteY6" fmla="*/ 938213 h 2048496"/>
                <a:gd name="connsiteX7" fmla="*/ 238125 w 1304925"/>
                <a:gd name="connsiteY7" fmla="*/ 788194 h 2048496"/>
                <a:gd name="connsiteX8" fmla="*/ 178594 w 1304925"/>
                <a:gd name="connsiteY8" fmla="*/ 616744 h 2048496"/>
                <a:gd name="connsiteX9" fmla="*/ 121444 w 1304925"/>
                <a:gd name="connsiteY9" fmla="*/ 469106 h 2048496"/>
                <a:gd name="connsiteX10" fmla="*/ 64294 w 1304925"/>
                <a:gd name="connsiteY10" fmla="*/ 333375 h 2048496"/>
                <a:gd name="connsiteX11" fmla="*/ 30957 w 1304925"/>
                <a:gd name="connsiteY11" fmla="*/ 226219 h 2048496"/>
                <a:gd name="connsiteX12" fmla="*/ 4763 w 1304925"/>
                <a:gd name="connsiteY12" fmla="*/ 142875 h 2048496"/>
                <a:gd name="connsiteX13" fmla="*/ 0 w 1304925"/>
                <a:gd name="connsiteY13" fmla="*/ 76200 h 2048496"/>
                <a:gd name="connsiteX14" fmla="*/ 11907 w 1304925"/>
                <a:gd name="connsiteY14" fmla="*/ 50007 h 2048496"/>
                <a:gd name="connsiteX15" fmla="*/ 33338 w 1304925"/>
                <a:gd name="connsiteY15" fmla="*/ 38100 h 2048496"/>
                <a:gd name="connsiteX16" fmla="*/ 61913 w 1304925"/>
                <a:gd name="connsiteY16" fmla="*/ 23813 h 2048496"/>
                <a:gd name="connsiteX17" fmla="*/ 97632 w 1304925"/>
                <a:gd name="connsiteY17" fmla="*/ 7144 h 2048496"/>
                <a:gd name="connsiteX18" fmla="*/ 126207 w 1304925"/>
                <a:gd name="connsiteY18" fmla="*/ 2382 h 2048496"/>
                <a:gd name="connsiteX19" fmla="*/ 152400 w 1304925"/>
                <a:gd name="connsiteY19" fmla="*/ 2382 h 2048496"/>
                <a:gd name="connsiteX20" fmla="*/ 183357 w 1304925"/>
                <a:gd name="connsiteY20" fmla="*/ 0 h 2048496"/>
                <a:gd name="connsiteX21" fmla="*/ 216694 w 1304925"/>
                <a:gd name="connsiteY21" fmla="*/ 4763 h 2048496"/>
                <a:gd name="connsiteX22" fmla="*/ 254794 w 1304925"/>
                <a:gd name="connsiteY22" fmla="*/ 9525 h 2048496"/>
                <a:gd name="connsiteX23" fmla="*/ 304800 w 1304925"/>
                <a:gd name="connsiteY23" fmla="*/ 30957 h 2048496"/>
                <a:gd name="connsiteX24" fmla="*/ 345282 w 1304925"/>
                <a:gd name="connsiteY24" fmla="*/ 45244 h 2048496"/>
                <a:gd name="connsiteX25" fmla="*/ 400050 w 1304925"/>
                <a:gd name="connsiteY25" fmla="*/ 69057 h 2048496"/>
                <a:gd name="connsiteX26" fmla="*/ 521494 w 1304925"/>
                <a:gd name="connsiteY26" fmla="*/ 121444 h 2048496"/>
                <a:gd name="connsiteX27" fmla="*/ 661988 w 1304925"/>
                <a:gd name="connsiteY27" fmla="*/ 183357 h 2048496"/>
                <a:gd name="connsiteX28" fmla="*/ 788193 w 1304925"/>
                <a:gd name="connsiteY28" fmla="*/ 247651 h 2048496"/>
                <a:gd name="connsiteX29" fmla="*/ 919163 w 1304925"/>
                <a:gd name="connsiteY29" fmla="*/ 319088 h 2048496"/>
                <a:gd name="connsiteX30" fmla="*/ 1042988 w 1304925"/>
                <a:gd name="connsiteY30" fmla="*/ 388144 h 2048496"/>
                <a:gd name="connsiteX31" fmla="*/ 1147763 w 1304925"/>
                <a:gd name="connsiteY31" fmla="*/ 457200 h 2048496"/>
                <a:gd name="connsiteX32" fmla="*/ 1304925 w 1304925"/>
                <a:gd name="connsiteY32" fmla="*/ 564357 h 2048496"/>
                <a:gd name="connsiteX0" fmla="*/ 194546 w 1304925"/>
                <a:gd name="connsiteY0" fmla="*/ 2048496 h 2048496"/>
                <a:gd name="connsiteX1" fmla="*/ 320945 w 1304925"/>
                <a:gd name="connsiteY1" fmla="*/ 1788815 h 2048496"/>
                <a:gd name="connsiteX2" fmla="*/ 357751 w 1304925"/>
                <a:gd name="connsiteY2" fmla="*/ 1585339 h 2048496"/>
                <a:gd name="connsiteX3" fmla="*/ 370341 w 1304925"/>
                <a:gd name="connsiteY3" fmla="*/ 1448368 h 2048496"/>
                <a:gd name="connsiteX4" fmla="*/ 376879 w 1304925"/>
                <a:gd name="connsiteY4" fmla="*/ 1303714 h 2048496"/>
                <a:gd name="connsiteX5" fmla="*/ 339388 w 1304925"/>
                <a:gd name="connsiteY5" fmla="*/ 1125304 h 2048496"/>
                <a:gd name="connsiteX6" fmla="*/ 283369 w 1304925"/>
                <a:gd name="connsiteY6" fmla="*/ 938213 h 2048496"/>
                <a:gd name="connsiteX7" fmla="*/ 238125 w 1304925"/>
                <a:gd name="connsiteY7" fmla="*/ 788194 h 2048496"/>
                <a:gd name="connsiteX8" fmla="*/ 178594 w 1304925"/>
                <a:gd name="connsiteY8" fmla="*/ 616744 h 2048496"/>
                <a:gd name="connsiteX9" fmla="*/ 121444 w 1304925"/>
                <a:gd name="connsiteY9" fmla="*/ 469106 h 2048496"/>
                <a:gd name="connsiteX10" fmla="*/ 64294 w 1304925"/>
                <a:gd name="connsiteY10" fmla="*/ 333375 h 2048496"/>
                <a:gd name="connsiteX11" fmla="*/ 30957 w 1304925"/>
                <a:gd name="connsiteY11" fmla="*/ 226219 h 2048496"/>
                <a:gd name="connsiteX12" fmla="*/ 4763 w 1304925"/>
                <a:gd name="connsiteY12" fmla="*/ 142875 h 2048496"/>
                <a:gd name="connsiteX13" fmla="*/ 0 w 1304925"/>
                <a:gd name="connsiteY13" fmla="*/ 76200 h 2048496"/>
                <a:gd name="connsiteX14" fmla="*/ 11907 w 1304925"/>
                <a:gd name="connsiteY14" fmla="*/ 50007 h 2048496"/>
                <a:gd name="connsiteX15" fmla="*/ 33338 w 1304925"/>
                <a:gd name="connsiteY15" fmla="*/ 38100 h 2048496"/>
                <a:gd name="connsiteX16" fmla="*/ 61913 w 1304925"/>
                <a:gd name="connsiteY16" fmla="*/ 23813 h 2048496"/>
                <a:gd name="connsiteX17" fmla="*/ 97632 w 1304925"/>
                <a:gd name="connsiteY17" fmla="*/ 7144 h 2048496"/>
                <a:gd name="connsiteX18" fmla="*/ 126207 w 1304925"/>
                <a:gd name="connsiteY18" fmla="*/ 2382 h 2048496"/>
                <a:gd name="connsiteX19" fmla="*/ 152400 w 1304925"/>
                <a:gd name="connsiteY19" fmla="*/ 2382 h 2048496"/>
                <a:gd name="connsiteX20" fmla="*/ 183357 w 1304925"/>
                <a:gd name="connsiteY20" fmla="*/ 0 h 2048496"/>
                <a:gd name="connsiteX21" fmla="*/ 216694 w 1304925"/>
                <a:gd name="connsiteY21" fmla="*/ 4763 h 2048496"/>
                <a:gd name="connsiteX22" fmla="*/ 254794 w 1304925"/>
                <a:gd name="connsiteY22" fmla="*/ 9525 h 2048496"/>
                <a:gd name="connsiteX23" fmla="*/ 304800 w 1304925"/>
                <a:gd name="connsiteY23" fmla="*/ 30957 h 2048496"/>
                <a:gd name="connsiteX24" fmla="*/ 345282 w 1304925"/>
                <a:gd name="connsiteY24" fmla="*/ 45244 h 2048496"/>
                <a:gd name="connsiteX25" fmla="*/ 400050 w 1304925"/>
                <a:gd name="connsiteY25" fmla="*/ 69057 h 2048496"/>
                <a:gd name="connsiteX26" fmla="*/ 521494 w 1304925"/>
                <a:gd name="connsiteY26" fmla="*/ 121444 h 2048496"/>
                <a:gd name="connsiteX27" fmla="*/ 661988 w 1304925"/>
                <a:gd name="connsiteY27" fmla="*/ 183357 h 2048496"/>
                <a:gd name="connsiteX28" fmla="*/ 788193 w 1304925"/>
                <a:gd name="connsiteY28" fmla="*/ 247651 h 2048496"/>
                <a:gd name="connsiteX29" fmla="*/ 919163 w 1304925"/>
                <a:gd name="connsiteY29" fmla="*/ 319088 h 2048496"/>
                <a:gd name="connsiteX30" fmla="*/ 1042988 w 1304925"/>
                <a:gd name="connsiteY30" fmla="*/ 388144 h 2048496"/>
                <a:gd name="connsiteX31" fmla="*/ 1147763 w 1304925"/>
                <a:gd name="connsiteY31" fmla="*/ 457200 h 2048496"/>
                <a:gd name="connsiteX32" fmla="*/ 1304925 w 1304925"/>
                <a:gd name="connsiteY32" fmla="*/ 564357 h 2048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04925" h="2048496">
                  <a:moveTo>
                    <a:pt x="194546" y="2048496"/>
                  </a:moveTo>
                  <a:cubicBezTo>
                    <a:pt x="268764" y="1917248"/>
                    <a:pt x="255894" y="1967533"/>
                    <a:pt x="320945" y="1788815"/>
                  </a:cubicBezTo>
                  <a:cubicBezTo>
                    <a:pt x="346985" y="1645282"/>
                    <a:pt x="332406" y="1742705"/>
                    <a:pt x="357751" y="1585339"/>
                  </a:cubicBezTo>
                  <a:cubicBezTo>
                    <a:pt x="374293" y="1477599"/>
                    <a:pt x="364223" y="1493421"/>
                    <a:pt x="370341" y="1448368"/>
                  </a:cubicBezTo>
                  <a:cubicBezTo>
                    <a:pt x="376459" y="1403315"/>
                    <a:pt x="375921" y="1389098"/>
                    <a:pt x="376879" y="1303714"/>
                  </a:cubicBezTo>
                  <a:cubicBezTo>
                    <a:pt x="361093" y="1175171"/>
                    <a:pt x="351885" y="1184774"/>
                    <a:pt x="339388" y="1125304"/>
                  </a:cubicBezTo>
                  <a:cubicBezTo>
                    <a:pt x="323803" y="1064387"/>
                    <a:pt x="300246" y="994398"/>
                    <a:pt x="283369" y="938213"/>
                  </a:cubicBezTo>
                  <a:cubicBezTo>
                    <a:pt x="266492" y="882028"/>
                    <a:pt x="253206" y="838200"/>
                    <a:pt x="238125" y="788194"/>
                  </a:cubicBezTo>
                  <a:lnTo>
                    <a:pt x="178594" y="616744"/>
                  </a:lnTo>
                  <a:lnTo>
                    <a:pt x="121444" y="469106"/>
                  </a:lnTo>
                  <a:lnTo>
                    <a:pt x="64294" y="333375"/>
                  </a:lnTo>
                  <a:lnTo>
                    <a:pt x="30957" y="226219"/>
                  </a:lnTo>
                  <a:lnTo>
                    <a:pt x="4763" y="142875"/>
                  </a:lnTo>
                  <a:lnTo>
                    <a:pt x="0" y="76200"/>
                  </a:lnTo>
                  <a:lnTo>
                    <a:pt x="11907" y="50007"/>
                  </a:lnTo>
                  <a:lnTo>
                    <a:pt x="33338" y="38100"/>
                  </a:lnTo>
                  <a:lnTo>
                    <a:pt x="61913" y="23813"/>
                  </a:lnTo>
                  <a:lnTo>
                    <a:pt x="97632" y="7144"/>
                  </a:lnTo>
                  <a:lnTo>
                    <a:pt x="126207" y="2382"/>
                  </a:lnTo>
                  <a:lnTo>
                    <a:pt x="152400" y="2382"/>
                  </a:lnTo>
                  <a:lnTo>
                    <a:pt x="183357" y="0"/>
                  </a:lnTo>
                  <a:lnTo>
                    <a:pt x="216694" y="4763"/>
                  </a:lnTo>
                  <a:lnTo>
                    <a:pt x="254794" y="9525"/>
                  </a:lnTo>
                  <a:lnTo>
                    <a:pt x="304800" y="30957"/>
                  </a:lnTo>
                  <a:lnTo>
                    <a:pt x="345282" y="45244"/>
                  </a:lnTo>
                  <a:lnTo>
                    <a:pt x="400050" y="69057"/>
                  </a:lnTo>
                  <a:lnTo>
                    <a:pt x="521494" y="121444"/>
                  </a:lnTo>
                  <a:cubicBezTo>
                    <a:pt x="568325" y="142082"/>
                    <a:pt x="617538" y="162323"/>
                    <a:pt x="661988" y="183357"/>
                  </a:cubicBezTo>
                  <a:cubicBezTo>
                    <a:pt x="706438" y="204392"/>
                    <a:pt x="731043" y="224631"/>
                    <a:pt x="788193" y="247651"/>
                  </a:cubicBezTo>
                  <a:lnTo>
                    <a:pt x="919163" y="319088"/>
                  </a:lnTo>
                  <a:lnTo>
                    <a:pt x="1042988" y="388144"/>
                  </a:lnTo>
                  <a:lnTo>
                    <a:pt x="1147763" y="457200"/>
                  </a:lnTo>
                  <a:lnTo>
                    <a:pt x="1304925" y="564357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tailEnd type="triangle" w="lg" len="lg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7221" y="2745588"/>
              <a:ext cx="1767691" cy="25425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0488593" y="2630032"/>
                  <a:ext cx="604589" cy="3815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de-DE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,∥</m:t>
                            </m:r>
                          </m:sub>
                        </m:sSub>
                      </m:oMath>
                    </m:oMathPara>
                  </a14:m>
                  <a:endParaRPr lang="de-DE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88593" y="2630032"/>
                  <a:ext cx="604589" cy="381515"/>
                </a:xfrm>
                <a:prstGeom prst="rect">
                  <a:avLst/>
                </a:prstGeom>
                <a:blipFill>
                  <a:blip r:embed="rId5"/>
                  <a:stretch>
                    <a:fillRect b="-3175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0488593" y="4973043"/>
                  <a:ext cx="604589" cy="3815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de-DE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,∥</m:t>
                            </m:r>
                          </m:sub>
                        </m:sSub>
                      </m:oMath>
                    </m:oMathPara>
                  </a14:m>
                  <a:endParaRPr lang="de-DE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88593" y="4973043"/>
                  <a:ext cx="604589" cy="381515"/>
                </a:xfrm>
                <a:prstGeom prst="rect">
                  <a:avLst/>
                </a:prstGeom>
                <a:blipFill>
                  <a:blip r:embed="rId6"/>
                  <a:stretch>
                    <a:fillRect b="-3175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0304531" y="4204780"/>
                  <a:ext cx="878702" cy="3815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de-DE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  <m:r>
                              <a:rPr lang="en-U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𝑬</m:t>
                            </m:r>
                            <m:r>
                              <a:rPr lang="en-U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</m:oMath>
                    </m:oMathPara>
                  </a14:m>
                  <a:endParaRPr lang="de-DE" b="1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04531" y="4204780"/>
                  <a:ext cx="878702" cy="38151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Freeform 16"/>
            <p:cNvSpPr/>
            <p:nvPr/>
          </p:nvSpPr>
          <p:spPr>
            <a:xfrm rot="10800000" flipV="1">
              <a:off x="10067266" y="2872793"/>
              <a:ext cx="342667" cy="2278695"/>
            </a:xfrm>
            <a:custGeom>
              <a:avLst/>
              <a:gdLst>
                <a:gd name="connsiteX0" fmla="*/ 32084 w 1066800"/>
                <a:gd name="connsiteY0" fmla="*/ 1780674 h 1780674"/>
                <a:gd name="connsiteX1" fmla="*/ 505326 w 1066800"/>
                <a:gd name="connsiteY1" fmla="*/ 1515979 h 1780674"/>
                <a:gd name="connsiteX2" fmla="*/ 890337 w 1066800"/>
                <a:gd name="connsiteY2" fmla="*/ 1235242 h 1780674"/>
                <a:gd name="connsiteX3" fmla="*/ 1002632 w 1066800"/>
                <a:gd name="connsiteY3" fmla="*/ 1042737 h 1780674"/>
                <a:gd name="connsiteX4" fmla="*/ 1066800 w 1066800"/>
                <a:gd name="connsiteY4" fmla="*/ 818148 h 1780674"/>
                <a:gd name="connsiteX5" fmla="*/ 1002632 w 1066800"/>
                <a:gd name="connsiteY5" fmla="*/ 681790 h 1780674"/>
                <a:gd name="connsiteX6" fmla="*/ 810126 w 1066800"/>
                <a:gd name="connsiteY6" fmla="*/ 521369 h 1780674"/>
                <a:gd name="connsiteX7" fmla="*/ 240632 w 1066800"/>
                <a:gd name="connsiteY7" fmla="*/ 104274 h 1780674"/>
                <a:gd name="connsiteX8" fmla="*/ 0 w 1066800"/>
                <a:gd name="connsiteY8" fmla="*/ 0 h 1780674"/>
                <a:gd name="connsiteX0" fmla="*/ 32084 w 1076325"/>
                <a:gd name="connsiteY0" fmla="*/ 1780674 h 1780674"/>
                <a:gd name="connsiteX1" fmla="*/ 505326 w 1076325"/>
                <a:gd name="connsiteY1" fmla="*/ 1515979 h 1780674"/>
                <a:gd name="connsiteX2" fmla="*/ 890337 w 1076325"/>
                <a:gd name="connsiteY2" fmla="*/ 1235242 h 1780674"/>
                <a:gd name="connsiteX3" fmla="*/ 1002632 w 1076325"/>
                <a:gd name="connsiteY3" fmla="*/ 1042737 h 1780674"/>
                <a:gd name="connsiteX4" fmla="*/ 1076325 w 1076325"/>
                <a:gd name="connsiteY4" fmla="*/ 889585 h 1780674"/>
                <a:gd name="connsiteX5" fmla="*/ 1002632 w 1076325"/>
                <a:gd name="connsiteY5" fmla="*/ 681790 h 1780674"/>
                <a:gd name="connsiteX6" fmla="*/ 810126 w 1076325"/>
                <a:gd name="connsiteY6" fmla="*/ 521369 h 1780674"/>
                <a:gd name="connsiteX7" fmla="*/ 240632 w 1076325"/>
                <a:gd name="connsiteY7" fmla="*/ 104274 h 1780674"/>
                <a:gd name="connsiteX8" fmla="*/ 0 w 1076325"/>
                <a:gd name="connsiteY8" fmla="*/ 0 h 1780674"/>
                <a:gd name="connsiteX0" fmla="*/ 32084 w 1076325"/>
                <a:gd name="connsiteY0" fmla="*/ 1780674 h 1780674"/>
                <a:gd name="connsiteX1" fmla="*/ 505326 w 1076325"/>
                <a:gd name="connsiteY1" fmla="*/ 1515979 h 1780674"/>
                <a:gd name="connsiteX2" fmla="*/ 890337 w 1076325"/>
                <a:gd name="connsiteY2" fmla="*/ 1235242 h 1780674"/>
                <a:gd name="connsiteX3" fmla="*/ 1002632 w 1076325"/>
                <a:gd name="connsiteY3" fmla="*/ 1042737 h 1780674"/>
                <a:gd name="connsiteX4" fmla="*/ 1076325 w 1076325"/>
                <a:gd name="connsiteY4" fmla="*/ 889585 h 1780674"/>
                <a:gd name="connsiteX5" fmla="*/ 969294 w 1076325"/>
                <a:gd name="connsiteY5" fmla="*/ 672265 h 1780674"/>
                <a:gd name="connsiteX6" fmla="*/ 810126 w 1076325"/>
                <a:gd name="connsiteY6" fmla="*/ 521369 h 1780674"/>
                <a:gd name="connsiteX7" fmla="*/ 240632 w 1076325"/>
                <a:gd name="connsiteY7" fmla="*/ 104274 h 1780674"/>
                <a:gd name="connsiteX8" fmla="*/ 0 w 1076325"/>
                <a:gd name="connsiteY8" fmla="*/ 0 h 1780674"/>
                <a:gd name="connsiteX0" fmla="*/ 32084 w 1076325"/>
                <a:gd name="connsiteY0" fmla="*/ 1780674 h 1780674"/>
                <a:gd name="connsiteX1" fmla="*/ 505326 w 1076325"/>
                <a:gd name="connsiteY1" fmla="*/ 1515979 h 1780674"/>
                <a:gd name="connsiteX2" fmla="*/ 890337 w 1076325"/>
                <a:gd name="connsiteY2" fmla="*/ 1235242 h 1780674"/>
                <a:gd name="connsiteX3" fmla="*/ 1002632 w 1076325"/>
                <a:gd name="connsiteY3" fmla="*/ 1042737 h 1780674"/>
                <a:gd name="connsiteX4" fmla="*/ 1076325 w 1076325"/>
                <a:gd name="connsiteY4" fmla="*/ 889585 h 1780674"/>
                <a:gd name="connsiteX5" fmla="*/ 969294 w 1076325"/>
                <a:gd name="connsiteY5" fmla="*/ 672265 h 1780674"/>
                <a:gd name="connsiteX6" fmla="*/ 638676 w 1076325"/>
                <a:gd name="connsiteY6" fmla="*/ 395162 h 1780674"/>
                <a:gd name="connsiteX7" fmla="*/ 240632 w 1076325"/>
                <a:gd name="connsiteY7" fmla="*/ 104274 h 1780674"/>
                <a:gd name="connsiteX8" fmla="*/ 0 w 1076325"/>
                <a:gd name="connsiteY8" fmla="*/ 0 h 1780674"/>
                <a:gd name="connsiteX0" fmla="*/ 32084 w 1076325"/>
                <a:gd name="connsiteY0" fmla="*/ 1780674 h 1780674"/>
                <a:gd name="connsiteX1" fmla="*/ 355307 w 1076325"/>
                <a:gd name="connsiteY1" fmla="*/ 1601704 h 1780674"/>
                <a:gd name="connsiteX2" fmla="*/ 890337 w 1076325"/>
                <a:gd name="connsiteY2" fmla="*/ 1235242 h 1780674"/>
                <a:gd name="connsiteX3" fmla="*/ 1002632 w 1076325"/>
                <a:gd name="connsiteY3" fmla="*/ 1042737 h 1780674"/>
                <a:gd name="connsiteX4" fmla="*/ 1076325 w 1076325"/>
                <a:gd name="connsiteY4" fmla="*/ 889585 h 1780674"/>
                <a:gd name="connsiteX5" fmla="*/ 969294 w 1076325"/>
                <a:gd name="connsiteY5" fmla="*/ 672265 h 1780674"/>
                <a:gd name="connsiteX6" fmla="*/ 638676 w 1076325"/>
                <a:gd name="connsiteY6" fmla="*/ 395162 h 1780674"/>
                <a:gd name="connsiteX7" fmla="*/ 240632 w 1076325"/>
                <a:gd name="connsiteY7" fmla="*/ 104274 h 1780674"/>
                <a:gd name="connsiteX8" fmla="*/ 0 w 1076325"/>
                <a:gd name="connsiteY8" fmla="*/ 0 h 1780674"/>
                <a:gd name="connsiteX0" fmla="*/ 32084 w 1076325"/>
                <a:gd name="connsiteY0" fmla="*/ 1780674 h 1780674"/>
                <a:gd name="connsiteX1" fmla="*/ 355307 w 1076325"/>
                <a:gd name="connsiteY1" fmla="*/ 1601704 h 1780674"/>
                <a:gd name="connsiteX2" fmla="*/ 890337 w 1076325"/>
                <a:gd name="connsiteY2" fmla="*/ 1235242 h 1780674"/>
                <a:gd name="connsiteX3" fmla="*/ 1002632 w 1076325"/>
                <a:gd name="connsiteY3" fmla="*/ 1042737 h 1780674"/>
                <a:gd name="connsiteX4" fmla="*/ 1076325 w 1076325"/>
                <a:gd name="connsiteY4" fmla="*/ 889585 h 1780674"/>
                <a:gd name="connsiteX5" fmla="*/ 969294 w 1076325"/>
                <a:gd name="connsiteY5" fmla="*/ 672265 h 1780674"/>
                <a:gd name="connsiteX6" fmla="*/ 638676 w 1076325"/>
                <a:gd name="connsiteY6" fmla="*/ 395162 h 1780674"/>
                <a:gd name="connsiteX7" fmla="*/ 371601 w 1076325"/>
                <a:gd name="connsiteY7" fmla="*/ 213812 h 1780674"/>
                <a:gd name="connsiteX8" fmla="*/ 0 w 1076325"/>
                <a:gd name="connsiteY8" fmla="*/ 0 h 1780674"/>
                <a:gd name="connsiteX0" fmla="*/ 32084 w 1076325"/>
                <a:gd name="connsiteY0" fmla="*/ 1780674 h 1780674"/>
                <a:gd name="connsiteX1" fmla="*/ 355307 w 1076325"/>
                <a:gd name="connsiteY1" fmla="*/ 1601704 h 1780674"/>
                <a:gd name="connsiteX2" fmla="*/ 890337 w 1076325"/>
                <a:gd name="connsiteY2" fmla="*/ 1235242 h 1780674"/>
                <a:gd name="connsiteX3" fmla="*/ 1002632 w 1076325"/>
                <a:gd name="connsiteY3" fmla="*/ 1042737 h 1780674"/>
                <a:gd name="connsiteX4" fmla="*/ 1076325 w 1076325"/>
                <a:gd name="connsiteY4" fmla="*/ 889585 h 1780674"/>
                <a:gd name="connsiteX5" fmla="*/ 969294 w 1076325"/>
                <a:gd name="connsiteY5" fmla="*/ 672265 h 1780674"/>
                <a:gd name="connsiteX6" fmla="*/ 638676 w 1076325"/>
                <a:gd name="connsiteY6" fmla="*/ 395162 h 1780674"/>
                <a:gd name="connsiteX7" fmla="*/ 371601 w 1076325"/>
                <a:gd name="connsiteY7" fmla="*/ 213812 h 1780674"/>
                <a:gd name="connsiteX8" fmla="*/ 0 w 1076325"/>
                <a:gd name="connsiteY8" fmla="*/ 0 h 1780674"/>
                <a:gd name="connsiteX0" fmla="*/ 32084 w 1076325"/>
                <a:gd name="connsiteY0" fmla="*/ 1780674 h 1780674"/>
                <a:gd name="connsiteX1" fmla="*/ 355307 w 1076325"/>
                <a:gd name="connsiteY1" fmla="*/ 1601704 h 1780674"/>
                <a:gd name="connsiteX2" fmla="*/ 890337 w 1076325"/>
                <a:gd name="connsiteY2" fmla="*/ 1235242 h 1780674"/>
                <a:gd name="connsiteX3" fmla="*/ 1002632 w 1076325"/>
                <a:gd name="connsiteY3" fmla="*/ 1042737 h 1780674"/>
                <a:gd name="connsiteX4" fmla="*/ 1076325 w 1076325"/>
                <a:gd name="connsiteY4" fmla="*/ 889585 h 1780674"/>
                <a:gd name="connsiteX5" fmla="*/ 969294 w 1076325"/>
                <a:gd name="connsiteY5" fmla="*/ 672265 h 1780674"/>
                <a:gd name="connsiteX6" fmla="*/ 638676 w 1076325"/>
                <a:gd name="connsiteY6" fmla="*/ 395162 h 1780674"/>
                <a:gd name="connsiteX7" fmla="*/ 371601 w 1076325"/>
                <a:gd name="connsiteY7" fmla="*/ 213812 h 1780674"/>
                <a:gd name="connsiteX8" fmla="*/ 0 w 1076325"/>
                <a:gd name="connsiteY8" fmla="*/ 0 h 1780674"/>
                <a:gd name="connsiteX0" fmla="*/ 32084 w 1076325"/>
                <a:gd name="connsiteY0" fmla="*/ 1780674 h 1780674"/>
                <a:gd name="connsiteX1" fmla="*/ 355307 w 1076325"/>
                <a:gd name="connsiteY1" fmla="*/ 1601704 h 1780674"/>
                <a:gd name="connsiteX2" fmla="*/ 890337 w 1076325"/>
                <a:gd name="connsiteY2" fmla="*/ 1235242 h 1780674"/>
                <a:gd name="connsiteX3" fmla="*/ 1019301 w 1076325"/>
                <a:gd name="connsiteY3" fmla="*/ 1066550 h 1780674"/>
                <a:gd name="connsiteX4" fmla="*/ 1076325 w 1076325"/>
                <a:gd name="connsiteY4" fmla="*/ 889585 h 1780674"/>
                <a:gd name="connsiteX5" fmla="*/ 969294 w 1076325"/>
                <a:gd name="connsiteY5" fmla="*/ 672265 h 1780674"/>
                <a:gd name="connsiteX6" fmla="*/ 638676 w 1076325"/>
                <a:gd name="connsiteY6" fmla="*/ 395162 h 1780674"/>
                <a:gd name="connsiteX7" fmla="*/ 371601 w 1076325"/>
                <a:gd name="connsiteY7" fmla="*/ 213812 h 1780674"/>
                <a:gd name="connsiteX8" fmla="*/ 0 w 1076325"/>
                <a:gd name="connsiteY8" fmla="*/ 0 h 1780674"/>
                <a:gd name="connsiteX0" fmla="*/ 32084 w 1076325"/>
                <a:gd name="connsiteY0" fmla="*/ 1780674 h 1780674"/>
                <a:gd name="connsiteX1" fmla="*/ 355307 w 1076325"/>
                <a:gd name="connsiteY1" fmla="*/ 1601704 h 1780674"/>
                <a:gd name="connsiteX2" fmla="*/ 878430 w 1076325"/>
                <a:gd name="connsiteY2" fmla="*/ 1213810 h 1780674"/>
                <a:gd name="connsiteX3" fmla="*/ 1019301 w 1076325"/>
                <a:gd name="connsiteY3" fmla="*/ 1066550 h 1780674"/>
                <a:gd name="connsiteX4" fmla="*/ 1076325 w 1076325"/>
                <a:gd name="connsiteY4" fmla="*/ 889585 h 1780674"/>
                <a:gd name="connsiteX5" fmla="*/ 969294 w 1076325"/>
                <a:gd name="connsiteY5" fmla="*/ 672265 h 1780674"/>
                <a:gd name="connsiteX6" fmla="*/ 638676 w 1076325"/>
                <a:gd name="connsiteY6" fmla="*/ 395162 h 1780674"/>
                <a:gd name="connsiteX7" fmla="*/ 371601 w 1076325"/>
                <a:gd name="connsiteY7" fmla="*/ 213812 h 1780674"/>
                <a:gd name="connsiteX8" fmla="*/ 0 w 1076325"/>
                <a:gd name="connsiteY8" fmla="*/ 0 h 1780674"/>
                <a:gd name="connsiteX0" fmla="*/ 32084 w 1076325"/>
                <a:gd name="connsiteY0" fmla="*/ 1780674 h 1780674"/>
                <a:gd name="connsiteX1" fmla="*/ 355307 w 1076325"/>
                <a:gd name="connsiteY1" fmla="*/ 1601704 h 1780674"/>
                <a:gd name="connsiteX2" fmla="*/ 878430 w 1076325"/>
                <a:gd name="connsiteY2" fmla="*/ 1213810 h 1780674"/>
                <a:gd name="connsiteX3" fmla="*/ 1019301 w 1076325"/>
                <a:gd name="connsiteY3" fmla="*/ 1066550 h 1780674"/>
                <a:gd name="connsiteX4" fmla="*/ 1076325 w 1076325"/>
                <a:gd name="connsiteY4" fmla="*/ 889585 h 1780674"/>
                <a:gd name="connsiteX5" fmla="*/ 955007 w 1076325"/>
                <a:gd name="connsiteY5" fmla="*/ 686553 h 1780674"/>
                <a:gd name="connsiteX6" fmla="*/ 638676 w 1076325"/>
                <a:gd name="connsiteY6" fmla="*/ 395162 h 1780674"/>
                <a:gd name="connsiteX7" fmla="*/ 371601 w 1076325"/>
                <a:gd name="connsiteY7" fmla="*/ 213812 h 1780674"/>
                <a:gd name="connsiteX8" fmla="*/ 0 w 1076325"/>
                <a:gd name="connsiteY8" fmla="*/ 0 h 1780674"/>
                <a:gd name="connsiteX0" fmla="*/ 32084 w 1076325"/>
                <a:gd name="connsiteY0" fmla="*/ 1780674 h 1780674"/>
                <a:gd name="connsiteX1" fmla="*/ 355307 w 1076325"/>
                <a:gd name="connsiteY1" fmla="*/ 1601704 h 1780674"/>
                <a:gd name="connsiteX2" fmla="*/ 878430 w 1076325"/>
                <a:gd name="connsiteY2" fmla="*/ 1213810 h 1780674"/>
                <a:gd name="connsiteX3" fmla="*/ 1019301 w 1076325"/>
                <a:gd name="connsiteY3" fmla="*/ 1066550 h 1780674"/>
                <a:gd name="connsiteX4" fmla="*/ 1076325 w 1076325"/>
                <a:gd name="connsiteY4" fmla="*/ 889585 h 1780674"/>
                <a:gd name="connsiteX5" fmla="*/ 938338 w 1076325"/>
                <a:gd name="connsiteY5" fmla="*/ 684172 h 1780674"/>
                <a:gd name="connsiteX6" fmla="*/ 638676 w 1076325"/>
                <a:gd name="connsiteY6" fmla="*/ 395162 h 1780674"/>
                <a:gd name="connsiteX7" fmla="*/ 371601 w 1076325"/>
                <a:gd name="connsiteY7" fmla="*/ 213812 h 1780674"/>
                <a:gd name="connsiteX8" fmla="*/ 0 w 1076325"/>
                <a:gd name="connsiteY8" fmla="*/ 0 h 1780674"/>
                <a:gd name="connsiteX0" fmla="*/ 32084 w 1076325"/>
                <a:gd name="connsiteY0" fmla="*/ 1780674 h 1780674"/>
                <a:gd name="connsiteX1" fmla="*/ 355307 w 1076325"/>
                <a:gd name="connsiteY1" fmla="*/ 1601704 h 1780674"/>
                <a:gd name="connsiteX2" fmla="*/ 878430 w 1076325"/>
                <a:gd name="connsiteY2" fmla="*/ 1213810 h 1780674"/>
                <a:gd name="connsiteX3" fmla="*/ 1019301 w 1076325"/>
                <a:gd name="connsiteY3" fmla="*/ 1066550 h 1780674"/>
                <a:gd name="connsiteX4" fmla="*/ 1076325 w 1076325"/>
                <a:gd name="connsiteY4" fmla="*/ 889585 h 1780674"/>
                <a:gd name="connsiteX5" fmla="*/ 938338 w 1076325"/>
                <a:gd name="connsiteY5" fmla="*/ 684172 h 1780674"/>
                <a:gd name="connsiteX6" fmla="*/ 638676 w 1076325"/>
                <a:gd name="connsiteY6" fmla="*/ 395162 h 1780674"/>
                <a:gd name="connsiteX7" fmla="*/ 371601 w 1076325"/>
                <a:gd name="connsiteY7" fmla="*/ 213812 h 1780674"/>
                <a:gd name="connsiteX8" fmla="*/ 0 w 1076325"/>
                <a:gd name="connsiteY8" fmla="*/ 0 h 1780674"/>
                <a:gd name="connsiteX0" fmla="*/ 32084 w 1076325"/>
                <a:gd name="connsiteY0" fmla="*/ 1780674 h 1780674"/>
                <a:gd name="connsiteX1" fmla="*/ 355307 w 1076325"/>
                <a:gd name="connsiteY1" fmla="*/ 1601704 h 1780674"/>
                <a:gd name="connsiteX2" fmla="*/ 878430 w 1076325"/>
                <a:gd name="connsiteY2" fmla="*/ 1213810 h 1780674"/>
                <a:gd name="connsiteX3" fmla="*/ 1019301 w 1076325"/>
                <a:gd name="connsiteY3" fmla="*/ 1066550 h 1780674"/>
                <a:gd name="connsiteX4" fmla="*/ 1076325 w 1076325"/>
                <a:gd name="connsiteY4" fmla="*/ 889585 h 1780674"/>
                <a:gd name="connsiteX5" fmla="*/ 938338 w 1076325"/>
                <a:gd name="connsiteY5" fmla="*/ 684172 h 1780674"/>
                <a:gd name="connsiteX6" fmla="*/ 626770 w 1076325"/>
                <a:gd name="connsiteY6" fmla="*/ 409449 h 1780674"/>
                <a:gd name="connsiteX7" fmla="*/ 371601 w 1076325"/>
                <a:gd name="connsiteY7" fmla="*/ 213812 h 1780674"/>
                <a:gd name="connsiteX8" fmla="*/ 0 w 1076325"/>
                <a:gd name="connsiteY8" fmla="*/ 0 h 1780674"/>
                <a:gd name="connsiteX0" fmla="*/ 32084 w 1076325"/>
                <a:gd name="connsiteY0" fmla="*/ 1780674 h 1780674"/>
                <a:gd name="connsiteX1" fmla="*/ 355307 w 1076325"/>
                <a:gd name="connsiteY1" fmla="*/ 1601704 h 1780674"/>
                <a:gd name="connsiteX2" fmla="*/ 878430 w 1076325"/>
                <a:gd name="connsiteY2" fmla="*/ 1213810 h 1780674"/>
                <a:gd name="connsiteX3" fmla="*/ 1019301 w 1076325"/>
                <a:gd name="connsiteY3" fmla="*/ 1066550 h 1780674"/>
                <a:gd name="connsiteX4" fmla="*/ 1076325 w 1076325"/>
                <a:gd name="connsiteY4" fmla="*/ 889585 h 1780674"/>
                <a:gd name="connsiteX5" fmla="*/ 938338 w 1076325"/>
                <a:gd name="connsiteY5" fmla="*/ 684172 h 1780674"/>
                <a:gd name="connsiteX6" fmla="*/ 626770 w 1076325"/>
                <a:gd name="connsiteY6" fmla="*/ 409449 h 1780674"/>
                <a:gd name="connsiteX7" fmla="*/ 371601 w 1076325"/>
                <a:gd name="connsiteY7" fmla="*/ 213812 h 1780674"/>
                <a:gd name="connsiteX8" fmla="*/ 0 w 1076325"/>
                <a:gd name="connsiteY8" fmla="*/ 0 h 1780674"/>
                <a:gd name="connsiteX0" fmla="*/ 32084 w 1076325"/>
                <a:gd name="connsiteY0" fmla="*/ 1780674 h 1780674"/>
                <a:gd name="connsiteX1" fmla="*/ 355307 w 1076325"/>
                <a:gd name="connsiteY1" fmla="*/ 1601704 h 1780674"/>
                <a:gd name="connsiteX2" fmla="*/ 878430 w 1076325"/>
                <a:gd name="connsiteY2" fmla="*/ 1213810 h 1780674"/>
                <a:gd name="connsiteX3" fmla="*/ 1019301 w 1076325"/>
                <a:gd name="connsiteY3" fmla="*/ 1066550 h 1780674"/>
                <a:gd name="connsiteX4" fmla="*/ 1076325 w 1076325"/>
                <a:gd name="connsiteY4" fmla="*/ 889585 h 1780674"/>
                <a:gd name="connsiteX5" fmla="*/ 938338 w 1076325"/>
                <a:gd name="connsiteY5" fmla="*/ 684172 h 1780674"/>
                <a:gd name="connsiteX6" fmla="*/ 626770 w 1076325"/>
                <a:gd name="connsiteY6" fmla="*/ 409449 h 1780674"/>
                <a:gd name="connsiteX7" fmla="*/ 366838 w 1076325"/>
                <a:gd name="connsiteY7" fmla="*/ 225718 h 1780674"/>
                <a:gd name="connsiteX8" fmla="*/ 0 w 1076325"/>
                <a:gd name="connsiteY8" fmla="*/ 0 h 1780674"/>
                <a:gd name="connsiteX0" fmla="*/ 32084 w 1076325"/>
                <a:gd name="connsiteY0" fmla="*/ 1780674 h 1780674"/>
                <a:gd name="connsiteX1" fmla="*/ 350544 w 1076325"/>
                <a:gd name="connsiteY1" fmla="*/ 1589798 h 1780674"/>
                <a:gd name="connsiteX2" fmla="*/ 878430 w 1076325"/>
                <a:gd name="connsiteY2" fmla="*/ 1213810 h 1780674"/>
                <a:gd name="connsiteX3" fmla="*/ 1019301 w 1076325"/>
                <a:gd name="connsiteY3" fmla="*/ 1066550 h 1780674"/>
                <a:gd name="connsiteX4" fmla="*/ 1076325 w 1076325"/>
                <a:gd name="connsiteY4" fmla="*/ 889585 h 1780674"/>
                <a:gd name="connsiteX5" fmla="*/ 938338 w 1076325"/>
                <a:gd name="connsiteY5" fmla="*/ 684172 h 1780674"/>
                <a:gd name="connsiteX6" fmla="*/ 626770 w 1076325"/>
                <a:gd name="connsiteY6" fmla="*/ 409449 h 1780674"/>
                <a:gd name="connsiteX7" fmla="*/ 366838 w 1076325"/>
                <a:gd name="connsiteY7" fmla="*/ 225718 h 1780674"/>
                <a:gd name="connsiteX8" fmla="*/ 0 w 1076325"/>
                <a:gd name="connsiteY8" fmla="*/ 0 h 1780674"/>
                <a:gd name="connsiteX0" fmla="*/ 32084 w 1076325"/>
                <a:gd name="connsiteY0" fmla="*/ 1780674 h 1780674"/>
                <a:gd name="connsiteX1" fmla="*/ 350544 w 1076325"/>
                <a:gd name="connsiteY1" fmla="*/ 1589798 h 1780674"/>
                <a:gd name="connsiteX2" fmla="*/ 680398 w 1076325"/>
                <a:gd name="connsiteY2" fmla="*/ 1357085 h 1780674"/>
                <a:gd name="connsiteX3" fmla="*/ 878430 w 1076325"/>
                <a:gd name="connsiteY3" fmla="*/ 1213810 h 1780674"/>
                <a:gd name="connsiteX4" fmla="*/ 1019301 w 1076325"/>
                <a:gd name="connsiteY4" fmla="*/ 1066550 h 1780674"/>
                <a:gd name="connsiteX5" fmla="*/ 1076325 w 1076325"/>
                <a:gd name="connsiteY5" fmla="*/ 889585 h 1780674"/>
                <a:gd name="connsiteX6" fmla="*/ 938338 w 1076325"/>
                <a:gd name="connsiteY6" fmla="*/ 684172 h 1780674"/>
                <a:gd name="connsiteX7" fmla="*/ 626770 w 1076325"/>
                <a:gd name="connsiteY7" fmla="*/ 409449 h 1780674"/>
                <a:gd name="connsiteX8" fmla="*/ 366838 w 1076325"/>
                <a:gd name="connsiteY8" fmla="*/ 225718 h 1780674"/>
                <a:gd name="connsiteX9" fmla="*/ 0 w 1076325"/>
                <a:gd name="connsiteY9" fmla="*/ 0 h 1780674"/>
                <a:gd name="connsiteX0" fmla="*/ 32084 w 1081560"/>
                <a:gd name="connsiteY0" fmla="*/ 1780674 h 1780674"/>
                <a:gd name="connsiteX1" fmla="*/ 350544 w 1081560"/>
                <a:gd name="connsiteY1" fmla="*/ 1589798 h 1780674"/>
                <a:gd name="connsiteX2" fmla="*/ 680398 w 1081560"/>
                <a:gd name="connsiteY2" fmla="*/ 1357085 h 1780674"/>
                <a:gd name="connsiteX3" fmla="*/ 878430 w 1081560"/>
                <a:gd name="connsiteY3" fmla="*/ 1213810 h 1780674"/>
                <a:gd name="connsiteX4" fmla="*/ 1019301 w 1081560"/>
                <a:gd name="connsiteY4" fmla="*/ 1066550 h 1780674"/>
                <a:gd name="connsiteX5" fmla="*/ 1049492 w 1081560"/>
                <a:gd name="connsiteY5" fmla="*/ 990373 h 1780674"/>
                <a:gd name="connsiteX6" fmla="*/ 1076325 w 1081560"/>
                <a:gd name="connsiteY6" fmla="*/ 889585 h 1780674"/>
                <a:gd name="connsiteX7" fmla="*/ 938338 w 1081560"/>
                <a:gd name="connsiteY7" fmla="*/ 684172 h 1780674"/>
                <a:gd name="connsiteX8" fmla="*/ 626770 w 1081560"/>
                <a:gd name="connsiteY8" fmla="*/ 409449 h 1780674"/>
                <a:gd name="connsiteX9" fmla="*/ 366838 w 1081560"/>
                <a:gd name="connsiteY9" fmla="*/ 225718 h 1780674"/>
                <a:gd name="connsiteX10" fmla="*/ 0 w 1081560"/>
                <a:gd name="connsiteY10" fmla="*/ 0 h 1780674"/>
                <a:gd name="connsiteX0" fmla="*/ 32084 w 1092460"/>
                <a:gd name="connsiteY0" fmla="*/ 1780674 h 1780674"/>
                <a:gd name="connsiteX1" fmla="*/ 350544 w 1092460"/>
                <a:gd name="connsiteY1" fmla="*/ 1589798 h 1780674"/>
                <a:gd name="connsiteX2" fmla="*/ 680398 w 1092460"/>
                <a:gd name="connsiteY2" fmla="*/ 1357085 h 1780674"/>
                <a:gd name="connsiteX3" fmla="*/ 878430 w 1092460"/>
                <a:gd name="connsiteY3" fmla="*/ 1213810 h 1780674"/>
                <a:gd name="connsiteX4" fmla="*/ 1019301 w 1092460"/>
                <a:gd name="connsiteY4" fmla="*/ 1066550 h 1780674"/>
                <a:gd name="connsiteX5" fmla="*/ 1049492 w 1092460"/>
                <a:gd name="connsiteY5" fmla="*/ 990373 h 1780674"/>
                <a:gd name="connsiteX6" fmla="*/ 1088231 w 1092460"/>
                <a:gd name="connsiteY6" fmla="*/ 906254 h 1780674"/>
                <a:gd name="connsiteX7" fmla="*/ 938338 w 1092460"/>
                <a:gd name="connsiteY7" fmla="*/ 684172 h 1780674"/>
                <a:gd name="connsiteX8" fmla="*/ 626770 w 1092460"/>
                <a:gd name="connsiteY8" fmla="*/ 409449 h 1780674"/>
                <a:gd name="connsiteX9" fmla="*/ 366838 w 1092460"/>
                <a:gd name="connsiteY9" fmla="*/ 225718 h 1780674"/>
                <a:gd name="connsiteX10" fmla="*/ 0 w 1092460"/>
                <a:gd name="connsiteY10" fmla="*/ 0 h 1780674"/>
                <a:gd name="connsiteX0" fmla="*/ 32084 w 1088310"/>
                <a:gd name="connsiteY0" fmla="*/ 1780674 h 1780674"/>
                <a:gd name="connsiteX1" fmla="*/ 350544 w 1088310"/>
                <a:gd name="connsiteY1" fmla="*/ 1589798 h 1780674"/>
                <a:gd name="connsiteX2" fmla="*/ 680398 w 1088310"/>
                <a:gd name="connsiteY2" fmla="*/ 1357085 h 1780674"/>
                <a:gd name="connsiteX3" fmla="*/ 878430 w 1088310"/>
                <a:gd name="connsiteY3" fmla="*/ 1213810 h 1780674"/>
                <a:gd name="connsiteX4" fmla="*/ 1019301 w 1088310"/>
                <a:gd name="connsiteY4" fmla="*/ 1066550 h 1780674"/>
                <a:gd name="connsiteX5" fmla="*/ 1049492 w 1088310"/>
                <a:gd name="connsiteY5" fmla="*/ 990373 h 1780674"/>
                <a:gd name="connsiteX6" fmla="*/ 1088231 w 1088310"/>
                <a:gd name="connsiteY6" fmla="*/ 906254 h 1780674"/>
                <a:gd name="connsiteX7" fmla="*/ 938338 w 1088310"/>
                <a:gd name="connsiteY7" fmla="*/ 684172 h 1780674"/>
                <a:gd name="connsiteX8" fmla="*/ 626770 w 1088310"/>
                <a:gd name="connsiteY8" fmla="*/ 409449 h 1780674"/>
                <a:gd name="connsiteX9" fmla="*/ 366838 w 1088310"/>
                <a:gd name="connsiteY9" fmla="*/ 225718 h 1780674"/>
                <a:gd name="connsiteX10" fmla="*/ 0 w 1088310"/>
                <a:gd name="connsiteY10" fmla="*/ 0 h 1780674"/>
                <a:gd name="connsiteX0" fmla="*/ 32084 w 1088424"/>
                <a:gd name="connsiteY0" fmla="*/ 1780674 h 1780674"/>
                <a:gd name="connsiteX1" fmla="*/ 350544 w 1088424"/>
                <a:gd name="connsiteY1" fmla="*/ 1589798 h 1780674"/>
                <a:gd name="connsiteX2" fmla="*/ 680398 w 1088424"/>
                <a:gd name="connsiteY2" fmla="*/ 1357085 h 1780674"/>
                <a:gd name="connsiteX3" fmla="*/ 878430 w 1088424"/>
                <a:gd name="connsiteY3" fmla="*/ 1213810 h 1780674"/>
                <a:gd name="connsiteX4" fmla="*/ 1019301 w 1088424"/>
                <a:gd name="connsiteY4" fmla="*/ 1066550 h 1780674"/>
                <a:gd name="connsiteX5" fmla="*/ 1049492 w 1088424"/>
                <a:gd name="connsiteY5" fmla="*/ 990373 h 1780674"/>
                <a:gd name="connsiteX6" fmla="*/ 1088231 w 1088424"/>
                <a:gd name="connsiteY6" fmla="*/ 906254 h 1780674"/>
                <a:gd name="connsiteX7" fmla="*/ 938338 w 1088424"/>
                <a:gd name="connsiteY7" fmla="*/ 684172 h 1780674"/>
                <a:gd name="connsiteX8" fmla="*/ 626770 w 1088424"/>
                <a:gd name="connsiteY8" fmla="*/ 409449 h 1780674"/>
                <a:gd name="connsiteX9" fmla="*/ 366838 w 1088424"/>
                <a:gd name="connsiteY9" fmla="*/ 225718 h 1780674"/>
                <a:gd name="connsiteX10" fmla="*/ 0 w 1088424"/>
                <a:gd name="connsiteY10" fmla="*/ 0 h 1780674"/>
                <a:gd name="connsiteX0" fmla="*/ 32084 w 1088435"/>
                <a:gd name="connsiteY0" fmla="*/ 1780674 h 1780674"/>
                <a:gd name="connsiteX1" fmla="*/ 350544 w 1088435"/>
                <a:gd name="connsiteY1" fmla="*/ 1589798 h 1780674"/>
                <a:gd name="connsiteX2" fmla="*/ 680398 w 1088435"/>
                <a:gd name="connsiteY2" fmla="*/ 1357085 h 1780674"/>
                <a:gd name="connsiteX3" fmla="*/ 878430 w 1088435"/>
                <a:gd name="connsiteY3" fmla="*/ 1213810 h 1780674"/>
                <a:gd name="connsiteX4" fmla="*/ 1019301 w 1088435"/>
                <a:gd name="connsiteY4" fmla="*/ 1066550 h 1780674"/>
                <a:gd name="connsiteX5" fmla="*/ 1049492 w 1088435"/>
                <a:gd name="connsiteY5" fmla="*/ 990373 h 1780674"/>
                <a:gd name="connsiteX6" fmla="*/ 1088231 w 1088435"/>
                <a:gd name="connsiteY6" fmla="*/ 906254 h 1780674"/>
                <a:gd name="connsiteX7" fmla="*/ 943101 w 1088435"/>
                <a:gd name="connsiteY7" fmla="*/ 672266 h 1780674"/>
                <a:gd name="connsiteX8" fmla="*/ 626770 w 1088435"/>
                <a:gd name="connsiteY8" fmla="*/ 409449 h 1780674"/>
                <a:gd name="connsiteX9" fmla="*/ 366838 w 1088435"/>
                <a:gd name="connsiteY9" fmla="*/ 225718 h 1780674"/>
                <a:gd name="connsiteX10" fmla="*/ 0 w 1088435"/>
                <a:gd name="connsiteY10" fmla="*/ 0 h 1780674"/>
                <a:gd name="connsiteX0" fmla="*/ 32084 w 1088435"/>
                <a:gd name="connsiteY0" fmla="*/ 1780674 h 1780674"/>
                <a:gd name="connsiteX1" fmla="*/ 350544 w 1088435"/>
                <a:gd name="connsiteY1" fmla="*/ 1589798 h 1780674"/>
                <a:gd name="connsiteX2" fmla="*/ 680398 w 1088435"/>
                <a:gd name="connsiteY2" fmla="*/ 1357085 h 1780674"/>
                <a:gd name="connsiteX3" fmla="*/ 878430 w 1088435"/>
                <a:gd name="connsiteY3" fmla="*/ 1213810 h 1780674"/>
                <a:gd name="connsiteX4" fmla="*/ 1019301 w 1088435"/>
                <a:gd name="connsiteY4" fmla="*/ 1066550 h 1780674"/>
                <a:gd name="connsiteX5" fmla="*/ 1063780 w 1088435"/>
                <a:gd name="connsiteY5" fmla="*/ 992754 h 1780674"/>
                <a:gd name="connsiteX6" fmla="*/ 1088231 w 1088435"/>
                <a:gd name="connsiteY6" fmla="*/ 906254 h 1780674"/>
                <a:gd name="connsiteX7" fmla="*/ 943101 w 1088435"/>
                <a:gd name="connsiteY7" fmla="*/ 672266 h 1780674"/>
                <a:gd name="connsiteX8" fmla="*/ 626770 w 1088435"/>
                <a:gd name="connsiteY8" fmla="*/ 409449 h 1780674"/>
                <a:gd name="connsiteX9" fmla="*/ 366838 w 1088435"/>
                <a:gd name="connsiteY9" fmla="*/ 225718 h 1780674"/>
                <a:gd name="connsiteX10" fmla="*/ 0 w 1088435"/>
                <a:gd name="connsiteY10" fmla="*/ 0 h 1780674"/>
                <a:gd name="connsiteX0" fmla="*/ 32084 w 1088435"/>
                <a:gd name="connsiteY0" fmla="*/ 1780674 h 1780674"/>
                <a:gd name="connsiteX1" fmla="*/ 350544 w 1088435"/>
                <a:gd name="connsiteY1" fmla="*/ 1589798 h 1780674"/>
                <a:gd name="connsiteX2" fmla="*/ 680398 w 1088435"/>
                <a:gd name="connsiteY2" fmla="*/ 1357085 h 1780674"/>
                <a:gd name="connsiteX3" fmla="*/ 878430 w 1088435"/>
                <a:gd name="connsiteY3" fmla="*/ 1213810 h 1780674"/>
                <a:gd name="connsiteX4" fmla="*/ 1019301 w 1088435"/>
                <a:gd name="connsiteY4" fmla="*/ 1066550 h 1780674"/>
                <a:gd name="connsiteX5" fmla="*/ 1063780 w 1088435"/>
                <a:gd name="connsiteY5" fmla="*/ 992754 h 1780674"/>
                <a:gd name="connsiteX6" fmla="*/ 1088231 w 1088435"/>
                <a:gd name="connsiteY6" fmla="*/ 906254 h 1780674"/>
                <a:gd name="connsiteX7" fmla="*/ 943101 w 1088435"/>
                <a:gd name="connsiteY7" fmla="*/ 672266 h 1780674"/>
                <a:gd name="connsiteX8" fmla="*/ 626770 w 1088435"/>
                <a:gd name="connsiteY8" fmla="*/ 409449 h 1780674"/>
                <a:gd name="connsiteX9" fmla="*/ 366838 w 1088435"/>
                <a:gd name="connsiteY9" fmla="*/ 225718 h 1780674"/>
                <a:gd name="connsiteX10" fmla="*/ 0 w 1088435"/>
                <a:gd name="connsiteY10" fmla="*/ 0 h 1780674"/>
                <a:gd name="connsiteX0" fmla="*/ 32084 w 1089210"/>
                <a:gd name="connsiteY0" fmla="*/ 1780674 h 1780674"/>
                <a:gd name="connsiteX1" fmla="*/ 350544 w 1089210"/>
                <a:gd name="connsiteY1" fmla="*/ 1589798 h 1780674"/>
                <a:gd name="connsiteX2" fmla="*/ 680398 w 1089210"/>
                <a:gd name="connsiteY2" fmla="*/ 1357085 h 1780674"/>
                <a:gd name="connsiteX3" fmla="*/ 878430 w 1089210"/>
                <a:gd name="connsiteY3" fmla="*/ 1213810 h 1780674"/>
                <a:gd name="connsiteX4" fmla="*/ 1019301 w 1089210"/>
                <a:gd name="connsiteY4" fmla="*/ 1066550 h 1780674"/>
                <a:gd name="connsiteX5" fmla="*/ 1063780 w 1089210"/>
                <a:gd name="connsiteY5" fmla="*/ 992754 h 1780674"/>
                <a:gd name="connsiteX6" fmla="*/ 1088231 w 1089210"/>
                <a:gd name="connsiteY6" fmla="*/ 906254 h 1780674"/>
                <a:gd name="connsiteX7" fmla="*/ 943101 w 1089210"/>
                <a:gd name="connsiteY7" fmla="*/ 672266 h 1780674"/>
                <a:gd name="connsiteX8" fmla="*/ 626770 w 1089210"/>
                <a:gd name="connsiteY8" fmla="*/ 409449 h 1780674"/>
                <a:gd name="connsiteX9" fmla="*/ 366838 w 1089210"/>
                <a:gd name="connsiteY9" fmla="*/ 225718 h 1780674"/>
                <a:gd name="connsiteX10" fmla="*/ 0 w 1089210"/>
                <a:gd name="connsiteY10" fmla="*/ 0 h 1780674"/>
                <a:gd name="connsiteX0" fmla="*/ 32084 w 1089686"/>
                <a:gd name="connsiteY0" fmla="*/ 1780674 h 1780674"/>
                <a:gd name="connsiteX1" fmla="*/ 350544 w 1089686"/>
                <a:gd name="connsiteY1" fmla="*/ 1589798 h 1780674"/>
                <a:gd name="connsiteX2" fmla="*/ 680398 w 1089686"/>
                <a:gd name="connsiteY2" fmla="*/ 1357085 h 1780674"/>
                <a:gd name="connsiteX3" fmla="*/ 878430 w 1089686"/>
                <a:gd name="connsiteY3" fmla="*/ 1213810 h 1780674"/>
                <a:gd name="connsiteX4" fmla="*/ 1019301 w 1089686"/>
                <a:gd name="connsiteY4" fmla="*/ 1066550 h 1780674"/>
                <a:gd name="connsiteX5" fmla="*/ 1066161 w 1089686"/>
                <a:gd name="connsiteY5" fmla="*/ 999897 h 1780674"/>
                <a:gd name="connsiteX6" fmla="*/ 1088231 w 1089686"/>
                <a:gd name="connsiteY6" fmla="*/ 906254 h 1780674"/>
                <a:gd name="connsiteX7" fmla="*/ 943101 w 1089686"/>
                <a:gd name="connsiteY7" fmla="*/ 672266 h 1780674"/>
                <a:gd name="connsiteX8" fmla="*/ 626770 w 1089686"/>
                <a:gd name="connsiteY8" fmla="*/ 409449 h 1780674"/>
                <a:gd name="connsiteX9" fmla="*/ 366838 w 1089686"/>
                <a:gd name="connsiteY9" fmla="*/ 225718 h 1780674"/>
                <a:gd name="connsiteX10" fmla="*/ 0 w 1089686"/>
                <a:gd name="connsiteY10" fmla="*/ 0 h 1780674"/>
                <a:gd name="connsiteX0" fmla="*/ 32084 w 1088727"/>
                <a:gd name="connsiteY0" fmla="*/ 1780674 h 1780674"/>
                <a:gd name="connsiteX1" fmla="*/ 350544 w 1088727"/>
                <a:gd name="connsiteY1" fmla="*/ 1589798 h 1780674"/>
                <a:gd name="connsiteX2" fmla="*/ 680398 w 1088727"/>
                <a:gd name="connsiteY2" fmla="*/ 1357085 h 1780674"/>
                <a:gd name="connsiteX3" fmla="*/ 878430 w 1088727"/>
                <a:gd name="connsiteY3" fmla="*/ 1213810 h 1780674"/>
                <a:gd name="connsiteX4" fmla="*/ 1019301 w 1088727"/>
                <a:gd name="connsiteY4" fmla="*/ 1066550 h 1780674"/>
                <a:gd name="connsiteX5" fmla="*/ 1066161 w 1088727"/>
                <a:gd name="connsiteY5" fmla="*/ 999897 h 1780674"/>
                <a:gd name="connsiteX6" fmla="*/ 1088231 w 1088727"/>
                <a:gd name="connsiteY6" fmla="*/ 906254 h 1780674"/>
                <a:gd name="connsiteX7" fmla="*/ 943101 w 1088727"/>
                <a:gd name="connsiteY7" fmla="*/ 672266 h 1780674"/>
                <a:gd name="connsiteX8" fmla="*/ 626770 w 1088727"/>
                <a:gd name="connsiteY8" fmla="*/ 409449 h 1780674"/>
                <a:gd name="connsiteX9" fmla="*/ 366838 w 1088727"/>
                <a:gd name="connsiteY9" fmla="*/ 225718 h 1780674"/>
                <a:gd name="connsiteX10" fmla="*/ 0 w 1088727"/>
                <a:gd name="connsiteY10" fmla="*/ 0 h 1780674"/>
                <a:gd name="connsiteX0" fmla="*/ 32084 w 1088435"/>
                <a:gd name="connsiteY0" fmla="*/ 1780674 h 1780674"/>
                <a:gd name="connsiteX1" fmla="*/ 350544 w 1088435"/>
                <a:gd name="connsiteY1" fmla="*/ 1589798 h 1780674"/>
                <a:gd name="connsiteX2" fmla="*/ 680398 w 1088435"/>
                <a:gd name="connsiteY2" fmla="*/ 1357085 h 1780674"/>
                <a:gd name="connsiteX3" fmla="*/ 878430 w 1088435"/>
                <a:gd name="connsiteY3" fmla="*/ 1213810 h 1780674"/>
                <a:gd name="connsiteX4" fmla="*/ 1019301 w 1088435"/>
                <a:gd name="connsiteY4" fmla="*/ 1066550 h 1780674"/>
                <a:gd name="connsiteX5" fmla="*/ 1066161 w 1088435"/>
                <a:gd name="connsiteY5" fmla="*/ 999897 h 1780674"/>
                <a:gd name="connsiteX6" fmla="*/ 1088231 w 1088435"/>
                <a:gd name="connsiteY6" fmla="*/ 906254 h 1780674"/>
                <a:gd name="connsiteX7" fmla="*/ 943101 w 1088435"/>
                <a:gd name="connsiteY7" fmla="*/ 672266 h 1780674"/>
                <a:gd name="connsiteX8" fmla="*/ 626770 w 1088435"/>
                <a:gd name="connsiteY8" fmla="*/ 409449 h 1780674"/>
                <a:gd name="connsiteX9" fmla="*/ 366838 w 1088435"/>
                <a:gd name="connsiteY9" fmla="*/ 225718 h 1780674"/>
                <a:gd name="connsiteX10" fmla="*/ 0 w 1088435"/>
                <a:gd name="connsiteY10" fmla="*/ 0 h 1780674"/>
                <a:gd name="connsiteX0" fmla="*/ 32084 w 1088513"/>
                <a:gd name="connsiteY0" fmla="*/ 1780674 h 1780674"/>
                <a:gd name="connsiteX1" fmla="*/ 350544 w 1088513"/>
                <a:gd name="connsiteY1" fmla="*/ 1589798 h 1780674"/>
                <a:gd name="connsiteX2" fmla="*/ 680398 w 1088513"/>
                <a:gd name="connsiteY2" fmla="*/ 1357085 h 1780674"/>
                <a:gd name="connsiteX3" fmla="*/ 878430 w 1088513"/>
                <a:gd name="connsiteY3" fmla="*/ 1213810 h 1780674"/>
                <a:gd name="connsiteX4" fmla="*/ 1019301 w 1088513"/>
                <a:gd name="connsiteY4" fmla="*/ 1066550 h 1780674"/>
                <a:gd name="connsiteX5" fmla="*/ 1066161 w 1088513"/>
                <a:gd name="connsiteY5" fmla="*/ 999897 h 1780674"/>
                <a:gd name="connsiteX6" fmla="*/ 1088231 w 1088513"/>
                <a:gd name="connsiteY6" fmla="*/ 906254 h 1780674"/>
                <a:gd name="connsiteX7" fmla="*/ 943101 w 1088513"/>
                <a:gd name="connsiteY7" fmla="*/ 672266 h 1780674"/>
                <a:gd name="connsiteX8" fmla="*/ 626770 w 1088513"/>
                <a:gd name="connsiteY8" fmla="*/ 409449 h 1780674"/>
                <a:gd name="connsiteX9" fmla="*/ 366838 w 1088513"/>
                <a:gd name="connsiteY9" fmla="*/ 225718 h 1780674"/>
                <a:gd name="connsiteX10" fmla="*/ 0 w 1088513"/>
                <a:gd name="connsiteY10" fmla="*/ 0 h 1780674"/>
                <a:gd name="connsiteX0" fmla="*/ 32084 w 1088435"/>
                <a:gd name="connsiteY0" fmla="*/ 1780674 h 1780674"/>
                <a:gd name="connsiteX1" fmla="*/ 350544 w 1088435"/>
                <a:gd name="connsiteY1" fmla="*/ 1589798 h 1780674"/>
                <a:gd name="connsiteX2" fmla="*/ 680398 w 1088435"/>
                <a:gd name="connsiteY2" fmla="*/ 1357085 h 1780674"/>
                <a:gd name="connsiteX3" fmla="*/ 878430 w 1088435"/>
                <a:gd name="connsiteY3" fmla="*/ 1213810 h 1780674"/>
                <a:gd name="connsiteX4" fmla="*/ 1019301 w 1088435"/>
                <a:gd name="connsiteY4" fmla="*/ 1066550 h 1780674"/>
                <a:gd name="connsiteX5" fmla="*/ 1047111 w 1088435"/>
                <a:gd name="connsiteY5" fmla="*/ 1016566 h 1780674"/>
                <a:gd name="connsiteX6" fmla="*/ 1088231 w 1088435"/>
                <a:gd name="connsiteY6" fmla="*/ 906254 h 1780674"/>
                <a:gd name="connsiteX7" fmla="*/ 943101 w 1088435"/>
                <a:gd name="connsiteY7" fmla="*/ 672266 h 1780674"/>
                <a:gd name="connsiteX8" fmla="*/ 626770 w 1088435"/>
                <a:gd name="connsiteY8" fmla="*/ 409449 h 1780674"/>
                <a:gd name="connsiteX9" fmla="*/ 366838 w 1088435"/>
                <a:gd name="connsiteY9" fmla="*/ 225718 h 1780674"/>
                <a:gd name="connsiteX10" fmla="*/ 0 w 1088435"/>
                <a:gd name="connsiteY10" fmla="*/ 0 h 1780674"/>
                <a:gd name="connsiteX0" fmla="*/ 32084 w 1088435"/>
                <a:gd name="connsiteY0" fmla="*/ 1780674 h 1780674"/>
                <a:gd name="connsiteX1" fmla="*/ 350544 w 1088435"/>
                <a:gd name="connsiteY1" fmla="*/ 1589798 h 1780674"/>
                <a:gd name="connsiteX2" fmla="*/ 680398 w 1088435"/>
                <a:gd name="connsiteY2" fmla="*/ 1357085 h 1780674"/>
                <a:gd name="connsiteX3" fmla="*/ 878430 w 1088435"/>
                <a:gd name="connsiteY3" fmla="*/ 1213810 h 1780674"/>
                <a:gd name="connsiteX4" fmla="*/ 1019301 w 1088435"/>
                <a:gd name="connsiteY4" fmla="*/ 1066550 h 1780674"/>
                <a:gd name="connsiteX5" fmla="*/ 1054254 w 1088435"/>
                <a:gd name="connsiteY5" fmla="*/ 1014185 h 1780674"/>
                <a:gd name="connsiteX6" fmla="*/ 1088231 w 1088435"/>
                <a:gd name="connsiteY6" fmla="*/ 906254 h 1780674"/>
                <a:gd name="connsiteX7" fmla="*/ 943101 w 1088435"/>
                <a:gd name="connsiteY7" fmla="*/ 672266 h 1780674"/>
                <a:gd name="connsiteX8" fmla="*/ 626770 w 1088435"/>
                <a:gd name="connsiteY8" fmla="*/ 409449 h 1780674"/>
                <a:gd name="connsiteX9" fmla="*/ 366838 w 1088435"/>
                <a:gd name="connsiteY9" fmla="*/ 225718 h 1780674"/>
                <a:gd name="connsiteX10" fmla="*/ 0 w 1088435"/>
                <a:gd name="connsiteY10" fmla="*/ 0 h 1780674"/>
                <a:gd name="connsiteX0" fmla="*/ 32084 w 1090365"/>
                <a:gd name="connsiteY0" fmla="*/ 1780674 h 1780674"/>
                <a:gd name="connsiteX1" fmla="*/ 350544 w 1090365"/>
                <a:gd name="connsiteY1" fmla="*/ 1589798 h 1780674"/>
                <a:gd name="connsiteX2" fmla="*/ 680398 w 1090365"/>
                <a:gd name="connsiteY2" fmla="*/ 1357085 h 1780674"/>
                <a:gd name="connsiteX3" fmla="*/ 878430 w 1090365"/>
                <a:gd name="connsiteY3" fmla="*/ 1213810 h 1780674"/>
                <a:gd name="connsiteX4" fmla="*/ 1019301 w 1090365"/>
                <a:gd name="connsiteY4" fmla="*/ 1066550 h 1780674"/>
                <a:gd name="connsiteX5" fmla="*/ 1088231 w 1090365"/>
                <a:gd name="connsiteY5" fmla="*/ 906254 h 1780674"/>
                <a:gd name="connsiteX6" fmla="*/ 943101 w 1090365"/>
                <a:gd name="connsiteY6" fmla="*/ 672266 h 1780674"/>
                <a:gd name="connsiteX7" fmla="*/ 626770 w 1090365"/>
                <a:gd name="connsiteY7" fmla="*/ 409449 h 1780674"/>
                <a:gd name="connsiteX8" fmla="*/ 366838 w 1090365"/>
                <a:gd name="connsiteY8" fmla="*/ 225718 h 1780674"/>
                <a:gd name="connsiteX9" fmla="*/ 0 w 1090365"/>
                <a:gd name="connsiteY9" fmla="*/ 0 h 1780674"/>
                <a:gd name="connsiteX0" fmla="*/ 32084 w 1088435"/>
                <a:gd name="connsiteY0" fmla="*/ 1780674 h 1780674"/>
                <a:gd name="connsiteX1" fmla="*/ 350544 w 1088435"/>
                <a:gd name="connsiteY1" fmla="*/ 1589798 h 1780674"/>
                <a:gd name="connsiteX2" fmla="*/ 680398 w 1088435"/>
                <a:gd name="connsiteY2" fmla="*/ 1357085 h 1780674"/>
                <a:gd name="connsiteX3" fmla="*/ 878430 w 1088435"/>
                <a:gd name="connsiteY3" fmla="*/ 1213810 h 1780674"/>
                <a:gd name="connsiteX4" fmla="*/ 1088231 w 1088435"/>
                <a:gd name="connsiteY4" fmla="*/ 906254 h 1780674"/>
                <a:gd name="connsiteX5" fmla="*/ 943101 w 1088435"/>
                <a:gd name="connsiteY5" fmla="*/ 672266 h 1780674"/>
                <a:gd name="connsiteX6" fmla="*/ 626770 w 1088435"/>
                <a:gd name="connsiteY6" fmla="*/ 409449 h 1780674"/>
                <a:gd name="connsiteX7" fmla="*/ 366838 w 1088435"/>
                <a:gd name="connsiteY7" fmla="*/ 225718 h 1780674"/>
                <a:gd name="connsiteX8" fmla="*/ 0 w 1088435"/>
                <a:gd name="connsiteY8" fmla="*/ 0 h 1780674"/>
                <a:gd name="connsiteX0" fmla="*/ 32084 w 1088435"/>
                <a:gd name="connsiteY0" fmla="*/ 1780674 h 1780674"/>
                <a:gd name="connsiteX1" fmla="*/ 350544 w 1088435"/>
                <a:gd name="connsiteY1" fmla="*/ 1589798 h 1780674"/>
                <a:gd name="connsiteX2" fmla="*/ 680398 w 1088435"/>
                <a:gd name="connsiteY2" fmla="*/ 1357085 h 1780674"/>
                <a:gd name="connsiteX3" fmla="*/ 930817 w 1088435"/>
                <a:gd name="connsiteY3" fmla="*/ 1189998 h 1780674"/>
                <a:gd name="connsiteX4" fmla="*/ 1088231 w 1088435"/>
                <a:gd name="connsiteY4" fmla="*/ 906254 h 1780674"/>
                <a:gd name="connsiteX5" fmla="*/ 943101 w 1088435"/>
                <a:gd name="connsiteY5" fmla="*/ 672266 h 1780674"/>
                <a:gd name="connsiteX6" fmla="*/ 626770 w 1088435"/>
                <a:gd name="connsiteY6" fmla="*/ 409449 h 1780674"/>
                <a:gd name="connsiteX7" fmla="*/ 366838 w 1088435"/>
                <a:gd name="connsiteY7" fmla="*/ 225718 h 1780674"/>
                <a:gd name="connsiteX8" fmla="*/ 0 w 1088435"/>
                <a:gd name="connsiteY8" fmla="*/ 0 h 1780674"/>
                <a:gd name="connsiteX0" fmla="*/ 32084 w 1088435"/>
                <a:gd name="connsiteY0" fmla="*/ 1780674 h 1780674"/>
                <a:gd name="connsiteX1" fmla="*/ 350544 w 1088435"/>
                <a:gd name="connsiteY1" fmla="*/ 1589798 h 1780674"/>
                <a:gd name="connsiteX2" fmla="*/ 680398 w 1088435"/>
                <a:gd name="connsiteY2" fmla="*/ 1357085 h 1780674"/>
                <a:gd name="connsiteX3" fmla="*/ 930817 w 1088435"/>
                <a:gd name="connsiteY3" fmla="*/ 1189998 h 1780674"/>
                <a:gd name="connsiteX4" fmla="*/ 1088231 w 1088435"/>
                <a:gd name="connsiteY4" fmla="*/ 906254 h 1780674"/>
                <a:gd name="connsiteX5" fmla="*/ 943101 w 1088435"/>
                <a:gd name="connsiteY5" fmla="*/ 672266 h 1780674"/>
                <a:gd name="connsiteX6" fmla="*/ 626770 w 1088435"/>
                <a:gd name="connsiteY6" fmla="*/ 409449 h 1780674"/>
                <a:gd name="connsiteX7" fmla="*/ 366838 w 1088435"/>
                <a:gd name="connsiteY7" fmla="*/ 225718 h 1780674"/>
                <a:gd name="connsiteX8" fmla="*/ 0 w 1088435"/>
                <a:gd name="connsiteY8" fmla="*/ 0 h 1780674"/>
                <a:gd name="connsiteX0" fmla="*/ 32084 w 1088435"/>
                <a:gd name="connsiteY0" fmla="*/ 1780674 h 1780674"/>
                <a:gd name="connsiteX1" fmla="*/ 350544 w 1088435"/>
                <a:gd name="connsiteY1" fmla="*/ 1589798 h 1780674"/>
                <a:gd name="connsiteX2" fmla="*/ 685161 w 1088435"/>
                <a:gd name="connsiteY2" fmla="*/ 1366610 h 1780674"/>
                <a:gd name="connsiteX3" fmla="*/ 930817 w 1088435"/>
                <a:gd name="connsiteY3" fmla="*/ 1189998 h 1780674"/>
                <a:gd name="connsiteX4" fmla="*/ 1088231 w 1088435"/>
                <a:gd name="connsiteY4" fmla="*/ 906254 h 1780674"/>
                <a:gd name="connsiteX5" fmla="*/ 943101 w 1088435"/>
                <a:gd name="connsiteY5" fmla="*/ 672266 h 1780674"/>
                <a:gd name="connsiteX6" fmla="*/ 626770 w 1088435"/>
                <a:gd name="connsiteY6" fmla="*/ 409449 h 1780674"/>
                <a:gd name="connsiteX7" fmla="*/ 366838 w 1088435"/>
                <a:gd name="connsiteY7" fmla="*/ 225718 h 1780674"/>
                <a:gd name="connsiteX8" fmla="*/ 0 w 1088435"/>
                <a:gd name="connsiteY8" fmla="*/ 0 h 1780674"/>
                <a:gd name="connsiteX0" fmla="*/ 32084 w 1088435"/>
                <a:gd name="connsiteY0" fmla="*/ 1780674 h 1780674"/>
                <a:gd name="connsiteX1" fmla="*/ 350544 w 1088435"/>
                <a:gd name="connsiteY1" fmla="*/ 1589798 h 1780674"/>
                <a:gd name="connsiteX2" fmla="*/ 685161 w 1088435"/>
                <a:gd name="connsiteY2" fmla="*/ 1366610 h 1780674"/>
                <a:gd name="connsiteX3" fmla="*/ 973679 w 1088435"/>
                <a:gd name="connsiteY3" fmla="*/ 1137611 h 1780674"/>
                <a:gd name="connsiteX4" fmla="*/ 1088231 w 1088435"/>
                <a:gd name="connsiteY4" fmla="*/ 906254 h 1780674"/>
                <a:gd name="connsiteX5" fmla="*/ 943101 w 1088435"/>
                <a:gd name="connsiteY5" fmla="*/ 672266 h 1780674"/>
                <a:gd name="connsiteX6" fmla="*/ 626770 w 1088435"/>
                <a:gd name="connsiteY6" fmla="*/ 409449 h 1780674"/>
                <a:gd name="connsiteX7" fmla="*/ 366838 w 1088435"/>
                <a:gd name="connsiteY7" fmla="*/ 225718 h 1780674"/>
                <a:gd name="connsiteX8" fmla="*/ 0 w 1088435"/>
                <a:gd name="connsiteY8" fmla="*/ 0 h 1780674"/>
                <a:gd name="connsiteX0" fmla="*/ 32084 w 1088435"/>
                <a:gd name="connsiteY0" fmla="*/ 1780674 h 1780674"/>
                <a:gd name="connsiteX1" fmla="*/ 350544 w 1088435"/>
                <a:gd name="connsiteY1" fmla="*/ 1589798 h 1780674"/>
                <a:gd name="connsiteX2" fmla="*/ 685161 w 1088435"/>
                <a:gd name="connsiteY2" fmla="*/ 1366610 h 1780674"/>
                <a:gd name="connsiteX3" fmla="*/ 973679 w 1088435"/>
                <a:gd name="connsiteY3" fmla="*/ 1137611 h 1780674"/>
                <a:gd name="connsiteX4" fmla="*/ 1088231 w 1088435"/>
                <a:gd name="connsiteY4" fmla="*/ 906254 h 1780674"/>
                <a:gd name="connsiteX5" fmla="*/ 943101 w 1088435"/>
                <a:gd name="connsiteY5" fmla="*/ 672266 h 1780674"/>
                <a:gd name="connsiteX6" fmla="*/ 626770 w 1088435"/>
                <a:gd name="connsiteY6" fmla="*/ 409449 h 1780674"/>
                <a:gd name="connsiteX7" fmla="*/ 366838 w 1088435"/>
                <a:gd name="connsiteY7" fmla="*/ 225718 h 1780674"/>
                <a:gd name="connsiteX8" fmla="*/ 0 w 1088435"/>
                <a:gd name="connsiteY8" fmla="*/ 0 h 1780674"/>
                <a:gd name="connsiteX0" fmla="*/ 32084 w 1088435"/>
                <a:gd name="connsiteY0" fmla="*/ 1780674 h 1780674"/>
                <a:gd name="connsiteX1" fmla="*/ 350544 w 1088435"/>
                <a:gd name="connsiteY1" fmla="*/ 1589798 h 1780674"/>
                <a:gd name="connsiteX2" fmla="*/ 685161 w 1088435"/>
                <a:gd name="connsiteY2" fmla="*/ 1366610 h 1780674"/>
                <a:gd name="connsiteX3" fmla="*/ 1052260 w 1088435"/>
                <a:gd name="connsiteY3" fmla="*/ 1089986 h 1780674"/>
                <a:gd name="connsiteX4" fmla="*/ 1088231 w 1088435"/>
                <a:gd name="connsiteY4" fmla="*/ 906254 h 1780674"/>
                <a:gd name="connsiteX5" fmla="*/ 943101 w 1088435"/>
                <a:gd name="connsiteY5" fmla="*/ 672266 h 1780674"/>
                <a:gd name="connsiteX6" fmla="*/ 626770 w 1088435"/>
                <a:gd name="connsiteY6" fmla="*/ 409449 h 1780674"/>
                <a:gd name="connsiteX7" fmla="*/ 366838 w 1088435"/>
                <a:gd name="connsiteY7" fmla="*/ 225718 h 1780674"/>
                <a:gd name="connsiteX8" fmla="*/ 0 w 1088435"/>
                <a:gd name="connsiteY8" fmla="*/ 0 h 1780674"/>
                <a:gd name="connsiteX0" fmla="*/ 32084 w 1088435"/>
                <a:gd name="connsiteY0" fmla="*/ 1780674 h 1780674"/>
                <a:gd name="connsiteX1" fmla="*/ 350544 w 1088435"/>
                <a:gd name="connsiteY1" fmla="*/ 1589798 h 1780674"/>
                <a:gd name="connsiteX2" fmla="*/ 685161 w 1088435"/>
                <a:gd name="connsiteY2" fmla="*/ 1366610 h 1780674"/>
                <a:gd name="connsiteX3" fmla="*/ 1052260 w 1088435"/>
                <a:gd name="connsiteY3" fmla="*/ 1089986 h 1780674"/>
                <a:gd name="connsiteX4" fmla="*/ 1088231 w 1088435"/>
                <a:gd name="connsiteY4" fmla="*/ 906254 h 1780674"/>
                <a:gd name="connsiteX5" fmla="*/ 943101 w 1088435"/>
                <a:gd name="connsiteY5" fmla="*/ 672266 h 1780674"/>
                <a:gd name="connsiteX6" fmla="*/ 626770 w 1088435"/>
                <a:gd name="connsiteY6" fmla="*/ 409449 h 1780674"/>
                <a:gd name="connsiteX7" fmla="*/ 366838 w 1088435"/>
                <a:gd name="connsiteY7" fmla="*/ 225718 h 1780674"/>
                <a:gd name="connsiteX8" fmla="*/ 0 w 1088435"/>
                <a:gd name="connsiteY8" fmla="*/ 0 h 1780674"/>
                <a:gd name="connsiteX0" fmla="*/ 32084 w 1088435"/>
                <a:gd name="connsiteY0" fmla="*/ 1780674 h 1780674"/>
                <a:gd name="connsiteX1" fmla="*/ 350544 w 1088435"/>
                <a:gd name="connsiteY1" fmla="*/ 1589798 h 1780674"/>
                <a:gd name="connsiteX2" fmla="*/ 685161 w 1088435"/>
                <a:gd name="connsiteY2" fmla="*/ 1366610 h 1780674"/>
                <a:gd name="connsiteX3" fmla="*/ 1052260 w 1088435"/>
                <a:gd name="connsiteY3" fmla="*/ 1089986 h 1780674"/>
                <a:gd name="connsiteX4" fmla="*/ 1088231 w 1088435"/>
                <a:gd name="connsiteY4" fmla="*/ 906254 h 1780674"/>
                <a:gd name="connsiteX5" fmla="*/ 943101 w 1088435"/>
                <a:gd name="connsiteY5" fmla="*/ 672266 h 1780674"/>
                <a:gd name="connsiteX6" fmla="*/ 626770 w 1088435"/>
                <a:gd name="connsiteY6" fmla="*/ 409449 h 1780674"/>
                <a:gd name="connsiteX7" fmla="*/ 366838 w 1088435"/>
                <a:gd name="connsiteY7" fmla="*/ 225718 h 1780674"/>
                <a:gd name="connsiteX8" fmla="*/ 0 w 1088435"/>
                <a:gd name="connsiteY8" fmla="*/ 0 h 1780674"/>
                <a:gd name="connsiteX0" fmla="*/ 32084 w 1088435"/>
                <a:gd name="connsiteY0" fmla="*/ 1780674 h 1780674"/>
                <a:gd name="connsiteX1" fmla="*/ 350544 w 1088435"/>
                <a:gd name="connsiteY1" fmla="*/ 1589798 h 1780674"/>
                <a:gd name="connsiteX2" fmla="*/ 685161 w 1088435"/>
                <a:gd name="connsiteY2" fmla="*/ 1366610 h 1780674"/>
                <a:gd name="connsiteX3" fmla="*/ 1052260 w 1088435"/>
                <a:gd name="connsiteY3" fmla="*/ 1089986 h 1780674"/>
                <a:gd name="connsiteX4" fmla="*/ 1088231 w 1088435"/>
                <a:gd name="connsiteY4" fmla="*/ 906254 h 1780674"/>
                <a:gd name="connsiteX5" fmla="*/ 943101 w 1088435"/>
                <a:gd name="connsiteY5" fmla="*/ 672266 h 1780674"/>
                <a:gd name="connsiteX6" fmla="*/ 626770 w 1088435"/>
                <a:gd name="connsiteY6" fmla="*/ 409449 h 1780674"/>
                <a:gd name="connsiteX7" fmla="*/ 366838 w 1088435"/>
                <a:gd name="connsiteY7" fmla="*/ 225718 h 1780674"/>
                <a:gd name="connsiteX8" fmla="*/ 0 w 1088435"/>
                <a:gd name="connsiteY8" fmla="*/ 0 h 1780674"/>
                <a:gd name="connsiteX0" fmla="*/ 32084 w 1088435"/>
                <a:gd name="connsiteY0" fmla="*/ 1780674 h 1780674"/>
                <a:gd name="connsiteX1" fmla="*/ 350544 w 1088435"/>
                <a:gd name="connsiteY1" fmla="*/ 1589798 h 1780674"/>
                <a:gd name="connsiteX2" fmla="*/ 685161 w 1088435"/>
                <a:gd name="connsiteY2" fmla="*/ 1366610 h 1780674"/>
                <a:gd name="connsiteX3" fmla="*/ 1052260 w 1088435"/>
                <a:gd name="connsiteY3" fmla="*/ 1089986 h 1780674"/>
                <a:gd name="connsiteX4" fmla="*/ 1088231 w 1088435"/>
                <a:gd name="connsiteY4" fmla="*/ 906254 h 1780674"/>
                <a:gd name="connsiteX5" fmla="*/ 943101 w 1088435"/>
                <a:gd name="connsiteY5" fmla="*/ 672266 h 1780674"/>
                <a:gd name="connsiteX6" fmla="*/ 626770 w 1088435"/>
                <a:gd name="connsiteY6" fmla="*/ 409449 h 1780674"/>
                <a:gd name="connsiteX7" fmla="*/ 366838 w 1088435"/>
                <a:gd name="connsiteY7" fmla="*/ 225718 h 1780674"/>
                <a:gd name="connsiteX8" fmla="*/ 0 w 1088435"/>
                <a:gd name="connsiteY8" fmla="*/ 0 h 1780674"/>
                <a:gd name="connsiteX0" fmla="*/ 32084 w 1088435"/>
                <a:gd name="connsiteY0" fmla="*/ 1780674 h 1780674"/>
                <a:gd name="connsiteX1" fmla="*/ 350544 w 1088435"/>
                <a:gd name="connsiteY1" fmla="*/ 1589798 h 1780674"/>
                <a:gd name="connsiteX2" fmla="*/ 685161 w 1088435"/>
                <a:gd name="connsiteY2" fmla="*/ 1366610 h 1780674"/>
                <a:gd name="connsiteX3" fmla="*/ 997491 w 1088435"/>
                <a:gd name="connsiteY3" fmla="*/ 1106655 h 1780674"/>
                <a:gd name="connsiteX4" fmla="*/ 1088231 w 1088435"/>
                <a:gd name="connsiteY4" fmla="*/ 906254 h 1780674"/>
                <a:gd name="connsiteX5" fmla="*/ 943101 w 1088435"/>
                <a:gd name="connsiteY5" fmla="*/ 672266 h 1780674"/>
                <a:gd name="connsiteX6" fmla="*/ 626770 w 1088435"/>
                <a:gd name="connsiteY6" fmla="*/ 409449 h 1780674"/>
                <a:gd name="connsiteX7" fmla="*/ 366838 w 1088435"/>
                <a:gd name="connsiteY7" fmla="*/ 225718 h 1780674"/>
                <a:gd name="connsiteX8" fmla="*/ 0 w 1088435"/>
                <a:gd name="connsiteY8" fmla="*/ 0 h 1780674"/>
                <a:gd name="connsiteX0" fmla="*/ 32084 w 1088435"/>
                <a:gd name="connsiteY0" fmla="*/ 1780674 h 1780674"/>
                <a:gd name="connsiteX1" fmla="*/ 350544 w 1088435"/>
                <a:gd name="connsiteY1" fmla="*/ 1589798 h 1780674"/>
                <a:gd name="connsiteX2" fmla="*/ 685161 w 1088435"/>
                <a:gd name="connsiteY2" fmla="*/ 1366610 h 1780674"/>
                <a:gd name="connsiteX3" fmla="*/ 997491 w 1088435"/>
                <a:gd name="connsiteY3" fmla="*/ 1106655 h 1780674"/>
                <a:gd name="connsiteX4" fmla="*/ 1088231 w 1088435"/>
                <a:gd name="connsiteY4" fmla="*/ 906254 h 1780674"/>
                <a:gd name="connsiteX5" fmla="*/ 943101 w 1088435"/>
                <a:gd name="connsiteY5" fmla="*/ 672266 h 1780674"/>
                <a:gd name="connsiteX6" fmla="*/ 626770 w 1088435"/>
                <a:gd name="connsiteY6" fmla="*/ 409449 h 1780674"/>
                <a:gd name="connsiteX7" fmla="*/ 366838 w 1088435"/>
                <a:gd name="connsiteY7" fmla="*/ 225718 h 1780674"/>
                <a:gd name="connsiteX8" fmla="*/ 0 w 1088435"/>
                <a:gd name="connsiteY8" fmla="*/ 0 h 1780674"/>
                <a:gd name="connsiteX0" fmla="*/ 32084 w 1088435"/>
                <a:gd name="connsiteY0" fmla="*/ 1780674 h 1780674"/>
                <a:gd name="connsiteX1" fmla="*/ 350544 w 1088435"/>
                <a:gd name="connsiteY1" fmla="*/ 1589798 h 1780674"/>
                <a:gd name="connsiteX2" fmla="*/ 685161 w 1088435"/>
                <a:gd name="connsiteY2" fmla="*/ 1366610 h 1780674"/>
                <a:gd name="connsiteX3" fmla="*/ 997491 w 1088435"/>
                <a:gd name="connsiteY3" fmla="*/ 1106655 h 1780674"/>
                <a:gd name="connsiteX4" fmla="*/ 1088231 w 1088435"/>
                <a:gd name="connsiteY4" fmla="*/ 906254 h 1780674"/>
                <a:gd name="connsiteX5" fmla="*/ 943101 w 1088435"/>
                <a:gd name="connsiteY5" fmla="*/ 672266 h 1780674"/>
                <a:gd name="connsiteX6" fmla="*/ 626770 w 1088435"/>
                <a:gd name="connsiteY6" fmla="*/ 409449 h 1780674"/>
                <a:gd name="connsiteX7" fmla="*/ 366838 w 1088435"/>
                <a:gd name="connsiteY7" fmla="*/ 225718 h 1780674"/>
                <a:gd name="connsiteX8" fmla="*/ 0 w 1088435"/>
                <a:gd name="connsiteY8" fmla="*/ 0 h 1780674"/>
                <a:gd name="connsiteX0" fmla="*/ 32084 w 1088435"/>
                <a:gd name="connsiteY0" fmla="*/ 1780674 h 1780674"/>
                <a:gd name="connsiteX1" fmla="*/ 350544 w 1088435"/>
                <a:gd name="connsiteY1" fmla="*/ 1589798 h 1780674"/>
                <a:gd name="connsiteX2" fmla="*/ 685161 w 1088435"/>
                <a:gd name="connsiteY2" fmla="*/ 1366610 h 1780674"/>
                <a:gd name="connsiteX3" fmla="*/ 980823 w 1088435"/>
                <a:gd name="connsiteY3" fmla="*/ 1144755 h 1780674"/>
                <a:gd name="connsiteX4" fmla="*/ 1088231 w 1088435"/>
                <a:gd name="connsiteY4" fmla="*/ 906254 h 1780674"/>
                <a:gd name="connsiteX5" fmla="*/ 943101 w 1088435"/>
                <a:gd name="connsiteY5" fmla="*/ 672266 h 1780674"/>
                <a:gd name="connsiteX6" fmla="*/ 626770 w 1088435"/>
                <a:gd name="connsiteY6" fmla="*/ 409449 h 1780674"/>
                <a:gd name="connsiteX7" fmla="*/ 366838 w 1088435"/>
                <a:gd name="connsiteY7" fmla="*/ 225718 h 1780674"/>
                <a:gd name="connsiteX8" fmla="*/ 0 w 1088435"/>
                <a:gd name="connsiteY8" fmla="*/ 0 h 1780674"/>
                <a:gd name="connsiteX0" fmla="*/ 32084 w 1088435"/>
                <a:gd name="connsiteY0" fmla="*/ 1780674 h 1780674"/>
                <a:gd name="connsiteX1" fmla="*/ 350544 w 1088435"/>
                <a:gd name="connsiteY1" fmla="*/ 1589798 h 1780674"/>
                <a:gd name="connsiteX2" fmla="*/ 685161 w 1088435"/>
                <a:gd name="connsiteY2" fmla="*/ 1366610 h 1780674"/>
                <a:gd name="connsiteX3" fmla="*/ 980823 w 1088435"/>
                <a:gd name="connsiteY3" fmla="*/ 1144755 h 1780674"/>
                <a:gd name="connsiteX4" fmla="*/ 1088231 w 1088435"/>
                <a:gd name="connsiteY4" fmla="*/ 906254 h 1780674"/>
                <a:gd name="connsiteX5" fmla="*/ 943101 w 1088435"/>
                <a:gd name="connsiteY5" fmla="*/ 672266 h 1780674"/>
                <a:gd name="connsiteX6" fmla="*/ 626770 w 1088435"/>
                <a:gd name="connsiteY6" fmla="*/ 409449 h 1780674"/>
                <a:gd name="connsiteX7" fmla="*/ 366838 w 1088435"/>
                <a:gd name="connsiteY7" fmla="*/ 225718 h 1780674"/>
                <a:gd name="connsiteX8" fmla="*/ 0 w 1088435"/>
                <a:gd name="connsiteY8" fmla="*/ 0 h 1780674"/>
                <a:gd name="connsiteX0" fmla="*/ 32084 w 1088435"/>
                <a:gd name="connsiteY0" fmla="*/ 1780674 h 1780674"/>
                <a:gd name="connsiteX1" fmla="*/ 350544 w 1088435"/>
                <a:gd name="connsiteY1" fmla="*/ 1589798 h 1780674"/>
                <a:gd name="connsiteX2" fmla="*/ 685161 w 1088435"/>
                <a:gd name="connsiteY2" fmla="*/ 1366610 h 1780674"/>
                <a:gd name="connsiteX3" fmla="*/ 980823 w 1088435"/>
                <a:gd name="connsiteY3" fmla="*/ 1144755 h 1780674"/>
                <a:gd name="connsiteX4" fmla="*/ 1088231 w 1088435"/>
                <a:gd name="connsiteY4" fmla="*/ 906254 h 1780674"/>
                <a:gd name="connsiteX5" fmla="*/ 943101 w 1088435"/>
                <a:gd name="connsiteY5" fmla="*/ 672266 h 1780674"/>
                <a:gd name="connsiteX6" fmla="*/ 626770 w 1088435"/>
                <a:gd name="connsiteY6" fmla="*/ 409449 h 1780674"/>
                <a:gd name="connsiteX7" fmla="*/ 366838 w 1088435"/>
                <a:gd name="connsiteY7" fmla="*/ 225718 h 1780674"/>
                <a:gd name="connsiteX8" fmla="*/ 0 w 1088435"/>
                <a:gd name="connsiteY8" fmla="*/ 0 h 1780674"/>
                <a:gd name="connsiteX0" fmla="*/ 0 w 1385780"/>
                <a:gd name="connsiteY0" fmla="*/ 2112688 h 2112688"/>
                <a:gd name="connsiteX1" fmla="*/ 318460 w 1385780"/>
                <a:gd name="connsiteY1" fmla="*/ 1921812 h 2112688"/>
                <a:gd name="connsiteX2" fmla="*/ 653077 w 1385780"/>
                <a:gd name="connsiteY2" fmla="*/ 1698624 h 2112688"/>
                <a:gd name="connsiteX3" fmla="*/ 948739 w 1385780"/>
                <a:gd name="connsiteY3" fmla="*/ 1476769 h 2112688"/>
                <a:gd name="connsiteX4" fmla="*/ 1056147 w 1385780"/>
                <a:gd name="connsiteY4" fmla="*/ 1238268 h 2112688"/>
                <a:gd name="connsiteX5" fmla="*/ 911017 w 1385780"/>
                <a:gd name="connsiteY5" fmla="*/ 1004280 h 2112688"/>
                <a:gd name="connsiteX6" fmla="*/ 594686 w 1385780"/>
                <a:gd name="connsiteY6" fmla="*/ 741463 h 2112688"/>
                <a:gd name="connsiteX7" fmla="*/ 334754 w 1385780"/>
                <a:gd name="connsiteY7" fmla="*/ 557732 h 2112688"/>
                <a:gd name="connsiteX8" fmla="*/ 1385780 w 1385780"/>
                <a:gd name="connsiteY8" fmla="*/ 0 h 2112688"/>
                <a:gd name="connsiteX0" fmla="*/ 0 w 1385780"/>
                <a:gd name="connsiteY0" fmla="*/ 2112688 h 2112688"/>
                <a:gd name="connsiteX1" fmla="*/ 318460 w 1385780"/>
                <a:gd name="connsiteY1" fmla="*/ 1921812 h 2112688"/>
                <a:gd name="connsiteX2" fmla="*/ 653077 w 1385780"/>
                <a:gd name="connsiteY2" fmla="*/ 1698624 h 2112688"/>
                <a:gd name="connsiteX3" fmla="*/ 948739 w 1385780"/>
                <a:gd name="connsiteY3" fmla="*/ 1476769 h 2112688"/>
                <a:gd name="connsiteX4" fmla="*/ 1056147 w 1385780"/>
                <a:gd name="connsiteY4" fmla="*/ 1238268 h 2112688"/>
                <a:gd name="connsiteX5" fmla="*/ 911017 w 1385780"/>
                <a:gd name="connsiteY5" fmla="*/ 1004280 h 2112688"/>
                <a:gd name="connsiteX6" fmla="*/ 594686 w 1385780"/>
                <a:gd name="connsiteY6" fmla="*/ 741463 h 2112688"/>
                <a:gd name="connsiteX7" fmla="*/ 1254596 w 1385780"/>
                <a:gd name="connsiteY7" fmla="*/ 282868 h 2112688"/>
                <a:gd name="connsiteX8" fmla="*/ 1385780 w 1385780"/>
                <a:gd name="connsiteY8" fmla="*/ 0 h 2112688"/>
                <a:gd name="connsiteX0" fmla="*/ 0 w 1385780"/>
                <a:gd name="connsiteY0" fmla="*/ 2112688 h 2112688"/>
                <a:gd name="connsiteX1" fmla="*/ 318460 w 1385780"/>
                <a:gd name="connsiteY1" fmla="*/ 1921812 h 2112688"/>
                <a:gd name="connsiteX2" fmla="*/ 653077 w 1385780"/>
                <a:gd name="connsiteY2" fmla="*/ 1698624 h 2112688"/>
                <a:gd name="connsiteX3" fmla="*/ 948739 w 1385780"/>
                <a:gd name="connsiteY3" fmla="*/ 1476769 h 2112688"/>
                <a:gd name="connsiteX4" fmla="*/ 1056147 w 1385780"/>
                <a:gd name="connsiteY4" fmla="*/ 1238268 h 2112688"/>
                <a:gd name="connsiteX5" fmla="*/ 911017 w 1385780"/>
                <a:gd name="connsiteY5" fmla="*/ 1004280 h 2112688"/>
                <a:gd name="connsiteX6" fmla="*/ 1128086 w 1385780"/>
                <a:gd name="connsiteY6" fmla="*/ 610834 h 2112688"/>
                <a:gd name="connsiteX7" fmla="*/ 1254596 w 1385780"/>
                <a:gd name="connsiteY7" fmla="*/ 282868 h 2112688"/>
                <a:gd name="connsiteX8" fmla="*/ 1385780 w 1385780"/>
                <a:gd name="connsiteY8" fmla="*/ 0 h 2112688"/>
                <a:gd name="connsiteX0" fmla="*/ 0 w 1385780"/>
                <a:gd name="connsiteY0" fmla="*/ 2112688 h 2112688"/>
                <a:gd name="connsiteX1" fmla="*/ 318460 w 1385780"/>
                <a:gd name="connsiteY1" fmla="*/ 1921812 h 2112688"/>
                <a:gd name="connsiteX2" fmla="*/ 653077 w 1385780"/>
                <a:gd name="connsiteY2" fmla="*/ 1698624 h 2112688"/>
                <a:gd name="connsiteX3" fmla="*/ 948739 w 1385780"/>
                <a:gd name="connsiteY3" fmla="*/ 1476769 h 2112688"/>
                <a:gd name="connsiteX4" fmla="*/ 1056147 w 1385780"/>
                <a:gd name="connsiteY4" fmla="*/ 1238268 h 2112688"/>
                <a:gd name="connsiteX5" fmla="*/ 911017 w 1385780"/>
                <a:gd name="connsiteY5" fmla="*/ 1004280 h 2112688"/>
                <a:gd name="connsiteX6" fmla="*/ 1128086 w 1385780"/>
                <a:gd name="connsiteY6" fmla="*/ 610834 h 2112688"/>
                <a:gd name="connsiteX7" fmla="*/ 1254596 w 1385780"/>
                <a:gd name="connsiteY7" fmla="*/ 282868 h 2112688"/>
                <a:gd name="connsiteX8" fmla="*/ 1385780 w 1385780"/>
                <a:gd name="connsiteY8" fmla="*/ 0 h 2112688"/>
                <a:gd name="connsiteX0" fmla="*/ 0 w 1385780"/>
                <a:gd name="connsiteY0" fmla="*/ 2112688 h 2112688"/>
                <a:gd name="connsiteX1" fmla="*/ 318460 w 1385780"/>
                <a:gd name="connsiteY1" fmla="*/ 1921812 h 2112688"/>
                <a:gd name="connsiteX2" fmla="*/ 653077 w 1385780"/>
                <a:gd name="connsiteY2" fmla="*/ 1698624 h 2112688"/>
                <a:gd name="connsiteX3" fmla="*/ 948739 w 1385780"/>
                <a:gd name="connsiteY3" fmla="*/ 1476769 h 2112688"/>
                <a:gd name="connsiteX4" fmla="*/ 1056147 w 1385780"/>
                <a:gd name="connsiteY4" fmla="*/ 1238268 h 2112688"/>
                <a:gd name="connsiteX5" fmla="*/ 1055253 w 1385780"/>
                <a:gd name="connsiteY5" fmla="*/ 966180 h 2112688"/>
                <a:gd name="connsiteX6" fmla="*/ 1128086 w 1385780"/>
                <a:gd name="connsiteY6" fmla="*/ 610834 h 2112688"/>
                <a:gd name="connsiteX7" fmla="*/ 1254596 w 1385780"/>
                <a:gd name="connsiteY7" fmla="*/ 282868 h 2112688"/>
                <a:gd name="connsiteX8" fmla="*/ 1385780 w 1385780"/>
                <a:gd name="connsiteY8" fmla="*/ 0 h 2112688"/>
                <a:gd name="connsiteX0" fmla="*/ 0 w 1385780"/>
                <a:gd name="connsiteY0" fmla="*/ 2112688 h 2112688"/>
                <a:gd name="connsiteX1" fmla="*/ 318460 w 1385780"/>
                <a:gd name="connsiteY1" fmla="*/ 1921812 h 2112688"/>
                <a:gd name="connsiteX2" fmla="*/ 653077 w 1385780"/>
                <a:gd name="connsiteY2" fmla="*/ 1698624 h 2112688"/>
                <a:gd name="connsiteX3" fmla="*/ 948739 w 1385780"/>
                <a:gd name="connsiteY3" fmla="*/ 1476769 h 2112688"/>
                <a:gd name="connsiteX4" fmla="*/ 1056147 w 1385780"/>
                <a:gd name="connsiteY4" fmla="*/ 1238268 h 2112688"/>
                <a:gd name="connsiteX5" fmla="*/ 1055253 w 1385780"/>
                <a:gd name="connsiteY5" fmla="*/ 966180 h 2112688"/>
                <a:gd name="connsiteX6" fmla="*/ 1128086 w 1385780"/>
                <a:gd name="connsiteY6" fmla="*/ 610834 h 2112688"/>
                <a:gd name="connsiteX7" fmla="*/ 1254596 w 1385780"/>
                <a:gd name="connsiteY7" fmla="*/ 282868 h 2112688"/>
                <a:gd name="connsiteX8" fmla="*/ 1385780 w 1385780"/>
                <a:gd name="connsiteY8" fmla="*/ 0 h 2112688"/>
                <a:gd name="connsiteX0" fmla="*/ 0 w 1385780"/>
                <a:gd name="connsiteY0" fmla="*/ 2112688 h 2112688"/>
                <a:gd name="connsiteX1" fmla="*/ 318460 w 1385780"/>
                <a:gd name="connsiteY1" fmla="*/ 1921812 h 2112688"/>
                <a:gd name="connsiteX2" fmla="*/ 653077 w 1385780"/>
                <a:gd name="connsiteY2" fmla="*/ 1698624 h 2112688"/>
                <a:gd name="connsiteX3" fmla="*/ 948739 w 1385780"/>
                <a:gd name="connsiteY3" fmla="*/ 1476769 h 2112688"/>
                <a:gd name="connsiteX4" fmla="*/ 1056147 w 1385780"/>
                <a:gd name="connsiteY4" fmla="*/ 1238268 h 2112688"/>
                <a:gd name="connsiteX5" fmla="*/ 1055253 w 1385780"/>
                <a:gd name="connsiteY5" fmla="*/ 966180 h 2112688"/>
                <a:gd name="connsiteX6" fmla="*/ 1128086 w 1385780"/>
                <a:gd name="connsiteY6" fmla="*/ 610834 h 2112688"/>
                <a:gd name="connsiteX7" fmla="*/ 1254596 w 1385780"/>
                <a:gd name="connsiteY7" fmla="*/ 282868 h 2112688"/>
                <a:gd name="connsiteX8" fmla="*/ 1385780 w 1385780"/>
                <a:gd name="connsiteY8" fmla="*/ 0 h 2112688"/>
                <a:gd name="connsiteX0" fmla="*/ 0 w 1385780"/>
                <a:gd name="connsiteY0" fmla="*/ 2112688 h 2112688"/>
                <a:gd name="connsiteX1" fmla="*/ 318460 w 1385780"/>
                <a:gd name="connsiteY1" fmla="*/ 1921812 h 2112688"/>
                <a:gd name="connsiteX2" fmla="*/ 653077 w 1385780"/>
                <a:gd name="connsiteY2" fmla="*/ 1698624 h 2112688"/>
                <a:gd name="connsiteX3" fmla="*/ 948739 w 1385780"/>
                <a:gd name="connsiteY3" fmla="*/ 1476769 h 2112688"/>
                <a:gd name="connsiteX4" fmla="*/ 1056147 w 1385780"/>
                <a:gd name="connsiteY4" fmla="*/ 1238268 h 2112688"/>
                <a:gd name="connsiteX5" fmla="*/ 1055253 w 1385780"/>
                <a:gd name="connsiteY5" fmla="*/ 966180 h 2112688"/>
                <a:gd name="connsiteX6" fmla="*/ 1128086 w 1385780"/>
                <a:gd name="connsiteY6" fmla="*/ 610834 h 2112688"/>
                <a:gd name="connsiteX7" fmla="*/ 1254596 w 1385780"/>
                <a:gd name="connsiteY7" fmla="*/ 282868 h 2112688"/>
                <a:gd name="connsiteX8" fmla="*/ 1385780 w 1385780"/>
                <a:gd name="connsiteY8" fmla="*/ 0 h 2112688"/>
                <a:gd name="connsiteX0" fmla="*/ 0 w 1385780"/>
                <a:gd name="connsiteY0" fmla="*/ 2112688 h 2112688"/>
                <a:gd name="connsiteX1" fmla="*/ 318460 w 1385780"/>
                <a:gd name="connsiteY1" fmla="*/ 1921812 h 2112688"/>
                <a:gd name="connsiteX2" fmla="*/ 653077 w 1385780"/>
                <a:gd name="connsiteY2" fmla="*/ 1698624 h 2112688"/>
                <a:gd name="connsiteX3" fmla="*/ 948739 w 1385780"/>
                <a:gd name="connsiteY3" fmla="*/ 1476769 h 2112688"/>
                <a:gd name="connsiteX4" fmla="*/ 1050704 w 1385780"/>
                <a:gd name="connsiteY4" fmla="*/ 1110361 h 2112688"/>
                <a:gd name="connsiteX5" fmla="*/ 1055253 w 1385780"/>
                <a:gd name="connsiteY5" fmla="*/ 966180 h 2112688"/>
                <a:gd name="connsiteX6" fmla="*/ 1128086 w 1385780"/>
                <a:gd name="connsiteY6" fmla="*/ 610834 h 2112688"/>
                <a:gd name="connsiteX7" fmla="*/ 1254596 w 1385780"/>
                <a:gd name="connsiteY7" fmla="*/ 282868 h 2112688"/>
                <a:gd name="connsiteX8" fmla="*/ 1385780 w 1385780"/>
                <a:gd name="connsiteY8" fmla="*/ 0 h 2112688"/>
                <a:gd name="connsiteX0" fmla="*/ 0 w 1385780"/>
                <a:gd name="connsiteY0" fmla="*/ 2112688 h 2112688"/>
                <a:gd name="connsiteX1" fmla="*/ 318460 w 1385780"/>
                <a:gd name="connsiteY1" fmla="*/ 1921812 h 2112688"/>
                <a:gd name="connsiteX2" fmla="*/ 653077 w 1385780"/>
                <a:gd name="connsiteY2" fmla="*/ 1698624 h 2112688"/>
                <a:gd name="connsiteX3" fmla="*/ 948739 w 1385780"/>
                <a:gd name="connsiteY3" fmla="*/ 1476769 h 2112688"/>
                <a:gd name="connsiteX4" fmla="*/ 1050704 w 1385780"/>
                <a:gd name="connsiteY4" fmla="*/ 1110361 h 2112688"/>
                <a:gd name="connsiteX5" fmla="*/ 1055253 w 1385780"/>
                <a:gd name="connsiteY5" fmla="*/ 966180 h 2112688"/>
                <a:gd name="connsiteX6" fmla="*/ 1128086 w 1385780"/>
                <a:gd name="connsiteY6" fmla="*/ 610834 h 2112688"/>
                <a:gd name="connsiteX7" fmla="*/ 1254596 w 1385780"/>
                <a:gd name="connsiteY7" fmla="*/ 282868 h 2112688"/>
                <a:gd name="connsiteX8" fmla="*/ 1385780 w 1385780"/>
                <a:gd name="connsiteY8" fmla="*/ 0 h 2112688"/>
                <a:gd name="connsiteX0" fmla="*/ 0 w 1385780"/>
                <a:gd name="connsiteY0" fmla="*/ 2112688 h 2112688"/>
                <a:gd name="connsiteX1" fmla="*/ 318460 w 1385780"/>
                <a:gd name="connsiteY1" fmla="*/ 1921812 h 2112688"/>
                <a:gd name="connsiteX2" fmla="*/ 653077 w 1385780"/>
                <a:gd name="connsiteY2" fmla="*/ 1698624 h 2112688"/>
                <a:gd name="connsiteX3" fmla="*/ 948739 w 1385780"/>
                <a:gd name="connsiteY3" fmla="*/ 1476769 h 2112688"/>
                <a:gd name="connsiteX4" fmla="*/ 1050704 w 1385780"/>
                <a:gd name="connsiteY4" fmla="*/ 1110361 h 2112688"/>
                <a:gd name="connsiteX5" fmla="*/ 1055253 w 1385780"/>
                <a:gd name="connsiteY5" fmla="*/ 966180 h 2112688"/>
                <a:gd name="connsiteX6" fmla="*/ 1128086 w 1385780"/>
                <a:gd name="connsiteY6" fmla="*/ 610834 h 2112688"/>
                <a:gd name="connsiteX7" fmla="*/ 1254596 w 1385780"/>
                <a:gd name="connsiteY7" fmla="*/ 282868 h 2112688"/>
                <a:gd name="connsiteX8" fmla="*/ 1385780 w 1385780"/>
                <a:gd name="connsiteY8" fmla="*/ 0 h 2112688"/>
                <a:gd name="connsiteX0" fmla="*/ 0 w 1385780"/>
                <a:gd name="connsiteY0" fmla="*/ 2112688 h 2112688"/>
                <a:gd name="connsiteX1" fmla="*/ 318460 w 1385780"/>
                <a:gd name="connsiteY1" fmla="*/ 1921812 h 2112688"/>
                <a:gd name="connsiteX2" fmla="*/ 653077 w 1385780"/>
                <a:gd name="connsiteY2" fmla="*/ 1698624 h 2112688"/>
                <a:gd name="connsiteX3" fmla="*/ 1098417 w 1385780"/>
                <a:gd name="connsiteY3" fmla="*/ 1533919 h 2112688"/>
                <a:gd name="connsiteX4" fmla="*/ 1050704 w 1385780"/>
                <a:gd name="connsiteY4" fmla="*/ 1110361 h 2112688"/>
                <a:gd name="connsiteX5" fmla="*/ 1055253 w 1385780"/>
                <a:gd name="connsiteY5" fmla="*/ 966180 h 2112688"/>
                <a:gd name="connsiteX6" fmla="*/ 1128086 w 1385780"/>
                <a:gd name="connsiteY6" fmla="*/ 610834 h 2112688"/>
                <a:gd name="connsiteX7" fmla="*/ 1254596 w 1385780"/>
                <a:gd name="connsiteY7" fmla="*/ 282868 h 2112688"/>
                <a:gd name="connsiteX8" fmla="*/ 1385780 w 1385780"/>
                <a:gd name="connsiteY8" fmla="*/ 0 h 2112688"/>
                <a:gd name="connsiteX0" fmla="*/ 0 w 1385780"/>
                <a:gd name="connsiteY0" fmla="*/ 2112688 h 2112688"/>
                <a:gd name="connsiteX1" fmla="*/ 318460 w 1385780"/>
                <a:gd name="connsiteY1" fmla="*/ 1921812 h 2112688"/>
                <a:gd name="connsiteX2" fmla="*/ 653077 w 1385780"/>
                <a:gd name="connsiteY2" fmla="*/ 1698624 h 2112688"/>
                <a:gd name="connsiteX3" fmla="*/ 1098417 w 1385780"/>
                <a:gd name="connsiteY3" fmla="*/ 1533919 h 2112688"/>
                <a:gd name="connsiteX4" fmla="*/ 1050704 w 1385780"/>
                <a:gd name="connsiteY4" fmla="*/ 1110361 h 2112688"/>
                <a:gd name="connsiteX5" fmla="*/ 1055253 w 1385780"/>
                <a:gd name="connsiteY5" fmla="*/ 966180 h 2112688"/>
                <a:gd name="connsiteX6" fmla="*/ 1128086 w 1385780"/>
                <a:gd name="connsiteY6" fmla="*/ 610834 h 2112688"/>
                <a:gd name="connsiteX7" fmla="*/ 1254596 w 1385780"/>
                <a:gd name="connsiteY7" fmla="*/ 282868 h 2112688"/>
                <a:gd name="connsiteX8" fmla="*/ 1385780 w 1385780"/>
                <a:gd name="connsiteY8" fmla="*/ 0 h 2112688"/>
                <a:gd name="connsiteX0" fmla="*/ 0 w 1385780"/>
                <a:gd name="connsiteY0" fmla="*/ 2112688 h 2112688"/>
                <a:gd name="connsiteX1" fmla="*/ 318460 w 1385780"/>
                <a:gd name="connsiteY1" fmla="*/ 1921812 h 2112688"/>
                <a:gd name="connsiteX2" fmla="*/ 653077 w 1385780"/>
                <a:gd name="connsiteY2" fmla="*/ 1698624 h 2112688"/>
                <a:gd name="connsiteX3" fmla="*/ 1098417 w 1385780"/>
                <a:gd name="connsiteY3" fmla="*/ 1533919 h 2112688"/>
                <a:gd name="connsiteX4" fmla="*/ 1050704 w 1385780"/>
                <a:gd name="connsiteY4" fmla="*/ 1110361 h 2112688"/>
                <a:gd name="connsiteX5" fmla="*/ 1055253 w 1385780"/>
                <a:gd name="connsiteY5" fmla="*/ 966180 h 2112688"/>
                <a:gd name="connsiteX6" fmla="*/ 1128086 w 1385780"/>
                <a:gd name="connsiteY6" fmla="*/ 610834 h 2112688"/>
                <a:gd name="connsiteX7" fmla="*/ 1254596 w 1385780"/>
                <a:gd name="connsiteY7" fmla="*/ 282868 h 2112688"/>
                <a:gd name="connsiteX8" fmla="*/ 1385780 w 1385780"/>
                <a:gd name="connsiteY8" fmla="*/ 0 h 2112688"/>
                <a:gd name="connsiteX0" fmla="*/ 0 w 1385780"/>
                <a:gd name="connsiteY0" fmla="*/ 2112688 h 2112688"/>
                <a:gd name="connsiteX1" fmla="*/ 318460 w 1385780"/>
                <a:gd name="connsiteY1" fmla="*/ 1921812 h 2112688"/>
                <a:gd name="connsiteX2" fmla="*/ 1172870 w 1385780"/>
                <a:gd name="connsiteY2" fmla="*/ 1840138 h 2112688"/>
                <a:gd name="connsiteX3" fmla="*/ 1098417 w 1385780"/>
                <a:gd name="connsiteY3" fmla="*/ 1533919 h 2112688"/>
                <a:gd name="connsiteX4" fmla="*/ 1050704 w 1385780"/>
                <a:gd name="connsiteY4" fmla="*/ 1110361 h 2112688"/>
                <a:gd name="connsiteX5" fmla="*/ 1055253 w 1385780"/>
                <a:gd name="connsiteY5" fmla="*/ 966180 h 2112688"/>
                <a:gd name="connsiteX6" fmla="*/ 1128086 w 1385780"/>
                <a:gd name="connsiteY6" fmla="*/ 610834 h 2112688"/>
                <a:gd name="connsiteX7" fmla="*/ 1254596 w 1385780"/>
                <a:gd name="connsiteY7" fmla="*/ 282868 h 2112688"/>
                <a:gd name="connsiteX8" fmla="*/ 1385780 w 1385780"/>
                <a:gd name="connsiteY8" fmla="*/ 0 h 2112688"/>
                <a:gd name="connsiteX0" fmla="*/ 0 w 1385780"/>
                <a:gd name="connsiteY0" fmla="*/ 2112688 h 2112688"/>
                <a:gd name="connsiteX1" fmla="*/ 318460 w 1385780"/>
                <a:gd name="connsiteY1" fmla="*/ 1921812 h 2112688"/>
                <a:gd name="connsiteX2" fmla="*/ 1172870 w 1385780"/>
                <a:gd name="connsiteY2" fmla="*/ 1840138 h 2112688"/>
                <a:gd name="connsiteX3" fmla="*/ 1098417 w 1385780"/>
                <a:gd name="connsiteY3" fmla="*/ 1533919 h 2112688"/>
                <a:gd name="connsiteX4" fmla="*/ 1050704 w 1385780"/>
                <a:gd name="connsiteY4" fmla="*/ 1110361 h 2112688"/>
                <a:gd name="connsiteX5" fmla="*/ 1055253 w 1385780"/>
                <a:gd name="connsiteY5" fmla="*/ 966180 h 2112688"/>
                <a:gd name="connsiteX6" fmla="*/ 1128086 w 1385780"/>
                <a:gd name="connsiteY6" fmla="*/ 610834 h 2112688"/>
                <a:gd name="connsiteX7" fmla="*/ 1254596 w 1385780"/>
                <a:gd name="connsiteY7" fmla="*/ 282868 h 2112688"/>
                <a:gd name="connsiteX8" fmla="*/ 1385780 w 1385780"/>
                <a:gd name="connsiteY8" fmla="*/ 0 h 2112688"/>
                <a:gd name="connsiteX0" fmla="*/ 0 w 1385780"/>
                <a:gd name="connsiteY0" fmla="*/ 2112688 h 2112688"/>
                <a:gd name="connsiteX1" fmla="*/ 318460 w 1385780"/>
                <a:gd name="connsiteY1" fmla="*/ 1921812 h 2112688"/>
                <a:gd name="connsiteX2" fmla="*/ 1172870 w 1385780"/>
                <a:gd name="connsiteY2" fmla="*/ 1840138 h 2112688"/>
                <a:gd name="connsiteX3" fmla="*/ 1098417 w 1385780"/>
                <a:gd name="connsiteY3" fmla="*/ 1533919 h 2112688"/>
                <a:gd name="connsiteX4" fmla="*/ 1050704 w 1385780"/>
                <a:gd name="connsiteY4" fmla="*/ 1110361 h 2112688"/>
                <a:gd name="connsiteX5" fmla="*/ 1055253 w 1385780"/>
                <a:gd name="connsiteY5" fmla="*/ 966180 h 2112688"/>
                <a:gd name="connsiteX6" fmla="*/ 1128086 w 1385780"/>
                <a:gd name="connsiteY6" fmla="*/ 610834 h 2112688"/>
                <a:gd name="connsiteX7" fmla="*/ 1254596 w 1385780"/>
                <a:gd name="connsiteY7" fmla="*/ 282868 h 2112688"/>
                <a:gd name="connsiteX8" fmla="*/ 1385780 w 1385780"/>
                <a:gd name="connsiteY8" fmla="*/ 0 h 2112688"/>
                <a:gd name="connsiteX0" fmla="*/ 0 w 1385780"/>
                <a:gd name="connsiteY0" fmla="*/ 2112688 h 2120476"/>
                <a:gd name="connsiteX1" fmla="*/ 1300896 w 1385780"/>
                <a:gd name="connsiteY1" fmla="*/ 2120476 h 2120476"/>
                <a:gd name="connsiteX2" fmla="*/ 1172870 w 1385780"/>
                <a:gd name="connsiteY2" fmla="*/ 1840138 h 2120476"/>
                <a:gd name="connsiteX3" fmla="*/ 1098417 w 1385780"/>
                <a:gd name="connsiteY3" fmla="*/ 1533919 h 2120476"/>
                <a:gd name="connsiteX4" fmla="*/ 1050704 w 1385780"/>
                <a:gd name="connsiteY4" fmla="*/ 1110361 h 2120476"/>
                <a:gd name="connsiteX5" fmla="*/ 1055253 w 1385780"/>
                <a:gd name="connsiteY5" fmla="*/ 966180 h 2120476"/>
                <a:gd name="connsiteX6" fmla="*/ 1128086 w 1385780"/>
                <a:gd name="connsiteY6" fmla="*/ 610834 h 2120476"/>
                <a:gd name="connsiteX7" fmla="*/ 1254596 w 1385780"/>
                <a:gd name="connsiteY7" fmla="*/ 282868 h 2120476"/>
                <a:gd name="connsiteX8" fmla="*/ 1385780 w 1385780"/>
                <a:gd name="connsiteY8" fmla="*/ 0 h 2120476"/>
                <a:gd name="connsiteX0" fmla="*/ 342667 w 342667"/>
                <a:gd name="connsiteY0" fmla="*/ 2278695 h 2278695"/>
                <a:gd name="connsiteX1" fmla="*/ 250192 w 342667"/>
                <a:gd name="connsiteY1" fmla="*/ 2120476 h 2278695"/>
                <a:gd name="connsiteX2" fmla="*/ 122166 w 342667"/>
                <a:gd name="connsiteY2" fmla="*/ 1840138 h 2278695"/>
                <a:gd name="connsiteX3" fmla="*/ 47713 w 342667"/>
                <a:gd name="connsiteY3" fmla="*/ 1533919 h 2278695"/>
                <a:gd name="connsiteX4" fmla="*/ 0 w 342667"/>
                <a:gd name="connsiteY4" fmla="*/ 1110361 h 2278695"/>
                <a:gd name="connsiteX5" fmla="*/ 4549 w 342667"/>
                <a:gd name="connsiteY5" fmla="*/ 966180 h 2278695"/>
                <a:gd name="connsiteX6" fmla="*/ 77382 w 342667"/>
                <a:gd name="connsiteY6" fmla="*/ 610834 h 2278695"/>
                <a:gd name="connsiteX7" fmla="*/ 203892 w 342667"/>
                <a:gd name="connsiteY7" fmla="*/ 282868 h 2278695"/>
                <a:gd name="connsiteX8" fmla="*/ 335076 w 342667"/>
                <a:gd name="connsiteY8" fmla="*/ 0 h 2278695"/>
                <a:gd name="connsiteX0" fmla="*/ 342667 w 342667"/>
                <a:gd name="connsiteY0" fmla="*/ 2278695 h 2278695"/>
                <a:gd name="connsiteX1" fmla="*/ 250192 w 342667"/>
                <a:gd name="connsiteY1" fmla="*/ 2120476 h 2278695"/>
                <a:gd name="connsiteX2" fmla="*/ 127609 w 342667"/>
                <a:gd name="connsiteY2" fmla="*/ 1834695 h 2278695"/>
                <a:gd name="connsiteX3" fmla="*/ 47713 w 342667"/>
                <a:gd name="connsiteY3" fmla="*/ 1533919 h 2278695"/>
                <a:gd name="connsiteX4" fmla="*/ 0 w 342667"/>
                <a:gd name="connsiteY4" fmla="*/ 1110361 h 2278695"/>
                <a:gd name="connsiteX5" fmla="*/ 4549 w 342667"/>
                <a:gd name="connsiteY5" fmla="*/ 966180 h 2278695"/>
                <a:gd name="connsiteX6" fmla="*/ 77382 w 342667"/>
                <a:gd name="connsiteY6" fmla="*/ 610834 h 2278695"/>
                <a:gd name="connsiteX7" fmla="*/ 203892 w 342667"/>
                <a:gd name="connsiteY7" fmla="*/ 282868 h 2278695"/>
                <a:gd name="connsiteX8" fmla="*/ 335076 w 342667"/>
                <a:gd name="connsiteY8" fmla="*/ 0 h 2278695"/>
                <a:gd name="connsiteX0" fmla="*/ 342667 w 342667"/>
                <a:gd name="connsiteY0" fmla="*/ 2278695 h 2278695"/>
                <a:gd name="connsiteX1" fmla="*/ 250192 w 342667"/>
                <a:gd name="connsiteY1" fmla="*/ 2120476 h 2278695"/>
                <a:gd name="connsiteX2" fmla="*/ 127609 w 342667"/>
                <a:gd name="connsiteY2" fmla="*/ 1834695 h 2278695"/>
                <a:gd name="connsiteX3" fmla="*/ 47713 w 342667"/>
                <a:gd name="connsiteY3" fmla="*/ 1533919 h 2278695"/>
                <a:gd name="connsiteX4" fmla="*/ 0 w 342667"/>
                <a:gd name="connsiteY4" fmla="*/ 1110361 h 2278695"/>
                <a:gd name="connsiteX5" fmla="*/ 4549 w 342667"/>
                <a:gd name="connsiteY5" fmla="*/ 966180 h 2278695"/>
                <a:gd name="connsiteX6" fmla="*/ 77382 w 342667"/>
                <a:gd name="connsiteY6" fmla="*/ 610834 h 2278695"/>
                <a:gd name="connsiteX7" fmla="*/ 203892 w 342667"/>
                <a:gd name="connsiteY7" fmla="*/ 282868 h 2278695"/>
                <a:gd name="connsiteX8" fmla="*/ 335076 w 342667"/>
                <a:gd name="connsiteY8" fmla="*/ 0 h 2278695"/>
                <a:gd name="connsiteX0" fmla="*/ 342667 w 342667"/>
                <a:gd name="connsiteY0" fmla="*/ 2278695 h 2278695"/>
                <a:gd name="connsiteX1" fmla="*/ 250192 w 342667"/>
                <a:gd name="connsiteY1" fmla="*/ 2120476 h 2278695"/>
                <a:gd name="connsiteX2" fmla="*/ 127609 w 342667"/>
                <a:gd name="connsiteY2" fmla="*/ 1834695 h 2278695"/>
                <a:gd name="connsiteX3" fmla="*/ 47713 w 342667"/>
                <a:gd name="connsiteY3" fmla="*/ 1533919 h 2278695"/>
                <a:gd name="connsiteX4" fmla="*/ 0 w 342667"/>
                <a:gd name="connsiteY4" fmla="*/ 1110361 h 2278695"/>
                <a:gd name="connsiteX5" fmla="*/ 4549 w 342667"/>
                <a:gd name="connsiteY5" fmla="*/ 966180 h 2278695"/>
                <a:gd name="connsiteX6" fmla="*/ 77382 w 342667"/>
                <a:gd name="connsiteY6" fmla="*/ 610834 h 2278695"/>
                <a:gd name="connsiteX7" fmla="*/ 203892 w 342667"/>
                <a:gd name="connsiteY7" fmla="*/ 282868 h 2278695"/>
                <a:gd name="connsiteX8" fmla="*/ 335076 w 342667"/>
                <a:gd name="connsiteY8" fmla="*/ 0 h 2278695"/>
                <a:gd name="connsiteX0" fmla="*/ 342667 w 342667"/>
                <a:gd name="connsiteY0" fmla="*/ 2278695 h 2278695"/>
                <a:gd name="connsiteX1" fmla="*/ 250192 w 342667"/>
                <a:gd name="connsiteY1" fmla="*/ 2120476 h 2278695"/>
                <a:gd name="connsiteX2" fmla="*/ 127609 w 342667"/>
                <a:gd name="connsiteY2" fmla="*/ 1834695 h 2278695"/>
                <a:gd name="connsiteX3" fmla="*/ 47713 w 342667"/>
                <a:gd name="connsiteY3" fmla="*/ 1533919 h 2278695"/>
                <a:gd name="connsiteX4" fmla="*/ 0 w 342667"/>
                <a:gd name="connsiteY4" fmla="*/ 1110361 h 2278695"/>
                <a:gd name="connsiteX5" fmla="*/ 4549 w 342667"/>
                <a:gd name="connsiteY5" fmla="*/ 966180 h 2278695"/>
                <a:gd name="connsiteX6" fmla="*/ 77382 w 342667"/>
                <a:gd name="connsiteY6" fmla="*/ 610834 h 2278695"/>
                <a:gd name="connsiteX7" fmla="*/ 203892 w 342667"/>
                <a:gd name="connsiteY7" fmla="*/ 282868 h 2278695"/>
                <a:gd name="connsiteX8" fmla="*/ 335076 w 342667"/>
                <a:gd name="connsiteY8" fmla="*/ 0 h 2278695"/>
                <a:gd name="connsiteX0" fmla="*/ 342667 w 342667"/>
                <a:gd name="connsiteY0" fmla="*/ 2278695 h 2278695"/>
                <a:gd name="connsiteX1" fmla="*/ 250192 w 342667"/>
                <a:gd name="connsiteY1" fmla="*/ 2120476 h 2278695"/>
                <a:gd name="connsiteX2" fmla="*/ 127609 w 342667"/>
                <a:gd name="connsiteY2" fmla="*/ 1834695 h 2278695"/>
                <a:gd name="connsiteX3" fmla="*/ 47713 w 342667"/>
                <a:gd name="connsiteY3" fmla="*/ 1533919 h 2278695"/>
                <a:gd name="connsiteX4" fmla="*/ 0 w 342667"/>
                <a:gd name="connsiteY4" fmla="*/ 1110361 h 2278695"/>
                <a:gd name="connsiteX5" fmla="*/ 4549 w 342667"/>
                <a:gd name="connsiteY5" fmla="*/ 966180 h 2278695"/>
                <a:gd name="connsiteX6" fmla="*/ 77382 w 342667"/>
                <a:gd name="connsiteY6" fmla="*/ 610834 h 2278695"/>
                <a:gd name="connsiteX7" fmla="*/ 203892 w 342667"/>
                <a:gd name="connsiteY7" fmla="*/ 282868 h 2278695"/>
                <a:gd name="connsiteX8" fmla="*/ 335076 w 342667"/>
                <a:gd name="connsiteY8" fmla="*/ 0 h 2278695"/>
                <a:gd name="connsiteX0" fmla="*/ 342667 w 342667"/>
                <a:gd name="connsiteY0" fmla="*/ 2278695 h 2278695"/>
                <a:gd name="connsiteX1" fmla="*/ 250192 w 342667"/>
                <a:gd name="connsiteY1" fmla="*/ 2120476 h 2278695"/>
                <a:gd name="connsiteX2" fmla="*/ 127609 w 342667"/>
                <a:gd name="connsiteY2" fmla="*/ 1834695 h 2278695"/>
                <a:gd name="connsiteX3" fmla="*/ 47713 w 342667"/>
                <a:gd name="connsiteY3" fmla="*/ 1533919 h 2278695"/>
                <a:gd name="connsiteX4" fmla="*/ 0 w 342667"/>
                <a:gd name="connsiteY4" fmla="*/ 1110361 h 2278695"/>
                <a:gd name="connsiteX5" fmla="*/ 4549 w 342667"/>
                <a:gd name="connsiteY5" fmla="*/ 966180 h 2278695"/>
                <a:gd name="connsiteX6" fmla="*/ 77382 w 342667"/>
                <a:gd name="connsiteY6" fmla="*/ 610834 h 2278695"/>
                <a:gd name="connsiteX7" fmla="*/ 203892 w 342667"/>
                <a:gd name="connsiteY7" fmla="*/ 282868 h 2278695"/>
                <a:gd name="connsiteX8" fmla="*/ 335076 w 342667"/>
                <a:gd name="connsiteY8" fmla="*/ 0 h 2278695"/>
                <a:gd name="connsiteX0" fmla="*/ 342667 w 342667"/>
                <a:gd name="connsiteY0" fmla="*/ 2278695 h 2278695"/>
                <a:gd name="connsiteX1" fmla="*/ 252913 w 342667"/>
                <a:gd name="connsiteY1" fmla="*/ 2117755 h 2278695"/>
                <a:gd name="connsiteX2" fmla="*/ 127609 w 342667"/>
                <a:gd name="connsiteY2" fmla="*/ 1834695 h 2278695"/>
                <a:gd name="connsiteX3" fmla="*/ 47713 w 342667"/>
                <a:gd name="connsiteY3" fmla="*/ 1533919 h 2278695"/>
                <a:gd name="connsiteX4" fmla="*/ 0 w 342667"/>
                <a:gd name="connsiteY4" fmla="*/ 1110361 h 2278695"/>
                <a:gd name="connsiteX5" fmla="*/ 4549 w 342667"/>
                <a:gd name="connsiteY5" fmla="*/ 966180 h 2278695"/>
                <a:gd name="connsiteX6" fmla="*/ 77382 w 342667"/>
                <a:gd name="connsiteY6" fmla="*/ 610834 h 2278695"/>
                <a:gd name="connsiteX7" fmla="*/ 203892 w 342667"/>
                <a:gd name="connsiteY7" fmla="*/ 282868 h 2278695"/>
                <a:gd name="connsiteX8" fmla="*/ 335076 w 342667"/>
                <a:gd name="connsiteY8" fmla="*/ 0 h 2278695"/>
                <a:gd name="connsiteX0" fmla="*/ 342667 w 342667"/>
                <a:gd name="connsiteY0" fmla="*/ 2278695 h 2278695"/>
                <a:gd name="connsiteX1" fmla="*/ 252913 w 342667"/>
                <a:gd name="connsiteY1" fmla="*/ 2117755 h 2278695"/>
                <a:gd name="connsiteX2" fmla="*/ 127609 w 342667"/>
                <a:gd name="connsiteY2" fmla="*/ 1834695 h 2278695"/>
                <a:gd name="connsiteX3" fmla="*/ 47713 w 342667"/>
                <a:gd name="connsiteY3" fmla="*/ 1533919 h 2278695"/>
                <a:gd name="connsiteX4" fmla="*/ 0 w 342667"/>
                <a:gd name="connsiteY4" fmla="*/ 1110361 h 2278695"/>
                <a:gd name="connsiteX5" fmla="*/ 4549 w 342667"/>
                <a:gd name="connsiteY5" fmla="*/ 966180 h 2278695"/>
                <a:gd name="connsiteX6" fmla="*/ 77382 w 342667"/>
                <a:gd name="connsiteY6" fmla="*/ 610834 h 2278695"/>
                <a:gd name="connsiteX7" fmla="*/ 203892 w 342667"/>
                <a:gd name="connsiteY7" fmla="*/ 282868 h 2278695"/>
                <a:gd name="connsiteX8" fmla="*/ 335076 w 342667"/>
                <a:gd name="connsiteY8" fmla="*/ 0 h 2278695"/>
                <a:gd name="connsiteX0" fmla="*/ 342667 w 342667"/>
                <a:gd name="connsiteY0" fmla="*/ 2278695 h 2278695"/>
                <a:gd name="connsiteX1" fmla="*/ 252913 w 342667"/>
                <a:gd name="connsiteY1" fmla="*/ 2117755 h 2278695"/>
                <a:gd name="connsiteX2" fmla="*/ 127609 w 342667"/>
                <a:gd name="connsiteY2" fmla="*/ 1834695 h 2278695"/>
                <a:gd name="connsiteX3" fmla="*/ 47713 w 342667"/>
                <a:gd name="connsiteY3" fmla="*/ 1533919 h 2278695"/>
                <a:gd name="connsiteX4" fmla="*/ 0 w 342667"/>
                <a:gd name="connsiteY4" fmla="*/ 1110361 h 2278695"/>
                <a:gd name="connsiteX5" fmla="*/ 4549 w 342667"/>
                <a:gd name="connsiteY5" fmla="*/ 966180 h 2278695"/>
                <a:gd name="connsiteX6" fmla="*/ 77382 w 342667"/>
                <a:gd name="connsiteY6" fmla="*/ 610834 h 2278695"/>
                <a:gd name="connsiteX7" fmla="*/ 203892 w 342667"/>
                <a:gd name="connsiteY7" fmla="*/ 282868 h 2278695"/>
                <a:gd name="connsiteX8" fmla="*/ 335076 w 342667"/>
                <a:gd name="connsiteY8" fmla="*/ 0 h 2278695"/>
                <a:gd name="connsiteX0" fmla="*/ 342667 w 342667"/>
                <a:gd name="connsiteY0" fmla="*/ 2278695 h 2278695"/>
                <a:gd name="connsiteX1" fmla="*/ 252913 w 342667"/>
                <a:gd name="connsiteY1" fmla="*/ 2117755 h 2278695"/>
                <a:gd name="connsiteX2" fmla="*/ 127609 w 342667"/>
                <a:gd name="connsiteY2" fmla="*/ 1834695 h 2278695"/>
                <a:gd name="connsiteX3" fmla="*/ 47713 w 342667"/>
                <a:gd name="connsiteY3" fmla="*/ 1533919 h 2278695"/>
                <a:gd name="connsiteX4" fmla="*/ 0 w 342667"/>
                <a:gd name="connsiteY4" fmla="*/ 1110361 h 2278695"/>
                <a:gd name="connsiteX5" fmla="*/ 4549 w 342667"/>
                <a:gd name="connsiteY5" fmla="*/ 966180 h 2278695"/>
                <a:gd name="connsiteX6" fmla="*/ 90989 w 342667"/>
                <a:gd name="connsiteY6" fmla="*/ 610834 h 2278695"/>
                <a:gd name="connsiteX7" fmla="*/ 203892 w 342667"/>
                <a:gd name="connsiteY7" fmla="*/ 282868 h 2278695"/>
                <a:gd name="connsiteX8" fmla="*/ 335076 w 342667"/>
                <a:gd name="connsiteY8" fmla="*/ 0 h 2278695"/>
                <a:gd name="connsiteX0" fmla="*/ 342667 w 342667"/>
                <a:gd name="connsiteY0" fmla="*/ 2278695 h 2278695"/>
                <a:gd name="connsiteX1" fmla="*/ 252913 w 342667"/>
                <a:gd name="connsiteY1" fmla="*/ 2117755 h 2278695"/>
                <a:gd name="connsiteX2" fmla="*/ 127609 w 342667"/>
                <a:gd name="connsiteY2" fmla="*/ 1834695 h 2278695"/>
                <a:gd name="connsiteX3" fmla="*/ 47713 w 342667"/>
                <a:gd name="connsiteY3" fmla="*/ 1533919 h 2278695"/>
                <a:gd name="connsiteX4" fmla="*/ 0 w 342667"/>
                <a:gd name="connsiteY4" fmla="*/ 1110361 h 2278695"/>
                <a:gd name="connsiteX5" fmla="*/ 4549 w 342667"/>
                <a:gd name="connsiteY5" fmla="*/ 966180 h 2278695"/>
                <a:gd name="connsiteX6" fmla="*/ 90989 w 342667"/>
                <a:gd name="connsiteY6" fmla="*/ 610834 h 2278695"/>
                <a:gd name="connsiteX7" fmla="*/ 203892 w 342667"/>
                <a:gd name="connsiteY7" fmla="*/ 282868 h 2278695"/>
                <a:gd name="connsiteX8" fmla="*/ 335076 w 342667"/>
                <a:gd name="connsiteY8" fmla="*/ 0 h 2278695"/>
                <a:gd name="connsiteX0" fmla="*/ 342667 w 342667"/>
                <a:gd name="connsiteY0" fmla="*/ 2278695 h 2278695"/>
                <a:gd name="connsiteX1" fmla="*/ 252913 w 342667"/>
                <a:gd name="connsiteY1" fmla="*/ 2117755 h 2278695"/>
                <a:gd name="connsiteX2" fmla="*/ 127609 w 342667"/>
                <a:gd name="connsiteY2" fmla="*/ 1834695 h 2278695"/>
                <a:gd name="connsiteX3" fmla="*/ 47713 w 342667"/>
                <a:gd name="connsiteY3" fmla="*/ 1533919 h 2278695"/>
                <a:gd name="connsiteX4" fmla="*/ 0 w 342667"/>
                <a:gd name="connsiteY4" fmla="*/ 1110361 h 2278695"/>
                <a:gd name="connsiteX5" fmla="*/ 4549 w 342667"/>
                <a:gd name="connsiteY5" fmla="*/ 966180 h 2278695"/>
                <a:gd name="connsiteX6" fmla="*/ 90989 w 342667"/>
                <a:gd name="connsiteY6" fmla="*/ 610834 h 2278695"/>
                <a:gd name="connsiteX7" fmla="*/ 203892 w 342667"/>
                <a:gd name="connsiteY7" fmla="*/ 282868 h 2278695"/>
                <a:gd name="connsiteX8" fmla="*/ 335076 w 342667"/>
                <a:gd name="connsiteY8" fmla="*/ 0 h 2278695"/>
                <a:gd name="connsiteX0" fmla="*/ 342667 w 342667"/>
                <a:gd name="connsiteY0" fmla="*/ 2278695 h 2278695"/>
                <a:gd name="connsiteX1" fmla="*/ 252913 w 342667"/>
                <a:gd name="connsiteY1" fmla="*/ 2117755 h 2278695"/>
                <a:gd name="connsiteX2" fmla="*/ 127609 w 342667"/>
                <a:gd name="connsiteY2" fmla="*/ 1834695 h 2278695"/>
                <a:gd name="connsiteX3" fmla="*/ 47713 w 342667"/>
                <a:gd name="connsiteY3" fmla="*/ 1533919 h 2278695"/>
                <a:gd name="connsiteX4" fmla="*/ 0 w 342667"/>
                <a:gd name="connsiteY4" fmla="*/ 1110361 h 2278695"/>
                <a:gd name="connsiteX5" fmla="*/ 4549 w 342667"/>
                <a:gd name="connsiteY5" fmla="*/ 966180 h 2278695"/>
                <a:gd name="connsiteX6" fmla="*/ 90989 w 342667"/>
                <a:gd name="connsiteY6" fmla="*/ 610834 h 2278695"/>
                <a:gd name="connsiteX7" fmla="*/ 203892 w 342667"/>
                <a:gd name="connsiteY7" fmla="*/ 282868 h 2278695"/>
                <a:gd name="connsiteX8" fmla="*/ 335076 w 342667"/>
                <a:gd name="connsiteY8" fmla="*/ 0 h 2278695"/>
                <a:gd name="connsiteX0" fmla="*/ 342667 w 342667"/>
                <a:gd name="connsiteY0" fmla="*/ 2278695 h 2278695"/>
                <a:gd name="connsiteX1" fmla="*/ 252913 w 342667"/>
                <a:gd name="connsiteY1" fmla="*/ 2117755 h 2278695"/>
                <a:gd name="connsiteX2" fmla="*/ 127609 w 342667"/>
                <a:gd name="connsiteY2" fmla="*/ 1834695 h 2278695"/>
                <a:gd name="connsiteX3" fmla="*/ 47713 w 342667"/>
                <a:gd name="connsiteY3" fmla="*/ 1533919 h 2278695"/>
                <a:gd name="connsiteX4" fmla="*/ 0 w 342667"/>
                <a:gd name="connsiteY4" fmla="*/ 1110361 h 2278695"/>
                <a:gd name="connsiteX5" fmla="*/ 4549 w 342667"/>
                <a:gd name="connsiteY5" fmla="*/ 966180 h 2278695"/>
                <a:gd name="connsiteX6" fmla="*/ 90989 w 342667"/>
                <a:gd name="connsiteY6" fmla="*/ 610834 h 2278695"/>
                <a:gd name="connsiteX7" fmla="*/ 203892 w 342667"/>
                <a:gd name="connsiteY7" fmla="*/ 282868 h 2278695"/>
                <a:gd name="connsiteX8" fmla="*/ 335076 w 342667"/>
                <a:gd name="connsiteY8" fmla="*/ 0 h 2278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667" h="2278695">
                  <a:moveTo>
                    <a:pt x="342667" y="2278695"/>
                  </a:moveTo>
                  <a:cubicBezTo>
                    <a:pt x="311842" y="2225955"/>
                    <a:pt x="294624" y="2192266"/>
                    <a:pt x="252913" y="2117755"/>
                  </a:cubicBezTo>
                  <a:cubicBezTo>
                    <a:pt x="209330" y="2022495"/>
                    <a:pt x="168470" y="1954447"/>
                    <a:pt x="127609" y="1834695"/>
                  </a:cubicBezTo>
                  <a:cubicBezTo>
                    <a:pt x="81587" y="1700190"/>
                    <a:pt x="82169" y="1663661"/>
                    <a:pt x="47713" y="1533919"/>
                  </a:cubicBezTo>
                  <a:cubicBezTo>
                    <a:pt x="29766" y="1411781"/>
                    <a:pt x="3319" y="1212426"/>
                    <a:pt x="0" y="1110361"/>
                  </a:cubicBezTo>
                  <a:cubicBezTo>
                    <a:pt x="2084" y="1018531"/>
                    <a:pt x="85" y="1063454"/>
                    <a:pt x="4549" y="966180"/>
                  </a:cubicBezTo>
                  <a:cubicBezTo>
                    <a:pt x="34043" y="801128"/>
                    <a:pt x="40744" y="781329"/>
                    <a:pt x="90989" y="610834"/>
                  </a:cubicBezTo>
                  <a:cubicBezTo>
                    <a:pt x="123181" y="496069"/>
                    <a:pt x="163537" y="389468"/>
                    <a:pt x="203892" y="282868"/>
                  </a:cubicBezTo>
                  <a:cubicBezTo>
                    <a:pt x="239456" y="185857"/>
                    <a:pt x="291348" y="94289"/>
                    <a:pt x="335076" y="0"/>
                  </a:cubicBezTo>
                </a:path>
              </a:pathLst>
            </a:custGeom>
            <a:noFill/>
            <a:ln w="28575">
              <a:solidFill>
                <a:schemeClr val="accent6">
                  <a:lumMod val="75000"/>
                </a:schemeClr>
              </a:solidFill>
              <a:tailEnd type="triangle" w="lg" len="lg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206527" y="3380459"/>
              <a:ext cx="11857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stagnation point</a:t>
              </a:r>
              <a:endParaRPr lang="de-DE" sz="1600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 flipV="1">
              <a:off x="10107146" y="3212876"/>
              <a:ext cx="500973" cy="271757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10015705" y="3150249"/>
              <a:ext cx="91440" cy="9144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4" y="2016521"/>
            <a:ext cx="3044952" cy="23125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655694" y="4581645"/>
                <a:ext cx="4894748" cy="2061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Stagnation point shifts in direction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de-DE" dirty="0"/>
                  <a:t>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,∥</m:t>
                        </m:r>
                      </m:sub>
                    </m:sSub>
                  </m:oMath>
                </a14:m>
                <a:r>
                  <a:rPr lang="en-US" dirty="0"/>
                  <a:t> now counter-clockwise throughout most of island</a:t>
                </a:r>
              </a:p>
              <a:p>
                <a:endParaRPr lang="en-US" dirty="0"/>
              </a:p>
              <a:p>
                <a:r>
                  <a:rPr lang="en-US" dirty="0"/>
                  <a:t>island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𝜄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has</a:t>
                </a:r>
                <a:r>
                  <a:rPr lang="de-DE" dirty="0"/>
                  <a:t> </a:t>
                </a:r>
                <a:r>
                  <a:rPr lang="de-DE" dirty="0" err="1"/>
                  <a:t>left-handed</a:t>
                </a:r>
                <a:r>
                  <a:rPr lang="de-DE" dirty="0"/>
                  <a:t> </a:t>
                </a:r>
                <a:r>
                  <a:rPr lang="de-DE" dirty="0" err="1"/>
                  <a:t>helicity</a:t>
                </a:r>
                <a:r>
                  <a:rPr lang="de-DE" dirty="0"/>
                  <a:t>: counter-</a:t>
                </a:r>
                <a:r>
                  <a:rPr lang="de-DE" dirty="0" err="1"/>
                  <a:t>clockwise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,∥</m:t>
                        </m:r>
                      </m:sub>
                    </m:sSub>
                  </m:oMath>
                </a14:m>
                <a:r>
                  <a:rPr lang="de-DE" dirty="0"/>
                  <a:t> around </a:t>
                </a:r>
                <a:r>
                  <a:rPr lang="de-DE" dirty="0" err="1"/>
                  <a:t>island</a:t>
                </a:r>
                <a:r>
                  <a:rPr lang="de-DE" dirty="0"/>
                  <a:t> → counter-</a:t>
                </a:r>
                <a:r>
                  <a:rPr lang="de-DE" dirty="0" err="1"/>
                  <a:t>clockwise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around</a:t>
                </a:r>
                <a:r>
                  <a:rPr lang="de-DE" dirty="0"/>
                  <a:t> </a:t>
                </a:r>
                <a:r>
                  <a:rPr lang="de-DE" dirty="0" err="1"/>
                  <a:t>torus</a:t>
                </a:r>
                <a:r>
                  <a:rPr lang="de-DE" dirty="0"/>
                  <a:t> (positive </a:t>
                </a:r>
                <a:r>
                  <a:rPr lang="de-DE" dirty="0" err="1"/>
                  <a:t>flow</a:t>
                </a:r>
                <a:r>
                  <a:rPr lang="de-DE" dirty="0"/>
                  <a:t>)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694" y="4581645"/>
                <a:ext cx="4894748" cy="2061590"/>
              </a:xfrm>
              <a:prstGeom prst="rect">
                <a:avLst/>
              </a:prstGeom>
              <a:blipFill>
                <a:blip r:embed="rId9"/>
                <a:stretch>
                  <a:fillRect l="-1121" t="-1479" r="-747" b="-414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3164" y="4456694"/>
                <a:ext cx="3247837" cy="2320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points</a:t>
                </a:r>
                <a:r>
                  <a:rPr lang="de-DE" dirty="0"/>
                  <a:t> </a:t>
                </a:r>
                <a:r>
                  <a:rPr lang="de-DE" dirty="0" err="1"/>
                  <a:t>toward</a:t>
                </a:r>
                <a:r>
                  <a:rPr lang="de-DE" dirty="0"/>
                  <a:t> </a:t>
                </a:r>
                <a:r>
                  <a:rPr lang="de-DE" dirty="0" err="1"/>
                  <a:t>island</a:t>
                </a:r>
                <a:r>
                  <a:rPr lang="de-DE" dirty="0"/>
                  <a:t> O-point due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decreasing</a:t>
                </a:r>
                <a:r>
                  <a:rPr lang="de-DE" dirty="0"/>
                  <a:t> </a:t>
                </a:r>
                <a:r>
                  <a:rPr lang="de-DE" dirty="0" err="1"/>
                  <a:t>toward</a:t>
                </a:r>
                <a:r>
                  <a:rPr lang="de-DE" dirty="0"/>
                  <a:t> O-point</a:t>
                </a:r>
              </a:p>
              <a:p>
                <a:endParaRPr lang="en-US" dirty="0"/>
              </a:p>
              <a:p>
                <a:r>
                  <a:rPr lang="en-US" dirty="0"/>
                  <a:t>Forward field: counter-clockwise (positive)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around</a:t>
                </a:r>
                <a:r>
                  <a:rPr lang="de-DE" dirty="0"/>
                  <a:t> </a:t>
                </a:r>
                <a:r>
                  <a:rPr lang="de-DE" dirty="0" err="1"/>
                  <a:t>torus</a:t>
                </a:r>
                <a:endParaRPr lang="de-DE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clockwise</a:t>
                </a:r>
                <a:r>
                  <a:rPr lang="de-DE" dirty="0"/>
                  <a:t> </a:t>
                </a:r>
                <a:r>
                  <a:rPr lang="de-DE" dirty="0" err="1"/>
                  <a:t>around</a:t>
                </a:r>
                <a:r>
                  <a:rPr lang="de-DE" dirty="0"/>
                  <a:t> </a:t>
                </a:r>
                <a:r>
                  <a:rPr lang="de-DE" dirty="0" err="1"/>
                  <a:t>island</a:t>
                </a:r>
                <a:endParaRPr lang="de-DE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4" y="4456694"/>
                <a:ext cx="3247837" cy="2320507"/>
              </a:xfrm>
              <a:prstGeom prst="rect">
                <a:avLst/>
              </a:prstGeom>
              <a:blipFill>
                <a:blip r:embed="rId10"/>
                <a:stretch>
                  <a:fillRect l="-1689" t="-1312" r="-1876" b="-288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/>
          <p:cNvPicPr>
            <a:picLocks noChangeAspect="1"/>
          </p:cNvPicPr>
          <p:nvPr/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384" y="2130552"/>
            <a:ext cx="3392905" cy="254467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243101" y="1834030"/>
            <a:ext cx="2381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CIS measurements</a:t>
            </a:r>
            <a:endParaRPr lang="de-DE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-40445" y="1616411"/>
            <a:ext cx="3351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Forward field drift direction</a:t>
            </a:r>
            <a:endParaRPr lang="de-DE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832946" y="4508633"/>
                <a:ext cx="3360786" cy="2314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CIS image at low density is largely red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sub>
                    </m:sSub>
                  </m:oMath>
                </a14:m>
                <a:r>
                  <a:rPr lang="en-US" dirty="0"/>
                  <a:t> counter-clockwise), consistent with prediction</a:t>
                </a:r>
              </a:p>
              <a:p>
                <a:endParaRPr lang="en-US" dirty="0"/>
              </a:p>
              <a:p>
                <a:r>
                  <a:rPr lang="en-US" dirty="0"/>
                  <a:t>CIS forward model does not capture many details, likely due to very simple emission assumption (uniform throughout SOL)</a:t>
                </a:r>
                <a:endParaRPr lang="de-DE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2946" y="4508633"/>
                <a:ext cx="3360786" cy="2314223"/>
              </a:xfrm>
              <a:prstGeom prst="rect">
                <a:avLst/>
              </a:prstGeom>
              <a:blipFill>
                <a:blip r:embed="rId13"/>
                <a:stretch>
                  <a:fillRect l="-1633" t="-1583" r="-2722" b="-343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175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refresher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1267B02-E63E-40D6-9846-646CECD58210}" type="datetime1">
              <a:rPr lang="de-DE" smtClean="0"/>
              <a:t>22.03.2022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smtClean="0"/>
              <a:t>A. Pandey - Effects of drifts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69256" y="1869555"/>
            <a:ext cx="4987885" cy="3468946"/>
          </a:xfrm>
        </p:spPr>
        <p:txBody>
          <a:bodyPr/>
          <a:lstStyle/>
          <a:p>
            <a:r>
              <a:rPr lang="en-US" dirty="0" smtClean="0"/>
              <a:t>Floating potential : </a:t>
            </a:r>
          </a:p>
          <a:p>
            <a:pPr lvl="1"/>
            <a:r>
              <a:rPr lang="en-US" dirty="0" smtClean="0"/>
              <a:t>unbiased (floating) surface exposed to the plasma gets charged to floating potential</a:t>
            </a:r>
          </a:p>
          <a:p>
            <a:pPr lvl="1"/>
            <a:r>
              <a:rPr lang="en-US" dirty="0" smtClean="0"/>
              <a:t>Electron current = ion current </a:t>
            </a:r>
            <a:r>
              <a:rPr lang="en-DE" dirty="0" smtClean="0">
                <a:sym typeface="Wingdings" panose="05000000000000000000" pitchFamily="2" charset="2"/>
              </a:rPr>
              <a:t></a:t>
            </a:r>
            <a:r>
              <a:rPr lang="en-US" dirty="0" smtClean="0">
                <a:sym typeface="Wingdings" panose="05000000000000000000" pitchFamily="2" charset="2"/>
              </a:rPr>
              <a:t> No net current</a:t>
            </a:r>
            <a:endParaRPr lang="en-US" dirty="0" smtClean="0"/>
          </a:p>
          <a:p>
            <a:pPr lvl="1"/>
            <a:r>
              <a:rPr lang="en-US" dirty="0" smtClean="0"/>
              <a:t>Negative with respect to the plasma potential</a:t>
            </a:r>
          </a:p>
          <a:p>
            <a:pPr lvl="1"/>
            <a:r>
              <a:rPr lang="en-US" dirty="0" smtClean="0"/>
              <a:t>Usually negative with respect to the ground</a:t>
            </a:r>
          </a:p>
          <a:p>
            <a:pPr lvl="1"/>
            <a:r>
              <a:rPr lang="en-US" dirty="0" smtClean="0"/>
              <a:t>Ground </a:t>
            </a:r>
            <a:r>
              <a:rPr lang="en-DE" dirty="0" smtClean="0">
                <a:sym typeface="Wingdings" panose="05000000000000000000" pitchFamily="2" charset="2"/>
              </a:rPr>
              <a:t></a:t>
            </a:r>
            <a:r>
              <a:rPr lang="en-US" dirty="0" smtClean="0">
                <a:sym typeface="Wingdings" panose="05000000000000000000" pitchFamily="2" charset="2"/>
              </a:rPr>
              <a:t> 0 V</a:t>
            </a:r>
            <a:endParaRPr lang="de-DE" dirty="0"/>
          </a:p>
        </p:txBody>
      </p:sp>
      <p:grpSp>
        <p:nvGrpSpPr>
          <p:cNvPr id="13" name="Group 12"/>
          <p:cNvGrpSpPr/>
          <p:nvPr/>
        </p:nvGrpSpPr>
        <p:grpSpPr>
          <a:xfrm>
            <a:off x="6152606" y="1097281"/>
            <a:ext cx="5172892" cy="4389120"/>
            <a:chOff x="5230813" y="1050379"/>
            <a:chExt cx="5402939" cy="438912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07" t="2087" r="13437" b="15695"/>
            <a:stretch/>
          </p:blipFill>
          <p:spPr>
            <a:xfrm>
              <a:off x="5230813" y="1050379"/>
              <a:ext cx="5402939" cy="4389120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7619662" y="4592546"/>
              <a:ext cx="164613" cy="18735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7769191" y="3987272"/>
              <a:ext cx="794753" cy="63140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8563944" y="3717662"/>
              <a:ext cx="19585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Floating Potential</a:t>
              </a:r>
              <a:endParaRPr lang="de-DE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196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Measured Floating potential in low iota and standard (F/R)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1267B02-E63E-40D6-9846-646CECD58210}" type="datetime1">
              <a:rPr lang="de-DE" smtClean="0"/>
              <a:t>22.03.2022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A. Pandey - Effects of drifts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76" y="3715804"/>
            <a:ext cx="3643096" cy="27323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685" y="3715804"/>
            <a:ext cx="3643096" cy="27323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76" y="915460"/>
            <a:ext cx="3643096" cy="27323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685" y="915460"/>
            <a:ext cx="3643096" cy="273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8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Measured Floating potential in low iota and standard (F/R)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CAB7079-BDF1-4C67-A643-6EA5963E81D2}" type="datetime1">
              <a:rPr lang="de-DE" smtClean="0"/>
              <a:t>22.03.2022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A. Pandey - Effects of drifts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80" y="3714521"/>
            <a:ext cx="3643092" cy="27323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691" y="914819"/>
            <a:ext cx="3643092" cy="27323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691" y="3669276"/>
            <a:ext cx="3643092" cy="27323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54" y="988780"/>
            <a:ext cx="3634318" cy="27257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999" y="1221976"/>
            <a:ext cx="3044952" cy="231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58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Measured Floating potential in low iota and standard (F/R)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CAB7079-BDF1-4C67-A643-6EA5963E81D2}" type="datetime1">
              <a:rPr lang="de-DE" smtClean="0"/>
              <a:t>22.03.2022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A. Pandey - Effects of drifts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43" y="914819"/>
            <a:ext cx="3643092" cy="27323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054" y="914819"/>
            <a:ext cx="3643092" cy="273231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189146" y="4451582"/>
            <a:ext cx="38421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 err="1" smtClean="0"/>
              <a:t>sheathdrop</a:t>
            </a:r>
            <a:r>
              <a:rPr lang="en-US" dirty="0"/>
              <a:t> is computed on the divertor probes using </a:t>
            </a:r>
            <a:r>
              <a:rPr lang="en-US" dirty="0" smtClean="0"/>
              <a:t>the analytical </a:t>
            </a:r>
            <a:r>
              <a:rPr lang="en-US" dirty="0"/>
              <a:t>model given in Phys. Plasmas 26, 013507 (</a:t>
            </a:r>
            <a:r>
              <a:rPr lang="en-US" dirty="0" smtClean="0"/>
              <a:t>2019)</a:t>
            </a:r>
            <a:endParaRPr lang="de-D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43" y="3681283"/>
            <a:ext cx="3670300" cy="27527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658" y="3582741"/>
            <a:ext cx="3722489" cy="27394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42" y="988780"/>
            <a:ext cx="3634318" cy="272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7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Measured Floating potential in low iota and standard (F/R)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CAB7079-BDF1-4C67-A643-6EA5963E81D2}" type="datetime1">
              <a:rPr lang="de-DE" smtClean="0"/>
              <a:t>22.03.2022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A. Pandey - Effects of drifts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43" y="914819"/>
            <a:ext cx="3643092" cy="27323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054" y="914819"/>
            <a:ext cx="3643092" cy="27323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43" y="3646800"/>
            <a:ext cx="3648000" cy="2736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054" y="3647138"/>
            <a:ext cx="3643092" cy="27324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051800" y="4451582"/>
            <a:ext cx="39794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 err="1" smtClean="0"/>
              <a:t>sheathdrop</a:t>
            </a:r>
            <a:r>
              <a:rPr lang="en-US" dirty="0"/>
              <a:t> is computed on the divertor probes using </a:t>
            </a:r>
            <a:r>
              <a:rPr lang="en-US" dirty="0" smtClean="0"/>
              <a:t>the analytical </a:t>
            </a:r>
            <a:r>
              <a:rPr lang="en-US" dirty="0"/>
              <a:t>model given in Phys. Plasmas 26, 013507 (2019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254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Measured Floating potential in low iota and standard (F/R)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1267B02-E63E-40D6-9846-646CECD58210}" type="datetime1">
              <a:rPr lang="de-DE" smtClean="0"/>
              <a:t>22.03.2022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A. Pandey - Effects of drifts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76" y="915460"/>
            <a:ext cx="3643096" cy="27323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685" y="915460"/>
            <a:ext cx="3643096" cy="27323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975" y="3591818"/>
            <a:ext cx="3880775" cy="29105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76" y="3591819"/>
            <a:ext cx="3806860" cy="285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5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">
  <a:themeElements>
    <a:clrScheme name="IP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BAA"/>
      </a:accent1>
      <a:accent2>
        <a:srgbClr val="B42041"/>
      </a:accent2>
      <a:accent3>
        <a:srgbClr val="70AD47"/>
      </a:accent3>
      <a:accent4>
        <a:srgbClr val="F9A807"/>
      </a:accent4>
      <a:accent5>
        <a:srgbClr val="4472C4"/>
      </a:accent5>
      <a:accent6>
        <a:srgbClr val="FF0000"/>
      </a:accent6>
      <a:hlink>
        <a:srgbClr val="005BAA"/>
      </a:hlink>
      <a:folHlink>
        <a:srgbClr val="954F72"/>
      </a:folHlink>
    </a:clrScheme>
    <a:fontScheme name="IPP Slide 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IPP blue">
      <a:srgbClr val="005BAA"/>
    </a:custClr>
  </a:custClrLst>
  <a:extLst>
    <a:ext uri="{05A4C25C-085E-4340-85A3-A5531E510DB2}">
      <thm15:themeFamily xmlns:thm15="http://schemas.microsoft.com/office/thememl/2012/main" name="slide_template_W7X_2021_1_16_9" id="{DB204B8B-2A32-4AB1-8B06-73C1C2016281}" vid="{A03B6DF7-8AFC-492F-A27B-F0D4904FAE74}"/>
    </a:ext>
  </a:extLst>
</a:theme>
</file>

<file path=ppt/theme/theme2.xml><?xml version="1.0" encoding="utf-8"?>
<a:theme xmlns:a="http://schemas.openxmlformats.org/drawingml/2006/main" name="Content">
  <a:themeElements>
    <a:clrScheme name="IP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BAA"/>
      </a:accent1>
      <a:accent2>
        <a:srgbClr val="B42041"/>
      </a:accent2>
      <a:accent3>
        <a:srgbClr val="70AD47"/>
      </a:accent3>
      <a:accent4>
        <a:srgbClr val="F9A807"/>
      </a:accent4>
      <a:accent5>
        <a:srgbClr val="4472C4"/>
      </a:accent5>
      <a:accent6>
        <a:srgbClr val="FF0000"/>
      </a:accent6>
      <a:hlink>
        <a:srgbClr val="005BAA"/>
      </a:hlink>
      <a:folHlink>
        <a:srgbClr val="954F72"/>
      </a:folHlink>
    </a:clrScheme>
    <a:fontScheme name="IPP Slide 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IPP blue">
      <a:srgbClr val="005BAA"/>
    </a:custClr>
  </a:custClrLst>
  <a:extLst>
    <a:ext uri="{05A4C25C-085E-4340-85A3-A5531E510DB2}">
      <thm15:themeFamily xmlns:thm15="http://schemas.microsoft.com/office/thememl/2012/main" name="slide_template_W7X_2021_1_16_9" id="{DB204B8B-2A32-4AB1-8B06-73C1C2016281}" vid="{79052847-E89B-4EE1-BF57-F6174897CD11}"/>
    </a:ext>
  </a:extLst>
</a:theme>
</file>

<file path=ppt/theme/theme3.xml><?xml version="1.0" encoding="utf-8"?>
<a:theme xmlns:a="http://schemas.openxmlformats.org/drawingml/2006/main" name="IPP_only">
  <a:themeElements>
    <a:clrScheme name="IP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BAA"/>
      </a:accent1>
      <a:accent2>
        <a:srgbClr val="B42041"/>
      </a:accent2>
      <a:accent3>
        <a:srgbClr val="70AD47"/>
      </a:accent3>
      <a:accent4>
        <a:srgbClr val="F9A807"/>
      </a:accent4>
      <a:accent5>
        <a:srgbClr val="4472C4"/>
      </a:accent5>
      <a:accent6>
        <a:srgbClr val="FF0000"/>
      </a:accent6>
      <a:hlink>
        <a:srgbClr val="005BAA"/>
      </a:hlink>
      <a:folHlink>
        <a:srgbClr val="954F72"/>
      </a:folHlink>
    </a:clrScheme>
    <a:fontScheme name="IPP Slide 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IPP blue">
      <a:srgbClr val="005BAA"/>
    </a:custClr>
  </a:custClrLst>
  <a:extLst>
    <a:ext uri="{05A4C25C-085E-4340-85A3-A5531E510DB2}">
      <thm15:themeFamily xmlns:thm15="http://schemas.microsoft.com/office/thememl/2012/main" name="slide_template_W7X_2021_1_16_9" id="{DB204B8B-2A32-4AB1-8B06-73C1C2016281}" vid="{1CB40B42-8524-476D-B45F-908EFFE5EF28}"/>
    </a:ext>
  </a:extLst>
</a:theme>
</file>

<file path=ppt/theme/theme4.xml><?xml version="1.0" encoding="utf-8"?>
<a:theme xmlns:a="http://schemas.openxmlformats.org/drawingml/2006/main" name="Blank">
  <a:themeElements>
    <a:clrScheme name="IP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BAA"/>
      </a:accent1>
      <a:accent2>
        <a:srgbClr val="B42041"/>
      </a:accent2>
      <a:accent3>
        <a:srgbClr val="70AD47"/>
      </a:accent3>
      <a:accent4>
        <a:srgbClr val="F9A807"/>
      </a:accent4>
      <a:accent5>
        <a:srgbClr val="4472C4"/>
      </a:accent5>
      <a:accent6>
        <a:srgbClr val="FF0000"/>
      </a:accent6>
      <a:hlink>
        <a:srgbClr val="005BAA"/>
      </a:hlink>
      <a:folHlink>
        <a:srgbClr val="954F72"/>
      </a:folHlink>
    </a:clrScheme>
    <a:fontScheme name="Standard">
      <a:majorFont>
        <a:latin typeface="Arial Narrow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IPP blue">
      <a:srgbClr val="005BAA"/>
    </a:custClr>
  </a:custClrLst>
  <a:extLst>
    <a:ext uri="{05A4C25C-085E-4340-85A3-A5531E510DB2}">
      <thm15:themeFamily xmlns:thm15="http://schemas.microsoft.com/office/thememl/2012/main" name="slide_template_W7X_2021_1_16_9" id="{DB204B8B-2A32-4AB1-8B06-73C1C2016281}" vid="{9D555B17-F7CD-45D6-8709-D6982EBE01C8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IPP blue">
      <a:srgbClr val="005BAA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slide_template_W7X_2021_1_16_9</Template>
  <TotalTime>0</TotalTime>
  <Words>757</Words>
  <Application>Microsoft Office PowerPoint</Application>
  <PresentationFormat>Widescreen</PresentationFormat>
  <Paragraphs>133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Arial Narrow</vt:lpstr>
      <vt:lpstr>Calibri</vt:lpstr>
      <vt:lpstr>Cambria Math</vt:lpstr>
      <vt:lpstr>Wingdings</vt:lpstr>
      <vt:lpstr>Title</vt:lpstr>
      <vt:lpstr>Content</vt:lpstr>
      <vt:lpstr>IPP_only</vt:lpstr>
      <vt:lpstr>Blank</vt:lpstr>
      <vt:lpstr>Effects of SOL drifts on sheathdrop and plasma potential</vt:lpstr>
      <vt:lpstr>Effects of SOL drifts on sheathdrop and SOL currents</vt:lpstr>
      <vt:lpstr>CIS measurements showing uni-directional flow over most of image at  low density are consistent with direction of binormal E×B drift</vt:lpstr>
      <vt:lpstr>Quick refresher</vt:lpstr>
      <vt:lpstr>Measured Floating potential in low iota and standard (F/R)</vt:lpstr>
      <vt:lpstr>Measured Floating potential in low iota and standard (F/R)</vt:lpstr>
      <vt:lpstr>Measured Floating potential in low iota and standard (F/R)</vt:lpstr>
      <vt:lpstr>Measured Floating potential in low iota and standard (F/R)</vt:lpstr>
      <vt:lpstr>Measured Floating potential in low iota and standard (F/R)</vt:lpstr>
      <vt:lpstr>Measured Floating potential in low iota and standard (F/R)</vt:lpstr>
      <vt:lpstr>Magnetic field incidence angle on the divertor </vt:lpstr>
    </vt:vector>
  </TitlesOfParts>
  <Company>Max-Planck-Institut f. Plasmaphysik, Greifswald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</dc:title>
  <dc:creator>Felix Reimold</dc:creator>
  <cp:lastModifiedBy>Dr. Arun Pandey</cp:lastModifiedBy>
  <cp:revision>163</cp:revision>
  <dcterms:created xsi:type="dcterms:W3CDTF">2021-03-10T14:07:24Z</dcterms:created>
  <dcterms:modified xsi:type="dcterms:W3CDTF">2022-03-23T12:31:51Z</dcterms:modified>
</cp:coreProperties>
</file>