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93" d="100"/>
          <a:sy n="93" d="100"/>
        </p:scale>
        <p:origin x="9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DEBC3-7474-4F3F-B4E7-04807CBFA655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A8612-CA8A-4D45-8509-C45A97AE8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4933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8599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2549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7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612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04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78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16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838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07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97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554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601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30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704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79F31-66CE-4E51-9FD8-37A60DBD7C66}" type="datetimeFigureOut">
              <a:rPr lang="de-DE" smtClean="0"/>
              <a:t>11.03.2022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96747-42D9-48C2-94B0-9B1A12AB1BD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4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-18386" y="-11883"/>
            <a:ext cx="1071001" cy="687795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464072" y="5486344"/>
            <a:ext cx="2709113" cy="137918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944460" y="730713"/>
            <a:ext cx="10888475" cy="93419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lvl="0"/>
            <a:r>
              <a:rPr lang="de-DE" sz="3200" b="1" dirty="0" err="1" smtClean="0"/>
              <a:t>Proposal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Discussion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for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Upstream</a:t>
            </a:r>
            <a:r>
              <a:rPr lang="de-DE" sz="3200" b="1" dirty="0" smtClean="0"/>
              <a:t> </a:t>
            </a:r>
            <a:r>
              <a:rPr lang="de-DE" sz="3200" b="1" dirty="0" err="1" smtClean="0"/>
              <a:t>Characterization</a:t>
            </a:r>
            <a:r>
              <a:rPr lang="de-DE" sz="3200" b="1" dirty="0" smtClean="0"/>
              <a:t> in W7-X </a:t>
            </a:r>
            <a:endParaRPr sz="4267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 descr="LOGO_ausEPSueberPD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64279" y="5877053"/>
            <a:ext cx="762891" cy="679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46506" y="5874952"/>
            <a:ext cx="766727" cy="68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 descr="eurofusion_logo.pn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970396" y="5877052"/>
            <a:ext cx="2624121" cy="679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2391" y="506438"/>
            <a:ext cx="865116" cy="135946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4"/>
          <p:cNvSpPr txBox="1"/>
          <p:nvPr/>
        </p:nvSpPr>
        <p:spPr>
          <a:xfrm>
            <a:off x="1103392" y="1739533"/>
            <a:ext cx="9996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E. </a:t>
            </a:r>
            <a:r>
              <a:rPr lang="en-US" sz="2400" b="1" u="sng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Flom, 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Zoletnik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F.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Siddiki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M.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Vécsei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G.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Anda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C. Killer, P. </a:t>
            </a:r>
            <a:r>
              <a:rPr lang="en-US" sz="2400" b="1" dirty="0" err="1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Drews</a:t>
            </a:r>
            <a:r>
              <a:rPr 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Droid Sans Fallback"/>
                <a:cs typeface="Arial" panose="020B0604020202020204" pitchFamily="34" charset="0"/>
              </a:rPr>
              <a:t>, J. Yang,  Y. Li, E. Flom, D. Gradic, O. Schmitz</a:t>
            </a:r>
            <a:endParaRPr lang="en-US" sz="2400" b="1" dirty="0">
              <a:solidFill>
                <a:srgbClr val="000000"/>
              </a:solidFill>
              <a:latin typeface="Arial" panose="020B0604020202020204" pitchFamily="34" charset="0"/>
              <a:ea typeface="Droid Sans Fallback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7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/>
          <p:nvPr/>
        </p:nvSpPr>
        <p:spPr>
          <a:xfrm>
            <a:off x="-6520" y="-11883"/>
            <a:ext cx="12198520" cy="99019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123984" y="201707"/>
            <a:ext cx="11073377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2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Base Scenario Idea</a:t>
            </a:r>
            <a:endParaRPr sz="2400" dirty="0"/>
          </a:p>
        </p:txBody>
      </p:sp>
      <p:sp>
        <p:nvSpPr>
          <p:cNvPr id="113" name="Google Shape;113;p2"/>
          <p:cNvSpPr txBox="1"/>
          <p:nvPr/>
        </p:nvSpPr>
        <p:spPr>
          <a:xfrm>
            <a:off x="1" y="6527149"/>
            <a:ext cx="573585" cy="328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1333" b="1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1</a:t>
            </a:r>
            <a:endParaRPr sz="2400"/>
          </a:p>
        </p:txBody>
      </p:sp>
      <p:sp>
        <p:nvSpPr>
          <p:cNvPr id="115" name="Google Shape;115;p2"/>
          <p:cNvSpPr txBox="1"/>
          <p:nvPr/>
        </p:nvSpPr>
        <p:spPr>
          <a:xfrm>
            <a:off x="464764" y="1072092"/>
            <a:ext cx="6726867" cy="55821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de-DE" sz="1867" b="1" dirty="0" smtClean="0">
                <a:latin typeface="Arial"/>
                <a:cs typeface="Arial"/>
                <a:sym typeface="Arial"/>
              </a:rPr>
              <a:t>Basic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scenario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: EMJ+252,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attached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constant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density</a:t>
            </a:r>
            <a:r>
              <a:rPr lang="de-DE" sz="1867" b="1" dirty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(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feedback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controlled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). 1s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allocated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startup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then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power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drops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in 3s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intervals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smtClean="0">
                <a:latin typeface="Arial"/>
                <a:cs typeface="Arial"/>
                <a:sym typeface="Arial"/>
              </a:rPr>
              <a:t>Repeat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discharges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will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explore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increasing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densitites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            </a:t>
            </a:r>
            <a:r>
              <a:rPr lang="de-DE" sz="1867" b="1" dirty="0" smtClean="0"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2, 4, 6, 8(?) e19</a:t>
            </a: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err="1" smtClean="0">
                <a:latin typeface="Arial"/>
                <a:cs typeface="Arial"/>
                <a:sym typeface="Arial"/>
              </a:rPr>
              <a:t>Important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diagnostics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: MPM, 2D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helium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beam,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Divertor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spectroscopy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CIS (Carbon),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Divertor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Langmuir,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alkali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beam</a:t>
            </a: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smtClean="0">
                <a:latin typeface="Arial"/>
                <a:cs typeface="Arial"/>
                <a:sym typeface="Arial"/>
              </a:rPr>
              <a:t>Plan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~10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discharges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including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repeats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</a:p>
          <a:p>
            <a:r>
              <a:rPr lang="de-DE" sz="1867" b="1" dirty="0">
                <a:latin typeface="Arial"/>
                <a:cs typeface="Arial"/>
                <a:sym typeface="Arial"/>
              </a:rPr>
              <a:t>	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2x at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each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density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allow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e.g. 	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spectroscopic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coverage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of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multiple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wavelengths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err="1" smtClean="0">
                <a:latin typeface="Arial"/>
                <a:cs typeface="Arial"/>
                <a:sym typeface="Arial"/>
              </a:rPr>
              <a:t>Requested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feedback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: MPM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before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after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HeBeam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(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both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seems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run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into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each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other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?)</a:t>
            </a: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err="1" smtClean="0">
                <a:latin typeface="Arial"/>
                <a:cs typeface="Arial"/>
                <a:sym typeface="Arial"/>
              </a:rPr>
              <a:t>Possible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alternate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: power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steps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up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instead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of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down?</a:t>
            </a:r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17674" y="30947"/>
            <a:ext cx="559116" cy="878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58330" y="5885809"/>
            <a:ext cx="1918460" cy="976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" descr="LOGO_ausEPSueberPD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469534" y="6143667"/>
            <a:ext cx="573585" cy="510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4027" y="1795499"/>
            <a:ext cx="4473647" cy="327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20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/>
          <p:nvPr/>
        </p:nvSpPr>
        <p:spPr>
          <a:xfrm>
            <a:off x="-6520" y="-11883"/>
            <a:ext cx="12198520" cy="990197"/>
          </a:xfrm>
          <a:prstGeom prst="rect">
            <a:avLst/>
          </a:prstGeom>
          <a:solidFill>
            <a:srgbClr val="AB1500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/>
            <a:endParaRPr sz="24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 txBox="1"/>
          <p:nvPr/>
        </p:nvSpPr>
        <p:spPr>
          <a:xfrm>
            <a:off x="123984" y="201707"/>
            <a:ext cx="11073377" cy="4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2400" b="1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 sz="2400" dirty="0"/>
          </a:p>
        </p:txBody>
      </p:sp>
      <p:sp>
        <p:nvSpPr>
          <p:cNvPr id="113" name="Google Shape;113;p2"/>
          <p:cNvSpPr txBox="1"/>
          <p:nvPr/>
        </p:nvSpPr>
        <p:spPr>
          <a:xfrm>
            <a:off x="1" y="6527149"/>
            <a:ext cx="573585" cy="3281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en-US" sz="1333" b="1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333" b="1" dirty="0" smtClean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2400" dirty="0"/>
          </a:p>
        </p:txBody>
      </p:sp>
      <p:sp>
        <p:nvSpPr>
          <p:cNvPr id="115" name="Google Shape;115;p2"/>
          <p:cNvSpPr txBox="1"/>
          <p:nvPr/>
        </p:nvSpPr>
        <p:spPr>
          <a:xfrm>
            <a:off x="456527" y="1191904"/>
            <a:ext cx="5458241" cy="4720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spAutoFit/>
          </a:bodyPr>
          <a:lstStyle/>
          <a:p>
            <a:r>
              <a:rPr lang="de-DE" sz="1867" b="1" dirty="0" err="1" smtClean="0">
                <a:latin typeface="Arial"/>
                <a:cs typeface="Arial"/>
                <a:sym typeface="Arial"/>
              </a:rPr>
              <a:t>Discussion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: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radiated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power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fraction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,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should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we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try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and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feedback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controll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it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?</a:t>
            </a:r>
          </a:p>
          <a:p>
            <a:endParaRPr lang="de-DE" sz="1867" b="1" dirty="0" smtClean="0">
              <a:latin typeface="Arial"/>
              <a:cs typeface="Arial"/>
              <a:sym typeface="Arial"/>
            </a:endParaRPr>
          </a:p>
          <a:p>
            <a:r>
              <a:rPr lang="de-DE" sz="1867" b="1" dirty="0" smtClean="0">
                <a:latin typeface="Arial"/>
                <a:cs typeface="Arial"/>
                <a:sym typeface="Arial"/>
              </a:rPr>
              <a:t>Feedback on power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drop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instead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of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power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ramp</a:t>
            </a:r>
            <a:r>
              <a:rPr lang="de-DE" sz="1867" b="1" dirty="0">
                <a:latin typeface="Arial"/>
                <a:cs typeface="Arial"/>
                <a:sym typeface="Arial"/>
              </a:rPr>
              <a:t>?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err="1" smtClean="0">
                <a:latin typeface="Arial"/>
                <a:cs typeface="Arial"/>
                <a:sym typeface="Arial"/>
              </a:rPr>
              <a:t>Synergistic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proposal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: Island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size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effects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(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control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coil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scans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on same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scenarios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). These 0kA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discharges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serve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comparison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case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already</a:t>
            </a:r>
            <a:endParaRPr lang="de-DE" sz="1867" b="1" dirty="0" smtClean="0">
              <a:latin typeface="Arial"/>
              <a:cs typeface="Arial"/>
              <a:sym typeface="Arial"/>
            </a:endParaRP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r>
              <a:rPr lang="de-DE" sz="1867" b="1" dirty="0" smtClean="0">
                <a:latin typeface="Arial"/>
                <a:cs typeface="Arial"/>
                <a:sym typeface="Arial"/>
              </a:rPr>
              <a:t>2D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HeBeam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budgeted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2s, MPM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budgeted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for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0.5s.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Any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other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diagnostics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which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perturb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each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other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and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must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be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 </a:t>
            </a:r>
            <a:r>
              <a:rPr lang="de-DE" sz="1867" b="1" dirty="0" err="1" smtClean="0">
                <a:latin typeface="Arial"/>
                <a:cs typeface="Arial"/>
                <a:sym typeface="Arial"/>
              </a:rPr>
              <a:t>accomodated</a:t>
            </a:r>
            <a:r>
              <a:rPr lang="de-DE" sz="1867" b="1" dirty="0" smtClean="0">
                <a:latin typeface="Arial"/>
                <a:cs typeface="Arial"/>
                <a:sym typeface="Arial"/>
              </a:rPr>
              <a:t>?</a:t>
            </a:r>
          </a:p>
          <a:p>
            <a:endParaRPr lang="de-DE" sz="1867" b="1" dirty="0">
              <a:latin typeface="Arial"/>
              <a:cs typeface="Arial"/>
              <a:sym typeface="Arial"/>
            </a:endParaRPr>
          </a:p>
          <a:p>
            <a:endParaRPr lang="de-DE" sz="1867" b="1" dirty="0" smtClean="0">
              <a:latin typeface="Arial"/>
              <a:cs typeface="Arial"/>
              <a:sym typeface="Arial"/>
            </a:endParaRPr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517674" y="30947"/>
            <a:ext cx="559116" cy="878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58330" y="5885809"/>
            <a:ext cx="1918460" cy="9766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" descr="LOGO_ausEPSueberPD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469534" y="6143667"/>
            <a:ext cx="573585" cy="510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4027" y="1795499"/>
            <a:ext cx="4473647" cy="327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29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Breitbild</PresentationFormat>
  <Paragraphs>27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Droid Sans Fallback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 Reuben Flom</dc:creator>
  <cp:lastModifiedBy>Erik Reuben Flom</cp:lastModifiedBy>
  <cp:revision>11</cp:revision>
  <dcterms:created xsi:type="dcterms:W3CDTF">2022-03-11T10:15:42Z</dcterms:created>
  <dcterms:modified xsi:type="dcterms:W3CDTF">2022-03-11T15:13:26Z</dcterms:modified>
</cp:coreProperties>
</file>