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DEBC3-7474-4F3F-B4E7-04807CBFA655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A8612-CA8A-4D45-8509-C45A97AE8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933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859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 err="1" smtClean="0">
                <a:latin typeface="Arial"/>
                <a:cs typeface="Arial"/>
                <a:sym typeface="Arial"/>
              </a:rPr>
              <a:t>Idea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: 3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powers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, 3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dens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 (power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drops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) THEN 3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powers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, 3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dens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 (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dens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steps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up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 in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higher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resolution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),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repeat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each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. Total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of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 12 </a:t>
            </a:r>
            <a:r>
              <a:rPr lang="de-DE" sz="1200" b="1" dirty="0" err="1" smtClean="0">
                <a:latin typeface="Arial"/>
                <a:cs typeface="Arial"/>
                <a:sym typeface="Arial"/>
              </a:rPr>
              <a:t>discharges</a:t>
            </a:r>
            <a:r>
              <a:rPr lang="de-DE" sz="1200" b="1" dirty="0" smtClean="0">
                <a:latin typeface="Arial"/>
                <a:cs typeface="Arial"/>
                <a:sym typeface="Arial"/>
              </a:rPr>
              <a:t>. </a:t>
            </a:r>
            <a:endParaRPr dirty="0"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2549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7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12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04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78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16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38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07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97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54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01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30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70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79F31-66CE-4E51-9FD8-37A60DBD7C66}" type="datetimeFigureOut">
              <a:rPr lang="de-DE" smtClean="0"/>
              <a:t>17.03.2022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4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-18386" y="-11883"/>
            <a:ext cx="1071001" cy="687795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64072" y="5486344"/>
            <a:ext cx="2709113" cy="137918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944460" y="730713"/>
            <a:ext cx="10888475" cy="93419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lvl="0"/>
            <a:r>
              <a:rPr lang="de-DE" sz="3200" b="1" dirty="0" err="1" smtClean="0"/>
              <a:t>Proposal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Discussions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for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Upstream</a:t>
            </a:r>
            <a:r>
              <a:rPr lang="de-DE" sz="3200" b="1" dirty="0" smtClean="0"/>
              <a:t> </a:t>
            </a:r>
            <a:r>
              <a:rPr lang="de-DE" sz="3200" b="1" dirty="0" smtClean="0"/>
              <a:t>/ Island Size </a:t>
            </a:r>
            <a:r>
              <a:rPr lang="de-DE" sz="3200" b="1" dirty="0" err="1" smtClean="0"/>
              <a:t>Characterization</a:t>
            </a:r>
            <a:r>
              <a:rPr lang="de-DE" sz="3200" b="1" dirty="0" smtClean="0"/>
              <a:t> </a:t>
            </a:r>
            <a:r>
              <a:rPr lang="de-DE" sz="3200" b="1" dirty="0" smtClean="0"/>
              <a:t>in W7-X </a:t>
            </a:r>
            <a:endParaRPr sz="4267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 descr="LOGO_ausEPSueberPD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64279" y="5877053"/>
            <a:ext cx="762891" cy="679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46506" y="5874952"/>
            <a:ext cx="766727" cy="68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 descr="eurofusion_logo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70396" y="5877052"/>
            <a:ext cx="2624121" cy="679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391" y="506438"/>
            <a:ext cx="865116" cy="135946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4"/>
          <p:cNvSpPr txBox="1"/>
          <p:nvPr/>
        </p:nvSpPr>
        <p:spPr>
          <a:xfrm>
            <a:off x="1103392" y="1739533"/>
            <a:ext cx="9996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E. </a:t>
            </a:r>
            <a:r>
              <a:rPr lang="en-US" sz="2400" b="1" u="sng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Flom, 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Zoletnik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F.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Siddiki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M.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Vécsei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G.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Anda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C. Killer, P.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Drews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J. Yang,  Y. Li, E. Flom, D. Gradic, O. Schmitz</a:t>
            </a: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7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/>
          <p:nvPr/>
        </p:nvSpPr>
        <p:spPr>
          <a:xfrm>
            <a:off x="-6520" y="-11883"/>
            <a:ext cx="12198520" cy="99019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123984" y="201707"/>
            <a:ext cx="11073377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2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Upstream Characterization Proposal (modified)</a:t>
            </a:r>
            <a:endParaRPr sz="2400" dirty="0"/>
          </a:p>
        </p:txBody>
      </p:sp>
      <p:sp>
        <p:nvSpPr>
          <p:cNvPr id="113" name="Google Shape;113;p2"/>
          <p:cNvSpPr txBox="1"/>
          <p:nvPr/>
        </p:nvSpPr>
        <p:spPr>
          <a:xfrm>
            <a:off x="1" y="6527149"/>
            <a:ext cx="573585" cy="328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1333" b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1</a:t>
            </a:r>
            <a:endParaRPr sz="2400"/>
          </a:p>
        </p:txBody>
      </p:sp>
      <p:sp>
        <p:nvSpPr>
          <p:cNvPr id="115" name="Google Shape;115;p2"/>
          <p:cNvSpPr txBox="1"/>
          <p:nvPr/>
        </p:nvSpPr>
        <p:spPr>
          <a:xfrm>
            <a:off x="464764" y="1072092"/>
            <a:ext cx="7093720" cy="5869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de-DE" sz="1867" b="1" dirty="0" smtClean="0">
                <a:latin typeface="Arial"/>
                <a:cs typeface="Arial"/>
                <a:sym typeface="Arial"/>
              </a:rPr>
              <a:t>Basic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scenario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A: EMJ+252 1s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allocated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startup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then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power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drops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in 3s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intervals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.</a:t>
            </a: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smtClean="0">
                <a:latin typeface="Arial"/>
                <a:cs typeface="Arial"/>
                <a:sym typeface="Arial"/>
              </a:rPr>
              <a:t>Repeat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discharges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will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explore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increasing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densitites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            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4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6,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8, 10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e19</a:t>
            </a: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err="1" smtClean="0">
                <a:latin typeface="Arial"/>
                <a:cs typeface="Arial"/>
                <a:sym typeface="Arial"/>
              </a:rPr>
              <a:t>Then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scenario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B:</a:t>
            </a:r>
            <a:r>
              <a:rPr lang="de-DE" sz="1867" b="1" dirty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P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ower/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dens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scan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over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same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parameters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, but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with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density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steps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instead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of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power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steps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err="1" smtClean="0">
                <a:latin typeface="Arial"/>
                <a:cs typeface="Arial"/>
                <a:sym typeface="Arial"/>
              </a:rPr>
              <a:t>Finally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repeat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first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discharge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last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discharge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check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differences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from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e.g. different wall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conditions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. </a:t>
            </a: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 Repeat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first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/last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discharge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on different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day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(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if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possible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)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to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check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for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long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-term wall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conditon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Wingdings" panose="05000000000000000000" pitchFamily="2" charset="2"/>
              </a:rPr>
              <a:t>effects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.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err="1">
                <a:latin typeface="Arial"/>
                <a:cs typeface="Arial"/>
                <a:sym typeface="Arial"/>
              </a:rPr>
              <a:t>Important</a:t>
            </a:r>
            <a:r>
              <a:rPr lang="de-DE" sz="1867" b="1" dirty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diagnostics</a:t>
            </a:r>
            <a:r>
              <a:rPr lang="de-DE" sz="1867" b="1" dirty="0">
                <a:latin typeface="Arial"/>
                <a:cs typeface="Arial"/>
                <a:sym typeface="Arial"/>
              </a:rPr>
              <a:t>: MPM, 2D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helium</a:t>
            </a:r>
            <a:r>
              <a:rPr lang="de-DE" sz="1867" b="1" dirty="0">
                <a:latin typeface="Arial"/>
                <a:cs typeface="Arial"/>
                <a:sym typeface="Arial"/>
              </a:rPr>
              <a:t> beam,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Divertor</a:t>
            </a:r>
            <a:r>
              <a:rPr lang="de-DE" sz="1867" b="1" dirty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spectroscopy</a:t>
            </a:r>
            <a:r>
              <a:rPr lang="de-DE" sz="1867" b="1" dirty="0">
                <a:latin typeface="Arial"/>
                <a:cs typeface="Arial"/>
                <a:sym typeface="Arial"/>
              </a:rPr>
              <a:t>, CIS (Carbon),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Divertor</a:t>
            </a:r>
            <a:r>
              <a:rPr lang="de-DE" sz="1867" b="1" dirty="0">
                <a:latin typeface="Arial"/>
                <a:cs typeface="Arial"/>
                <a:sym typeface="Arial"/>
              </a:rPr>
              <a:t> Langmuir,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alkali</a:t>
            </a:r>
            <a:r>
              <a:rPr lang="de-DE" sz="1867" b="1" dirty="0">
                <a:latin typeface="Arial"/>
                <a:cs typeface="Arial"/>
                <a:sym typeface="Arial"/>
              </a:rPr>
              <a:t> beam, WISP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gauges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. Total #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discharges</a:t>
            </a:r>
            <a:r>
              <a:rPr lang="de-DE" sz="1867" b="1" smtClean="0">
                <a:latin typeface="Arial"/>
                <a:cs typeface="Arial"/>
                <a:sym typeface="Arial"/>
              </a:rPr>
              <a:t>: 10-12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including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repeats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due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e.g.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gyrotron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dropout</a:t>
            </a:r>
            <a:endParaRPr lang="de-DE" sz="1867" b="1" dirty="0">
              <a:latin typeface="Arial"/>
              <a:cs typeface="Arial"/>
              <a:sym typeface="Arial"/>
            </a:endParaRPr>
          </a:p>
          <a:p>
            <a:endParaRPr lang="de-DE" sz="1867" b="1" dirty="0" smtClean="0">
              <a:latin typeface="Arial"/>
              <a:cs typeface="Arial"/>
              <a:sym typeface="Arial"/>
            </a:endParaRPr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17674" y="30947"/>
            <a:ext cx="559116" cy="878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58330" y="5885809"/>
            <a:ext cx="1918460" cy="976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" descr="LOGO_ausEPSueberPD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469534" y="6143667"/>
            <a:ext cx="573585" cy="510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8484" y="995564"/>
            <a:ext cx="4395684" cy="300058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58484" y="3996144"/>
            <a:ext cx="4395684" cy="2926747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7351414" y="1303699"/>
            <a:ext cx="39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7351414" y="4119613"/>
            <a:ext cx="39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32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/>
          <p:nvPr/>
        </p:nvSpPr>
        <p:spPr>
          <a:xfrm>
            <a:off x="-6520" y="-11883"/>
            <a:ext cx="12198520" cy="99019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123984" y="201707"/>
            <a:ext cx="11073377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2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Island Size Effects Characterization</a:t>
            </a:r>
            <a:endParaRPr sz="2400" dirty="0"/>
          </a:p>
        </p:txBody>
      </p:sp>
      <p:sp>
        <p:nvSpPr>
          <p:cNvPr id="113" name="Google Shape;113;p2"/>
          <p:cNvSpPr txBox="1"/>
          <p:nvPr/>
        </p:nvSpPr>
        <p:spPr>
          <a:xfrm>
            <a:off x="1" y="6527149"/>
            <a:ext cx="573585" cy="328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1333" b="1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33" b="1" dirty="0" smtClean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400" dirty="0"/>
          </a:p>
        </p:txBody>
      </p:sp>
      <p:sp>
        <p:nvSpPr>
          <p:cNvPr id="115" name="Google Shape;115;p2"/>
          <p:cNvSpPr txBox="1"/>
          <p:nvPr/>
        </p:nvSpPr>
        <p:spPr>
          <a:xfrm>
            <a:off x="456527" y="1191904"/>
            <a:ext cx="6659497" cy="6731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de-DE" sz="1867" b="1" dirty="0" smtClean="0">
                <a:latin typeface="Arial"/>
                <a:cs typeface="Arial"/>
                <a:sym typeface="Arial"/>
              </a:rPr>
              <a:t>Second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proposal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: Island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size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effects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control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coil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scans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on same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scenarios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err="1" smtClean="0">
                <a:latin typeface="Arial"/>
                <a:cs typeface="Arial"/>
                <a:sym typeface="Arial"/>
              </a:rPr>
              <a:t>For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island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size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explore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Icc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of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[-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1,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1, 2]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kA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 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-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1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gives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10/10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island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chain</a:t>
            </a:r>
            <a:endParaRPr lang="de-DE" sz="1867" b="1" dirty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 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The </a:t>
            </a:r>
            <a:r>
              <a:rPr lang="de-DE" sz="1867" b="1" dirty="0">
                <a:latin typeface="Arial"/>
                <a:cs typeface="Arial"/>
                <a:sym typeface="Arial"/>
              </a:rPr>
              <a:t>0kA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discharges</a:t>
            </a:r>
            <a:r>
              <a:rPr lang="de-DE" sz="1867" b="1" dirty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come</a:t>
            </a:r>
            <a:r>
              <a:rPr lang="de-DE" sz="1867" b="1" dirty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from</a:t>
            </a:r>
            <a:r>
              <a:rPr lang="de-DE" sz="1867" b="1" dirty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previous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>
                <a:latin typeface="Arial"/>
                <a:cs typeface="Arial"/>
                <a:sym typeface="Arial"/>
              </a:rPr>
              <a:t>proposal</a:t>
            </a:r>
            <a:r>
              <a:rPr lang="de-DE" sz="1867" b="1" dirty="0">
                <a:latin typeface="Arial"/>
                <a:cs typeface="Arial"/>
                <a:sym typeface="Arial"/>
              </a:rPr>
              <a:t>.</a:t>
            </a:r>
          </a:p>
          <a:p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err="1" smtClean="0">
                <a:latin typeface="Arial"/>
                <a:cs typeface="Arial"/>
                <a:sym typeface="Arial"/>
              </a:rPr>
              <a:t>Density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scan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may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need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be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truncated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keep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#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of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discharges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managable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sz="1867" b="1" dirty="0" err="1" smtClean="0">
                <a:latin typeface="Arial"/>
                <a:cs typeface="Arial"/>
                <a:sym typeface="Arial"/>
              </a:rPr>
              <a:t>the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choice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of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which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densities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we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want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look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at will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be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informed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by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upstream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char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.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proposal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(i.e.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this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proposal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must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be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done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second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smtClean="0">
                <a:latin typeface="Arial"/>
                <a:cs typeface="Arial"/>
                <a:sym typeface="Arial"/>
              </a:rPr>
              <a:t>Goal: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observe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upstream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/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downstream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relationships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.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Of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island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size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validation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of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extended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2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pt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model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endParaRPr lang="de-DE" sz="1867" b="1" dirty="0" smtClean="0">
              <a:latin typeface="Arial"/>
              <a:cs typeface="Arial"/>
              <a:sym typeface="Arial"/>
            </a:endParaRPr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17674" y="30947"/>
            <a:ext cx="559116" cy="878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58330" y="5885809"/>
            <a:ext cx="1918460" cy="976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" descr="LOGO_ausEPSueberPD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469534" y="6143667"/>
            <a:ext cx="573585" cy="510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8484" y="995564"/>
            <a:ext cx="4395684" cy="300058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58484" y="3996144"/>
            <a:ext cx="4395684" cy="2926747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7351414" y="1303699"/>
            <a:ext cx="39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7351414" y="4119613"/>
            <a:ext cx="39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129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Breitbild</PresentationFormat>
  <Paragraphs>40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Droid Sans Fallback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 Reuben Flom</dc:creator>
  <cp:lastModifiedBy>Erik Reuben Flom</cp:lastModifiedBy>
  <cp:revision>31</cp:revision>
  <dcterms:created xsi:type="dcterms:W3CDTF">2022-03-11T10:15:42Z</dcterms:created>
  <dcterms:modified xsi:type="dcterms:W3CDTF">2022-03-25T13:27:03Z</dcterms:modified>
</cp:coreProperties>
</file>