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8" userDrawn="1">
          <p15:clr>
            <a:srgbClr val="A4A3A4"/>
          </p15:clr>
        </p15:guide>
        <p15:guide id="3" pos="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CF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/>
    <p:restoredTop sz="84914" autoAdjust="0"/>
  </p:normalViewPr>
  <p:slideViewPr>
    <p:cSldViewPr showGuides="1">
      <p:cViewPr varScale="1">
        <p:scale>
          <a:sx n="95" d="100"/>
          <a:sy n="95" d="100"/>
        </p:scale>
        <p:origin x="2040" y="18"/>
      </p:cViewPr>
      <p:guideLst>
        <p:guide orient="horz" pos="2160"/>
        <p:guide pos="68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B9AB30-A26F-48C8-A7F0-6D0D5BDF3F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114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02C73-DBAA-4F99-B1C5-13BD129F351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5057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ED536-CE09-4C65-8243-FA814BBEF2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67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1D7F6-49CA-451D-BAD5-ACEB235A9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0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87C8-29C0-45B8-B213-E80782470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05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F3281-6CFA-470C-8F90-6B69E9B6B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D779F-5221-4E28-B6EF-4F56922FB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98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18FBD-9479-4F0D-90B7-1E0080CD7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14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B1F89-400D-43D7-897A-E7078EA2B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4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AAF20-9D0A-4016-92C3-92E633C575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2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A4652-E6EE-43EF-84F5-53BE07EC1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26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C004F-BD8E-4176-BFB0-5EAAFE31B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7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B0CC-AB85-405F-A09A-A7575817C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00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A46559-E100-4AE2-983D-33FF6719DC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3813" y="19050"/>
            <a:ext cx="908367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3813" y="762000"/>
            <a:ext cx="908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63689" y="192057"/>
            <a:ext cx="48245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/>
              <a:t>Ion beam analyses of PFC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6073654" y="7243672"/>
            <a:ext cx="27045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 dirty="0"/>
              <a:t>&lt;VR: Per </a:t>
            </a:r>
            <a:r>
              <a:rPr lang="en-US" altLang="en-US" sz="1200" b="1" dirty="0" err="1"/>
              <a:t>Petersson</a:t>
            </a:r>
            <a:r>
              <a:rPr lang="en-US" altLang="en-US" sz="1200" b="1" dirty="0"/>
              <a:t>, Marek Rubel&gt;</a:t>
            </a: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666936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-27062" y="806450"/>
            <a:ext cx="918051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en-US" sz="1700" b="1" dirty="0"/>
              <a:t>A</a:t>
            </a:r>
            <a:r>
              <a:rPr lang="fr-FR" altLang="en-US" sz="1700" b="1" dirty="0"/>
              <a:t>nalysis: WEST and W7-X samples by ToF-ERDA and some NRA</a:t>
            </a:r>
          </a:p>
          <a:p>
            <a:pPr lvl="1"/>
            <a:endParaRPr lang="fr-FR" altLang="en-US" sz="1700" dirty="0"/>
          </a:p>
        </p:txBody>
      </p:sp>
      <p:pic>
        <p:nvPicPr>
          <p:cNvPr id="9" name="Picture 3" descr="kth_logo_start_2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9" r="59525"/>
          <a:stretch>
            <a:fillRect/>
          </a:stretch>
        </p:blipFill>
        <p:spPr bwMode="auto">
          <a:xfrm>
            <a:off x="107504" y="64054"/>
            <a:ext cx="648000" cy="65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6" r="16078"/>
          <a:stretch/>
        </p:blipFill>
        <p:spPr>
          <a:xfrm>
            <a:off x="827584" y="93647"/>
            <a:ext cx="648000" cy="665620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6924B96B-46A8-4AB7-987A-1C2B032D52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948" y="1945567"/>
            <a:ext cx="4469540" cy="3274389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9EB5E7D8-D2E6-43E4-AD41-02871510D3DC}"/>
              </a:ext>
            </a:extLst>
          </p:cNvPr>
          <p:cNvSpPr txBox="1"/>
          <p:nvPr/>
        </p:nvSpPr>
        <p:spPr>
          <a:xfrm>
            <a:off x="4832285" y="5410982"/>
            <a:ext cx="4275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Slightly problematic with roughness</a:t>
            </a:r>
          </a:p>
          <a:p>
            <a:r>
              <a:rPr lang="en-GB" dirty="0"/>
              <a:t>Will show Helium (sensitivity ~10</a:t>
            </a:r>
            <a:r>
              <a:rPr lang="en-GB" baseline="30000" dirty="0"/>
              <a:t>14 </a:t>
            </a:r>
            <a:r>
              <a:rPr lang="en-GB" dirty="0"/>
              <a:t>at./cm</a:t>
            </a:r>
            <a:r>
              <a:rPr lang="en-GB" baseline="30000" dirty="0"/>
              <a:t>2</a:t>
            </a:r>
            <a:r>
              <a:rPr lang="en-GB" dirty="0"/>
              <a:t>) </a:t>
            </a:r>
          </a:p>
        </p:txBody>
      </p:sp>
      <p:pic>
        <p:nvPicPr>
          <p:cNvPr id="19" name="Platshållare för innehåll 8">
            <a:extLst>
              <a:ext uri="{FF2B5EF4-FFF2-40B4-BE49-F238E27FC236}">
                <a16:creationId xmlns:a16="http://schemas.microsoft.com/office/drawing/2014/main" id="{883642E5-0835-47DC-AB9C-C32F55F4E4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365" y="1828674"/>
            <a:ext cx="4941821" cy="3780936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AFDD9A5E-AB88-4FE0-89DF-681BE4FF38AE}"/>
              </a:ext>
            </a:extLst>
          </p:cNvPr>
          <p:cNvSpPr txBox="1"/>
          <p:nvPr/>
        </p:nvSpPr>
        <p:spPr>
          <a:xfrm>
            <a:off x="405957" y="1464533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en-US" sz="1800" b="1" dirty="0"/>
              <a:t>W7-X locations with excess </a:t>
            </a:r>
            <a:r>
              <a:rPr lang="fr-FR" altLang="en-US" sz="1800" b="1" baseline="30000" dirty="0"/>
              <a:t>13</a:t>
            </a:r>
            <a:r>
              <a:rPr lang="fr-FR" altLang="en-US" sz="1800" b="1" dirty="0"/>
              <a:t>C</a:t>
            </a:r>
            <a:endParaRPr lang="en-GB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0DFCB10-CCBE-47C9-809F-2F2C906A5BCB}"/>
              </a:ext>
            </a:extLst>
          </p:cNvPr>
          <p:cNvSpPr txBox="1"/>
          <p:nvPr/>
        </p:nvSpPr>
        <p:spPr>
          <a:xfrm>
            <a:off x="5194312" y="1534974"/>
            <a:ext cx="3842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en-US" sz="1800" b="1" dirty="0"/>
              <a:t>WEST (ERDA and NRA)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53</Words>
  <Application>Microsoft Office PowerPoint</Application>
  <PresentationFormat>Bildspel på skärmen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PowerPoint-presentation</vt:lpstr>
    </vt:vector>
  </TitlesOfParts>
  <Company>IPP-AD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skl</dc:creator>
  <cp:lastModifiedBy>Per Petersson</cp:lastModifiedBy>
  <cp:revision>38</cp:revision>
  <dcterms:created xsi:type="dcterms:W3CDTF">2010-04-26T20:13:10Z</dcterms:created>
  <dcterms:modified xsi:type="dcterms:W3CDTF">2022-03-18T08:10:32Z</dcterms:modified>
</cp:coreProperties>
</file>