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99" r:id="rId4"/>
    <p:sldId id="300" r:id="rId5"/>
    <p:sldId id="301" r:id="rId6"/>
    <p:sldId id="285" r:id="rId7"/>
    <p:sldId id="294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>
        <p:scale>
          <a:sx n="100" d="100"/>
          <a:sy n="100" d="100"/>
        </p:scale>
        <p:origin x="1312" y="7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23/03/2022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23/03/2022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719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583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39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12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ufus.eu/doku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journal/index.html#Document3218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sers.euro-fusion.org/webapps/pinboard/EFDA-JET/conference/index.html#Document31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1626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23/03/2022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1: </a:t>
            </a:r>
            <a:r>
              <a:rPr lang="en-GB" sz="2800" b="0" dirty="0" err="1" smtClean="0"/>
              <a:t>gyrofluid</a:t>
            </a:r>
            <a:r>
              <a:rPr lang="en-GB" sz="2800" b="0" dirty="0" smtClean="0"/>
              <a:t> model and closures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7 | 26/01/2022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48" y="843558"/>
            <a:ext cx="7719020" cy="326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ACH tasks plan 2023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7 | 26/01/2022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Expressed to SB our concern concerning the feedback of ACHs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First answer from F. </a:t>
            </a:r>
            <a:r>
              <a:rPr lang="en-US" dirty="0" err="1" smtClean="0"/>
              <a:t>Jenko</a:t>
            </a:r>
            <a:r>
              <a:rPr lang="en-US" dirty="0" smtClean="0"/>
              <a:t>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Commitment of SB to share equally the resources between projects and codes on the period 2021-2025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Have launched action to evaluate status of codes and projects with respect to targeted distribution of effort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No immediate solution for 2023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14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ACH VTT support in 2022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7 | 26/01/2022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ACH VTT support </a:t>
            </a:r>
            <a:r>
              <a:rPr lang="en-US" dirty="0" smtClean="0"/>
              <a:t>available in 2021-2022, not used for the moment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9 pm (4+5) </a:t>
            </a:r>
            <a:r>
              <a:rPr lang="en-US" dirty="0" smtClean="0"/>
              <a:t>of support in total, aimed at “</a:t>
            </a:r>
            <a:r>
              <a:rPr lang="en-GB" dirty="0"/>
              <a:t>Repository and Continuous Integration environment setup and </a:t>
            </a:r>
            <a:r>
              <a:rPr lang="en-GB" dirty="0" smtClean="0"/>
              <a:t>maintenance</a:t>
            </a:r>
            <a:r>
              <a:rPr lang="en-US" dirty="0" smtClean="0"/>
              <a:t>“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Initially targeted at setting up repository and CI infrastructure on Gateway, but this action is now covered by other means</a:t>
            </a: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Proposals to make use of the available resource?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e.g., automatic performance evaluation pipeline?</a:t>
            </a:r>
          </a:p>
        </p:txBody>
      </p:sp>
    </p:spTree>
    <p:extLst>
      <p:ext uri="{BB962C8B-B14F-4D97-AF65-F5344CB8AC3E}">
        <p14:creationId xmlns:p14="http://schemas.microsoft.com/office/powerpoint/2010/main" val="194157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Development tools on Gateway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7 | 26/01/2022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E-mail forwarded this morning: </a:t>
            </a:r>
            <a:r>
              <a:rPr lang="en-US" b="1" dirty="0" err="1" smtClean="0">
                <a:solidFill>
                  <a:srgbClr val="FF0000"/>
                </a:solidFill>
              </a:rPr>
              <a:t>Gitlab</a:t>
            </a:r>
            <a:r>
              <a:rPr lang="en-US" b="1" dirty="0" smtClean="0">
                <a:solidFill>
                  <a:srgbClr val="FF0000"/>
                </a:solidFill>
              </a:rPr>
              <a:t> instance on Gateway ready </a:t>
            </a:r>
            <a:r>
              <a:rPr lang="en-US" dirty="0" smtClean="0"/>
              <a:t>for all </a:t>
            </a:r>
            <a:r>
              <a:rPr lang="en-US" dirty="0" err="1" smtClean="0"/>
              <a:t>EUROfusion</a:t>
            </a:r>
            <a:r>
              <a:rPr lang="en-US" dirty="0" smtClean="0"/>
              <a:t> users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Polishing (not detailed) still required, but open for usage to user’s having a Gateway account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Reminder for </a:t>
            </a:r>
            <a:r>
              <a:rPr lang="en-US" dirty="0"/>
              <a:t>Gateway account: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wiki.eufus.eu/doku.php</a:t>
            </a: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2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Training session </a:t>
            </a:r>
            <a:r>
              <a:rPr lang="en-US" dirty="0" smtClean="0"/>
              <a:t>organized some morning mid-May (no precise date yet)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2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All codes involved in TSVV3 should </a:t>
            </a:r>
            <a:r>
              <a:rPr lang="en-US" b="1" dirty="0" smtClean="0">
                <a:solidFill>
                  <a:srgbClr val="FF0000"/>
                </a:solidFill>
              </a:rPr>
              <a:t>create repository on Gateway </a:t>
            </a:r>
            <a:r>
              <a:rPr lang="en-US" dirty="0" smtClean="0"/>
              <a:t>(mirror or main repo)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To be done by end of May, please let me know when done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049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7 | 26/01/2022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105671"/>
              </p:ext>
            </p:extLst>
          </p:nvPr>
        </p:nvGraphicFramePr>
        <p:xfrm>
          <a:off x="107504" y="627539"/>
          <a:ext cx="8856984" cy="1227802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FCI discretization and boundary conditions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 Stegmeir et al : 16th March 2022 | </a:t>
                      </a:r>
                      <a:r>
                        <a:rPr lang="en-US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32187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Analysis of aligned and non-aligned discretisation schemes for reactor-scale tokamak edge turbulence simulations</a:t>
                      </a:r>
                      <a:endParaRPr lang="en-US" sz="12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Computer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Physics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Communications,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990209"/>
              </p:ext>
            </p:extLst>
          </p:nvPr>
        </p:nvGraphicFramePr>
        <p:xfrm>
          <a:off x="107504" y="2123852"/>
          <a:ext cx="8856984" cy="1350243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Application of k-epsilon</a:t>
                      </a:r>
                      <a:r>
                        <a:rPr lang="it-IT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reduced turbulence model </a:t>
                      </a: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(abstract)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A self-consistent cross-field transport model for edge plasma simulations: SOLEDGE modelling and comparison with WEST experiments</a:t>
                      </a:r>
                      <a:endParaRPr lang="en-US" sz="12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48th EPS Conference on Plasma Physics (EPS), Maastricht, Netherlands, 27th June 2022.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authors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S.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Baschetti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H.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Bufferand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G.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Falchetto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Ph.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Ghendrih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H. Yang, N.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Rivals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E. Serre, P.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Tamain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and the WEST team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7 | 26/01/2022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7276174" y="1563638"/>
            <a:ext cx="1835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Upload</a:t>
            </a:r>
            <a:r>
              <a:rPr lang="fr-FR" dirty="0" smtClean="0"/>
              <a:t> </a:t>
            </a:r>
            <a:r>
              <a:rPr lang="fr-FR" dirty="0" err="1" smtClean="0"/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indico.euro-fusion.org/event/1964/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178770"/>
            <a:ext cx="7168670" cy="303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2815</TotalTime>
  <Words>486</Words>
  <Application>Microsoft Office PowerPoint</Application>
  <PresentationFormat>Affichage à l'écran (16:9)</PresentationFormat>
  <Paragraphs>50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Thème Office</vt:lpstr>
      <vt:lpstr>TSVV3 – Regular advancement meeting 23/03/2022 – Task 1: gyrofluid model and closures Project news</vt:lpstr>
      <vt:lpstr>Today’s meeting agenda</vt:lpstr>
      <vt:lpstr>ACH tasks plan 2023</vt:lpstr>
      <vt:lpstr>ACH VTT support in 2022</vt:lpstr>
      <vt:lpstr>Development tools on Gateway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156</cp:revision>
  <cp:lastPrinted>2014-10-16T14:51:28Z</cp:lastPrinted>
  <dcterms:created xsi:type="dcterms:W3CDTF">2021-03-22T08:41:36Z</dcterms:created>
  <dcterms:modified xsi:type="dcterms:W3CDTF">2022-03-23T10:57:02Z</dcterms:modified>
</cp:coreProperties>
</file>