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60" r:id="rId3"/>
    <p:sldId id="364" r:id="rId4"/>
    <p:sldId id="366" r:id="rId5"/>
    <p:sldId id="362" r:id="rId6"/>
    <p:sldId id="365" r:id="rId7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3E3"/>
    <a:srgbClr val="E9EDF4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5400" autoAdjust="0"/>
  </p:normalViewPr>
  <p:slideViewPr>
    <p:cSldViewPr showGuides="1">
      <p:cViewPr varScale="1">
        <p:scale>
          <a:sx n="162" d="100"/>
          <a:sy n="162" d="100"/>
        </p:scale>
        <p:origin x="174" y="2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24/03/2022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‹Nr.›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24/03/2022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833"/>
          <a:stretch/>
        </p:blipFill>
        <p:spPr>
          <a:xfrm>
            <a:off x="4397024" y="4298811"/>
            <a:ext cx="1008112" cy="649203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5364088" y="4285090"/>
            <a:ext cx="36004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effectLst/>
                <a:latin typeface="Arial" panose="020B0604020202020204" pitchFamily="34" charset="0"/>
              </a:rPr>
              <a:t>This work has been carried out within the framework of the EUROfusion Consortium,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funded by the European Union via the </a:t>
            </a:r>
            <a:r>
              <a:rPr lang="en-US" sz="700" dirty="0" err="1">
                <a:effectLst/>
                <a:latin typeface="Arial" panose="020B0604020202020204" pitchFamily="34" charset="0"/>
              </a:rPr>
              <a:t>Euratom</a:t>
            </a:r>
            <a:r>
              <a:rPr lang="en-US" sz="700" dirty="0">
                <a:effectLst/>
                <a:latin typeface="Arial" panose="020B0604020202020204" pitchFamily="34" charset="0"/>
              </a:rPr>
              <a:t> Research and Training </a:t>
            </a:r>
            <a:r>
              <a:rPr lang="en-US" sz="700" dirty="0" err="1">
                <a:effectLst/>
                <a:latin typeface="Arial" panose="020B0604020202020204" pitchFamily="34" charset="0"/>
              </a:rPr>
              <a:t>Programme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(Grant Agreement No 101052200 — EUROfusion). Views and opinions expressed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are however those of the author(s) only and do not necessarily reflect those of the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European Union or the European Commission. Neither the European Union nor the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European Commission can be held responsible for them.</a:t>
            </a:r>
            <a:endParaRPr lang="de-DE" sz="700" dirty="0"/>
          </a:p>
        </p:txBody>
      </p:sp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1609" y="82253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135"/>
            <a:ext cx="8229600" cy="367240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4908928"/>
            <a:ext cx="8240228" cy="201104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Sebastijan Brezinsek | 2</a:t>
            </a:r>
            <a:r>
              <a:rPr lang="en-GB" baseline="30000" dirty="0"/>
              <a:t>nd</a:t>
            </a:r>
            <a:r>
              <a:rPr lang="en-GB" dirty="0"/>
              <a:t> Project Board WPPWIE | Zoom | 18.11.2021 | Page </a:t>
            </a:r>
            <a:fld id="{6A6D9FA1-99C7-4910-8E32-B85D378B0060}" type="slidenum">
              <a:rPr lang="en-GB" smtClean="0"/>
              <a:pPr algn="r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dm.euro-fusion.org/default.aspx?uid=2PBXPU" TargetMode="External"/><Relationship Id="rId2" Type="http://schemas.openxmlformats.org/officeDocument/2006/relationships/hyperlink" Target="https://ims.euro-fusion.org/fp9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ists.euro-fusion.org/listinfo/wppwie-spb" TargetMode="External"/><Relationship Id="rId4" Type="http://schemas.openxmlformats.org/officeDocument/2006/relationships/hyperlink" Target="https://idm.euro-fusion.org/default.aspx?uid=2PLQP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923678"/>
            <a:ext cx="8496944" cy="972108"/>
          </a:xfrm>
        </p:spPr>
        <p:txBody>
          <a:bodyPr/>
          <a:lstStyle/>
          <a:p>
            <a:r>
              <a:rPr lang="en-US" sz="3200" dirty="0"/>
              <a:t>WPPWIE IMS &amp; Reporting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01242"/>
            <a:ext cx="5400600" cy="926692"/>
          </a:xfrm>
        </p:spPr>
        <p:txBody>
          <a:bodyPr>
            <a:normAutofit/>
          </a:bodyPr>
          <a:lstStyle/>
          <a:p>
            <a:r>
              <a:rPr lang="en-US" dirty="0"/>
              <a:t>M. Reinhart</a:t>
            </a:r>
          </a:p>
          <a:p>
            <a:r>
              <a:rPr lang="en-US" dirty="0"/>
              <a:t>FZJ Project Support Office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299942"/>
            <a:ext cx="2088232" cy="607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9DE2B51-D9E2-4BA5-A191-97BB499CA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WPPWIE Resources 2022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44619CB-C930-4786-8693-238C315497C4}"/>
              </a:ext>
            </a:extLst>
          </p:cNvPr>
          <p:cNvSpPr txBox="1"/>
          <p:nvPr/>
        </p:nvSpPr>
        <p:spPr>
          <a:xfrm>
            <a:off x="251521" y="915566"/>
            <a:ext cx="86409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Current</a:t>
            </a:r>
            <a:r>
              <a:rPr lang="de-DE" dirty="0"/>
              <a:t> Status: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Tasks and </a:t>
            </a:r>
            <a:r>
              <a:rPr lang="de-DE" dirty="0" err="1"/>
              <a:t>deliverables</a:t>
            </a:r>
            <a:r>
              <a:rPr lang="de-DE" dirty="0"/>
              <a:t> (</a:t>
            </a:r>
            <a:r>
              <a:rPr lang="de-DE" dirty="0" err="1"/>
              <a:t>including</a:t>
            </a:r>
            <a:r>
              <a:rPr lang="de-DE" dirty="0"/>
              <a:t> </a:t>
            </a:r>
            <a:r>
              <a:rPr lang="de-DE" dirty="0" err="1"/>
              <a:t>resources</a:t>
            </a:r>
            <a:r>
              <a:rPr lang="de-DE" dirty="0"/>
              <a:t>)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end </a:t>
            </a:r>
            <a:r>
              <a:rPr lang="de-DE" dirty="0" err="1"/>
              <a:t>of</a:t>
            </a:r>
            <a:r>
              <a:rPr lang="de-DE" dirty="0"/>
              <a:t> 2021 and </a:t>
            </a:r>
            <a:r>
              <a:rPr lang="de-DE" dirty="0" err="1"/>
              <a:t>finalized</a:t>
            </a:r>
            <a:r>
              <a:rPr lang="de-DE" dirty="0"/>
              <a:t> after </a:t>
            </a:r>
            <a:r>
              <a:rPr lang="de-DE" dirty="0" err="1"/>
              <a:t>the</a:t>
            </a:r>
            <a:r>
              <a:rPr lang="de-DE" dirty="0"/>
              <a:t> annual </a:t>
            </a:r>
            <a:r>
              <a:rPr lang="de-DE" dirty="0" err="1"/>
              <a:t>meeting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WPPWIE in </a:t>
            </a:r>
            <a:r>
              <a:rPr lang="de-DE" dirty="0" err="1"/>
              <a:t>January</a:t>
            </a:r>
            <a:r>
              <a:rPr lang="de-DE" dirty="0"/>
              <a:t> 2022. 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Tasks and </a:t>
            </a:r>
            <a:r>
              <a:rPr lang="de-DE" dirty="0" err="1"/>
              <a:t>deliverables</a:t>
            </a:r>
            <a:r>
              <a:rPr lang="de-DE" dirty="0"/>
              <a:t> (</a:t>
            </a:r>
            <a:r>
              <a:rPr lang="de-DE" dirty="0" err="1"/>
              <a:t>including</a:t>
            </a:r>
            <a:r>
              <a:rPr lang="de-DE" dirty="0"/>
              <a:t> </a:t>
            </a:r>
            <a:r>
              <a:rPr lang="de-DE" dirty="0" err="1"/>
              <a:t>resources</a:t>
            </a:r>
            <a:r>
              <a:rPr lang="de-DE" dirty="0"/>
              <a:t>) </a:t>
            </a:r>
            <a:r>
              <a:rPr lang="de-DE" dirty="0" err="1"/>
              <a:t>for</a:t>
            </a:r>
            <a:r>
              <a:rPr lang="de-DE" dirty="0"/>
              <a:t> 2022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entered</a:t>
            </a:r>
            <a:r>
              <a:rPr lang="de-DE" dirty="0"/>
              <a:t> in IMS in </a:t>
            </a:r>
            <a:r>
              <a:rPr lang="de-DE" dirty="0" err="1"/>
              <a:t>February</a:t>
            </a:r>
            <a:r>
              <a:rPr lang="de-DE" dirty="0"/>
              <a:t> 2022.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This </a:t>
            </a:r>
            <a:r>
              <a:rPr lang="de-DE" dirty="0" err="1"/>
              <a:t>version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resource</a:t>
            </a:r>
            <a:r>
              <a:rPr lang="de-DE" dirty="0"/>
              <a:t> </a:t>
            </a:r>
            <a:r>
              <a:rPr lang="de-DE" dirty="0" err="1"/>
              <a:t>allocation</a:t>
            </a:r>
            <a:r>
              <a:rPr lang="de-DE" dirty="0"/>
              <a:t> (</a:t>
            </a:r>
            <a:r>
              <a:rPr lang="de-DE" dirty="0" err="1"/>
              <a:t>from</a:t>
            </a:r>
            <a:r>
              <a:rPr lang="de-DE" dirty="0"/>
              <a:t> IMS) was 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WPPWIE Project Board in March 2022 and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General Assembly in April 2022.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2023-2025 Resources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allocated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„</a:t>
            </a:r>
            <a:r>
              <a:rPr lang="de-DE" dirty="0" err="1"/>
              <a:t>Indicative</a:t>
            </a:r>
            <a:r>
              <a:rPr lang="de-DE" dirty="0"/>
              <a:t> Resources“ and </a:t>
            </a:r>
            <a:r>
              <a:rPr lang="de-DE" dirty="0" err="1"/>
              <a:t>are</a:t>
            </a:r>
            <a:r>
              <a:rPr lang="de-DE" dirty="0"/>
              <a:t> also 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General Assembly.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270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9DE2B51-D9E2-4BA5-A191-97BB499CA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IMS Review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task</a:t>
            </a:r>
            <a:r>
              <a:rPr lang="de-DE" dirty="0"/>
              <a:t> </a:t>
            </a:r>
            <a:r>
              <a:rPr lang="de-DE" dirty="0" err="1"/>
              <a:t>specifications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44619CB-C930-4786-8693-238C315497C4}"/>
              </a:ext>
            </a:extLst>
          </p:cNvPr>
          <p:cNvSpPr txBox="1"/>
          <p:nvPr/>
        </p:nvSpPr>
        <p:spPr>
          <a:xfrm>
            <a:off x="251521" y="915566"/>
            <a:ext cx="295232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Task </a:t>
            </a:r>
            <a:r>
              <a:rPr lang="de-DE" dirty="0" err="1"/>
              <a:t>definitions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now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reviewed</a:t>
            </a:r>
            <a:r>
              <a:rPr lang="de-DE" dirty="0"/>
              <a:t> and </a:t>
            </a:r>
            <a:r>
              <a:rPr lang="de-DE" dirty="0" err="1"/>
              <a:t>approved</a:t>
            </a:r>
            <a:r>
              <a:rPr lang="de-DE" dirty="0"/>
              <a:t>.</a:t>
            </a:r>
          </a:p>
          <a:p>
            <a:endParaRPr lang="de-DE" dirty="0"/>
          </a:p>
          <a:p>
            <a:r>
              <a:rPr lang="de-DE" dirty="0"/>
              <a:t>Reviewers </a:t>
            </a:r>
            <a:r>
              <a:rPr lang="de-DE" dirty="0" err="1"/>
              <a:t>include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deliverable</a:t>
            </a:r>
            <a:r>
              <a:rPr lang="de-DE" dirty="0"/>
              <a:t> </a:t>
            </a:r>
            <a:r>
              <a:rPr lang="de-DE" dirty="0" err="1"/>
              <a:t>owners</a:t>
            </a:r>
            <a:r>
              <a:rPr lang="de-DE" dirty="0"/>
              <a:t>. </a:t>
            </a:r>
            <a:r>
              <a:rPr lang="de-DE" dirty="0" err="1"/>
              <a:t>Please</a:t>
            </a:r>
            <a:r>
              <a:rPr lang="de-DE" dirty="0"/>
              <a:t> check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automated</a:t>
            </a:r>
            <a:r>
              <a:rPr lang="de-DE" dirty="0"/>
              <a:t> </a:t>
            </a:r>
            <a:r>
              <a:rPr lang="de-DE" dirty="0" err="1"/>
              <a:t>emails</a:t>
            </a:r>
            <a:r>
              <a:rPr lang="de-DE" dirty="0"/>
              <a:t>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coming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IMS, and </a:t>
            </a:r>
            <a:r>
              <a:rPr lang="de-DE" dirty="0" err="1"/>
              <a:t>periodically</a:t>
            </a:r>
            <a:r>
              <a:rPr lang="de-DE" dirty="0"/>
              <a:t> check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tasks</a:t>
            </a:r>
            <a:r>
              <a:rPr lang="de-DE" dirty="0"/>
              <a:t> on IMS (</a:t>
            </a:r>
            <a:r>
              <a:rPr lang="de-DE" dirty="0" err="1"/>
              <a:t>table</a:t>
            </a:r>
            <a:r>
              <a:rPr lang="de-DE" dirty="0"/>
              <a:t> </a:t>
            </a:r>
            <a:r>
              <a:rPr lang="de-DE" dirty="0" err="1"/>
              <a:t>under</a:t>
            </a:r>
            <a:r>
              <a:rPr lang="de-DE" dirty="0"/>
              <a:t> „Home“-“</a:t>
            </a:r>
            <a:r>
              <a:rPr lang="de-DE" dirty="0" err="1"/>
              <a:t>My</a:t>
            </a:r>
            <a:r>
              <a:rPr lang="de-DE" dirty="0"/>
              <a:t> </a:t>
            </a:r>
            <a:r>
              <a:rPr lang="de-DE" dirty="0" err="1"/>
              <a:t>tasks</a:t>
            </a:r>
            <a:r>
              <a:rPr lang="de-DE" dirty="0"/>
              <a:t>“).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BAEE0D4-11D2-4B59-9CDA-986D3F753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915565"/>
            <a:ext cx="5256584" cy="395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289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9DE2B51-D9E2-4BA5-A191-97BB499CA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IMS Review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task</a:t>
            </a:r>
            <a:r>
              <a:rPr lang="de-DE" dirty="0"/>
              <a:t> </a:t>
            </a:r>
            <a:r>
              <a:rPr lang="de-DE" dirty="0" err="1"/>
              <a:t>specifications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44619CB-C930-4786-8693-238C315497C4}"/>
              </a:ext>
            </a:extLst>
          </p:cNvPr>
          <p:cNvSpPr txBox="1"/>
          <p:nvPr/>
        </p:nvSpPr>
        <p:spPr>
          <a:xfrm>
            <a:off x="107504" y="627534"/>
            <a:ext cx="87849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Deliverable</a:t>
            </a:r>
            <a:r>
              <a:rPr lang="de-DE" dirty="0"/>
              <a:t> </a:t>
            </a:r>
            <a:r>
              <a:rPr lang="de-DE" dirty="0" err="1"/>
              <a:t>owners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check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deliverable</a:t>
            </a:r>
            <a:r>
              <a:rPr lang="de-DE" dirty="0"/>
              <a:t> (</a:t>
            </a:r>
            <a:r>
              <a:rPr lang="de-DE" dirty="0" err="1"/>
              <a:t>description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)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correct</a:t>
            </a:r>
            <a:r>
              <a:rPr lang="de-DE" dirty="0"/>
              <a:t> and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correct</a:t>
            </a:r>
            <a:r>
              <a:rPr lang="de-DE" dirty="0"/>
              <a:t> </a:t>
            </a:r>
            <a:r>
              <a:rPr lang="de-DE" dirty="0" err="1"/>
              <a:t>person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deliverable</a:t>
            </a:r>
            <a:r>
              <a:rPr lang="de-DE" dirty="0"/>
              <a:t> </a:t>
            </a:r>
            <a:r>
              <a:rPr lang="de-DE" dirty="0" err="1"/>
              <a:t>owner</a:t>
            </a:r>
            <a:r>
              <a:rPr lang="de-DE" dirty="0"/>
              <a:t> (=</a:t>
            </a:r>
            <a:r>
              <a:rPr lang="de-DE" dirty="0" err="1"/>
              <a:t>person</a:t>
            </a:r>
            <a:r>
              <a:rPr lang="de-DE" dirty="0"/>
              <a:t> </a:t>
            </a:r>
            <a:r>
              <a:rPr lang="de-DE" dirty="0" err="1"/>
              <a:t>responsible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completion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, not </a:t>
            </a:r>
            <a:r>
              <a:rPr lang="de-DE" dirty="0" err="1"/>
              <a:t>neccessarily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person</a:t>
            </a:r>
            <a:r>
              <a:rPr lang="de-DE" dirty="0"/>
              <a:t> </a:t>
            </a:r>
            <a:r>
              <a:rPr lang="de-DE" dirty="0" err="1"/>
              <a:t>actually</a:t>
            </a:r>
            <a:r>
              <a:rPr lang="de-DE" dirty="0"/>
              <a:t> </a:t>
            </a:r>
            <a:r>
              <a:rPr lang="de-DE" dirty="0" err="1"/>
              <a:t>doing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)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5F7B5795-33E0-498F-8676-4B6B2B5163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4" y="1576387"/>
            <a:ext cx="9134475" cy="1990725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DC11E261-D2BE-4D39-97BD-3C4207D91D61}"/>
              </a:ext>
            </a:extLst>
          </p:cNvPr>
          <p:cNvSpPr txBox="1"/>
          <p:nvPr/>
        </p:nvSpPr>
        <p:spPr>
          <a:xfrm>
            <a:off x="99945" y="3696662"/>
            <a:ext cx="87849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If</a:t>
            </a:r>
            <a:r>
              <a:rPr lang="de-DE" dirty="0"/>
              <a:t> all </a:t>
            </a:r>
            <a:r>
              <a:rPr lang="de-DE" dirty="0" err="1"/>
              <a:t>is</a:t>
            </a:r>
            <a:r>
              <a:rPr lang="de-DE" dirty="0"/>
              <a:t> OK, press „</a:t>
            </a:r>
            <a:r>
              <a:rPr lang="de-DE" dirty="0" err="1"/>
              <a:t>Recommend</a:t>
            </a:r>
            <a:r>
              <a:rPr lang="de-DE" dirty="0"/>
              <a:t>“.</a:t>
            </a:r>
          </a:p>
          <a:p>
            <a:endParaRPr lang="de-DE" dirty="0"/>
          </a:p>
          <a:p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issue</a:t>
            </a:r>
            <a:r>
              <a:rPr lang="de-DE" dirty="0"/>
              <a:t>, do </a:t>
            </a:r>
            <a:r>
              <a:rPr lang="de-DE" dirty="0" err="1"/>
              <a:t>nothing</a:t>
            </a:r>
            <a:r>
              <a:rPr lang="de-DE" dirty="0"/>
              <a:t> on IMS, </a:t>
            </a:r>
            <a:r>
              <a:rPr lang="de-DE" dirty="0" err="1"/>
              <a:t>instead</a:t>
            </a:r>
            <a:r>
              <a:rPr lang="de-DE" dirty="0"/>
              <a:t> </a:t>
            </a:r>
            <a:r>
              <a:rPr lang="de-DE" dirty="0" err="1"/>
              <a:t>contact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(Sub-)Project </a:t>
            </a:r>
            <a:r>
              <a:rPr lang="de-DE"/>
              <a:t>Leader (Antti Hakola, </a:t>
            </a:r>
            <a:r>
              <a:rPr lang="de-DE" dirty="0"/>
              <a:t>Sebastijan Brezinsek) and </a:t>
            </a:r>
            <a:r>
              <a:rPr lang="de-DE" dirty="0" err="1"/>
              <a:t>the</a:t>
            </a:r>
            <a:r>
              <a:rPr lang="de-DE" dirty="0"/>
              <a:t> PSO (Michael Reinhart)</a:t>
            </a:r>
          </a:p>
        </p:txBody>
      </p:sp>
    </p:spTree>
    <p:extLst>
      <p:ext uri="{BB962C8B-B14F-4D97-AF65-F5344CB8AC3E}">
        <p14:creationId xmlns:p14="http://schemas.microsoft.com/office/powerpoint/2010/main" val="218228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B70FAC-827B-4CCA-B6D9-777EE9C12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Reporting </a:t>
            </a:r>
            <a:r>
              <a:rPr lang="de-DE" dirty="0" err="1"/>
              <a:t>of</a:t>
            </a:r>
            <a:r>
              <a:rPr lang="de-DE" dirty="0"/>
              <a:t> 2022 </a:t>
            </a:r>
            <a:r>
              <a:rPr lang="de-DE" dirty="0" err="1"/>
              <a:t>work</a:t>
            </a:r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6C71698-DFC2-48E9-9D1F-EAB09121ADAC}"/>
              </a:ext>
            </a:extLst>
          </p:cNvPr>
          <p:cNvSpPr txBox="1"/>
          <p:nvPr/>
        </p:nvSpPr>
        <p:spPr>
          <a:xfrm>
            <a:off x="251521" y="915566"/>
            <a:ext cx="864096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The </a:t>
            </a:r>
            <a:r>
              <a:rPr lang="de-DE" dirty="0" err="1"/>
              <a:t>reporting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2022 </a:t>
            </a:r>
            <a:r>
              <a:rPr lang="de-DE" dirty="0" err="1"/>
              <a:t>deliverables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due on 31/12/2022.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Reporting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done</a:t>
            </a:r>
            <a:r>
              <a:rPr lang="de-DE" dirty="0"/>
              <a:t> via </a:t>
            </a:r>
            <a:r>
              <a:rPr lang="de-DE" dirty="0" err="1"/>
              <a:t>the</a:t>
            </a:r>
            <a:r>
              <a:rPr lang="de-DE" dirty="0"/>
              <a:t> Subproject Leader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documents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Annual Review </a:t>
            </a:r>
            <a:r>
              <a:rPr lang="de-DE" dirty="0" err="1"/>
              <a:t>meeting</a:t>
            </a:r>
            <a:r>
              <a:rPr lang="de-DE" dirty="0"/>
              <a:t> in November 2022.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Any </a:t>
            </a:r>
            <a:r>
              <a:rPr lang="de-DE" dirty="0" err="1"/>
              <a:t>activities</a:t>
            </a:r>
            <a:r>
              <a:rPr lang="de-DE" dirty="0"/>
              <a:t>/</a:t>
            </a:r>
            <a:r>
              <a:rPr lang="de-DE" dirty="0" err="1"/>
              <a:t>results</a:t>
            </a:r>
            <a:r>
              <a:rPr lang="de-DE" dirty="0"/>
              <a:t> after November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added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reports</a:t>
            </a:r>
            <a:r>
              <a:rPr lang="de-DE" dirty="0"/>
              <a:t> </a:t>
            </a:r>
            <a:r>
              <a:rPr lang="de-DE" dirty="0" err="1"/>
              <a:t>afterwards</a:t>
            </a:r>
            <a:r>
              <a:rPr lang="de-D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Deliverables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delayed</a:t>
            </a:r>
            <a:r>
              <a:rPr lang="de-DE" dirty="0"/>
              <a:t> </a:t>
            </a:r>
            <a:r>
              <a:rPr lang="de-DE" dirty="0" err="1"/>
              <a:t>beyond</a:t>
            </a:r>
            <a:r>
              <a:rPr lang="de-DE" dirty="0"/>
              <a:t> 2022 (=not </a:t>
            </a:r>
            <a:r>
              <a:rPr lang="de-DE" dirty="0" err="1"/>
              <a:t>ready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reported</a:t>
            </a:r>
            <a:r>
              <a:rPr lang="de-DE" dirty="0"/>
              <a:t>),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reported</a:t>
            </a:r>
            <a:r>
              <a:rPr lang="de-DE" dirty="0"/>
              <a:t> in </a:t>
            </a:r>
            <a:r>
              <a:rPr lang="de-DE" dirty="0" err="1"/>
              <a:t>seperate</a:t>
            </a:r>
            <a:r>
              <a:rPr lang="de-DE" dirty="0"/>
              <a:t> </a:t>
            </a:r>
            <a:r>
              <a:rPr lang="de-DE" dirty="0" err="1"/>
              <a:t>documents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done</a:t>
            </a:r>
            <a:r>
              <a:rPr lang="de-D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/>
              <a:t>Deliverables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not </a:t>
            </a:r>
            <a:r>
              <a:rPr lang="de-DE" dirty="0" err="1"/>
              <a:t>started</a:t>
            </a:r>
            <a:r>
              <a:rPr lang="de-DE" dirty="0"/>
              <a:t> at all in 2022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completely</a:t>
            </a:r>
            <a:r>
              <a:rPr lang="de-DE" dirty="0"/>
              <a:t> </a:t>
            </a:r>
            <a:r>
              <a:rPr lang="de-DE" dirty="0" err="1"/>
              <a:t>transferred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2023.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5944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B70FAC-827B-4CCA-B6D9-777EE9C12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</a:t>
            </a:r>
            <a:r>
              <a:rPr lang="de-DE" dirty="0" err="1"/>
              <a:t>Important</a:t>
            </a:r>
            <a:r>
              <a:rPr lang="de-DE" dirty="0"/>
              <a:t> links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6C71698-DFC2-48E9-9D1F-EAB09121ADAC}"/>
              </a:ext>
            </a:extLst>
          </p:cNvPr>
          <p:cNvSpPr txBox="1"/>
          <p:nvPr/>
        </p:nvSpPr>
        <p:spPr>
          <a:xfrm>
            <a:off x="251521" y="915566"/>
            <a:ext cx="86409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IMS: </a:t>
            </a:r>
            <a:r>
              <a:rPr lang="de-DE" dirty="0">
                <a:hlinkClick r:id="rId2"/>
              </a:rPr>
              <a:t>https://ims.euro-fusion.org/fp9/</a:t>
            </a:r>
            <a:r>
              <a:rPr lang="de-DE" dirty="0"/>
              <a:t> (also </a:t>
            </a:r>
            <a:r>
              <a:rPr lang="de-DE" dirty="0" err="1"/>
              <a:t>for</a:t>
            </a:r>
            <a:r>
              <a:rPr lang="de-DE" dirty="0"/>
              <a:t> IMS+IDM </a:t>
            </a:r>
            <a:r>
              <a:rPr lang="de-DE" dirty="0" err="1"/>
              <a:t>account</a:t>
            </a:r>
            <a:r>
              <a:rPr lang="de-DE" dirty="0"/>
              <a:t> </a:t>
            </a:r>
            <a:r>
              <a:rPr lang="de-DE" dirty="0" err="1"/>
              <a:t>application</a:t>
            </a:r>
            <a:r>
              <a:rPr lang="de-DE" dirty="0"/>
              <a:t>!)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WPPWIE Project </a:t>
            </a:r>
            <a:r>
              <a:rPr lang="de-DE" dirty="0" err="1"/>
              <a:t>Documents</a:t>
            </a:r>
            <a:r>
              <a:rPr lang="de-DE" dirty="0"/>
              <a:t>: </a:t>
            </a:r>
            <a:r>
              <a:rPr lang="de-DE" dirty="0">
                <a:hlinkClick r:id="rId3"/>
              </a:rPr>
              <a:t>https://idm.euro-fusion.org/default.aspx?uid=2PBXPU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WPPWIE Reporting: </a:t>
            </a:r>
            <a:r>
              <a:rPr lang="de-DE" dirty="0">
                <a:hlinkClick r:id="rId4"/>
              </a:rPr>
              <a:t>https://idm.euro-fusion.org/default.aspx?uid=2PLQPF</a:t>
            </a:r>
            <a:endParaRPr lang="de-DE" dirty="0"/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SPB Email </a:t>
            </a:r>
            <a:r>
              <a:rPr lang="de-DE" dirty="0" err="1"/>
              <a:t>list</a:t>
            </a:r>
            <a:r>
              <a:rPr lang="de-DE" dirty="0"/>
              <a:t>: </a:t>
            </a:r>
            <a:r>
              <a:rPr lang="de-DE" dirty="0">
                <a:hlinkClick r:id="rId5"/>
              </a:rPr>
              <a:t>https://lists.euro-fusion.org/listinfo/wppwie-spb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algn="ctr"/>
            <a:r>
              <a:rPr lang="de-DE" dirty="0" err="1"/>
              <a:t>Thank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attention</a:t>
            </a:r>
            <a:r>
              <a:rPr lang="de-DE" dirty="0"/>
              <a:t>!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6497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431</Words>
  <Application>Microsoft Office PowerPoint</Application>
  <PresentationFormat>Bildschirmpräsentation (16:9)</PresentationFormat>
  <Paragraphs>52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</vt:lpstr>
      <vt:lpstr>WPPWIE IMS &amp; Reporting</vt:lpstr>
      <vt:lpstr> WPPWIE Resources 2022</vt:lpstr>
      <vt:lpstr> IMS Review of task specifications</vt:lpstr>
      <vt:lpstr> IMS Review of task specifications</vt:lpstr>
      <vt:lpstr> Reporting of 2022 work</vt:lpstr>
      <vt:lpstr> Important links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Brezinse</dc:creator>
  <cp:lastModifiedBy>Michael</cp:lastModifiedBy>
  <cp:revision>294</cp:revision>
  <cp:lastPrinted>2014-10-16T14:51:28Z</cp:lastPrinted>
  <dcterms:created xsi:type="dcterms:W3CDTF">2020-10-16T13:52:18Z</dcterms:created>
  <dcterms:modified xsi:type="dcterms:W3CDTF">2022-03-24T14:50:03Z</dcterms:modified>
</cp:coreProperties>
</file>