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9"/>
  </p:notesMasterIdLst>
  <p:sldIdLst>
    <p:sldId id="288" r:id="rId5"/>
    <p:sldId id="328" r:id="rId6"/>
    <p:sldId id="320" r:id="rId7"/>
    <p:sldId id="30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FF66"/>
    <a:srgbClr val="FFFF00"/>
    <a:srgbClr val="000000"/>
    <a:srgbClr val="4F81BD"/>
    <a:srgbClr val="E9EDF4"/>
    <a:srgbClr val="FAC090"/>
    <a:srgbClr val="558ED5"/>
    <a:srgbClr val="C6D9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228AF1-2B08-AE20-C4E0-14A2E07C923B}" v="5" dt="2022-05-03T18:42:43.063"/>
    <p1510:client id="{FC61DB93-E789-4E39-BDB7-2E11C829701B}" v="390" dt="2022-05-03T15:04:31.669"/>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10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26"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loria Falchetto" userId="S::gloria.falchetto_gmail.com#ext#@eurofusionpilot.onmicrosoft.com::6db4edd4-9c18-4362-92dc-42a37d37f423" providerId="AD" clId="Web-{8A228AF1-2B08-AE20-C4E0-14A2E07C923B}"/>
    <pc:docChg chg="modSld">
      <pc:chgData name="Gloria Falchetto" userId="S::gloria.falchetto_gmail.com#ext#@eurofusionpilot.onmicrosoft.com::6db4edd4-9c18-4362-92dc-42a37d37f423" providerId="AD" clId="Web-{8A228AF1-2B08-AE20-C4E0-14A2E07C923B}" dt="2022-05-03T18:42:43.063" v="2" actId="20577"/>
      <pc:docMkLst>
        <pc:docMk/>
      </pc:docMkLst>
      <pc:sldChg chg="modSp">
        <pc:chgData name="Gloria Falchetto" userId="S::gloria.falchetto_gmail.com#ext#@eurofusionpilot.onmicrosoft.com::6db4edd4-9c18-4362-92dc-42a37d37f423" providerId="AD" clId="Web-{8A228AF1-2B08-AE20-C4E0-14A2E07C923B}" dt="2022-05-03T18:42:43.063" v="2" actId="20577"/>
        <pc:sldMkLst>
          <pc:docMk/>
          <pc:sldMk cId="1214297046" sldId="258"/>
        </pc:sldMkLst>
        <pc:spChg chg="mod">
          <ac:chgData name="Gloria Falchetto" userId="S::gloria.falchetto_gmail.com#ext#@eurofusionpilot.onmicrosoft.com::6db4edd4-9c18-4362-92dc-42a37d37f423" providerId="AD" clId="Web-{8A228AF1-2B08-AE20-C4E0-14A2E07C923B}" dt="2022-05-03T18:42:43.063" v="2" actId="20577"/>
          <ac:spMkLst>
            <pc:docMk/>
            <pc:sldMk cId="1214297046" sldId="258"/>
            <ac:spMk id="7" creationId="{00000000-0000-0000-0000-000000000000}"/>
          </ac:spMkLst>
        </pc:spChg>
      </pc:sldChg>
      <pc:sldChg chg="addSp">
        <pc:chgData name="Gloria Falchetto" userId="S::gloria.falchetto_gmail.com#ext#@eurofusionpilot.onmicrosoft.com::6db4edd4-9c18-4362-92dc-42a37d37f423" providerId="AD" clId="Web-{8A228AF1-2B08-AE20-C4E0-14A2E07C923B}" dt="2022-05-03T18:41:45.031" v="0"/>
        <pc:sldMkLst>
          <pc:docMk/>
          <pc:sldMk cId="3950600921" sldId="288"/>
        </pc:sldMkLst>
        <pc:spChg chg="add">
          <ac:chgData name="Gloria Falchetto" userId="S::gloria.falchetto_gmail.com#ext#@eurofusionpilot.onmicrosoft.com::6db4edd4-9c18-4362-92dc-42a37d37f423" providerId="AD" clId="Web-{8A228AF1-2B08-AE20-C4E0-14A2E07C923B}" dt="2022-05-03T18:41:45.031" v="0"/>
          <ac:spMkLst>
            <pc:docMk/>
            <pc:sldMk cId="3950600921" sldId="288"/>
            <ac:spMk id="4" creationId="{1BB6E1F6-43F1-90BF-894F-2E2CA7921184}"/>
          </ac:spMkLst>
        </pc:spChg>
      </pc:sldChg>
    </pc:docChg>
  </pc:docChgLst>
  <pc:docChgLst>
    <pc:chgData name="Gloria Falchetto" userId="S::gloria.falchetto_gmail.com#ext#@eurofusionpilot.onmicrosoft.com::6db4edd4-9c18-4362-92dc-42a37d37f423" providerId="AD" clId="Web-{FC61DB93-E789-4E39-BDB7-2E11C829701B}"/>
    <pc:docChg chg="modSld">
      <pc:chgData name="Gloria Falchetto" userId="S::gloria.falchetto_gmail.com#ext#@eurofusionpilot.onmicrosoft.com::6db4edd4-9c18-4362-92dc-42a37d37f423" providerId="AD" clId="Web-{FC61DB93-E789-4E39-BDB7-2E11C829701B}" dt="2022-05-03T15:04:31.669" v="299"/>
      <pc:docMkLst>
        <pc:docMk/>
      </pc:docMkLst>
      <pc:sldChg chg="addSp delSp modSp">
        <pc:chgData name="Gloria Falchetto" userId="S::gloria.falchetto_gmail.com#ext#@eurofusionpilot.onmicrosoft.com::6db4edd4-9c18-4362-92dc-42a37d37f423" providerId="AD" clId="Web-{FC61DB93-E789-4E39-BDB7-2E11C829701B}" dt="2022-05-03T13:36:22.650" v="81" actId="20577"/>
        <pc:sldMkLst>
          <pc:docMk/>
          <pc:sldMk cId="1214297046" sldId="258"/>
        </pc:sldMkLst>
        <pc:spChg chg="add mod">
          <ac:chgData name="Gloria Falchetto" userId="S::gloria.falchetto_gmail.com#ext#@eurofusionpilot.onmicrosoft.com::6db4edd4-9c18-4362-92dc-42a37d37f423" providerId="AD" clId="Web-{FC61DB93-E789-4E39-BDB7-2E11C829701B}" dt="2022-05-03T13:35:23.056" v="75" actId="14100"/>
          <ac:spMkLst>
            <pc:docMk/>
            <pc:sldMk cId="1214297046" sldId="258"/>
            <ac:spMk id="6" creationId="{9982B22F-A85F-E5B5-50B0-36D56B7E89CC}"/>
          </ac:spMkLst>
        </pc:spChg>
        <pc:spChg chg="add del mod">
          <ac:chgData name="Gloria Falchetto" userId="S::gloria.falchetto_gmail.com#ext#@eurofusionpilot.onmicrosoft.com::6db4edd4-9c18-4362-92dc-42a37d37f423" providerId="AD" clId="Web-{FC61DB93-E789-4E39-BDB7-2E11C829701B}" dt="2022-05-03T13:31:39.382" v="58" actId="1076"/>
          <ac:spMkLst>
            <pc:docMk/>
            <pc:sldMk cId="1214297046" sldId="258"/>
            <ac:spMk id="7" creationId="{00000000-0000-0000-0000-000000000000}"/>
          </ac:spMkLst>
        </pc:spChg>
        <pc:spChg chg="mod">
          <ac:chgData name="Gloria Falchetto" userId="S::gloria.falchetto_gmail.com#ext#@eurofusionpilot.onmicrosoft.com::6db4edd4-9c18-4362-92dc-42a37d37f423" providerId="AD" clId="Web-{FC61DB93-E789-4E39-BDB7-2E11C829701B}" dt="2022-05-03T13:36:22.650" v="81" actId="20577"/>
          <ac:spMkLst>
            <pc:docMk/>
            <pc:sldMk cId="1214297046" sldId="258"/>
            <ac:spMk id="10" creationId="{00000000-0000-0000-0000-000000000000}"/>
          </ac:spMkLst>
        </pc:spChg>
        <pc:picChg chg="add mod">
          <ac:chgData name="Gloria Falchetto" userId="S::gloria.falchetto_gmail.com#ext#@eurofusionpilot.onmicrosoft.com::6db4edd4-9c18-4362-92dc-42a37d37f423" providerId="AD" clId="Web-{FC61DB93-E789-4E39-BDB7-2E11C829701B}" dt="2022-05-03T13:31:27.054" v="54" actId="1076"/>
          <ac:picMkLst>
            <pc:docMk/>
            <pc:sldMk cId="1214297046" sldId="258"/>
            <ac:picMk id="2" creationId="{508047AC-DEF0-B80A-29A0-375828F00921}"/>
          </ac:picMkLst>
        </pc:picChg>
        <pc:picChg chg="del">
          <ac:chgData name="Gloria Falchetto" userId="S::gloria.falchetto_gmail.com#ext#@eurofusionpilot.onmicrosoft.com::6db4edd4-9c18-4362-92dc-42a37d37f423" providerId="AD" clId="Web-{FC61DB93-E789-4E39-BDB7-2E11C829701B}" dt="2022-05-03T13:20:52.487" v="0"/>
          <ac:picMkLst>
            <pc:docMk/>
            <pc:sldMk cId="1214297046" sldId="258"/>
            <ac:picMk id="3" creationId="{00000000-0000-0000-0000-000000000000}"/>
          </ac:picMkLst>
        </pc:picChg>
      </pc:sldChg>
      <pc:sldChg chg="modSp">
        <pc:chgData name="Gloria Falchetto" userId="S::gloria.falchetto_gmail.com#ext#@eurofusionpilot.onmicrosoft.com::6db4edd4-9c18-4362-92dc-42a37d37f423" providerId="AD" clId="Web-{FC61DB93-E789-4E39-BDB7-2E11C829701B}" dt="2022-05-03T14:58:02.868" v="230"/>
        <pc:sldMkLst>
          <pc:docMk/>
          <pc:sldMk cId="1067615678" sldId="308"/>
        </pc:sldMkLst>
        <pc:graphicFrameChg chg="mod modGraphic">
          <ac:chgData name="Gloria Falchetto" userId="S::gloria.falchetto_gmail.com#ext#@eurofusionpilot.onmicrosoft.com::6db4edd4-9c18-4362-92dc-42a37d37f423" providerId="AD" clId="Web-{FC61DB93-E789-4E39-BDB7-2E11C829701B}" dt="2022-05-03T14:58:02.868" v="230"/>
          <ac:graphicFrameMkLst>
            <pc:docMk/>
            <pc:sldMk cId="1067615678" sldId="308"/>
            <ac:graphicFrameMk id="6" creationId="{00000000-0000-0000-0000-000000000000}"/>
          </ac:graphicFrameMkLst>
        </pc:graphicFrameChg>
      </pc:sldChg>
      <pc:sldChg chg="addSp modSp">
        <pc:chgData name="Gloria Falchetto" userId="S::gloria.falchetto_gmail.com#ext#@eurofusionpilot.onmicrosoft.com::6db4edd4-9c18-4362-92dc-42a37d37f423" providerId="AD" clId="Web-{FC61DB93-E789-4E39-BDB7-2E11C829701B}" dt="2022-05-03T15:04:20.544" v="297" actId="20577"/>
        <pc:sldMkLst>
          <pc:docMk/>
          <pc:sldMk cId="3839621426" sldId="314"/>
        </pc:sldMkLst>
        <pc:spChg chg="mod">
          <ac:chgData name="Gloria Falchetto" userId="S::gloria.falchetto_gmail.com#ext#@eurofusionpilot.onmicrosoft.com::6db4edd4-9c18-4362-92dc-42a37d37f423" providerId="AD" clId="Web-{FC61DB93-E789-4E39-BDB7-2E11C829701B}" dt="2022-05-03T15:04:20.544" v="297" actId="20577"/>
          <ac:spMkLst>
            <pc:docMk/>
            <pc:sldMk cId="3839621426" sldId="314"/>
            <ac:spMk id="3" creationId="{00000000-0000-0000-0000-000000000000}"/>
          </ac:spMkLst>
        </pc:spChg>
        <pc:spChg chg="mod">
          <ac:chgData name="Gloria Falchetto" userId="S::gloria.falchetto_gmail.com#ext#@eurofusionpilot.onmicrosoft.com::6db4edd4-9c18-4362-92dc-42a37d37f423" providerId="AD" clId="Web-{FC61DB93-E789-4E39-BDB7-2E11C829701B}" dt="2022-05-03T13:40:05.323" v="135" actId="1076"/>
          <ac:spMkLst>
            <pc:docMk/>
            <pc:sldMk cId="3839621426" sldId="314"/>
            <ac:spMk id="6" creationId="{00000000-0000-0000-0000-000000000000}"/>
          </ac:spMkLst>
        </pc:spChg>
        <pc:spChg chg="add mod">
          <ac:chgData name="Gloria Falchetto" userId="S::gloria.falchetto_gmail.com#ext#@eurofusionpilot.onmicrosoft.com::6db4edd4-9c18-4362-92dc-42a37d37f423" providerId="AD" clId="Web-{FC61DB93-E789-4E39-BDB7-2E11C829701B}" dt="2022-05-03T13:39:01.932" v="128" actId="1076"/>
          <ac:spMkLst>
            <pc:docMk/>
            <pc:sldMk cId="3839621426" sldId="314"/>
            <ac:spMk id="7" creationId="{FF7DE13B-5C12-9B21-7904-DF6EA7F52993}"/>
          </ac:spMkLst>
        </pc:spChg>
      </pc:sldChg>
      <pc:sldChg chg="modSp">
        <pc:chgData name="Gloria Falchetto" userId="S::gloria.falchetto_gmail.com#ext#@eurofusionpilot.onmicrosoft.com::6db4edd4-9c18-4362-92dc-42a37d37f423" providerId="AD" clId="Web-{FC61DB93-E789-4E39-BDB7-2E11C829701B}" dt="2022-05-03T15:03:09.590" v="272" actId="1076"/>
        <pc:sldMkLst>
          <pc:docMk/>
          <pc:sldMk cId="261960513" sldId="318"/>
        </pc:sldMkLst>
        <pc:spChg chg="mod">
          <ac:chgData name="Gloria Falchetto" userId="S::gloria.falchetto_gmail.com#ext#@eurofusionpilot.onmicrosoft.com::6db4edd4-9c18-4362-92dc-42a37d37f423" providerId="AD" clId="Web-{FC61DB93-E789-4E39-BDB7-2E11C829701B}" dt="2022-05-03T13:28:28.521" v="39"/>
          <ac:spMkLst>
            <pc:docMk/>
            <pc:sldMk cId="261960513" sldId="318"/>
            <ac:spMk id="6" creationId="{00000000-0000-0000-0000-000000000000}"/>
          </ac:spMkLst>
        </pc:spChg>
        <pc:spChg chg="mod">
          <ac:chgData name="Gloria Falchetto" userId="S::gloria.falchetto_gmail.com#ext#@eurofusionpilot.onmicrosoft.com::6db4edd4-9c18-4362-92dc-42a37d37f423" providerId="AD" clId="Web-{FC61DB93-E789-4E39-BDB7-2E11C829701B}" dt="2022-05-03T15:03:09.590" v="272" actId="1076"/>
          <ac:spMkLst>
            <pc:docMk/>
            <pc:sldMk cId="261960513" sldId="318"/>
            <ac:spMk id="7" creationId="{00000000-0000-0000-0000-000000000000}"/>
          </ac:spMkLst>
        </pc:spChg>
      </pc:sldChg>
      <pc:sldChg chg="modSp">
        <pc:chgData name="Gloria Falchetto" userId="S::gloria.falchetto_gmail.com#ext#@eurofusionpilot.onmicrosoft.com::6db4edd4-9c18-4362-92dc-42a37d37f423" providerId="AD" clId="Web-{FC61DB93-E789-4E39-BDB7-2E11C829701B}" dt="2022-05-03T13:29:28.584" v="47"/>
        <pc:sldMkLst>
          <pc:docMk/>
          <pc:sldMk cId="2076637952" sldId="319"/>
        </pc:sldMkLst>
        <pc:spChg chg="mod">
          <ac:chgData name="Gloria Falchetto" userId="S::gloria.falchetto_gmail.com#ext#@eurofusionpilot.onmicrosoft.com::6db4edd4-9c18-4362-92dc-42a37d37f423" providerId="AD" clId="Web-{FC61DB93-E789-4E39-BDB7-2E11C829701B}" dt="2022-05-03T13:28:47.646" v="40" actId="20577"/>
          <ac:spMkLst>
            <pc:docMk/>
            <pc:sldMk cId="2076637952" sldId="319"/>
            <ac:spMk id="2" creationId="{00000000-0000-0000-0000-000000000000}"/>
          </ac:spMkLst>
        </pc:spChg>
        <pc:spChg chg="mod">
          <ac:chgData name="Gloria Falchetto" userId="S::gloria.falchetto_gmail.com#ext#@eurofusionpilot.onmicrosoft.com::6db4edd4-9c18-4362-92dc-42a37d37f423" providerId="AD" clId="Web-{FC61DB93-E789-4E39-BDB7-2E11C829701B}" dt="2022-05-03T13:29:28.584" v="47"/>
          <ac:spMkLst>
            <pc:docMk/>
            <pc:sldMk cId="2076637952" sldId="319"/>
            <ac:spMk id="10" creationId="{00000000-0000-0000-0000-000000000000}"/>
          </ac:spMkLst>
        </pc:spChg>
        <pc:spChg chg="mod">
          <ac:chgData name="Gloria Falchetto" userId="S::gloria.falchetto_gmail.com#ext#@eurofusionpilot.onmicrosoft.com::6db4edd4-9c18-4362-92dc-42a37d37f423" providerId="AD" clId="Web-{FC61DB93-E789-4E39-BDB7-2E11C829701B}" dt="2022-05-03T13:29:25.272" v="46"/>
          <ac:spMkLst>
            <pc:docMk/>
            <pc:sldMk cId="2076637952" sldId="319"/>
            <ac:spMk id="19" creationId="{00000000-0000-0000-0000-000000000000}"/>
          </ac:spMkLst>
        </pc:spChg>
        <pc:spChg chg="mod">
          <ac:chgData name="Gloria Falchetto" userId="S::gloria.falchetto_gmail.com#ext#@eurofusionpilot.onmicrosoft.com::6db4edd4-9c18-4362-92dc-42a37d37f423" providerId="AD" clId="Web-{FC61DB93-E789-4E39-BDB7-2E11C829701B}" dt="2022-05-03T13:29:18.584" v="44" actId="1076"/>
          <ac:spMkLst>
            <pc:docMk/>
            <pc:sldMk cId="2076637952" sldId="319"/>
            <ac:spMk id="20" creationId="{00000000-0000-0000-0000-000000000000}"/>
          </ac:spMkLst>
        </pc:spChg>
        <pc:spChg chg="mod">
          <ac:chgData name="Gloria Falchetto" userId="S::gloria.falchetto_gmail.com#ext#@eurofusionpilot.onmicrosoft.com::6db4edd4-9c18-4362-92dc-42a37d37f423" providerId="AD" clId="Web-{FC61DB93-E789-4E39-BDB7-2E11C829701B}" dt="2022-05-03T13:29:21.412" v="45" actId="1076"/>
          <ac:spMkLst>
            <pc:docMk/>
            <pc:sldMk cId="2076637952" sldId="319"/>
            <ac:spMk id="21" creationId="{00000000-0000-0000-0000-000000000000}"/>
          </ac:spMkLst>
        </pc:spChg>
        <pc:picChg chg="mod">
          <ac:chgData name="Gloria Falchetto" userId="S::gloria.falchetto_gmail.com#ext#@eurofusionpilot.onmicrosoft.com::6db4edd4-9c18-4362-92dc-42a37d37f423" providerId="AD" clId="Web-{FC61DB93-E789-4E39-BDB7-2E11C829701B}" dt="2022-05-03T13:28:59.709" v="42" actId="14100"/>
          <ac:picMkLst>
            <pc:docMk/>
            <pc:sldMk cId="2076637952" sldId="319"/>
            <ac:picMk id="6" creationId="{00000000-0000-0000-0000-000000000000}"/>
          </ac:picMkLst>
        </pc:picChg>
      </pc:sldChg>
      <pc:sldChg chg="modSp">
        <pc:chgData name="Gloria Falchetto" userId="S::gloria.falchetto_gmail.com#ext#@eurofusionpilot.onmicrosoft.com::6db4edd4-9c18-4362-92dc-42a37d37f423" providerId="AD" clId="Web-{FC61DB93-E789-4E39-BDB7-2E11C829701B}" dt="2022-05-03T13:30:50.163" v="52" actId="1076"/>
        <pc:sldMkLst>
          <pc:docMk/>
          <pc:sldMk cId="1875754857" sldId="321"/>
        </pc:sldMkLst>
        <pc:spChg chg="mod">
          <ac:chgData name="Gloria Falchetto" userId="S::gloria.falchetto_gmail.com#ext#@eurofusionpilot.onmicrosoft.com::6db4edd4-9c18-4362-92dc-42a37d37f423" providerId="AD" clId="Web-{FC61DB93-E789-4E39-BDB7-2E11C829701B}" dt="2022-05-03T13:30:50.163" v="52" actId="1076"/>
          <ac:spMkLst>
            <pc:docMk/>
            <pc:sldMk cId="1875754857" sldId="321"/>
            <ac:spMk id="8" creationId="{00000000-0000-0000-0000-000000000000}"/>
          </ac:spMkLst>
        </pc:spChg>
      </pc:sldChg>
      <pc:sldChg chg="modSp">
        <pc:chgData name="Gloria Falchetto" userId="S::gloria.falchetto_gmail.com#ext#@eurofusionpilot.onmicrosoft.com::6db4edd4-9c18-4362-92dc-42a37d37f423" providerId="AD" clId="Web-{FC61DB93-E789-4E39-BDB7-2E11C829701B}" dt="2022-05-03T15:01:04.198" v="271" actId="1076"/>
        <pc:sldMkLst>
          <pc:docMk/>
          <pc:sldMk cId="828253883" sldId="322"/>
        </pc:sldMkLst>
        <pc:graphicFrameChg chg="mod modGraphic">
          <ac:chgData name="Gloria Falchetto" userId="S::gloria.falchetto_gmail.com#ext#@eurofusionpilot.onmicrosoft.com::6db4edd4-9c18-4362-92dc-42a37d37f423" providerId="AD" clId="Web-{FC61DB93-E789-4E39-BDB7-2E11C829701B}" dt="2022-05-03T15:01:04.198" v="271" actId="1076"/>
          <ac:graphicFrameMkLst>
            <pc:docMk/>
            <pc:sldMk cId="828253883" sldId="322"/>
            <ac:graphicFrameMk id="6" creationId="{00000000-0000-0000-0000-000000000000}"/>
          </ac:graphicFrameMkLst>
        </pc:graphicFrameChg>
      </pc:sldChg>
      <pc:sldChg chg="modSp">
        <pc:chgData name="Gloria Falchetto" userId="S::gloria.falchetto_gmail.com#ext#@eurofusionpilot.onmicrosoft.com::6db4edd4-9c18-4362-92dc-42a37d37f423" providerId="AD" clId="Web-{FC61DB93-E789-4E39-BDB7-2E11C829701B}" dt="2022-05-03T15:04:31.669" v="299"/>
        <pc:sldMkLst>
          <pc:docMk/>
          <pc:sldMk cId="973229795" sldId="323"/>
        </pc:sldMkLst>
        <pc:spChg chg="mod">
          <ac:chgData name="Gloria Falchetto" userId="S::gloria.falchetto_gmail.com#ext#@eurofusionpilot.onmicrosoft.com::6db4edd4-9c18-4362-92dc-42a37d37f423" providerId="AD" clId="Web-{FC61DB93-E789-4E39-BDB7-2E11C829701B}" dt="2022-05-03T13:41:37.949" v="144" actId="1076"/>
          <ac:spMkLst>
            <pc:docMk/>
            <pc:sldMk cId="973229795" sldId="323"/>
            <ac:spMk id="7" creationId="{00000000-0000-0000-0000-000000000000}"/>
          </ac:spMkLst>
        </pc:spChg>
        <pc:graphicFrameChg chg="mod modGraphic">
          <ac:chgData name="Gloria Falchetto" userId="S::gloria.falchetto_gmail.com#ext#@eurofusionpilot.onmicrosoft.com::6db4edd4-9c18-4362-92dc-42a37d37f423" providerId="AD" clId="Web-{FC61DB93-E789-4E39-BDB7-2E11C829701B}" dt="2022-05-03T15:04:31.669" v="299"/>
          <ac:graphicFrameMkLst>
            <pc:docMk/>
            <pc:sldMk cId="973229795" sldId="323"/>
            <ac:graphicFrameMk id="6"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43F60A-F8E5-4A5B-BB41-9D34B83CF6C7}" type="datetimeFigureOut">
              <a:rPr lang="en-US" smtClean="0"/>
              <a:t>5/6/2022</a:t>
            </a:fld>
            <a:endParaRPr lang="en-US"/>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D0C6DC-00E4-49C4-AFEC-05D1737316C2}" type="slidenum">
              <a:rPr lang="en-US" smtClean="0"/>
              <a:t>‹N°›</a:t>
            </a:fld>
            <a:endParaRPr lang="en-US"/>
          </a:p>
        </p:txBody>
      </p:sp>
    </p:spTree>
    <p:extLst>
      <p:ext uri="{BB962C8B-B14F-4D97-AF65-F5344CB8AC3E}">
        <p14:creationId xmlns:p14="http://schemas.microsoft.com/office/powerpoint/2010/main" val="2569542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t>The ongoing tasks under the “code management and modelling” area coordinated by Gloria Falchetto within EU project WPSA aiming at supporting JT-60SA scientific exploitation were presented. </a:t>
            </a:r>
          </a:p>
          <a:p>
            <a:r>
              <a:rPr lang="en-US"/>
              <a:t>On the one side, the development of operation related simulation tools such as the discharge simulator: first METIS CREATE-NL strong coupling has been achieved, although unstable in transient phases,  hence an improved coupling method between FBE-transport codes (NICE/METIS) is being implemented. </a:t>
            </a:r>
          </a:p>
          <a:p>
            <a:r>
              <a:rPr lang="en-US"/>
              <a:t>On the other hand, ongoing modelling focused at addressing initial research phase scenarios: successful Scenario 2 ramp-up modelling with JINTRAC; SOLPS-ITER grid sensitivity study in pure D case assessing suitable reference resolution for benchmarking with SONIC; gyrokinetic Energetic Particle stability analysis (LIGKA) aiming at automated application of the EP workflow to the assessment of EP-stability in ramp-up and steady-state plasmas; non-linear MHD modelling of pellet triggered ELMS (JOREK) in Scenario 4 with reduced pedestal pressure (40kPa);  computations preparing for validation of disruption modelling tools (CARMA0NL-CARIDDI) on JT-60SA mechanical data; and, finally, newly started task on simulations of energy deposited by runaway electrons (FLUKA) on PFC.</a:t>
            </a:r>
          </a:p>
        </p:txBody>
      </p:sp>
      <p:sp>
        <p:nvSpPr>
          <p:cNvPr id="4" name="Espace réservé du numéro de diapositive 3"/>
          <p:cNvSpPr>
            <a:spLocks noGrp="1"/>
          </p:cNvSpPr>
          <p:nvPr>
            <p:ph type="sldNum" sz="quarter" idx="10"/>
          </p:nvPr>
        </p:nvSpPr>
        <p:spPr/>
        <p:txBody>
          <a:bodyPr/>
          <a:lstStyle/>
          <a:p>
            <a:fld id="{C9D0C6DC-00E4-49C4-AFEC-05D1737316C2}" type="slidenum">
              <a:rPr lang="en-US" smtClean="0"/>
              <a:t>2</a:t>
            </a:fld>
            <a:endParaRPr lang="en-US"/>
          </a:p>
        </p:txBody>
      </p:sp>
    </p:spTree>
    <p:extLst>
      <p:ext uri="{BB962C8B-B14F-4D97-AF65-F5344CB8AC3E}">
        <p14:creationId xmlns:p14="http://schemas.microsoft.com/office/powerpoint/2010/main" val="3126352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fld id="{C9D0C6DC-00E4-49C4-AFEC-05D1737316C2}" type="slidenum">
              <a:rPr lang="en-US" smtClean="0"/>
              <a:t>4</a:t>
            </a:fld>
            <a:endParaRPr lang="en-US"/>
          </a:p>
        </p:txBody>
      </p:sp>
    </p:spTree>
    <p:extLst>
      <p:ext uri="{BB962C8B-B14F-4D97-AF65-F5344CB8AC3E}">
        <p14:creationId xmlns:p14="http://schemas.microsoft.com/office/powerpoint/2010/main" val="34657366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emf"/></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23" name="Bild 22"/>
          <p:cNvPicPr>
            <a:picLocks noChangeAspect="1"/>
          </p:cNvPicPr>
          <p:nvPr userDrawn="1"/>
        </p:nvPicPr>
        <p:blipFill rotWithShape="1">
          <a:blip r:embed="rId2" cstate="print">
            <a:extLst>
              <a:ext uri="{28A0092B-C50C-407E-A947-70E740481C1C}">
                <a14:useLocalDpi xmlns:a14="http://schemas.microsoft.com/office/drawing/2010/main" val="0"/>
              </a:ext>
            </a:extLst>
          </a:blip>
          <a:srcRect l="10161" t="476" r="10161" b="28351"/>
          <a:stretch/>
        </p:blipFill>
        <p:spPr>
          <a:xfrm>
            <a:off x="0" y="252000"/>
            <a:ext cx="9144000" cy="5184000"/>
          </a:xfrm>
          <a:prstGeom prst="rect">
            <a:avLst/>
          </a:prstGeom>
        </p:spPr>
      </p:pic>
      <p:sp>
        <p:nvSpPr>
          <p:cNvPr id="2" name="Title 1"/>
          <p:cNvSpPr>
            <a:spLocks noGrp="1"/>
          </p:cNvSpPr>
          <p:nvPr>
            <p:ph type="ctrTitle" hasCustomPrompt="1"/>
          </p:nvPr>
        </p:nvSpPr>
        <p:spPr>
          <a:xfrm>
            <a:off x="395536" y="2348880"/>
            <a:ext cx="8496944" cy="1296144"/>
          </a:xfrm>
        </p:spPr>
        <p:txBody>
          <a:bodyPr>
            <a:noAutofit/>
          </a:bodyPr>
          <a:lstStyle>
            <a:lvl1pPr algn="l">
              <a:defRPr sz="2625" b="1" baseline="0">
                <a:latin typeface="Arial" panose="020B0604020202020204" pitchFamily="34" charset="0"/>
                <a:cs typeface="Arial" panose="020B0604020202020204" pitchFamily="34" charset="0"/>
              </a:defRPr>
            </a:lvl1pPr>
          </a:lstStyle>
          <a:p>
            <a:r>
              <a:rPr lang="en-GB"/>
              <a:t>Presentation title</a:t>
            </a:r>
          </a:p>
        </p:txBody>
      </p:sp>
      <p:sp>
        <p:nvSpPr>
          <p:cNvPr id="3" name="Subtitle 2"/>
          <p:cNvSpPr>
            <a:spLocks noGrp="1"/>
          </p:cNvSpPr>
          <p:nvPr>
            <p:ph type="subTitle" idx="1" hasCustomPrompt="1"/>
          </p:nvPr>
        </p:nvSpPr>
        <p:spPr>
          <a:xfrm>
            <a:off x="395536" y="4293096"/>
            <a:ext cx="4392488" cy="432048"/>
          </a:xfrm>
        </p:spPr>
        <p:txBody>
          <a:bodyPr>
            <a:normAutofit/>
          </a:bodyPr>
          <a:lstStyle>
            <a:lvl1pPr marL="0" indent="0" algn="l">
              <a:buNone/>
              <a:defRPr sz="1650" b="1" baseline="0">
                <a:solidFill>
                  <a:schemeClr val="bg1"/>
                </a:solidFill>
                <a:latin typeface="Arial" panose="020B0604020202020204" pitchFamily="34" charset="0"/>
                <a:cs typeface="Arial" panose="020B06040202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Name of presenter</a:t>
            </a:r>
          </a:p>
        </p:txBody>
      </p:sp>
      <p:sp>
        <p:nvSpPr>
          <p:cNvPr id="5" name="AutoShape 2" descr="https://idw-online.de/pages/de/institutionlogo921"/>
          <p:cNvSpPr>
            <a:spLocks noChangeAspect="1" noChangeArrowheads="1"/>
          </p:cNvSpPr>
          <p:nvPr userDrawn="1"/>
        </p:nvSpPr>
        <p:spPr bwMode="auto">
          <a:xfrm>
            <a:off x="155576" y="-457200"/>
            <a:ext cx="1076325" cy="95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GB" sz="1350"/>
          </a:p>
        </p:txBody>
      </p:sp>
      <p:sp>
        <p:nvSpPr>
          <p:cNvPr id="6" name="Picture Placeholder 10"/>
          <p:cNvSpPr>
            <a:spLocks noGrp="1"/>
          </p:cNvSpPr>
          <p:nvPr>
            <p:ph type="pic" sz="quarter" idx="10" hasCustomPrompt="1"/>
          </p:nvPr>
        </p:nvSpPr>
        <p:spPr>
          <a:xfrm>
            <a:off x="395538" y="5691687"/>
            <a:ext cx="1295375" cy="905669"/>
          </a:xfrm>
        </p:spPr>
        <p:txBody>
          <a:bodyPr>
            <a:normAutofit/>
          </a:bodyPr>
          <a:lstStyle>
            <a:lvl1pPr marL="0" indent="0" algn="ctr">
              <a:buFontTx/>
              <a:buNone/>
              <a:defRPr sz="1350">
                <a:latin typeface="Arial" panose="020B0604020202020204" pitchFamily="34" charset="0"/>
                <a:cs typeface="Arial" panose="020B0604020202020204" pitchFamily="34" charset="0"/>
              </a:defRPr>
            </a:lvl1pPr>
          </a:lstStyle>
          <a:p>
            <a:r>
              <a:rPr lang="en-US"/>
              <a:t>Logo of presenter</a:t>
            </a:r>
            <a:endParaRPr lang="en-GB"/>
          </a:p>
        </p:txBody>
      </p:sp>
      <p:sp>
        <p:nvSpPr>
          <p:cNvPr id="11" name="Rectangle 10"/>
          <p:cNvSpPr/>
          <p:nvPr userDrawn="1"/>
        </p:nvSpPr>
        <p:spPr>
          <a:xfrm>
            <a:off x="5724129" y="5661248"/>
            <a:ext cx="3168352" cy="93610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350"/>
          </a:p>
        </p:txBody>
      </p:sp>
      <p:pic>
        <p:nvPicPr>
          <p:cNvPr id="8" name="Bild 7" descr="EU_und_Text.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20072" y="5832317"/>
            <a:ext cx="3456384" cy="649203"/>
          </a:xfrm>
          <a:prstGeom prst="rect">
            <a:avLst/>
          </a:prstGeom>
        </p:spPr>
      </p:pic>
    </p:spTree>
    <p:extLst>
      <p:ext uri="{BB962C8B-B14F-4D97-AF65-F5344CB8AC3E}">
        <p14:creationId xmlns:p14="http://schemas.microsoft.com/office/powerpoint/2010/main" val="4089688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202" name="Line"/>
          <p:cNvSpPr/>
          <p:nvPr/>
        </p:nvSpPr>
        <p:spPr>
          <a:xfrm>
            <a:off x="-10717" y="803674"/>
            <a:ext cx="9144000" cy="1"/>
          </a:xfrm>
          <a:prstGeom prst="line">
            <a:avLst/>
          </a:prstGeom>
          <a:ln w="25400">
            <a:solidFill>
              <a:srgbClr val="000000"/>
            </a:solidFill>
            <a:miter lim="400000"/>
          </a:ln>
        </p:spPr>
        <p:txBody>
          <a:bodyPr lIns="26789" tIns="26789" rIns="26789" bIns="26789" anchor="ctr"/>
          <a:lstStyle/>
          <a:p>
            <a:pPr>
              <a:defRPr sz="3200">
                <a:latin typeface="Helvetica Light"/>
                <a:ea typeface="Helvetica Light"/>
                <a:cs typeface="Helvetica Light"/>
                <a:sym typeface="Helvetica Light"/>
              </a:defRPr>
            </a:pPr>
            <a:endParaRPr sz="1200"/>
          </a:p>
        </p:txBody>
      </p:sp>
      <p:pic>
        <p:nvPicPr>
          <p:cNvPr id="203" name="ipp_logo_color.jpg" descr="ipp_logo_color.jpg"/>
          <p:cNvPicPr>
            <a:picLocks noChangeAspect="1"/>
          </p:cNvPicPr>
          <p:nvPr/>
        </p:nvPicPr>
        <p:blipFill>
          <a:blip r:embed="rId2"/>
          <a:stretch>
            <a:fillRect/>
          </a:stretch>
        </p:blipFill>
        <p:spPr>
          <a:xfrm>
            <a:off x="-5208" y="-512"/>
            <a:ext cx="673187" cy="796879"/>
          </a:xfrm>
          <a:prstGeom prst="rect">
            <a:avLst/>
          </a:prstGeom>
          <a:ln w="12700">
            <a:miter lim="400000"/>
          </a:ln>
        </p:spPr>
      </p:pic>
      <p:sp>
        <p:nvSpPr>
          <p:cNvPr id="204" name="Slide Number"/>
          <p:cNvSpPr txBox="1">
            <a:spLocks noGrp="1"/>
          </p:cNvSpPr>
          <p:nvPr>
            <p:ph type="sldNum" sz="quarter" idx="2"/>
          </p:nvPr>
        </p:nvSpPr>
        <p:spPr>
          <a:xfrm>
            <a:off x="8930829" y="6490832"/>
            <a:ext cx="185442" cy="255588"/>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rPr/>
              <a:pPr/>
              <a:t>‹N°›</a:t>
            </a:fld>
            <a:endParaRPr/>
          </a:p>
        </p:txBody>
      </p:sp>
      <p:sp>
        <p:nvSpPr>
          <p:cNvPr id="205" name="RCM 2021"/>
          <p:cNvSpPr txBox="1"/>
          <p:nvPr/>
        </p:nvSpPr>
        <p:spPr>
          <a:xfrm>
            <a:off x="4375718" y="6637993"/>
            <a:ext cx="562254" cy="181059"/>
          </a:xfrm>
          <a:prstGeom prst="rect">
            <a:avLst/>
          </a:prstGeom>
          <a:ln w="12700">
            <a:miter lim="400000"/>
          </a:ln>
          <a:extLst>
            <a:ext uri="{C572A759-6A51-4108-AA02-DFA0A04FC94B}">
              <ma14:wrappingTextBoxFlag xmlns="" xmlns:mc="http://schemas.openxmlformats.org/markup-compatibility/2006" xmlns:mv="urn:schemas-microsoft-com:mac:vml" xmlns:ma14="http://schemas.microsoft.com/office/mac/drawingml/2011/main" xmlns:a14="http://schemas.microsoft.com/office/drawing/2010/main" xmlns:m="http://schemas.openxmlformats.org/officeDocument/2006/math" val="1"/>
            </a:ext>
          </a:extLst>
        </p:spPr>
        <p:txBody>
          <a:bodyPr wrap="none" lIns="26789" tIns="26789" rIns="26789" bIns="26789" anchor="ctr">
            <a:spAutoFit/>
          </a:bodyPr>
          <a:lstStyle>
            <a:lvl1pPr>
              <a:defRPr sz="2200">
                <a:latin typeface="Helvetica Light"/>
                <a:ea typeface="Helvetica Light"/>
                <a:cs typeface="Helvetica Light"/>
                <a:sym typeface="Helvetica Light"/>
              </a:defRPr>
            </a:lvl1pPr>
          </a:lstStyle>
          <a:p>
            <a:r>
              <a:rPr sz="825"/>
              <a:t>RCM 2021</a:t>
            </a:r>
          </a:p>
        </p:txBody>
      </p:sp>
    </p:spTree>
    <p:extLst>
      <p:ext uri="{BB962C8B-B14F-4D97-AF65-F5344CB8AC3E}">
        <p14:creationId xmlns:p14="http://schemas.microsoft.com/office/powerpoint/2010/main" val="264096062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Rectangle 4"/>
          <p:cNvSpPr/>
          <p:nvPr userDrawn="1"/>
        </p:nvSpPr>
        <p:spPr>
          <a:xfrm>
            <a:off x="0" y="0"/>
            <a:ext cx="9144000" cy="68580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ln>
                <a:noFill/>
              </a:ln>
              <a:effectLst/>
            </a:endParaRPr>
          </a:p>
        </p:txBody>
      </p:sp>
      <p:sp>
        <p:nvSpPr>
          <p:cNvPr id="2" name="Title 1"/>
          <p:cNvSpPr>
            <a:spLocks noGrp="1"/>
          </p:cNvSpPr>
          <p:nvPr>
            <p:ph type="title"/>
          </p:nvPr>
        </p:nvSpPr>
        <p:spPr>
          <a:xfrm>
            <a:off x="457200" y="76200"/>
            <a:ext cx="7543800" cy="457200"/>
          </a:xfrm>
        </p:spPr>
        <p:txBody>
          <a:bodyPr>
            <a:noAutofit/>
          </a:bodyPr>
          <a:lstStyle>
            <a:lvl1pPr algn="l">
              <a:lnSpc>
                <a:spcPts val="2400"/>
              </a:lnSpc>
              <a:defRPr sz="1800" b="1">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Content Placeholder 2"/>
          <p:cNvSpPr>
            <a:spLocks noGrp="1"/>
          </p:cNvSpPr>
          <p:nvPr>
            <p:ph idx="1"/>
          </p:nvPr>
        </p:nvSpPr>
        <p:spPr>
          <a:xfrm>
            <a:off x="457200" y="1412776"/>
            <a:ext cx="8229600" cy="4896544"/>
          </a:xfrm>
        </p:spPr>
        <p:txBody>
          <a:bodyPr/>
          <a:lstStyle>
            <a:lvl1pPr marL="0" indent="0">
              <a:buFontTx/>
              <a:buNone/>
              <a:defRPr sz="1800">
                <a:latin typeface="+mj-lt"/>
                <a:cs typeface="Arial" panose="020B0604020202020204" pitchFamily="34" charset="0"/>
              </a:defRPr>
            </a:lvl1pPr>
            <a:lvl2pPr marL="342900" indent="0">
              <a:buFontTx/>
              <a:buNone/>
              <a:defRPr sz="1500">
                <a:latin typeface="+mj-lt"/>
                <a:cs typeface="Arial" panose="020B0604020202020204" pitchFamily="34" charset="0"/>
              </a:defRPr>
            </a:lvl2pPr>
            <a:lvl3pPr marL="685800" indent="0">
              <a:buFontTx/>
              <a:buNone/>
              <a:defRPr sz="1350">
                <a:latin typeface="+mj-lt"/>
                <a:cs typeface="Arial" panose="020B0604020202020204" pitchFamily="34" charset="0"/>
              </a:defRPr>
            </a:lvl3pPr>
            <a:lvl4pPr>
              <a:defRPr/>
            </a:lvl4pPr>
            <a:lvl5pPr>
              <a:defRPr/>
            </a:lvl5pPr>
          </a:lstStyle>
          <a:p>
            <a:pPr lvl="0"/>
            <a:r>
              <a:rPr lang="en-US"/>
              <a:t>Edit Master text styles</a:t>
            </a:r>
          </a:p>
          <a:p>
            <a:pPr lvl="1"/>
            <a:r>
              <a:rPr lang="en-US"/>
              <a:t>Second level</a:t>
            </a:r>
          </a:p>
          <a:p>
            <a:pPr lvl="2"/>
            <a:r>
              <a:rPr lang="en-US"/>
              <a:t>Third level</a:t>
            </a:r>
          </a:p>
        </p:txBody>
      </p:sp>
      <p:sp>
        <p:nvSpPr>
          <p:cNvPr id="8" name="Footer Placeholder 4"/>
          <p:cNvSpPr>
            <a:spLocks noGrp="1"/>
          </p:cNvSpPr>
          <p:nvPr>
            <p:ph type="ftr" sz="quarter" idx="11"/>
          </p:nvPr>
        </p:nvSpPr>
        <p:spPr>
          <a:xfrm>
            <a:off x="467545" y="6545241"/>
            <a:ext cx="8240228" cy="268139"/>
          </a:xfrm>
        </p:spPr>
        <p:txBody>
          <a:bodyPr/>
          <a:lstStyle>
            <a:lvl1pPr>
              <a:defRPr sz="825">
                <a:solidFill>
                  <a:schemeClr val="tx1"/>
                </a:solidFill>
                <a:latin typeface="Arial" panose="020B0604020202020204" pitchFamily="34" charset="0"/>
                <a:cs typeface="Arial" panose="020B0604020202020204" pitchFamily="34" charset="0"/>
              </a:defRPr>
            </a:lvl1pPr>
          </a:lstStyle>
          <a:p>
            <a:pPr algn="r"/>
            <a:r>
              <a:rPr lang="en-GB"/>
              <a:t>G Falchetto - WPSA General Science Meeting - 4/05/2022</a:t>
            </a:r>
          </a:p>
        </p:txBody>
      </p:sp>
      <p:pic>
        <p:nvPicPr>
          <p:cNvPr id="4" name="Picture 3" descr="EurofusionDisc.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44410" y="116632"/>
            <a:ext cx="458197" cy="465708"/>
          </a:xfrm>
          <a:prstGeom prst="rect">
            <a:avLst/>
          </a:prstGeom>
        </p:spPr>
      </p:pic>
      <p:pic>
        <p:nvPicPr>
          <p:cNvPr id="9" name="Picture 8"/>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 y="6503817"/>
            <a:ext cx="1119187" cy="309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lide Number Placeholder 5"/>
          <p:cNvSpPr>
            <a:spLocks noGrp="1"/>
          </p:cNvSpPr>
          <p:nvPr>
            <p:ph type="sldNum" sz="quarter" idx="4"/>
          </p:nvPr>
        </p:nvSpPr>
        <p:spPr>
          <a:xfrm>
            <a:off x="8525436" y="6484148"/>
            <a:ext cx="618565" cy="365125"/>
          </a:xfrm>
          <a:prstGeom prst="rect">
            <a:avLst/>
          </a:prstGeom>
        </p:spPr>
        <p:txBody>
          <a:bodyPr vert="horz" lIns="91440" tIns="45720" rIns="91440" bIns="45720" rtlCol="0" anchor="ctr"/>
          <a:lstStyle>
            <a:lvl1pPr algn="r">
              <a:defRPr sz="900">
                <a:solidFill>
                  <a:schemeClr val="tx1">
                    <a:tint val="75000"/>
                  </a:schemeClr>
                </a:solidFill>
                <a:latin typeface="Arial" panose="020B0604020202020204" pitchFamily="34" charset="0"/>
              </a:defRPr>
            </a:lvl1pPr>
          </a:lstStyle>
          <a:p>
            <a:fld id="{6A6D9FA1-99C7-4910-8E32-B85D378B0060}" type="slidenum">
              <a:rPr lang="en-GB" smtClean="0"/>
              <a:pPr/>
              <a:t>‹N°›</a:t>
            </a:fld>
            <a:endParaRPr lang="en-GB"/>
          </a:p>
        </p:txBody>
      </p:sp>
    </p:spTree>
    <p:extLst>
      <p:ext uri="{BB962C8B-B14F-4D97-AF65-F5344CB8AC3E}">
        <p14:creationId xmlns:p14="http://schemas.microsoft.com/office/powerpoint/2010/main" val="660710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p:nvPr userDrawn="1"/>
        </p:nvSpPr>
        <p:spPr>
          <a:xfrm>
            <a:off x="0" y="0"/>
            <a:ext cx="9144000" cy="91440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ln>
                <a:noFill/>
              </a:ln>
              <a:effectLst/>
            </a:endParaRPr>
          </a:p>
        </p:txBody>
      </p:sp>
      <p:sp>
        <p:nvSpPr>
          <p:cNvPr id="2" name="Title 1"/>
          <p:cNvSpPr>
            <a:spLocks noGrp="1"/>
          </p:cNvSpPr>
          <p:nvPr>
            <p:ph type="title" hasCustomPrompt="1"/>
          </p:nvPr>
        </p:nvSpPr>
        <p:spPr>
          <a:xfrm>
            <a:off x="467544" y="228600"/>
            <a:ext cx="7543800" cy="457200"/>
          </a:xfrm>
        </p:spPr>
        <p:txBody>
          <a:bodyPr>
            <a:noAutofit/>
          </a:bodyPr>
          <a:lstStyle>
            <a:lvl1pPr algn="l">
              <a:lnSpc>
                <a:spcPts val="2400"/>
              </a:lnSpc>
              <a:defRPr sz="1800" b="1">
                <a:latin typeface="Arial" panose="020B0604020202020204" pitchFamily="34" charset="0"/>
                <a:cs typeface="Arial" panose="020B0604020202020204" pitchFamily="34" charset="0"/>
              </a:defRPr>
            </a:lvl1pPr>
          </a:lstStyle>
          <a:p>
            <a:r>
              <a:rPr lang="en-US"/>
              <a:t>Click to edit Master title style</a:t>
            </a:r>
            <a:br>
              <a:rPr lang="en-US"/>
            </a:br>
            <a:r>
              <a:rPr lang="en-US"/>
              <a:t>second line</a:t>
            </a:r>
            <a:endParaRPr lang="en-GB"/>
          </a:p>
        </p:txBody>
      </p:sp>
      <p:sp>
        <p:nvSpPr>
          <p:cNvPr id="3" name="Content Placeholder 2"/>
          <p:cNvSpPr>
            <a:spLocks noGrp="1"/>
          </p:cNvSpPr>
          <p:nvPr>
            <p:ph idx="1"/>
          </p:nvPr>
        </p:nvSpPr>
        <p:spPr>
          <a:xfrm>
            <a:off x="457200" y="1412776"/>
            <a:ext cx="8229600" cy="4896544"/>
          </a:xfrm>
        </p:spPr>
        <p:txBody>
          <a:bodyPr/>
          <a:lstStyle>
            <a:lvl1pPr marL="257175" indent="-257175">
              <a:buFont typeface="Arial" panose="020B0604020202020204" pitchFamily="34" charset="0"/>
              <a:buChar char="•"/>
              <a:defRPr sz="1800">
                <a:latin typeface="Arial" panose="020B0604020202020204" pitchFamily="34" charset="0"/>
                <a:cs typeface="Arial" panose="020B0604020202020204" pitchFamily="34" charset="0"/>
              </a:defRPr>
            </a:lvl1pPr>
            <a:lvl2pPr marL="557213" indent="-214313">
              <a:buFont typeface="Arial" panose="020B0604020202020204" pitchFamily="34" charset="0"/>
              <a:buChar char="•"/>
              <a:defRPr sz="1500">
                <a:latin typeface="Arial" panose="020B0604020202020204" pitchFamily="34" charset="0"/>
                <a:cs typeface="Arial" panose="020B0604020202020204" pitchFamily="34" charset="0"/>
              </a:defRPr>
            </a:lvl2pPr>
            <a:lvl3pPr marL="857250" indent="-171450">
              <a:buFont typeface="Arial" panose="020B0604020202020204" pitchFamily="34" charset="0"/>
              <a:buChar char="•"/>
              <a:defRPr sz="1350">
                <a:latin typeface="Arial" panose="020B0604020202020204" pitchFamily="34" charset="0"/>
                <a:cs typeface="Arial" panose="020B0604020202020204" pitchFamily="34" charset="0"/>
              </a:defRPr>
            </a:lvl3pPr>
            <a:lvl4pPr>
              <a:defRPr/>
            </a:lvl4pPr>
            <a:lvl5pPr>
              <a:defRPr/>
            </a:lvl5pPr>
          </a:lstStyle>
          <a:p>
            <a:pPr lvl="0"/>
            <a:r>
              <a:rPr lang="fr-FR"/>
              <a:t>Modifier les styles du texte du masque</a:t>
            </a:r>
          </a:p>
          <a:p>
            <a:pPr lvl="1"/>
            <a:r>
              <a:rPr lang="fr-FR"/>
              <a:t>Deuxième niveau</a:t>
            </a:r>
          </a:p>
          <a:p>
            <a:pPr lvl="2"/>
            <a:r>
              <a:rPr lang="fr-FR"/>
              <a:t>Troisième niveau</a:t>
            </a:r>
          </a:p>
        </p:txBody>
      </p:sp>
      <p:sp>
        <p:nvSpPr>
          <p:cNvPr id="8" name="Footer Placeholder 4"/>
          <p:cNvSpPr>
            <a:spLocks noGrp="1"/>
          </p:cNvSpPr>
          <p:nvPr>
            <p:ph type="ftr" sz="quarter" idx="11"/>
          </p:nvPr>
        </p:nvSpPr>
        <p:spPr>
          <a:xfrm>
            <a:off x="467544" y="6545241"/>
            <a:ext cx="7543800" cy="262459"/>
          </a:xfrm>
        </p:spPr>
        <p:txBody>
          <a:bodyPr/>
          <a:lstStyle>
            <a:lvl1pPr>
              <a:defRPr sz="825">
                <a:solidFill>
                  <a:schemeClr val="tx1"/>
                </a:solidFill>
                <a:latin typeface="Arial" panose="020B0604020202020204" pitchFamily="34" charset="0"/>
                <a:cs typeface="Arial" panose="020B0604020202020204" pitchFamily="34" charset="0"/>
              </a:defRPr>
            </a:lvl1pPr>
          </a:lstStyle>
          <a:p>
            <a:pPr algn="r"/>
            <a:r>
              <a:rPr lang="en-GB"/>
              <a:t>G Falchetto - WPSA General Science Meeting - 4/05/2022</a:t>
            </a:r>
          </a:p>
        </p:txBody>
      </p:sp>
      <p:pic>
        <p:nvPicPr>
          <p:cNvPr id="4" name="Picture 3" descr="EurofusionDisc.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44410" y="116632"/>
            <a:ext cx="458197" cy="465708"/>
          </a:xfrm>
          <a:prstGeom prst="rect">
            <a:avLst/>
          </a:prstGeom>
        </p:spPr>
      </p:pic>
      <p:pic>
        <p:nvPicPr>
          <p:cNvPr id="9" name="Picture 8"/>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962" y="6511930"/>
            <a:ext cx="1119187" cy="309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Slide Number Placeholder 5"/>
          <p:cNvSpPr>
            <a:spLocks noGrp="1"/>
          </p:cNvSpPr>
          <p:nvPr>
            <p:ph type="sldNum" sz="quarter" idx="4"/>
          </p:nvPr>
        </p:nvSpPr>
        <p:spPr>
          <a:xfrm>
            <a:off x="7010400" y="6484148"/>
            <a:ext cx="2133600" cy="365125"/>
          </a:xfrm>
          <a:prstGeom prst="rect">
            <a:avLst/>
          </a:prstGeom>
        </p:spPr>
        <p:txBody>
          <a:bodyPr vert="horz" lIns="91440" tIns="45720" rIns="91440" bIns="45720" rtlCol="0" anchor="ctr"/>
          <a:lstStyle>
            <a:lvl1pPr algn="r">
              <a:defRPr sz="900">
                <a:solidFill>
                  <a:schemeClr val="tx1">
                    <a:tint val="75000"/>
                  </a:schemeClr>
                </a:solidFill>
                <a:latin typeface="Arial" panose="020B0604020202020204" pitchFamily="34" charset="0"/>
              </a:defRPr>
            </a:lvl1pPr>
          </a:lstStyle>
          <a:p>
            <a:fld id="{6A6D9FA1-99C7-4910-8E32-B85D378B0060}" type="slidenum">
              <a:rPr lang="en-GB" smtClean="0"/>
              <a:pPr/>
              <a:t>‹N°›</a:t>
            </a:fld>
            <a:endParaRPr lang="en-GB"/>
          </a:p>
        </p:txBody>
      </p:sp>
    </p:spTree>
    <p:extLst>
      <p:ext uri="{BB962C8B-B14F-4D97-AF65-F5344CB8AC3E}">
        <p14:creationId xmlns:p14="http://schemas.microsoft.com/office/powerpoint/2010/main" val="3054422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pic>
        <p:nvPicPr>
          <p:cNvPr id="8" name="image1.png" descr="EUROFUSION PowerPoint MASTER DECKBLATT.png"/>
          <p:cNvPicPr>
            <a:picLocks noChangeAspect="1"/>
          </p:cNvPicPr>
          <p:nvPr userDrawn="1"/>
        </p:nvPicPr>
        <p:blipFill rotWithShape="1">
          <a:blip r:embed="rId2" cstate="email">
            <a:extLst>
              <a:ext uri="{28A0092B-C50C-407E-A947-70E740481C1C}">
                <a14:useLocalDpi xmlns:a14="http://schemas.microsoft.com/office/drawing/2010/main"/>
              </a:ext>
            </a:extLst>
          </a:blip>
          <a:srcRect l="61945" r="1" b="18977"/>
          <a:stretch/>
        </p:blipFill>
        <p:spPr>
          <a:xfrm>
            <a:off x="4553146" y="2637"/>
            <a:ext cx="4590854" cy="6861843"/>
          </a:xfrm>
          <a:prstGeom prst="rect">
            <a:avLst/>
          </a:prstGeom>
          <a:ln w="12700">
            <a:miter lim="400000"/>
          </a:ln>
        </p:spPr>
      </p:pic>
      <p:sp>
        <p:nvSpPr>
          <p:cNvPr id="2" name="Title 1"/>
          <p:cNvSpPr>
            <a:spLocks noGrp="1"/>
          </p:cNvSpPr>
          <p:nvPr>
            <p:ph type="ctrTitle" hasCustomPrompt="1"/>
          </p:nvPr>
        </p:nvSpPr>
        <p:spPr>
          <a:xfrm>
            <a:off x="4831886" y="2348880"/>
            <a:ext cx="4060597" cy="1296144"/>
          </a:xfrm>
        </p:spPr>
        <p:txBody>
          <a:bodyPr>
            <a:noAutofit/>
          </a:bodyPr>
          <a:lstStyle>
            <a:lvl1pPr algn="l">
              <a:defRPr sz="2400" baseline="0">
                <a:latin typeface="Arial" panose="020B0604020202020204" pitchFamily="34" charset="0"/>
                <a:cs typeface="Arial" panose="020B0604020202020204" pitchFamily="34" charset="0"/>
              </a:defRPr>
            </a:lvl1pPr>
          </a:lstStyle>
          <a:p>
            <a:r>
              <a:rPr lang="en-GB"/>
              <a:t>Test title</a:t>
            </a:r>
          </a:p>
        </p:txBody>
      </p:sp>
      <p:sp>
        <p:nvSpPr>
          <p:cNvPr id="5" name="AutoShape 2" descr="https://idw-online.de/pages/de/institutionlogo921"/>
          <p:cNvSpPr>
            <a:spLocks noChangeAspect="1" noChangeArrowheads="1"/>
          </p:cNvSpPr>
          <p:nvPr userDrawn="1"/>
        </p:nvSpPr>
        <p:spPr bwMode="auto">
          <a:xfrm>
            <a:off x="155579" y="-457199"/>
            <a:ext cx="1076325" cy="95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GB" sz="1350">
              <a:solidFill>
                <a:srgbClr val="000000"/>
              </a:solidFill>
            </a:endParaRPr>
          </a:p>
        </p:txBody>
      </p:sp>
    </p:spTree>
    <p:extLst>
      <p:ext uri="{BB962C8B-B14F-4D97-AF65-F5344CB8AC3E}">
        <p14:creationId xmlns:p14="http://schemas.microsoft.com/office/powerpoint/2010/main" val="1638590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pic>
        <p:nvPicPr>
          <p:cNvPr id="8" name="image1.png" descr="EUROFUSION PowerPoint MASTER DECKBLATT.png"/>
          <p:cNvPicPr/>
          <p:nvPr userDrawn="1"/>
        </p:nvPicPr>
        <p:blipFill rotWithShape="1">
          <a:blip r:embed="rId2" cstate="email">
            <a:extLst>
              <a:ext uri="{28A0092B-C50C-407E-A947-70E740481C1C}">
                <a14:useLocalDpi xmlns:a14="http://schemas.microsoft.com/office/drawing/2010/main"/>
              </a:ext>
            </a:extLst>
          </a:blip>
          <a:srcRect b="18830"/>
          <a:stretch/>
        </p:blipFill>
        <p:spPr>
          <a:xfrm>
            <a:off x="0" y="219460"/>
            <a:ext cx="9144000" cy="5210383"/>
          </a:xfrm>
          <a:prstGeom prst="rect">
            <a:avLst/>
          </a:prstGeom>
          <a:ln w="12700">
            <a:miter lim="400000"/>
          </a:ln>
        </p:spPr>
      </p:pic>
      <p:sp>
        <p:nvSpPr>
          <p:cNvPr id="2" name="Title 1"/>
          <p:cNvSpPr>
            <a:spLocks noGrp="1"/>
          </p:cNvSpPr>
          <p:nvPr>
            <p:ph type="ctrTitle" hasCustomPrompt="1"/>
          </p:nvPr>
        </p:nvSpPr>
        <p:spPr>
          <a:xfrm>
            <a:off x="395536" y="2348880"/>
            <a:ext cx="8496944" cy="1296144"/>
          </a:xfrm>
        </p:spPr>
        <p:txBody>
          <a:bodyPr>
            <a:noAutofit/>
          </a:bodyPr>
          <a:lstStyle>
            <a:lvl1pPr algn="l">
              <a:defRPr sz="2625" baseline="0">
                <a:latin typeface="Arial" panose="020B0604020202020204" pitchFamily="34" charset="0"/>
                <a:cs typeface="Arial" panose="020B0604020202020204" pitchFamily="34" charset="0"/>
              </a:defRPr>
            </a:lvl1pPr>
          </a:lstStyle>
          <a:p>
            <a:r>
              <a:rPr lang="en-GB"/>
              <a:t>Test title</a:t>
            </a:r>
          </a:p>
        </p:txBody>
      </p:sp>
      <p:sp>
        <p:nvSpPr>
          <p:cNvPr id="3" name="Subtitle 2"/>
          <p:cNvSpPr>
            <a:spLocks noGrp="1"/>
          </p:cNvSpPr>
          <p:nvPr>
            <p:ph type="subTitle" idx="1" hasCustomPrompt="1"/>
          </p:nvPr>
        </p:nvSpPr>
        <p:spPr>
          <a:xfrm>
            <a:off x="395536" y="4293096"/>
            <a:ext cx="4392488" cy="432048"/>
          </a:xfrm>
          <a:prstGeom prst="rect">
            <a:avLst/>
          </a:prstGeom>
        </p:spPr>
        <p:txBody>
          <a:bodyPr>
            <a:normAutofit/>
          </a:bodyPr>
          <a:lstStyle>
            <a:lvl1pPr marL="0" indent="0" algn="l">
              <a:buNone/>
              <a:defRPr sz="1650" b="1" baseline="0">
                <a:solidFill>
                  <a:schemeClr val="bg1"/>
                </a:solidFill>
                <a:latin typeface="Arial" panose="020B0604020202020204" pitchFamily="34" charset="0"/>
                <a:cs typeface="Arial" panose="020B06040202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TEST 1</a:t>
            </a:r>
          </a:p>
        </p:txBody>
      </p:sp>
      <p:sp>
        <p:nvSpPr>
          <p:cNvPr id="5" name="AutoShape 2" descr="https://idw-online.de/pages/de/institutionlogo921"/>
          <p:cNvSpPr>
            <a:spLocks noChangeAspect="1" noChangeArrowheads="1"/>
          </p:cNvSpPr>
          <p:nvPr userDrawn="1"/>
        </p:nvSpPr>
        <p:spPr bwMode="auto">
          <a:xfrm>
            <a:off x="155576" y="-457200"/>
            <a:ext cx="1076325" cy="95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GB" sz="1350"/>
          </a:p>
        </p:txBody>
      </p:sp>
      <p:pic>
        <p:nvPicPr>
          <p:cNvPr id="9" name="Picture 8"/>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5576" y="5891822"/>
            <a:ext cx="2215299" cy="612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uppieren 3"/>
          <p:cNvGrpSpPr/>
          <p:nvPr userDrawn="1"/>
        </p:nvGrpSpPr>
        <p:grpSpPr>
          <a:xfrm>
            <a:off x="2874773" y="5774444"/>
            <a:ext cx="6120680" cy="784830"/>
            <a:chOff x="5735960" y="5717361"/>
            <a:chExt cx="6120680" cy="784830"/>
          </a:xfrm>
        </p:grpSpPr>
        <p:pic>
          <p:nvPicPr>
            <p:cNvPr id="14" name="Grafik 24"/>
            <p:cNvPicPr preferRelativeResize="0">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auto">
            <a:xfrm>
              <a:off x="5735960" y="5774784"/>
              <a:ext cx="997207" cy="656496"/>
            </a:xfrm>
            <a:prstGeom prst="rect">
              <a:avLst/>
            </a:prstGeom>
            <a:noFill/>
            <a:ln>
              <a:noFill/>
            </a:ln>
          </p:spPr>
        </p:pic>
        <p:sp>
          <p:nvSpPr>
            <p:cNvPr id="15" name="Rechteck 2"/>
            <p:cNvSpPr/>
            <p:nvPr userDrawn="1"/>
          </p:nvSpPr>
          <p:spPr>
            <a:xfrm>
              <a:off x="6744072" y="5717361"/>
              <a:ext cx="5112568" cy="784830"/>
            </a:xfrm>
            <a:prstGeom prst="rect">
              <a:avLst/>
            </a:prstGeom>
          </p:spPr>
          <p:txBody>
            <a:bodyPr wrap="square">
              <a:spAutoFit/>
            </a:bodyPr>
            <a:lstStyle/>
            <a:p>
              <a:pPr algn="just">
                <a:lnSpc>
                  <a:spcPct val="90000"/>
                </a:lnSpc>
              </a:pPr>
              <a:r>
                <a:rPr lang="en-GB" sz="1000" dirty="0"/>
                <a:t>This work has been carried out within the framework of the EUROfusion Consortium, funded by the European Union via the </a:t>
              </a:r>
              <a:r>
                <a:rPr lang="en-GB" sz="1000" dirty="0" err="1"/>
                <a:t>Euratom</a:t>
              </a:r>
              <a:r>
                <a:rPr lang="en-GB" sz="1000" dirty="0"/>
                <a:t>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spTree>
    <p:extLst>
      <p:ext uri="{BB962C8B-B14F-4D97-AF65-F5344CB8AC3E}">
        <p14:creationId xmlns:p14="http://schemas.microsoft.com/office/powerpoint/2010/main" val="1375379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3_Title Slide">
    <p:spTree>
      <p:nvGrpSpPr>
        <p:cNvPr id="1" name=""/>
        <p:cNvGrpSpPr/>
        <p:nvPr/>
      </p:nvGrpSpPr>
      <p:grpSpPr>
        <a:xfrm>
          <a:off x="0" y="0"/>
          <a:ext cx="0" cy="0"/>
          <a:chOff x="0" y="0"/>
          <a:chExt cx="0" cy="0"/>
        </a:xfrm>
      </p:grpSpPr>
      <p:pic>
        <p:nvPicPr>
          <p:cNvPr id="8" name="image1.png" descr="EUROFUSION PowerPoint MASTER DECKBLATT.png"/>
          <p:cNvPicPr>
            <a:picLocks noChangeAspect="1"/>
          </p:cNvPicPr>
          <p:nvPr userDrawn="1"/>
        </p:nvPicPr>
        <p:blipFill rotWithShape="1">
          <a:blip r:embed="rId2" cstate="email">
            <a:extLst>
              <a:ext uri="{28A0092B-C50C-407E-A947-70E740481C1C}">
                <a14:useLocalDpi xmlns:a14="http://schemas.microsoft.com/office/drawing/2010/main"/>
              </a:ext>
            </a:extLst>
          </a:blip>
          <a:srcRect l="61945" r="1" b="18977"/>
          <a:stretch/>
        </p:blipFill>
        <p:spPr>
          <a:xfrm>
            <a:off x="4553146" y="2637"/>
            <a:ext cx="4590854" cy="6861843"/>
          </a:xfrm>
          <a:prstGeom prst="rect">
            <a:avLst/>
          </a:prstGeom>
          <a:ln w="12700">
            <a:miter lim="400000"/>
          </a:ln>
        </p:spPr>
      </p:pic>
      <p:sp>
        <p:nvSpPr>
          <p:cNvPr id="2" name="Title 1"/>
          <p:cNvSpPr>
            <a:spLocks noGrp="1"/>
          </p:cNvSpPr>
          <p:nvPr>
            <p:ph type="ctrTitle" hasCustomPrompt="1"/>
          </p:nvPr>
        </p:nvSpPr>
        <p:spPr>
          <a:xfrm>
            <a:off x="4831886" y="2348880"/>
            <a:ext cx="4060597" cy="1296144"/>
          </a:xfrm>
        </p:spPr>
        <p:txBody>
          <a:bodyPr>
            <a:noAutofit/>
          </a:bodyPr>
          <a:lstStyle>
            <a:lvl1pPr algn="l">
              <a:defRPr sz="2400" baseline="0">
                <a:latin typeface="Arial" panose="020B0604020202020204" pitchFamily="34" charset="0"/>
                <a:cs typeface="Arial" panose="020B0604020202020204" pitchFamily="34" charset="0"/>
              </a:defRPr>
            </a:lvl1pPr>
          </a:lstStyle>
          <a:p>
            <a:r>
              <a:rPr lang="en-GB"/>
              <a:t>Test title</a:t>
            </a:r>
          </a:p>
        </p:txBody>
      </p:sp>
      <p:sp>
        <p:nvSpPr>
          <p:cNvPr id="5" name="AutoShape 2" descr="https://idw-online.de/pages/de/institutionlogo921"/>
          <p:cNvSpPr>
            <a:spLocks noChangeAspect="1" noChangeArrowheads="1"/>
          </p:cNvSpPr>
          <p:nvPr userDrawn="1"/>
        </p:nvSpPr>
        <p:spPr bwMode="auto">
          <a:xfrm>
            <a:off x="155579" y="-457199"/>
            <a:ext cx="1076325" cy="95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GB" sz="1350">
              <a:solidFill>
                <a:srgbClr val="000000"/>
              </a:solidFill>
            </a:endParaRPr>
          </a:p>
        </p:txBody>
      </p:sp>
    </p:spTree>
    <p:extLst>
      <p:ext uri="{BB962C8B-B14F-4D97-AF65-F5344CB8AC3E}">
        <p14:creationId xmlns:p14="http://schemas.microsoft.com/office/powerpoint/2010/main" val="3732422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361950" y="69851"/>
            <a:ext cx="6732588" cy="541338"/>
          </a:xfrm>
        </p:spPr>
        <p:txBody>
          <a:bodyPr/>
          <a:lstStyle>
            <a:lvl1pPr>
              <a:defRPr sz="2400">
                <a:solidFill>
                  <a:schemeClr val="tx1"/>
                </a:solidFill>
              </a:defRPr>
            </a:lvl1pPr>
          </a:lstStyle>
          <a:p>
            <a:r>
              <a:rPr lang="fr-FR"/>
              <a:t>Modifiez le style du titre</a:t>
            </a:r>
          </a:p>
        </p:txBody>
      </p:sp>
    </p:spTree>
    <p:extLst>
      <p:ext uri="{BB962C8B-B14F-4D97-AF65-F5344CB8AC3E}">
        <p14:creationId xmlns:p14="http://schemas.microsoft.com/office/powerpoint/2010/main" val="614821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a:t>Modifiez le style du titre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en-US"/>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r>
              <a:rPr lang="fr-FR"/>
              <a:t>G Falchetto - WPSA General Science Meeting - 4/05/2022</a:t>
            </a:r>
          </a:p>
        </p:txBody>
      </p:sp>
      <p:sp>
        <p:nvSpPr>
          <p:cNvPr id="6" name="Slide Number Placeholder 5"/>
          <p:cNvSpPr>
            <a:spLocks noGrp="1"/>
          </p:cNvSpPr>
          <p:nvPr>
            <p:ph type="sldNum" sz="quarter" idx="12"/>
          </p:nvPr>
        </p:nvSpPr>
        <p:spPr/>
        <p:txBody>
          <a:bodyPr/>
          <a:lstStyle/>
          <a:p>
            <a:fld id="{EB3E5239-1D3C-4340-8594-8B7870A1C594}" type="slidenum">
              <a:rPr lang="fr-FR" smtClean="0"/>
              <a:t>‹N°›</a:t>
            </a:fld>
            <a:endParaRPr lang="fr-FR"/>
          </a:p>
        </p:txBody>
      </p:sp>
      <p:sp>
        <p:nvSpPr>
          <p:cNvPr id="7" name="Rectangle 6"/>
          <p:cNvSpPr/>
          <p:nvPr userDrawn="1"/>
        </p:nvSpPr>
        <p:spPr>
          <a:xfrm>
            <a:off x="0" y="2"/>
            <a:ext cx="9144000" cy="787399"/>
          </a:xfrm>
          <a:prstGeom prst="rect">
            <a:avLst/>
          </a:prstGeom>
          <a:solidFill>
            <a:srgbClr val="E3E3E3"/>
          </a:solidFill>
          <a:ln w="9525" cap="flat" cmpd="sng" algn="ctr">
            <a:noFill/>
            <a:prstDash val="solid"/>
          </a:ln>
          <a:effectLst/>
        </p:spPr>
        <p:txBody>
          <a:bodyPr rtlCol="0" anchor="ctr"/>
          <a:lstStyle/>
          <a:p>
            <a:pPr marL="0" marR="0" lvl="0" indent="0" algn="ctr" defTabSz="1228039" eaLnBrk="1" fontAlgn="auto" latinLnBrk="0" hangingPunct="1">
              <a:lnSpc>
                <a:spcPct val="100000"/>
              </a:lnSpc>
              <a:spcBef>
                <a:spcPts val="0"/>
              </a:spcBef>
              <a:spcAft>
                <a:spcPts val="0"/>
              </a:spcAft>
              <a:buClrTx/>
              <a:buSzTx/>
              <a:buFontTx/>
              <a:buNone/>
              <a:tabLst/>
              <a:defRPr/>
            </a:pPr>
            <a:endParaRPr kumimoji="0" lang="en-US" sz="2417" b="0" i="0" u="none" strike="noStrike" kern="0" cap="none" spc="0" normalizeH="0" baseline="0" noProof="0">
              <a:ln>
                <a:noFill/>
              </a:ln>
              <a:solidFill>
                <a:prstClr val="white"/>
              </a:solidFill>
              <a:effectLst/>
              <a:uLnTx/>
              <a:uFillTx/>
              <a:latin typeface="Calibri"/>
              <a:ea typeface="+mn-ea"/>
              <a:cs typeface="+mn-cs"/>
            </a:endParaRPr>
          </a:p>
        </p:txBody>
      </p:sp>
      <p:pic>
        <p:nvPicPr>
          <p:cNvPr id="8" name="Picture 6" descr="EurofusionDisc.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58200" y="95786"/>
            <a:ext cx="489652" cy="510427"/>
          </a:xfrm>
          <a:prstGeom prst="rect">
            <a:avLst/>
          </a:prstGeom>
        </p:spPr>
      </p:pic>
    </p:spTree>
    <p:extLst>
      <p:ext uri="{BB962C8B-B14F-4D97-AF65-F5344CB8AC3E}">
        <p14:creationId xmlns:p14="http://schemas.microsoft.com/office/powerpoint/2010/main" val="3359556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8440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endParaRPr lang="en-GB"/>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900">
                <a:solidFill>
                  <a:schemeClr val="tx1">
                    <a:tint val="75000"/>
                  </a:schemeClr>
                </a:solidFill>
                <a:latin typeface="Arial" panose="020B0604020202020204" pitchFamily="34" charset="0"/>
              </a:defRPr>
            </a:lvl1pPr>
          </a:lstStyle>
          <a:p>
            <a:endParaRPr lang="en-GB"/>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900">
                <a:solidFill>
                  <a:schemeClr val="tx1">
                    <a:tint val="75000"/>
                  </a:schemeClr>
                </a:solidFill>
                <a:latin typeface="Arial" panose="020B0604020202020204" pitchFamily="34" charset="0"/>
              </a:defRPr>
            </a:lvl1pPr>
          </a:lstStyle>
          <a:p>
            <a:r>
              <a:rPr lang="en-GB"/>
              <a:t>G Falchetto - WPSA General Science Meeting - 4/05/2022</a:t>
            </a:r>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900">
                <a:solidFill>
                  <a:schemeClr val="tx1">
                    <a:tint val="75000"/>
                  </a:schemeClr>
                </a:solidFill>
                <a:latin typeface="Arial" panose="020B0604020202020204" pitchFamily="34" charset="0"/>
              </a:defRPr>
            </a:lvl1pPr>
          </a:lstStyle>
          <a:p>
            <a:fld id="{6A6D9FA1-99C7-4910-8E32-B85D378B0060}" type="slidenum">
              <a:rPr lang="en-GB" smtClean="0"/>
              <a:pPr/>
              <a:t>‹N°›</a:t>
            </a:fld>
            <a:endParaRPr lang="en-GB"/>
          </a:p>
        </p:txBody>
      </p:sp>
    </p:spTree>
    <p:extLst>
      <p:ext uri="{BB962C8B-B14F-4D97-AF65-F5344CB8AC3E}">
        <p14:creationId xmlns:p14="http://schemas.microsoft.com/office/powerpoint/2010/main" val="9312216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dt="0"/>
  <p:txStyles>
    <p:titleStyle>
      <a:lvl1pPr algn="ctr" defTabSz="685800" rtl="0" eaLnBrk="1" latinLnBrk="0" hangingPunct="1">
        <a:spcBef>
          <a:spcPct val="0"/>
        </a:spcBef>
        <a:buNone/>
        <a:defRPr sz="3300" kern="1200">
          <a:solidFill>
            <a:schemeClr val="tx1"/>
          </a:solidFill>
          <a:latin typeface="Arial" panose="020B0604020202020204" pitchFamily="34" charset="0"/>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Arial" panose="020B0604020202020204" pitchFamily="34" charset="0"/>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Arial" panose="020B0604020202020204" pitchFamily="34" charset="0"/>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Arial" panose="020B0604020202020204" pitchFamily="34" charset="0"/>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wiki.euro-fusion.org/wiki/WPSA_Code_Management_and_Operations:_Camera_Tomography"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iki.euro-fusion.org/wiki/WPSA_Code_Management_and_Operations:_EDICAM"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6120" y="2403744"/>
            <a:ext cx="7998656" cy="1296144"/>
          </a:xfrm>
        </p:spPr>
        <p:txBody>
          <a:bodyPr/>
          <a:lstStyle/>
          <a:p>
            <a:r>
              <a:rPr lang="en-US" sz="2400" dirty="0"/>
              <a:t>Integrated Commissioning Relevant Physics </a:t>
            </a:r>
            <a:r>
              <a:rPr lang="en-US" sz="2400" dirty="0" smtClean="0"/>
              <a:t>Topics</a:t>
            </a:r>
            <a:br>
              <a:rPr lang="en-US" sz="2400" dirty="0" smtClean="0"/>
            </a:br>
            <a:r>
              <a:rPr lang="en-US" sz="2400" dirty="0" smtClean="0"/>
              <a:t>WPSA CM – OP joint session</a:t>
            </a:r>
            <a:endParaRPr lang="en-US" sz="2400" dirty="0"/>
          </a:p>
        </p:txBody>
      </p:sp>
      <p:sp>
        <p:nvSpPr>
          <p:cNvPr id="3" name="Subtitle 2"/>
          <p:cNvSpPr>
            <a:spLocks noGrp="1"/>
          </p:cNvSpPr>
          <p:nvPr>
            <p:ph type="subTitle" idx="1"/>
          </p:nvPr>
        </p:nvSpPr>
        <p:spPr>
          <a:xfrm>
            <a:off x="395536" y="4183368"/>
            <a:ext cx="8748464" cy="790968"/>
          </a:xfrm>
        </p:spPr>
        <p:txBody>
          <a:bodyPr>
            <a:normAutofit/>
          </a:bodyPr>
          <a:lstStyle/>
          <a:p>
            <a:r>
              <a:rPr lang="en-GB" sz="2000" dirty="0"/>
              <a:t>WPSA </a:t>
            </a:r>
            <a:r>
              <a:rPr lang="en-GB" sz="2000" dirty="0" smtClean="0"/>
              <a:t>CM &amp; OP Areas Coordinators</a:t>
            </a:r>
            <a:endParaRPr lang="en-GB" sz="2000" dirty="0"/>
          </a:p>
          <a:p>
            <a:r>
              <a:rPr lang="en-GB" sz="2000" dirty="0"/>
              <a:t>G. Falchetto </a:t>
            </a:r>
            <a:r>
              <a:rPr lang="en-GB" sz="2000" dirty="0" smtClean="0"/>
              <a:t>(CEA), E. Belonohy (UKAEA)</a:t>
            </a:r>
            <a:endParaRPr lang="en-GB" sz="2000" dirty="0"/>
          </a:p>
        </p:txBody>
      </p:sp>
      <p:sp>
        <p:nvSpPr>
          <p:cNvPr id="4" name="TextBox 10">
            <a:extLst>
              <a:ext uri="{FF2B5EF4-FFF2-40B4-BE49-F238E27FC236}">
                <a16:creationId xmlns:a16="http://schemas.microsoft.com/office/drawing/2014/main" id="{1BB6E1F6-43F1-90BF-894F-2E2CA7921184}"/>
              </a:ext>
            </a:extLst>
          </p:cNvPr>
          <p:cNvSpPr txBox="1"/>
          <p:nvPr/>
        </p:nvSpPr>
        <p:spPr>
          <a:xfrm>
            <a:off x="527381" y="3356992"/>
            <a:ext cx="3775649"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latin typeface="+mj-lt"/>
                <a:cs typeface="Arial" panose="020B0604020202020204" pitchFamily="34" charset="0"/>
              </a:rPr>
              <a:t>WPSA General Meeting, 4-6 May 2022</a:t>
            </a:r>
          </a:p>
        </p:txBody>
      </p:sp>
    </p:spTree>
    <p:extLst>
      <p:ext uri="{BB962C8B-B14F-4D97-AF65-F5344CB8AC3E}">
        <p14:creationId xmlns:p14="http://schemas.microsoft.com/office/powerpoint/2010/main" val="3950600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a:spLocks noChangeArrowheads="1"/>
          </p:cNvSpPr>
          <p:nvPr/>
        </p:nvSpPr>
        <p:spPr bwMode="auto">
          <a:xfrm>
            <a:off x="137471" y="836388"/>
            <a:ext cx="8749676" cy="3949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91440" bIns="45720" anchor="ctr">
            <a:spAutoFit/>
          </a:bodyPr>
          <a:lstStyle>
            <a:lvl1pPr marL="174625" indent="-174625">
              <a:tabLst>
                <a:tab pos="457200" algn="l"/>
              </a:tabLst>
              <a:defRPr sz="2400">
                <a:solidFill>
                  <a:schemeClr val="tx1"/>
                </a:solidFill>
                <a:latin typeface="Arial" charset="0"/>
              </a:defRPr>
            </a:lvl1pPr>
            <a:lvl2pPr marL="742950" indent="-285750">
              <a:tabLst>
                <a:tab pos="457200" algn="l"/>
              </a:tabLst>
              <a:defRPr sz="2400">
                <a:solidFill>
                  <a:schemeClr val="tx1"/>
                </a:solidFill>
                <a:latin typeface="Arial" charset="0"/>
              </a:defRPr>
            </a:lvl2pPr>
            <a:lvl3pPr marL="1143000" indent="-228600">
              <a:tabLst>
                <a:tab pos="457200" algn="l"/>
              </a:tabLst>
              <a:defRPr sz="2400">
                <a:solidFill>
                  <a:schemeClr val="tx1"/>
                </a:solidFill>
                <a:latin typeface="Arial" charset="0"/>
              </a:defRPr>
            </a:lvl3pPr>
            <a:lvl4pPr marL="1600200" indent="-228600">
              <a:tabLst>
                <a:tab pos="457200" algn="l"/>
              </a:tabLst>
              <a:defRPr sz="2400">
                <a:solidFill>
                  <a:schemeClr val="tx1"/>
                </a:solidFill>
                <a:latin typeface="Arial" charset="0"/>
              </a:defRPr>
            </a:lvl4pPr>
            <a:lvl5pPr marL="2057400" indent="-228600">
              <a:tabLst>
                <a:tab pos="457200" algn="l"/>
              </a:tabLst>
              <a:defRPr sz="2400">
                <a:solidFill>
                  <a:schemeClr val="tx1"/>
                </a:solidFill>
                <a:latin typeface="Arial" charset="0"/>
              </a:defRPr>
            </a:lvl5pPr>
            <a:lvl6pPr marL="2514600" indent="-228600" eaLnBrk="0" fontAlgn="base" hangingPunct="0">
              <a:spcBef>
                <a:spcPct val="0"/>
              </a:spcBef>
              <a:spcAft>
                <a:spcPct val="0"/>
              </a:spcAft>
              <a:tabLst>
                <a:tab pos="457200" algn="l"/>
              </a:tabLst>
              <a:defRPr sz="2400">
                <a:solidFill>
                  <a:schemeClr val="tx1"/>
                </a:solidFill>
                <a:latin typeface="Arial" charset="0"/>
              </a:defRPr>
            </a:lvl6pPr>
            <a:lvl7pPr marL="2971800" indent="-228600" eaLnBrk="0" fontAlgn="base" hangingPunct="0">
              <a:spcBef>
                <a:spcPct val="0"/>
              </a:spcBef>
              <a:spcAft>
                <a:spcPct val="0"/>
              </a:spcAft>
              <a:tabLst>
                <a:tab pos="457200" algn="l"/>
              </a:tabLst>
              <a:defRPr sz="2400">
                <a:solidFill>
                  <a:schemeClr val="tx1"/>
                </a:solidFill>
                <a:latin typeface="Arial" charset="0"/>
              </a:defRPr>
            </a:lvl7pPr>
            <a:lvl8pPr marL="3429000" indent="-228600" eaLnBrk="0" fontAlgn="base" hangingPunct="0">
              <a:spcBef>
                <a:spcPct val="0"/>
              </a:spcBef>
              <a:spcAft>
                <a:spcPct val="0"/>
              </a:spcAft>
              <a:tabLst>
                <a:tab pos="457200" algn="l"/>
              </a:tabLst>
              <a:defRPr sz="2400">
                <a:solidFill>
                  <a:schemeClr val="tx1"/>
                </a:solidFill>
                <a:latin typeface="Arial" charset="0"/>
              </a:defRPr>
            </a:lvl8pPr>
            <a:lvl9pPr marL="3886200" indent="-228600" eaLnBrk="0" fontAlgn="base" hangingPunct="0">
              <a:spcBef>
                <a:spcPct val="0"/>
              </a:spcBef>
              <a:spcAft>
                <a:spcPct val="0"/>
              </a:spcAft>
              <a:tabLst>
                <a:tab pos="457200" algn="l"/>
              </a:tabLst>
              <a:defRPr sz="2400">
                <a:solidFill>
                  <a:schemeClr val="tx1"/>
                </a:solidFill>
                <a:latin typeface="Arial" charset="0"/>
              </a:defRPr>
            </a:lvl9pPr>
          </a:lstStyle>
          <a:p>
            <a:pPr marL="0" indent="-342900">
              <a:spcAft>
                <a:spcPts val="400"/>
              </a:spcAft>
              <a:buClr>
                <a:srgbClr val="FF0000"/>
              </a:buClr>
              <a:buFont typeface="Wingdings" panose="05000000000000000000" pitchFamily="2" charset="2"/>
              <a:buChar char="v"/>
              <a:tabLst/>
              <a:defRPr/>
            </a:pPr>
            <a:r>
              <a:rPr lang="fr-FR" altLang="fr-FR" sz="2000" b="1" dirty="0" err="1">
                <a:latin typeface="+mn-lt"/>
              </a:rPr>
              <a:t>Operation</a:t>
            </a:r>
            <a:r>
              <a:rPr lang="fr-FR" altLang="fr-FR" sz="2000" b="1" dirty="0">
                <a:latin typeface="+mn-lt"/>
              </a:rPr>
              <a:t> </a:t>
            </a:r>
            <a:r>
              <a:rPr lang="fr-FR" altLang="fr-FR" sz="2000" b="1" dirty="0" err="1">
                <a:latin typeface="+mn-lt"/>
              </a:rPr>
              <a:t>oriented</a:t>
            </a:r>
            <a:r>
              <a:rPr lang="fr-FR" altLang="fr-FR" sz="2000" b="1" dirty="0">
                <a:latin typeface="+mn-lt"/>
              </a:rPr>
              <a:t> </a:t>
            </a:r>
            <a:r>
              <a:rPr lang="fr-FR" altLang="fr-FR" sz="2000" b="1" dirty="0" err="1">
                <a:latin typeface="+mn-lt"/>
              </a:rPr>
              <a:t>tools</a:t>
            </a:r>
            <a:r>
              <a:rPr lang="fr-FR" altLang="fr-FR" sz="2000" b="1" dirty="0">
                <a:latin typeface="+mn-lt"/>
              </a:rPr>
              <a:t> and </a:t>
            </a:r>
            <a:r>
              <a:rPr lang="fr-FR" altLang="fr-FR" sz="2000" b="1" dirty="0" smtClean="0">
                <a:latin typeface="+mn-lt"/>
              </a:rPr>
              <a:t>diagnostics software :</a:t>
            </a:r>
            <a:r>
              <a:rPr lang="en-GB" sz="1800" dirty="0">
                <a:latin typeface="+mn-lt"/>
              </a:rPr>
              <a:t> </a:t>
            </a:r>
            <a:endParaRPr lang="fr-FR" dirty="0"/>
          </a:p>
          <a:p>
            <a:pPr marL="857250" lvl="3" indent="-273050">
              <a:spcAft>
                <a:spcPts val="400"/>
              </a:spcAft>
              <a:buFontTx/>
              <a:buChar char="-"/>
              <a:defRPr/>
            </a:pPr>
            <a:r>
              <a:rPr lang="en-GB" altLang="fr-FR" sz="1800" b="1" dirty="0" smtClean="0">
                <a:solidFill>
                  <a:schemeClr val="accent2">
                    <a:lumMod val="75000"/>
                  </a:schemeClr>
                </a:solidFill>
                <a:latin typeface="+mn-lt"/>
              </a:rPr>
              <a:t>Electron </a:t>
            </a:r>
            <a:r>
              <a:rPr lang="en-GB" altLang="fr-FR" sz="1800" b="1" dirty="0">
                <a:solidFill>
                  <a:schemeClr val="accent2">
                    <a:lumMod val="75000"/>
                  </a:schemeClr>
                </a:solidFill>
                <a:latin typeface="+mn-lt"/>
              </a:rPr>
              <a:t>Cyclotron Wall Conditioning</a:t>
            </a:r>
            <a:r>
              <a:rPr lang="en-GB" altLang="fr-FR" sz="1800" dirty="0">
                <a:solidFill>
                  <a:schemeClr val="accent2">
                    <a:lumMod val="75000"/>
                  </a:schemeClr>
                </a:solidFill>
                <a:latin typeface="+mn-lt"/>
              </a:rPr>
              <a:t> </a:t>
            </a:r>
            <a:r>
              <a:rPr lang="en-GB" altLang="fr-FR" sz="1800" b="1" dirty="0">
                <a:solidFill>
                  <a:schemeClr val="accent2">
                    <a:lumMod val="75000"/>
                  </a:schemeClr>
                </a:solidFill>
                <a:latin typeface="+mn-lt"/>
              </a:rPr>
              <a:t>ECWC</a:t>
            </a:r>
            <a:r>
              <a:rPr lang="en-GB" altLang="fr-FR" sz="1800" dirty="0">
                <a:solidFill>
                  <a:schemeClr val="accent2">
                    <a:lumMod val="75000"/>
                  </a:schemeClr>
                </a:solidFill>
                <a:latin typeface="+mn-lt"/>
              </a:rPr>
              <a:t> </a:t>
            </a:r>
            <a:r>
              <a:rPr lang="en-GB" altLang="fr-FR" sz="1800" b="1" dirty="0">
                <a:solidFill>
                  <a:schemeClr val="accent2">
                    <a:lumMod val="75000"/>
                  </a:schemeClr>
                </a:solidFill>
                <a:latin typeface="+mn-lt"/>
              </a:rPr>
              <a:t>simulation</a:t>
            </a:r>
            <a:r>
              <a:rPr lang="en-GB" altLang="fr-FR" sz="1800" dirty="0">
                <a:solidFill>
                  <a:schemeClr val="accent2">
                    <a:lumMod val="75000"/>
                  </a:schemeClr>
                </a:solidFill>
                <a:latin typeface="+mn-lt"/>
              </a:rPr>
              <a:t> </a:t>
            </a:r>
            <a:r>
              <a:rPr lang="en-GB" altLang="fr-FR" sz="1800" b="1" dirty="0">
                <a:solidFill>
                  <a:schemeClr val="accent2">
                    <a:lumMod val="75000"/>
                  </a:schemeClr>
                </a:solidFill>
                <a:latin typeface="+mn-lt"/>
              </a:rPr>
              <a:t>tools validation</a:t>
            </a:r>
            <a:endParaRPr lang="en-GB" altLang="fr-FR" sz="1800" b="1" dirty="0">
              <a:solidFill>
                <a:schemeClr val="accent2">
                  <a:lumMod val="75000"/>
                </a:schemeClr>
              </a:solidFill>
              <a:latin typeface="+mn-lt"/>
              <a:cs typeface="Calibri"/>
            </a:endParaRPr>
          </a:p>
          <a:p>
            <a:pPr marL="857250" lvl="3" indent="-273050">
              <a:spcAft>
                <a:spcPts val="400"/>
              </a:spcAft>
              <a:buFontTx/>
              <a:buChar char="-"/>
              <a:defRPr/>
            </a:pPr>
            <a:r>
              <a:rPr lang="en-US" altLang="fr-FR" sz="1800" b="1" dirty="0">
                <a:latin typeface="+mn-lt"/>
              </a:rPr>
              <a:t>Breakdown simulator development &amp; optimization of BD scenarios</a:t>
            </a:r>
            <a:endParaRPr lang="en-GB" altLang="fr-FR" sz="1800" b="1" dirty="0">
              <a:latin typeface="+mn-lt"/>
              <a:cs typeface="Calibri"/>
            </a:endParaRPr>
          </a:p>
          <a:p>
            <a:pPr marL="857250" lvl="3" indent="-273050">
              <a:spcAft>
                <a:spcPts val="400"/>
              </a:spcAft>
              <a:buFontTx/>
              <a:buChar char="-"/>
              <a:defRPr/>
            </a:pPr>
            <a:r>
              <a:rPr lang="en-GB" altLang="fr-FR" sz="1800" b="1" dirty="0" smtClean="0">
                <a:solidFill>
                  <a:srgbClr val="00B050"/>
                </a:solidFill>
                <a:latin typeface="+mn-lt"/>
              </a:rPr>
              <a:t>Camera tomography</a:t>
            </a:r>
          </a:p>
          <a:p>
            <a:pPr marL="857250" lvl="3" indent="-273050">
              <a:spcAft>
                <a:spcPts val="400"/>
              </a:spcAft>
              <a:buFontTx/>
              <a:buChar char="-"/>
              <a:defRPr/>
            </a:pPr>
            <a:r>
              <a:rPr lang="en-GB" altLang="fr-FR" sz="1400" b="1" dirty="0">
                <a:solidFill>
                  <a:srgbClr val="00B050"/>
                </a:solidFill>
                <a:latin typeface="+mn-lt"/>
                <a:hlinkClick r:id="rId3"/>
              </a:rPr>
              <a:t>https://wiki.euro-fusion.org/wiki/WPSA_Code_Management_and_Operations:_</a:t>
            </a:r>
            <a:r>
              <a:rPr lang="en-GB" altLang="fr-FR" sz="1400" b="1" dirty="0" smtClean="0">
                <a:solidFill>
                  <a:srgbClr val="00B050"/>
                </a:solidFill>
                <a:latin typeface="+mn-lt"/>
                <a:hlinkClick r:id="rId3"/>
              </a:rPr>
              <a:t>Camera_Tomography</a:t>
            </a:r>
            <a:r>
              <a:rPr lang="en-GB" altLang="fr-FR" sz="1400" b="1" dirty="0" smtClean="0">
                <a:solidFill>
                  <a:srgbClr val="00B050"/>
                </a:solidFill>
                <a:latin typeface="+mn-lt"/>
              </a:rPr>
              <a:t> </a:t>
            </a:r>
          </a:p>
          <a:p>
            <a:pPr marL="857250" lvl="3" indent="-273050">
              <a:spcAft>
                <a:spcPts val="400"/>
              </a:spcAft>
              <a:buFontTx/>
              <a:buChar char="-"/>
              <a:defRPr/>
            </a:pPr>
            <a:r>
              <a:rPr lang="en-GB" altLang="fr-FR" sz="1800" b="1" dirty="0">
                <a:solidFill>
                  <a:schemeClr val="bg1">
                    <a:lumMod val="65000"/>
                  </a:schemeClr>
                </a:solidFill>
                <a:latin typeface="+mn-lt"/>
              </a:rPr>
              <a:t>EDICAM software</a:t>
            </a:r>
          </a:p>
          <a:p>
            <a:pPr marL="857250" lvl="3" indent="-273050">
              <a:spcAft>
                <a:spcPts val="400"/>
              </a:spcAft>
              <a:buFontTx/>
              <a:buChar char="-"/>
              <a:defRPr/>
            </a:pPr>
            <a:r>
              <a:rPr lang="en-GB" altLang="fr-FR" sz="1600" b="1" dirty="0">
                <a:solidFill>
                  <a:schemeClr val="bg1">
                    <a:lumMod val="65000"/>
                  </a:schemeClr>
                </a:solidFill>
                <a:latin typeface="+mn-lt"/>
                <a:hlinkClick r:id="rId4"/>
              </a:rPr>
              <a:t>https://wiki.euro-fusion.org/wiki/WPSA_Code_Management_and_Operations:_EDICAM</a:t>
            </a:r>
            <a:r>
              <a:rPr lang="en-GB" altLang="fr-FR" sz="1600" b="1" dirty="0">
                <a:solidFill>
                  <a:schemeClr val="bg1">
                    <a:lumMod val="65000"/>
                  </a:schemeClr>
                </a:solidFill>
                <a:latin typeface="+mn-lt"/>
              </a:rPr>
              <a:t> </a:t>
            </a:r>
          </a:p>
          <a:p>
            <a:pPr marL="857250" lvl="3" indent="-273050">
              <a:spcAft>
                <a:spcPts val="400"/>
              </a:spcAft>
              <a:buFontTx/>
              <a:buChar char="-"/>
              <a:defRPr/>
            </a:pPr>
            <a:r>
              <a:rPr lang="en-GB" altLang="fr-FR" sz="1800" dirty="0" smtClean="0">
                <a:latin typeface="+mn-lt"/>
              </a:rPr>
              <a:t>Proposal </a:t>
            </a:r>
            <a:r>
              <a:rPr lang="en-GB" altLang="fr-FR" sz="1800" dirty="0">
                <a:latin typeface="+mn-lt"/>
              </a:rPr>
              <a:t>for </a:t>
            </a:r>
            <a:r>
              <a:rPr lang="en-GB" altLang="fr-FR" sz="1800" b="1" dirty="0">
                <a:latin typeface="+mn-lt"/>
              </a:rPr>
              <a:t>disruption mitigation/avoidance </a:t>
            </a:r>
            <a:r>
              <a:rPr lang="en-GB" altLang="fr-FR" sz="1800" dirty="0">
                <a:latin typeface="+mn-lt"/>
              </a:rPr>
              <a:t>trigger </a:t>
            </a:r>
            <a:endParaRPr lang="en-GB" altLang="fr-FR" sz="1800" dirty="0" smtClean="0">
              <a:latin typeface="+mn-lt"/>
            </a:endParaRPr>
          </a:p>
          <a:p>
            <a:pPr marL="584200" lvl="3" indent="0">
              <a:spcAft>
                <a:spcPts val="400"/>
              </a:spcAft>
              <a:defRPr/>
            </a:pPr>
            <a:endParaRPr lang="en-GB" altLang="fr-FR" sz="1800" dirty="0">
              <a:latin typeface="+mn-lt"/>
              <a:cs typeface="Calibri"/>
            </a:endParaRPr>
          </a:p>
          <a:p>
            <a:pPr marL="0" indent="-342900">
              <a:spcAft>
                <a:spcPts val="400"/>
              </a:spcAft>
              <a:buClr>
                <a:srgbClr val="FF0000"/>
              </a:buClr>
              <a:buFont typeface="Wingdings" panose="05000000000000000000" pitchFamily="2" charset="2"/>
              <a:buChar char="v"/>
              <a:defRPr/>
            </a:pPr>
            <a:r>
              <a:rPr lang="en-GB" sz="2000" b="1" dirty="0" smtClean="0">
                <a:latin typeface="+mn-lt"/>
                <a:cs typeface="Arial"/>
              </a:rPr>
              <a:t>Modelling</a:t>
            </a:r>
            <a:r>
              <a:rPr lang="en-GB" sz="2000" b="1" dirty="0">
                <a:latin typeface="+mn-lt"/>
                <a:cs typeface="Arial"/>
              </a:rPr>
              <a:t> for JT-60SA Initial Research </a:t>
            </a:r>
            <a:r>
              <a:rPr lang="en-GB" sz="2000" b="1" dirty="0" smtClean="0">
                <a:latin typeface="+mn-lt"/>
                <a:cs typeface="Arial"/>
              </a:rPr>
              <a:t>Phase</a:t>
            </a:r>
            <a:endParaRPr lang="fr-FR" altLang="fr-FR" sz="2000" b="1" dirty="0" smtClean="0">
              <a:solidFill>
                <a:srgbClr val="0000FF"/>
              </a:solidFill>
              <a:latin typeface="+mn-lt"/>
              <a:cs typeface="Calibri"/>
            </a:endParaRPr>
          </a:p>
          <a:p>
            <a:pPr marL="968375" lvl="2" indent="-273050" fontAlgn="t">
              <a:spcAft>
                <a:spcPts val="400"/>
              </a:spcAft>
              <a:buFont typeface="Arial" panose="020B0604020202020204" pitchFamily="34" charset="0"/>
              <a:buChar char="-"/>
            </a:pPr>
            <a:r>
              <a:rPr lang="en-GB" sz="1800" b="1" dirty="0" smtClean="0">
                <a:latin typeface="+mn-lt"/>
              </a:rPr>
              <a:t>Runaway</a:t>
            </a:r>
            <a:r>
              <a:rPr lang="en-GB" sz="1800" dirty="0" smtClean="0">
                <a:latin typeface="+mn-lt"/>
              </a:rPr>
              <a:t> electron heat loads on PFC</a:t>
            </a:r>
            <a:endParaRPr lang="en-GB" sz="1800" dirty="0" smtClean="0">
              <a:latin typeface="+mn-lt"/>
              <a:cs typeface="Calibri"/>
            </a:endParaRPr>
          </a:p>
          <a:p>
            <a:pPr marL="968375" lvl="2" indent="-273050" fontAlgn="t">
              <a:spcAft>
                <a:spcPts val="400"/>
              </a:spcAft>
              <a:buFont typeface="Arial" panose="020B0604020202020204" pitchFamily="34" charset="0"/>
              <a:buChar char="-"/>
            </a:pPr>
            <a:r>
              <a:rPr lang="en-GB" sz="1800" b="1" dirty="0" smtClean="0">
                <a:solidFill>
                  <a:schemeClr val="accent2">
                    <a:lumMod val="75000"/>
                  </a:schemeClr>
                </a:solidFill>
                <a:latin typeface="+mn-lt"/>
              </a:rPr>
              <a:t>Disruption </a:t>
            </a:r>
            <a:r>
              <a:rPr lang="en-GB" sz="1800" b="1" dirty="0">
                <a:solidFill>
                  <a:schemeClr val="accent2">
                    <a:lumMod val="75000"/>
                  </a:schemeClr>
                </a:solidFill>
                <a:latin typeface="+mn-lt"/>
              </a:rPr>
              <a:t>modelling </a:t>
            </a:r>
            <a:r>
              <a:rPr lang="en-GB" sz="1800" b="1" dirty="0" smtClean="0">
                <a:solidFill>
                  <a:schemeClr val="accent2">
                    <a:lumMod val="75000"/>
                  </a:schemeClr>
                </a:solidFill>
                <a:latin typeface="+mn-lt"/>
              </a:rPr>
              <a:t>tools (CARMA/CARIDDI) validation</a:t>
            </a:r>
            <a:r>
              <a:rPr lang="fr-FR" altLang="fr-FR" sz="1800" b="1" dirty="0">
                <a:solidFill>
                  <a:srgbClr val="FF0000"/>
                </a:solidFill>
                <a:latin typeface="+mn-lt"/>
                <a:sym typeface="Wingdings" panose="05000000000000000000" pitchFamily="2" charset="2"/>
              </a:rPr>
              <a:t>	</a:t>
            </a:r>
            <a:endParaRPr lang="fr-FR" altLang="fr-FR" sz="1800" b="1" dirty="0">
              <a:solidFill>
                <a:srgbClr val="FF0000"/>
              </a:solidFill>
              <a:latin typeface="+mn-lt"/>
              <a:cs typeface="Calibri"/>
            </a:endParaRPr>
          </a:p>
        </p:txBody>
      </p:sp>
      <p:sp>
        <p:nvSpPr>
          <p:cNvPr id="2" name="Titre 1"/>
          <p:cNvSpPr>
            <a:spLocks noGrp="1"/>
          </p:cNvSpPr>
          <p:nvPr>
            <p:ph type="title"/>
          </p:nvPr>
        </p:nvSpPr>
        <p:spPr>
          <a:xfrm>
            <a:off x="0" y="197270"/>
            <a:ext cx="8007460" cy="457200"/>
          </a:xfrm>
        </p:spPr>
        <p:txBody>
          <a:bodyPr/>
          <a:lstStyle/>
          <a:p>
            <a:pPr algn="ctr">
              <a:lnSpc>
                <a:spcPts val="2800"/>
              </a:lnSpc>
            </a:pPr>
            <a:r>
              <a:rPr lang="fr-FR" altLang="fr-FR" sz="2800" dirty="0" smtClean="0">
                <a:latin typeface="+mn-lt"/>
              </a:rPr>
              <a:t>WPSA CM </a:t>
            </a:r>
            <a:r>
              <a:rPr lang="fr-FR" altLang="fr-FR" sz="2800" dirty="0" err="1" smtClean="0">
                <a:latin typeface="+mn-lt"/>
              </a:rPr>
              <a:t>operation</a:t>
            </a:r>
            <a:r>
              <a:rPr lang="fr-FR" altLang="fr-FR" sz="2800" dirty="0" smtClean="0">
                <a:latin typeface="+mn-lt"/>
              </a:rPr>
              <a:t> </a:t>
            </a:r>
            <a:r>
              <a:rPr lang="fr-FR" altLang="fr-FR" sz="2800" dirty="0" err="1" smtClean="0">
                <a:latin typeface="+mn-lt"/>
              </a:rPr>
              <a:t>related</a:t>
            </a:r>
            <a:r>
              <a:rPr lang="fr-FR" altLang="fr-FR" sz="2800" dirty="0" smtClean="0">
                <a:latin typeface="+mn-lt"/>
              </a:rPr>
              <a:t> </a:t>
            </a:r>
            <a:r>
              <a:rPr lang="en-GB" altLang="fr-FR" sz="2800" dirty="0" smtClean="0">
                <a:latin typeface="+mn-lt"/>
              </a:rPr>
              <a:t>activities </a:t>
            </a:r>
            <a:r>
              <a:rPr lang="en-GB" altLang="fr-FR" sz="2800" dirty="0">
                <a:latin typeface="+mn-lt"/>
              </a:rPr>
              <a:t>2021-2022</a:t>
            </a:r>
            <a:endParaRPr lang="en-GB" sz="2800" dirty="0">
              <a:latin typeface="+mn-lt"/>
            </a:endParaRPr>
          </a:p>
        </p:txBody>
      </p:sp>
      <p:sp>
        <p:nvSpPr>
          <p:cNvPr id="4" name="Espace réservé du pied de page 3"/>
          <p:cNvSpPr>
            <a:spLocks noGrp="1"/>
          </p:cNvSpPr>
          <p:nvPr>
            <p:ph type="ftr" sz="quarter" idx="11"/>
          </p:nvPr>
        </p:nvSpPr>
        <p:spPr/>
        <p:txBody>
          <a:bodyPr/>
          <a:lstStyle/>
          <a:p>
            <a:pPr algn="r"/>
            <a:r>
              <a:rPr lang="en-GB"/>
              <a:t>G Falchetto - WPSA General Science Meeting - 4/05/2022</a:t>
            </a:r>
          </a:p>
        </p:txBody>
      </p:sp>
      <p:sp>
        <p:nvSpPr>
          <p:cNvPr id="5" name="Espace réservé du numéro de diapositive 4"/>
          <p:cNvSpPr>
            <a:spLocks noGrp="1"/>
          </p:cNvSpPr>
          <p:nvPr>
            <p:ph type="sldNum" sz="quarter" idx="4"/>
          </p:nvPr>
        </p:nvSpPr>
        <p:spPr/>
        <p:txBody>
          <a:bodyPr/>
          <a:lstStyle/>
          <a:p>
            <a:fld id="{6A6D9FA1-99C7-4910-8E32-B85D378B0060}" type="slidenum">
              <a:rPr lang="en-GB" smtClean="0"/>
              <a:pPr/>
              <a:t>2</a:t>
            </a:fld>
            <a:endParaRPr lang="en-GB"/>
          </a:p>
        </p:txBody>
      </p:sp>
    </p:spTree>
    <p:extLst>
      <p:ext uri="{BB962C8B-B14F-4D97-AF65-F5344CB8AC3E}">
        <p14:creationId xmlns:p14="http://schemas.microsoft.com/office/powerpoint/2010/main" val="1631719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919" y="175544"/>
            <a:ext cx="7970340" cy="457200"/>
          </a:xfrm>
        </p:spPr>
        <p:txBody>
          <a:bodyPr/>
          <a:lstStyle/>
          <a:p>
            <a:r>
              <a:rPr lang="fr-FR" sz="2800" dirty="0" smtClean="0"/>
              <a:t>S2.3 </a:t>
            </a:r>
            <a:r>
              <a:rPr lang="en-US" sz="2800" dirty="0" smtClean="0"/>
              <a:t>IC Relevant </a:t>
            </a:r>
            <a:r>
              <a:rPr lang="en-US" sz="2800" dirty="0"/>
              <a:t>Physics Topics</a:t>
            </a:r>
          </a:p>
        </p:txBody>
      </p:sp>
      <p:sp>
        <p:nvSpPr>
          <p:cNvPr id="3" name="Espace réservé du contenu 2"/>
          <p:cNvSpPr>
            <a:spLocks noGrp="1"/>
          </p:cNvSpPr>
          <p:nvPr>
            <p:ph idx="1"/>
          </p:nvPr>
        </p:nvSpPr>
        <p:spPr>
          <a:xfrm>
            <a:off x="186108" y="769400"/>
            <a:ext cx="9031044" cy="4896544"/>
          </a:xfrm>
        </p:spPr>
        <p:txBody>
          <a:bodyPr>
            <a:normAutofit/>
          </a:bodyPr>
          <a:lstStyle/>
          <a:p>
            <a:r>
              <a:rPr lang="en-US" sz="2400" b="1" dirty="0" smtClean="0"/>
              <a:t>Friday 6</a:t>
            </a:r>
            <a:r>
              <a:rPr lang="en-US" sz="2400" b="1" baseline="30000" dirty="0" smtClean="0"/>
              <a:t>th</a:t>
            </a:r>
            <a:r>
              <a:rPr lang="en-US" sz="2400" b="1" dirty="0" smtClean="0"/>
              <a:t> </a:t>
            </a:r>
            <a:r>
              <a:rPr lang="en-US" sz="2400" b="1" dirty="0"/>
              <a:t>10h30 – 12h30 </a:t>
            </a:r>
            <a:endParaRPr lang="en-US" sz="2400" b="1" dirty="0" smtClean="0"/>
          </a:p>
        </p:txBody>
      </p:sp>
      <p:sp>
        <p:nvSpPr>
          <p:cNvPr id="4" name="Espace réservé du pied de page 3"/>
          <p:cNvSpPr>
            <a:spLocks noGrp="1"/>
          </p:cNvSpPr>
          <p:nvPr>
            <p:ph type="ftr" sz="quarter" idx="11"/>
          </p:nvPr>
        </p:nvSpPr>
        <p:spPr/>
        <p:txBody>
          <a:bodyPr/>
          <a:lstStyle/>
          <a:p>
            <a:pPr algn="r"/>
            <a:r>
              <a:rPr lang="en-GB"/>
              <a:t>G Falchetto - WPSA General Science Meeting - 4/05/2022</a:t>
            </a:r>
          </a:p>
        </p:txBody>
      </p:sp>
      <p:sp>
        <p:nvSpPr>
          <p:cNvPr id="5" name="Espace réservé du numéro de diapositive 4"/>
          <p:cNvSpPr>
            <a:spLocks noGrp="1"/>
          </p:cNvSpPr>
          <p:nvPr>
            <p:ph type="sldNum" sz="quarter" idx="4"/>
          </p:nvPr>
        </p:nvSpPr>
        <p:spPr/>
        <p:txBody>
          <a:bodyPr/>
          <a:lstStyle/>
          <a:p>
            <a:fld id="{6A6D9FA1-99C7-4910-8E32-B85D378B0060}" type="slidenum">
              <a:rPr lang="en-GB" smtClean="0"/>
              <a:pPr/>
              <a:t>3</a:t>
            </a:fld>
            <a:endParaRPr lang="en-GB"/>
          </a:p>
        </p:txBody>
      </p:sp>
      <p:pic>
        <p:nvPicPr>
          <p:cNvPr id="8" name="Image 7"/>
          <p:cNvPicPr>
            <a:picLocks noChangeAspect="1"/>
          </p:cNvPicPr>
          <p:nvPr/>
        </p:nvPicPr>
        <p:blipFill rotWithShape="1">
          <a:blip r:embed="rId2"/>
          <a:srcRect r="16394"/>
          <a:stretch/>
        </p:blipFill>
        <p:spPr>
          <a:xfrm>
            <a:off x="362929" y="1328019"/>
            <a:ext cx="6586745" cy="5054493"/>
          </a:xfrm>
          <a:prstGeom prst="rect">
            <a:avLst/>
          </a:prstGeom>
        </p:spPr>
      </p:pic>
      <p:sp>
        <p:nvSpPr>
          <p:cNvPr id="11" name="Accolade fermante 10"/>
          <p:cNvSpPr/>
          <p:nvPr/>
        </p:nvSpPr>
        <p:spPr>
          <a:xfrm>
            <a:off x="7015194" y="1960504"/>
            <a:ext cx="195916" cy="1983431"/>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ccolade fermante 11"/>
          <p:cNvSpPr/>
          <p:nvPr/>
        </p:nvSpPr>
        <p:spPr>
          <a:xfrm>
            <a:off x="7145590" y="3359649"/>
            <a:ext cx="433079" cy="3022863"/>
          </a:xfrm>
          <a:prstGeom prst="rightBrace">
            <a:avLst>
              <a:gd name="adj1" fmla="val 0"/>
              <a:gd name="adj2" fmla="val 50364"/>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ZoneTexte 12"/>
          <p:cNvSpPr txBox="1"/>
          <p:nvPr/>
        </p:nvSpPr>
        <p:spPr>
          <a:xfrm>
            <a:off x="7578669" y="4440699"/>
            <a:ext cx="1256049" cy="923330"/>
          </a:xfrm>
          <a:prstGeom prst="rect">
            <a:avLst/>
          </a:prstGeom>
          <a:noFill/>
        </p:spPr>
        <p:txBody>
          <a:bodyPr wrap="none" rtlCol="0">
            <a:spAutoFit/>
          </a:bodyPr>
          <a:lstStyle/>
          <a:p>
            <a:pPr algn="ctr"/>
            <a:r>
              <a:rPr lang="fr-FR" dirty="0">
                <a:solidFill>
                  <a:srgbClr val="4F81BD"/>
                </a:solidFill>
              </a:rPr>
              <a:t>MHD: </a:t>
            </a:r>
          </a:p>
          <a:p>
            <a:pPr algn="ctr"/>
            <a:r>
              <a:rPr lang="fr-FR" dirty="0" err="1">
                <a:solidFill>
                  <a:srgbClr val="4F81BD"/>
                </a:solidFill>
              </a:rPr>
              <a:t>Runaway</a:t>
            </a:r>
            <a:endParaRPr lang="fr-FR" dirty="0">
              <a:solidFill>
                <a:srgbClr val="4F81BD"/>
              </a:solidFill>
            </a:endParaRPr>
          </a:p>
          <a:p>
            <a:pPr algn="ctr"/>
            <a:r>
              <a:rPr lang="fr-FR" dirty="0">
                <a:solidFill>
                  <a:srgbClr val="4F81BD"/>
                </a:solidFill>
              </a:rPr>
              <a:t>Disruptions</a:t>
            </a:r>
            <a:endParaRPr lang="en-US" dirty="0">
              <a:solidFill>
                <a:srgbClr val="4F81BD"/>
              </a:solidFill>
            </a:endParaRPr>
          </a:p>
        </p:txBody>
      </p:sp>
      <p:sp>
        <p:nvSpPr>
          <p:cNvPr id="15" name="ZoneTexte 14"/>
          <p:cNvSpPr txBox="1"/>
          <p:nvPr/>
        </p:nvSpPr>
        <p:spPr>
          <a:xfrm>
            <a:off x="7261115" y="2681394"/>
            <a:ext cx="418704" cy="369332"/>
          </a:xfrm>
          <a:prstGeom prst="rect">
            <a:avLst/>
          </a:prstGeom>
          <a:noFill/>
        </p:spPr>
        <p:txBody>
          <a:bodyPr wrap="none" rtlCol="0">
            <a:spAutoFit/>
          </a:bodyPr>
          <a:lstStyle/>
          <a:p>
            <a:r>
              <a:rPr lang="fr-FR" dirty="0"/>
              <a:t>IC </a:t>
            </a:r>
            <a:endParaRPr lang="en-US" dirty="0"/>
          </a:p>
        </p:txBody>
      </p:sp>
    </p:spTree>
    <p:extLst>
      <p:ext uri="{BB962C8B-B14F-4D97-AF65-F5344CB8AC3E}">
        <p14:creationId xmlns:p14="http://schemas.microsoft.com/office/powerpoint/2010/main" val="3527310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extLst>
              <p:ext uri="{D42A27DB-BD31-4B8C-83A1-F6EECF244321}">
                <p14:modId xmlns:p14="http://schemas.microsoft.com/office/powerpoint/2010/main" val="1456091507"/>
              </p:ext>
            </p:extLst>
          </p:nvPr>
        </p:nvGraphicFramePr>
        <p:xfrm>
          <a:off x="87325" y="743867"/>
          <a:ext cx="9056676" cy="5285392"/>
        </p:xfrm>
        <a:graphic>
          <a:graphicData uri="http://schemas.openxmlformats.org/drawingml/2006/table">
            <a:tbl>
              <a:tblPr firstRow="1">
                <a:tableStyleId>{5C22544A-7EE6-4342-B048-85BDC9FD1C3A}</a:tableStyleId>
              </a:tblPr>
              <a:tblGrid>
                <a:gridCol w="1591094">
                  <a:extLst>
                    <a:ext uri="{9D8B030D-6E8A-4147-A177-3AD203B41FA5}">
                      <a16:colId xmlns:a16="http://schemas.microsoft.com/office/drawing/2014/main" val="1926802474"/>
                    </a:ext>
                  </a:extLst>
                </a:gridCol>
                <a:gridCol w="4934981">
                  <a:extLst>
                    <a:ext uri="{9D8B030D-6E8A-4147-A177-3AD203B41FA5}">
                      <a16:colId xmlns:a16="http://schemas.microsoft.com/office/drawing/2014/main" val="552499959"/>
                    </a:ext>
                  </a:extLst>
                </a:gridCol>
                <a:gridCol w="2530601">
                  <a:extLst>
                    <a:ext uri="{9D8B030D-6E8A-4147-A177-3AD203B41FA5}">
                      <a16:colId xmlns:a16="http://schemas.microsoft.com/office/drawing/2014/main" val="2942017614"/>
                    </a:ext>
                  </a:extLst>
                </a:gridCol>
              </a:tblGrid>
              <a:tr h="0">
                <a:tc>
                  <a:txBody>
                    <a:bodyPr/>
                    <a:lstStyle/>
                    <a:p>
                      <a:pPr algn="l" fontAlgn="t"/>
                      <a:r>
                        <a:rPr lang="fr-FR" sz="1800" b="1" u="none" strike="noStrike" kern="1200">
                          <a:solidFill>
                            <a:schemeClr val="lt1"/>
                          </a:solidFill>
                          <a:effectLst/>
                          <a:latin typeface="+mn-lt"/>
                          <a:ea typeface="+mn-ea"/>
                          <a:cs typeface="+mn-cs"/>
                        </a:rPr>
                        <a:t>TOPIC</a:t>
                      </a:r>
                      <a:endParaRPr lang="en-US" sz="1800" b="1" u="none" strike="noStrike" kern="1200">
                        <a:solidFill>
                          <a:schemeClr val="lt1"/>
                        </a:solidFill>
                        <a:effectLst/>
                        <a:latin typeface="+mn-lt"/>
                        <a:ea typeface="+mn-ea"/>
                        <a:cs typeface="+mn-cs"/>
                      </a:endParaRPr>
                    </a:p>
                  </a:txBody>
                  <a:tcPr marL="0" marR="0" marT="0" marB="0"/>
                </a:tc>
                <a:tc>
                  <a:txBody>
                    <a:bodyPr/>
                    <a:lstStyle/>
                    <a:p>
                      <a:pPr algn="l" fontAlgn="t"/>
                      <a:r>
                        <a:rPr lang="fr-FR" sz="1800" u="none" strike="noStrike" dirty="0" err="1">
                          <a:effectLst/>
                          <a:latin typeface="+mn-lt"/>
                        </a:rPr>
                        <a:t>Deliverable</a:t>
                      </a:r>
                      <a:r>
                        <a:rPr lang="fr-FR" sz="1800" u="none" strike="noStrike" dirty="0">
                          <a:effectLst/>
                          <a:latin typeface="+mn-lt"/>
                        </a:rPr>
                        <a:t> 2022</a:t>
                      </a:r>
                      <a:endParaRPr lang="en-US" sz="1800" b="1" i="0" u="none" strike="noStrike" dirty="0">
                        <a:solidFill>
                          <a:srgbClr val="000000"/>
                        </a:solidFill>
                        <a:effectLst/>
                        <a:latin typeface="+mn-lt"/>
                      </a:endParaRPr>
                    </a:p>
                  </a:txBody>
                  <a:tcPr marL="0" marR="0" marT="0" marB="0"/>
                </a:tc>
                <a:tc>
                  <a:txBody>
                    <a:bodyPr/>
                    <a:lstStyle/>
                    <a:p>
                      <a:pPr algn="l" fontAlgn="t"/>
                      <a:r>
                        <a:rPr lang="fr-FR" sz="1800" u="none" strike="noStrike">
                          <a:effectLst/>
                          <a:latin typeface="+mn-lt"/>
                        </a:rPr>
                        <a:t>Del </a:t>
                      </a:r>
                      <a:r>
                        <a:rPr lang="fr-FR" sz="1800" u="none" strike="noStrike" err="1">
                          <a:effectLst/>
                          <a:latin typeface="+mn-lt"/>
                        </a:rPr>
                        <a:t>Owner</a:t>
                      </a:r>
                      <a:r>
                        <a:rPr lang="fr-FR" sz="1800" u="none" strike="noStrike">
                          <a:effectLst/>
                          <a:latin typeface="+mn-lt"/>
                        </a:rPr>
                        <a:t> / Team</a:t>
                      </a:r>
                      <a:endParaRPr lang="en-US" sz="1800" b="1" i="0" u="none" strike="noStrike">
                        <a:solidFill>
                          <a:schemeClr val="tx1"/>
                        </a:solidFill>
                        <a:effectLst/>
                        <a:latin typeface="+mn-lt"/>
                      </a:endParaRPr>
                    </a:p>
                  </a:txBody>
                  <a:tcPr marL="0" marR="0" marT="0" marB="0"/>
                </a:tc>
                <a:extLst>
                  <a:ext uri="{0D108BD9-81ED-4DB2-BD59-A6C34878D82A}">
                    <a16:rowId xmlns:a16="http://schemas.microsoft.com/office/drawing/2014/main" val="2090351675"/>
                  </a:ext>
                </a:extLst>
              </a:tr>
              <a:tr h="185035">
                <a:tc>
                  <a:txBody>
                    <a:bodyPr/>
                    <a:lstStyle/>
                    <a:p>
                      <a:pPr algn="ctr" fontAlgn="t"/>
                      <a:r>
                        <a:rPr lang="fr-FR" sz="1600" b="1" i="0" u="none" strike="noStrike" dirty="0">
                          <a:solidFill>
                            <a:schemeClr val="tx1"/>
                          </a:solidFill>
                          <a:effectLst/>
                          <a:latin typeface="+mn-lt"/>
                        </a:rPr>
                        <a:t>ECWC </a:t>
                      </a:r>
                      <a:r>
                        <a:rPr lang="fr-FR" sz="1600" b="1" i="0" u="none" strike="noStrike" dirty="0" err="1">
                          <a:solidFill>
                            <a:schemeClr val="tx1"/>
                          </a:solidFill>
                          <a:effectLst/>
                          <a:latin typeface="+mn-lt"/>
                        </a:rPr>
                        <a:t>modelling</a:t>
                      </a:r>
                      <a:endParaRPr lang="en-US" sz="1600" b="1" i="0" u="none" strike="noStrike" dirty="0">
                        <a:solidFill>
                          <a:schemeClr val="tx1"/>
                        </a:solidFill>
                        <a:effectLst/>
                        <a:latin typeface="+mn-lt"/>
                      </a:endParaRPr>
                    </a:p>
                  </a:txBody>
                  <a:tcPr marL="7620" marR="7620" marT="7620" anchor="ctr">
                    <a:solidFill>
                      <a:schemeClr val="accent6">
                        <a:lumMod val="20000"/>
                        <a:lumOff val="80000"/>
                      </a:schemeClr>
                    </a:solidFill>
                  </a:tcPr>
                </a:tc>
                <a:tc>
                  <a:txBody>
                    <a:bodyPr/>
                    <a:lstStyle/>
                    <a:p>
                      <a:pPr algn="l" fontAlgn="t"/>
                      <a:r>
                        <a:rPr lang="en-US" sz="1600" b="0" i="0" u="none" strike="noStrike" dirty="0">
                          <a:solidFill>
                            <a:schemeClr val="tx1"/>
                          </a:solidFill>
                          <a:effectLst/>
                          <a:latin typeface="+mn-lt"/>
                        </a:rPr>
                        <a:t>Report on the </a:t>
                      </a:r>
                      <a:r>
                        <a:rPr lang="en-US" sz="1600" b="1" i="0" u="none" strike="noStrike" dirty="0">
                          <a:solidFill>
                            <a:schemeClr val="tx1"/>
                          </a:solidFill>
                          <a:effectLst/>
                          <a:latin typeface="+mn-lt"/>
                        </a:rPr>
                        <a:t>validation of ECWC code </a:t>
                      </a:r>
                      <a:r>
                        <a:rPr lang="en-US" sz="1600" b="0" i="0" u="none" strike="noStrike" dirty="0">
                          <a:solidFill>
                            <a:schemeClr val="tx1"/>
                          </a:solidFill>
                          <a:effectLst/>
                          <a:latin typeface="+mn-lt"/>
                        </a:rPr>
                        <a:t>(TOMATOR-1D)</a:t>
                      </a:r>
                      <a:r>
                        <a:rPr lang="en-US" sz="1600" b="0" i="0" u="none" strike="noStrike" baseline="0" dirty="0">
                          <a:solidFill>
                            <a:schemeClr val="tx1"/>
                          </a:solidFill>
                          <a:effectLst/>
                          <a:latin typeface="+mn-lt"/>
                        </a:rPr>
                        <a:t> </a:t>
                      </a:r>
                      <a:r>
                        <a:rPr lang="en-US" sz="1600" b="0" i="0" u="none" strike="noStrike" dirty="0">
                          <a:solidFill>
                            <a:schemeClr val="tx1"/>
                          </a:solidFill>
                          <a:effectLst/>
                          <a:latin typeface="+mn-lt"/>
                        </a:rPr>
                        <a:t>on the first data from JT-60SA Integrated Commissioning</a:t>
                      </a:r>
                    </a:p>
                  </a:txBody>
                  <a:tcPr anchor="ctr">
                    <a:solidFill>
                      <a:schemeClr val="accent6">
                        <a:lumMod val="20000"/>
                        <a:lumOff val="80000"/>
                      </a:schemeClr>
                    </a:solidFill>
                  </a:tcPr>
                </a:tc>
                <a:tc>
                  <a:txBody>
                    <a:bodyPr/>
                    <a:lstStyle/>
                    <a:p>
                      <a:pPr algn="l" fontAlgn="t"/>
                      <a:r>
                        <a:rPr lang="en-US" sz="1600" b="1" u="none" strike="noStrike" dirty="0">
                          <a:solidFill>
                            <a:schemeClr val="tx1"/>
                          </a:solidFill>
                          <a:effectLst/>
                          <a:latin typeface="+mn-lt"/>
                        </a:rPr>
                        <a:t>J Buermans </a:t>
                      </a:r>
                      <a:r>
                        <a:rPr lang="en-US" sz="1600" b="0" u="none" strike="noStrike" dirty="0">
                          <a:solidFill>
                            <a:schemeClr val="tx1"/>
                          </a:solidFill>
                          <a:effectLst/>
                          <a:latin typeface="+mn-lt"/>
                        </a:rPr>
                        <a:t>(LPP-ERM-KMS)</a:t>
                      </a:r>
                      <a:endParaRPr lang="en-US" sz="1600" b="0" i="0" u="none" strike="noStrike" dirty="0">
                        <a:solidFill>
                          <a:schemeClr val="tx1"/>
                        </a:solidFill>
                        <a:effectLst/>
                        <a:latin typeface="+mn-lt"/>
                      </a:endParaRPr>
                    </a:p>
                  </a:txBody>
                  <a:tcPr>
                    <a:solidFill>
                      <a:schemeClr val="accent6">
                        <a:lumMod val="20000"/>
                        <a:lumOff val="80000"/>
                      </a:schemeClr>
                    </a:solidFill>
                  </a:tcPr>
                </a:tc>
                <a:extLst>
                  <a:ext uri="{0D108BD9-81ED-4DB2-BD59-A6C34878D82A}">
                    <a16:rowId xmlns:a16="http://schemas.microsoft.com/office/drawing/2014/main" val="823915188"/>
                  </a:ext>
                </a:extLst>
              </a:tr>
              <a:tr h="370069">
                <a:tc>
                  <a:txBody>
                    <a:bodyPr/>
                    <a:lstStyle/>
                    <a:p>
                      <a:pPr algn="ctr" fontAlgn="t"/>
                      <a:r>
                        <a:rPr lang="fr-FR" sz="1600" b="1" i="0" u="none" strike="noStrike" dirty="0">
                          <a:solidFill>
                            <a:schemeClr val="tx1"/>
                          </a:solidFill>
                          <a:effectLst/>
                          <a:latin typeface="+mn-lt"/>
                        </a:rPr>
                        <a:t>Breakdown</a:t>
                      </a:r>
                      <a:r>
                        <a:rPr lang="fr-FR" sz="1600" b="1" i="0" u="none" strike="noStrike" baseline="0" dirty="0">
                          <a:solidFill>
                            <a:schemeClr val="tx1"/>
                          </a:solidFill>
                          <a:effectLst/>
                          <a:latin typeface="+mn-lt"/>
                        </a:rPr>
                        <a:t> </a:t>
                      </a:r>
                      <a:r>
                        <a:rPr lang="fr-FR" sz="1600" b="1" i="0" u="none" strike="noStrike" dirty="0" err="1">
                          <a:solidFill>
                            <a:schemeClr val="tx1"/>
                          </a:solidFill>
                          <a:effectLst/>
                          <a:latin typeface="+mn-lt"/>
                        </a:rPr>
                        <a:t>modelling</a:t>
                      </a:r>
                      <a:endParaRPr lang="en-US" sz="1600" b="1" i="0" u="none" strike="noStrike" dirty="0">
                        <a:solidFill>
                          <a:schemeClr val="tx1"/>
                        </a:solidFill>
                        <a:effectLst/>
                        <a:latin typeface="+mn-lt"/>
                      </a:endParaRPr>
                    </a:p>
                  </a:txBody>
                  <a:tcPr marL="0" marR="0" marT="0" marB="0" anchor="ctr">
                    <a:solidFill>
                      <a:schemeClr val="accent6">
                        <a:lumMod val="20000"/>
                        <a:lumOff val="80000"/>
                      </a:schemeClr>
                    </a:solidFill>
                  </a:tcPr>
                </a:tc>
                <a:tc>
                  <a:txBody>
                    <a:bodyPr/>
                    <a:lstStyle/>
                    <a:p>
                      <a:pPr algn="l" fontAlgn="t"/>
                      <a:r>
                        <a:rPr lang="en-US" sz="1600" b="0" i="0" kern="1200" dirty="0">
                          <a:solidFill>
                            <a:schemeClr val="tx1"/>
                          </a:solidFill>
                          <a:effectLst/>
                          <a:latin typeface="+mn-lt"/>
                          <a:ea typeface="+mn-ea"/>
                          <a:cs typeface="+mn-cs"/>
                        </a:rPr>
                        <a:t>Documentation on runs on JT-60SA </a:t>
                      </a:r>
                      <a:r>
                        <a:rPr lang="en-US" sz="1600" b="1" i="0" kern="1200" dirty="0">
                          <a:solidFill>
                            <a:schemeClr val="tx1"/>
                          </a:solidFill>
                          <a:effectLst/>
                          <a:latin typeface="+mn-lt"/>
                          <a:ea typeface="+mn-ea"/>
                          <a:cs typeface="+mn-cs"/>
                        </a:rPr>
                        <a:t>breakdown </a:t>
                      </a:r>
                    </a:p>
                    <a:p>
                      <a:pPr algn="l" fontAlgn="t"/>
                      <a:r>
                        <a:rPr lang="en-US" sz="1600" b="1" i="0" kern="1200" dirty="0">
                          <a:solidFill>
                            <a:schemeClr val="tx1"/>
                          </a:solidFill>
                          <a:effectLst/>
                          <a:latin typeface="+mn-lt"/>
                          <a:ea typeface="+mn-ea"/>
                          <a:cs typeface="+mn-cs"/>
                        </a:rPr>
                        <a:t>using a nonlinear optimization technique. </a:t>
                      </a:r>
                      <a:endParaRPr lang="en-US" sz="1600" b="1" i="0" u="none" strike="noStrike" dirty="0">
                        <a:solidFill>
                          <a:schemeClr val="tx1"/>
                        </a:solidFill>
                        <a:effectLst/>
                        <a:latin typeface="+mn-lt"/>
                      </a:endParaRPr>
                    </a:p>
                  </a:txBody>
                  <a:tcPr anchor="ctr">
                    <a:solidFill>
                      <a:schemeClr val="accent6">
                        <a:lumMod val="20000"/>
                        <a:lumOff val="80000"/>
                      </a:schemeClr>
                    </a:solidFill>
                  </a:tcPr>
                </a:tc>
                <a:tc>
                  <a:txBody>
                    <a:bodyPr/>
                    <a:lstStyle/>
                    <a:p>
                      <a:pPr algn="l" fontAlgn="t"/>
                      <a:r>
                        <a:rPr lang="en-US" sz="1600" b="1" u="none" strike="noStrike" dirty="0">
                          <a:solidFill>
                            <a:schemeClr val="tx1"/>
                          </a:solidFill>
                          <a:effectLst/>
                          <a:latin typeface="+mn-lt"/>
                        </a:rPr>
                        <a:t>Daria Ricci </a:t>
                      </a:r>
                      <a:r>
                        <a:rPr lang="en-US" sz="1600" u="none" strike="noStrike" dirty="0">
                          <a:solidFill>
                            <a:schemeClr val="tx1"/>
                          </a:solidFill>
                          <a:effectLst/>
                          <a:latin typeface="+mn-lt"/>
                        </a:rPr>
                        <a:t>L </a:t>
                      </a:r>
                      <a:r>
                        <a:rPr lang="en-US" sz="1600" u="none" strike="noStrike" dirty="0" smtClean="0">
                          <a:solidFill>
                            <a:schemeClr val="tx1"/>
                          </a:solidFill>
                          <a:effectLst/>
                          <a:latin typeface="+mn-lt"/>
                        </a:rPr>
                        <a:t>Figini M </a:t>
                      </a:r>
                      <a:r>
                        <a:rPr lang="en-US" sz="1600" u="none" strike="noStrike" dirty="0">
                          <a:solidFill>
                            <a:schemeClr val="tx1"/>
                          </a:solidFill>
                          <a:effectLst/>
                          <a:latin typeface="+mn-lt"/>
                        </a:rPr>
                        <a:t>Mattei </a:t>
                      </a:r>
                    </a:p>
                    <a:p>
                      <a:pPr algn="l" fontAlgn="t"/>
                      <a:r>
                        <a:rPr lang="en-US" sz="1600" u="none" strike="noStrike" dirty="0" smtClean="0">
                          <a:solidFill>
                            <a:schemeClr val="tx1"/>
                          </a:solidFill>
                          <a:effectLst/>
                          <a:latin typeface="+mn-lt"/>
                        </a:rPr>
                        <a:t>(ENEA CNR </a:t>
                      </a:r>
                      <a:r>
                        <a:rPr lang="en-US" sz="1600" u="none" strike="noStrike" dirty="0" err="1" smtClean="0">
                          <a:solidFill>
                            <a:schemeClr val="tx1"/>
                          </a:solidFill>
                          <a:effectLst/>
                          <a:latin typeface="+mn-lt"/>
                        </a:rPr>
                        <a:t>Mi</a:t>
                      </a:r>
                      <a:r>
                        <a:rPr lang="en-US" sz="1600" u="none" strike="noStrike" dirty="0" smtClean="0">
                          <a:solidFill>
                            <a:schemeClr val="tx1"/>
                          </a:solidFill>
                          <a:effectLst/>
                          <a:latin typeface="+mn-lt"/>
                        </a:rPr>
                        <a:t>, CREATE</a:t>
                      </a:r>
                      <a:r>
                        <a:rPr lang="en-US" sz="1600" u="none" strike="noStrike" dirty="0">
                          <a:solidFill>
                            <a:schemeClr val="tx1"/>
                          </a:solidFill>
                          <a:effectLst/>
                          <a:latin typeface="+mn-lt"/>
                        </a:rPr>
                        <a:t>)</a:t>
                      </a:r>
                      <a:endParaRPr lang="en-US" sz="1600" b="0" i="0" u="none" strike="noStrike" dirty="0">
                        <a:solidFill>
                          <a:schemeClr val="tx1"/>
                        </a:solidFill>
                        <a:effectLst/>
                        <a:latin typeface="+mn-lt"/>
                      </a:endParaRPr>
                    </a:p>
                  </a:txBody>
                  <a:tcPr>
                    <a:solidFill>
                      <a:schemeClr val="accent6">
                        <a:lumMod val="20000"/>
                        <a:lumOff val="80000"/>
                      </a:schemeClr>
                    </a:solidFill>
                  </a:tcPr>
                </a:tc>
                <a:extLst>
                  <a:ext uri="{0D108BD9-81ED-4DB2-BD59-A6C34878D82A}">
                    <a16:rowId xmlns:a16="http://schemas.microsoft.com/office/drawing/2014/main" val="475683501"/>
                  </a:ext>
                </a:extLst>
              </a:tr>
              <a:tr h="370069">
                <a:tc>
                  <a:txBody>
                    <a:bodyPr/>
                    <a:lstStyle/>
                    <a:p>
                      <a:pPr algn="ctr" fontAlgn="t"/>
                      <a:r>
                        <a:rPr lang="fr-FR" sz="1800" b="1" i="0" u="none" strike="noStrike" kern="1200" dirty="0">
                          <a:solidFill>
                            <a:schemeClr val="tx1"/>
                          </a:solidFill>
                          <a:effectLst/>
                          <a:latin typeface="+mn-lt"/>
                          <a:ea typeface="+mn-ea"/>
                          <a:cs typeface="+mn-cs"/>
                        </a:rPr>
                        <a:t>Visible </a:t>
                      </a:r>
                      <a:r>
                        <a:rPr lang="fr-FR" sz="1800" b="1" i="0" u="none" strike="noStrike" kern="1200" dirty="0" err="1">
                          <a:solidFill>
                            <a:schemeClr val="tx1"/>
                          </a:solidFill>
                          <a:effectLst/>
                          <a:latin typeface="+mn-lt"/>
                          <a:ea typeface="+mn-ea"/>
                          <a:cs typeface="+mn-cs"/>
                        </a:rPr>
                        <a:t>imaging</a:t>
                      </a:r>
                      <a:endParaRPr lang="en-US" sz="1800" b="1" i="0" u="none" strike="noStrike" kern="1200" dirty="0">
                        <a:solidFill>
                          <a:schemeClr val="tx1"/>
                        </a:solidFill>
                        <a:effectLst/>
                        <a:latin typeface="+mn-lt"/>
                        <a:ea typeface="+mn-ea"/>
                        <a:cs typeface="+mn-cs"/>
                      </a:endParaRPr>
                    </a:p>
                  </a:txBody>
                  <a:tcPr marL="7620" marR="7620" marT="7620" anchor="ctr">
                    <a:solidFill>
                      <a:schemeClr val="accent6">
                        <a:lumMod val="20000"/>
                        <a:lumOff val="80000"/>
                      </a:schemeClr>
                    </a:solidFill>
                  </a:tcPr>
                </a:tc>
                <a:tc>
                  <a:txBody>
                    <a:bodyPr/>
                    <a:lstStyle/>
                    <a:p>
                      <a:pPr algn="l" fontAlgn="t"/>
                      <a:r>
                        <a:rPr lang="en-US" sz="1600" b="0" i="0" u="none" strike="noStrike" dirty="0">
                          <a:solidFill>
                            <a:srgbClr val="000000"/>
                          </a:solidFill>
                          <a:effectLst/>
                          <a:latin typeface="+mn-lt"/>
                        </a:rPr>
                        <a:t>Feasibility study of </a:t>
                      </a:r>
                      <a:r>
                        <a:rPr lang="en-US" sz="1600" b="1" i="0" u="none" strike="noStrike" dirty="0">
                          <a:solidFill>
                            <a:srgbClr val="000000"/>
                          </a:solidFill>
                          <a:effectLst/>
                          <a:latin typeface="+mn-lt"/>
                        </a:rPr>
                        <a:t>tomographic inversion </a:t>
                      </a:r>
                      <a:r>
                        <a:rPr lang="en-US" sz="1600" b="0" i="0" u="none" strike="noStrike" dirty="0">
                          <a:solidFill>
                            <a:srgbClr val="000000"/>
                          </a:solidFill>
                          <a:effectLst/>
                          <a:latin typeface="+mn-lt"/>
                        </a:rPr>
                        <a:t>for characterizing runaways in plasma conditions relevant for JT-60SA</a:t>
                      </a:r>
                    </a:p>
                  </a:txBody>
                  <a:tcPr>
                    <a:solidFill>
                      <a:schemeClr val="accent6">
                        <a:lumMod val="20000"/>
                        <a:lumOff val="80000"/>
                      </a:schemeClr>
                    </a:solidFill>
                  </a:tcPr>
                </a:tc>
                <a:tc>
                  <a:txBody>
                    <a:bodyPr/>
                    <a:lstStyle/>
                    <a:p>
                      <a:pPr algn="l" fontAlgn="t"/>
                      <a:r>
                        <a:rPr lang="en-US" sz="1600" b="1" u="none" strike="noStrike" dirty="0">
                          <a:solidFill>
                            <a:schemeClr val="tx1"/>
                          </a:solidFill>
                          <a:effectLst/>
                          <a:latin typeface="+mn-lt"/>
                        </a:rPr>
                        <a:t>J Cavalier </a:t>
                      </a:r>
                      <a:r>
                        <a:rPr lang="en-US" sz="1600" b="0" u="none" strike="noStrike" dirty="0">
                          <a:solidFill>
                            <a:schemeClr val="tx1"/>
                          </a:solidFill>
                          <a:effectLst/>
                          <a:latin typeface="+mn-lt"/>
                        </a:rPr>
                        <a:t>J Svoboda (IPP.CR)</a:t>
                      </a:r>
                      <a:endParaRPr lang="en-US" sz="1600" b="0" i="0" u="none" strike="noStrike" dirty="0">
                        <a:solidFill>
                          <a:schemeClr val="tx1"/>
                        </a:solidFill>
                        <a:effectLst/>
                        <a:latin typeface="+mn-lt"/>
                      </a:endParaRPr>
                    </a:p>
                  </a:txBody>
                  <a:tcPr>
                    <a:solidFill>
                      <a:schemeClr val="accent6">
                        <a:lumMod val="20000"/>
                        <a:lumOff val="80000"/>
                      </a:schemeClr>
                    </a:solidFill>
                  </a:tcPr>
                </a:tc>
                <a:extLst>
                  <a:ext uri="{0D108BD9-81ED-4DB2-BD59-A6C34878D82A}">
                    <a16:rowId xmlns:a16="http://schemas.microsoft.com/office/drawing/2014/main" val="44315023"/>
                  </a:ext>
                </a:extLst>
              </a:tr>
              <a:tr h="652432">
                <a:tc rowSpan="2">
                  <a:txBody>
                    <a:bodyPr/>
                    <a:lstStyle/>
                    <a:p>
                      <a:pPr algn="ctr" fontAlgn="ctr"/>
                      <a:r>
                        <a:rPr lang="en-US" sz="1600" b="1" u="none" strike="noStrike" dirty="0">
                          <a:effectLst/>
                          <a:latin typeface="+mn-lt"/>
                        </a:rPr>
                        <a:t>MHD and control </a:t>
                      </a:r>
                      <a:endParaRPr lang="en-US" sz="1600" b="1" i="0" u="none" strike="noStrike" dirty="0">
                        <a:solidFill>
                          <a:srgbClr val="000000"/>
                        </a:solidFill>
                        <a:effectLst/>
                        <a:latin typeface="+mn-lt"/>
                      </a:endParaRPr>
                    </a:p>
                  </a:txBody>
                  <a:tcPr marL="0" marR="0" marT="0" marB="0" anchor="ctr">
                    <a:solidFill>
                      <a:schemeClr val="tx2">
                        <a:lumMod val="20000"/>
                        <a:lumOff val="80000"/>
                      </a:schemeClr>
                    </a:solidFill>
                  </a:tcPr>
                </a:tc>
                <a:tc>
                  <a:txBody>
                    <a:bodyPr/>
                    <a:lstStyle/>
                    <a:p>
                      <a:pPr algn="l"/>
                      <a:r>
                        <a:rPr lang="en-US" sz="1600" b="0" i="0" kern="1200" dirty="0">
                          <a:solidFill>
                            <a:schemeClr val="dk1"/>
                          </a:solidFill>
                          <a:effectLst/>
                          <a:latin typeface="+mn-lt"/>
                          <a:ea typeface="+mn-ea"/>
                          <a:cs typeface="+mn-cs"/>
                        </a:rPr>
                        <a:t>Estimate of </a:t>
                      </a:r>
                      <a:r>
                        <a:rPr lang="en-US" sz="1600" b="1" i="0" kern="1200" dirty="0">
                          <a:solidFill>
                            <a:schemeClr val="dk1"/>
                          </a:solidFill>
                          <a:effectLst/>
                          <a:latin typeface="+mn-lt"/>
                          <a:ea typeface="+mn-ea"/>
                          <a:cs typeface="+mn-cs"/>
                        </a:rPr>
                        <a:t>heat load levels and distributions caused by REs </a:t>
                      </a:r>
                      <a:r>
                        <a:rPr lang="en-US" sz="1600" b="0" i="0" kern="1200" dirty="0" smtClean="0">
                          <a:solidFill>
                            <a:schemeClr val="dk1"/>
                          </a:solidFill>
                          <a:effectLst/>
                          <a:latin typeface="+mn-lt"/>
                          <a:ea typeface="+mn-ea"/>
                          <a:cs typeface="+mn-cs"/>
                        </a:rPr>
                        <a:t>via </a:t>
                      </a:r>
                      <a:r>
                        <a:rPr lang="en-US" sz="1600" b="0" i="0" kern="1200" dirty="0">
                          <a:solidFill>
                            <a:schemeClr val="dk1"/>
                          </a:solidFill>
                          <a:effectLst/>
                          <a:latin typeface="+mn-lt"/>
                          <a:ea typeface="+mn-ea"/>
                          <a:cs typeface="+mn-cs"/>
                        </a:rPr>
                        <a:t>a workflow coupling particle tracing codes to FLUKA.</a:t>
                      </a:r>
                      <a:endParaRPr lang="en-US" sz="1600" dirty="0">
                        <a:latin typeface="+mn-lt"/>
                      </a:endParaRPr>
                    </a:p>
                  </a:txBody>
                  <a:tcPr anchor="ctr">
                    <a:solidFill>
                      <a:schemeClr val="tx2">
                        <a:lumMod val="20000"/>
                        <a:lumOff val="80000"/>
                      </a:schemeClr>
                    </a:solidFill>
                  </a:tcPr>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US" sz="1600" b="1" u="none" strike="noStrike" dirty="0">
                          <a:solidFill>
                            <a:schemeClr val="tx1"/>
                          </a:solidFill>
                          <a:effectLst/>
                          <a:latin typeface="+mn-lt"/>
                        </a:rPr>
                        <a:t>J Caloud </a:t>
                      </a:r>
                      <a:r>
                        <a:rPr lang="fr-FR" sz="1600" b="0" i="0" u="none" strike="noStrike" baseline="0" dirty="0">
                          <a:solidFill>
                            <a:schemeClr val="tx1"/>
                          </a:solidFill>
                          <a:effectLst/>
                          <a:latin typeface="+mn-lt"/>
                        </a:rPr>
                        <a:t>A Casolari</a:t>
                      </a:r>
                      <a:endParaRPr lang="en-US" sz="1600" b="1" u="none" strike="noStrike" dirty="0">
                        <a:solidFill>
                          <a:schemeClr val="tx1"/>
                        </a:solidFill>
                        <a:effectLst/>
                        <a:latin typeface="+mn-lt"/>
                      </a:endParaRPr>
                    </a:p>
                    <a:p>
                      <a:pPr algn="l" fontAlgn="t"/>
                      <a:r>
                        <a:rPr lang="fr-FR" sz="1600" b="0" i="0" u="none" strike="noStrike" dirty="0">
                          <a:solidFill>
                            <a:schemeClr val="tx1"/>
                          </a:solidFill>
                          <a:effectLst/>
                          <a:latin typeface="+mn-lt"/>
                        </a:rPr>
                        <a:t>E</a:t>
                      </a:r>
                      <a:r>
                        <a:rPr lang="fr-FR" sz="1600" b="0" i="0" u="none" strike="noStrike" baseline="0" dirty="0">
                          <a:solidFill>
                            <a:schemeClr val="tx1"/>
                          </a:solidFill>
                          <a:effectLst/>
                          <a:latin typeface="+mn-lt"/>
                        </a:rPr>
                        <a:t> Macusova (IPP.CR)</a:t>
                      </a:r>
                    </a:p>
                  </a:txBody>
                  <a:tcPr anchor="ctr">
                    <a:solidFill>
                      <a:schemeClr val="tx2">
                        <a:lumMod val="20000"/>
                        <a:lumOff val="80000"/>
                      </a:schemeClr>
                    </a:solidFill>
                  </a:tcPr>
                </a:tc>
                <a:extLst>
                  <a:ext uri="{0D108BD9-81ED-4DB2-BD59-A6C34878D82A}">
                    <a16:rowId xmlns:a16="http://schemas.microsoft.com/office/drawing/2014/main" val="1306672466"/>
                  </a:ext>
                </a:extLst>
              </a:tr>
              <a:tr h="652432">
                <a:tc vMerge="1">
                  <a:txBody>
                    <a:bodyPr/>
                    <a:lstStyle/>
                    <a:p>
                      <a:pPr algn="l" fontAlgn="ctr"/>
                      <a:endParaRPr lang="en-US" sz="1600" b="1" i="0" u="none" strike="noStrike">
                        <a:solidFill>
                          <a:srgbClr val="000000"/>
                        </a:solidFill>
                        <a:effectLst/>
                        <a:latin typeface="+mn-lt"/>
                      </a:endParaRPr>
                    </a:p>
                  </a:txBody>
                  <a:tcPr marL="0" marR="0" marT="0" marB="0" anchor="ctr">
                    <a:solidFill>
                      <a:schemeClr val="tx2">
                        <a:lumMod val="20000"/>
                        <a:lumOff val="80000"/>
                      </a:schemeClr>
                    </a:solidFill>
                  </a:tcPr>
                </a:tc>
                <a:tc>
                  <a:txBody>
                    <a:bodyPr/>
                    <a:lstStyle/>
                    <a:p>
                      <a:pPr algn="l" fontAlgn="t"/>
                      <a:r>
                        <a:rPr lang="en-US" sz="1600" b="1" i="0" u="none" strike="noStrike" dirty="0">
                          <a:solidFill>
                            <a:srgbClr val="000000"/>
                          </a:solidFill>
                          <a:effectLst/>
                          <a:latin typeface="+mn-lt"/>
                        </a:rPr>
                        <a:t>Validation of disruption modelling tools </a:t>
                      </a:r>
                      <a:r>
                        <a:rPr lang="en-US" sz="1600" b="0" i="0" u="none" strike="noStrike" dirty="0">
                          <a:solidFill>
                            <a:srgbClr val="000000"/>
                          </a:solidFill>
                          <a:effectLst/>
                          <a:latin typeface="+mn-lt"/>
                        </a:rPr>
                        <a:t>(CarMa0NL-CARIDDI) </a:t>
                      </a:r>
                      <a:r>
                        <a:rPr lang="en-US" sz="1600" b="0" i="0" u="none" strike="noStrike" dirty="0" smtClean="0">
                          <a:solidFill>
                            <a:srgbClr val="000000"/>
                          </a:solidFill>
                          <a:effectLst/>
                          <a:latin typeface="+mn-lt"/>
                        </a:rPr>
                        <a:t>on </a:t>
                      </a:r>
                      <a:r>
                        <a:rPr lang="en-US" sz="1600" b="0" i="0" u="none" strike="noStrike" dirty="0">
                          <a:solidFill>
                            <a:srgbClr val="000000"/>
                          </a:solidFill>
                          <a:effectLst/>
                          <a:latin typeface="+mn-lt"/>
                        </a:rPr>
                        <a:t>first JT-60SA mechanical data </a:t>
                      </a:r>
                    </a:p>
                  </a:txBody>
                  <a:tcPr anchor="ctr">
                    <a:solidFill>
                      <a:schemeClr val="tx2">
                        <a:lumMod val="20000"/>
                        <a:lumOff val="80000"/>
                      </a:schemeClr>
                    </a:solidFill>
                  </a:tcPr>
                </a:tc>
                <a:tc>
                  <a:txBody>
                    <a:bodyPr/>
                    <a:lstStyle/>
                    <a:p>
                      <a:pPr algn="l" fontAlgn="t"/>
                      <a:r>
                        <a:rPr lang="en-US" sz="1600" b="1" u="none" strike="noStrike" dirty="0">
                          <a:effectLst/>
                          <a:latin typeface="+mn-lt"/>
                        </a:rPr>
                        <a:t>F Villone </a:t>
                      </a:r>
                      <a:r>
                        <a:rPr lang="en-US" sz="1600" b="0" i="1" u="none" strike="noStrike" dirty="0">
                          <a:effectLst/>
                          <a:latin typeface="+mn-lt"/>
                        </a:rPr>
                        <a:t>et al </a:t>
                      </a:r>
                    </a:p>
                    <a:p>
                      <a:pPr algn="l" fontAlgn="t"/>
                      <a:r>
                        <a:rPr lang="en-US" sz="1600" b="0" i="0" u="none" strike="noStrike" dirty="0">
                          <a:effectLst/>
                          <a:latin typeface="+mn-lt"/>
                        </a:rPr>
                        <a:t>(ENEA CREATE)</a:t>
                      </a:r>
                      <a:endParaRPr lang="en-US" sz="1600" b="0" i="0" u="none" strike="noStrike" dirty="0">
                        <a:solidFill>
                          <a:srgbClr val="006100"/>
                        </a:solidFill>
                        <a:effectLst/>
                        <a:latin typeface="+mn-lt"/>
                      </a:endParaRPr>
                    </a:p>
                  </a:txBody>
                  <a:tcPr anchor="ctr">
                    <a:solidFill>
                      <a:schemeClr val="tx2">
                        <a:lumMod val="20000"/>
                        <a:lumOff val="80000"/>
                      </a:schemeClr>
                    </a:solidFill>
                  </a:tcPr>
                </a:tc>
                <a:extLst>
                  <a:ext uri="{0D108BD9-81ED-4DB2-BD59-A6C34878D82A}">
                    <a16:rowId xmlns:a16="http://schemas.microsoft.com/office/drawing/2014/main" val="3961478548"/>
                  </a:ext>
                </a:extLst>
              </a:tr>
              <a:tr h="652432">
                <a:tc>
                  <a:txBody>
                    <a:bodyPr/>
                    <a:lstStyle/>
                    <a:p>
                      <a:pPr algn="ctr" fontAlgn="t"/>
                      <a:r>
                        <a:rPr lang="fr-FR" sz="1600" b="1" u="none" strike="noStrike" kern="1200" baseline="0" dirty="0">
                          <a:solidFill>
                            <a:schemeClr val="tx1"/>
                          </a:solidFill>
                          <a:effectLst/>
                          <a:latin typeface="+mn-lt"/>
                          <a:ea typeface="+mn-ea"/>
                          <a:cs typeface="+mn-cs"/>
                        </a:rPr>
                        <a:t>Disruption trigger</a:t>
                      </a:r>
                      <a:endParaRPr lang="en-US" sz="1600" b="1" u="none" strike="noStrike" kern="1200" baseline="0" dirty="0">
                        <a:solidFill>
                          <a:schemeClr val="tx1"/>
                        </a:solidFill>
                        <a:effectLst/>
                        <a:latin typeface="+mn-lt"/>
                        <a:ea typeface="+mn-ea"/>
                        <a:cs typeface="+mn-cs"/>
                      </a:endParaRPr>
                    </a:p>
                  </a:txBody>
                  <a:tcPr marL="0" marR="0" marT="0" marB="0" anchor="ctr">
                    <a:solidFill>
                      <a:schemeClr val="tx2">
                        <a:lumMod val="20000"/>
                        <a:lumOff val="80000"/>
                      </a:schemeClr>
                    </a:solidFill>
                  </a:tcPr>
                </a:tc>
                <a:tc>
                  <a:txBody>
                    <a:bodyPr/>
                    <a:lstStyle/>
                    <a:p>
                      <a:pPr algn="l" fontAlgn="t"/>
                      <a:r>
                        <a:rPr lang="en-US" sz="1600" u="none" strike="noStrike" kern="1200" baseline="0" dirty="0">
                          <a:solidFill>
                            <a:schemeClr val="tx1"/>
                          </a:solidFill>
                          <a:effectLst/>
                          <a:latin typeface="+mn-lt"/>
                          <a:ea typeface="+mn-ea"/>
                          <a:cs typeface="+mn-cs"/>
                        </a:rPr>
                        <a:t>Proposal for building parsimonious </a:t>
                      </a:r>
                      <a:r>
                        <a:rPr lang="en-US" sz="1600" b="1" u="none" strike="noStrike" kern="1200" baseline="0" dirty="0">
                          <a:solidFill>
                            <a:schemeClr val="tx1"/>
                          </a:solidFill>
                          <a:effectLst/>
                          <a:latin typeface="+mn-lt"/>
                          <a:ea typeface="+mn-ea"/>
                          <a:cs typeface="+mn-cs"/>
                        </a:rPr>
                        <a:t>disruption mitigation/avoidance triggers</a:t>
                      </a:r>
                    </a:p>
                  </a:txBody>
                  <a:tcPr anchor="ctr">
                    <a:solidFill>
                      <a:schemeClr val="tx2">
                        <a:lumMod val="20000"/>
                        <a:lumOff val="80000"/>
                      </a:schemeClr>
                    </a:solidFill>
                  </a:tcPr>
                </a:tc>
                <a:tc>
                  <a:txBody>
                    <a:bodyPr/>
                    <a:lstStyle/>
                    <a:p>
                      <a:pPr algn="l" fontAlgn="t"/>
                      <a:r>
                        <a:rPr lang="en-US" sz="1600" b="1" u="none" strike="noStrike" dirty="0" err="1">
                          <a:solidFill>
                            <a:schemeClr val="tx1"/>
                          </a:solidFill>
                          <a:effectLst/>
                          <a:latin typeface="+mn-lt"/>
                        </a:rPr>
                        <a:t>Jesùs</a:t>
                      </a:r>
                      <a:r>
                        <a:rPr lang="en-US" sz="1600" b="1" u="none" strike="noStrike" dirty="0">
                          <a:solidFill>
                            <a:schemeClr val="tx1"/>
                          </a:solidFill>
                          <a:effectLst/>
                          <a:latin typeface="+mn-lt"/>
                        </a:rPr>
                        <a:t> Vega  (CIEMAT)</a:t>
                      </a:r>
                    </a:p>
                    <a:p>
                      <a:pPr marL="0" marR="0" lvl="0" indent="0" algn="l" defTabSz="685800" rtl="0" eaLnBrk="1" fontAlgn="t" latinLnBrk="0" hangingPunct="1">
                        <a:lnSpc>
                          <a:spcPct val="100000"/>
                        </a:lnSpc>
                        <a:spcBef>
                          <a:spcPts val="0"/>
                        </a:spcBef>
                        <a:spcAft>
                          <a:spcPts val="0"/>
                        </a:spcAft>
                        <a:buClrTx/>
                        <a:buSzTx/>
                        <a:buFontTx/>
                        <a:buNone/>
                        <a:tabLst/>
                        <a:defRPr/>
                      </a:pPr>
                      <a:r>
                        <a:rPr lang="en-US" sz="1600" u="none" strike="noStrike" dirty="0">
                          <a:solidFill>
                            <a:schemeClr val="tx1"/>
                          </a:solidFill>
                          <a:effectLst/>
                          <a:latin typeface="+mn-lt"/>
                        </a:rPr>
                        <a:t>M Gelfusa</a:t>
                      </a:r>
                      <a:r>
                        <a:rPr lang="en-US" sz="1600" u="none" strike="noStrike" baseline="0" dirty="0">
                          <a:solidFill>
                            <a:schemeClr val="tx1"/>
                          </a:solidFill>
                          <a:effectLst/>
                          <a:latin typeface="+mn-lt"/>
                        </a:rPr>
                        <a:t> </a:t>
                      </a:r>
                      <a:r>
                        <a:rPr lang="en-US" sz="1600" u="none" strike="noStrike" dirty="0">
                          <a:solidFill>
                            <a:schemeClr val="tx1"/>
                          </a:solidFill>
                          <a:effectLst/>
                          <a:latin typeface="+mn-lt"/>
                        </a:rPr>
                        <a:t>A Murari </a:t>
                      </a:r>
                    </a:p>
                    <a:p>
                      <a:pPr marL="0" marR="0" lvl="0" indent="0" algn="l" defTabSz="685800" rtl="0" eaLnBrk="1" fontAlgn="t" latinLnBrk="0" hangingPunct="1">
                        <a:lnSpc>
                          <a:spcPct val="100000"/>
                        </a:lnSpc>
                        <a:spcBef>
                          <a:spcPts val="0"/>
                        </a:spcBef>
                        <a:spcAft>
                          <a:spcPts val="0"/>
                        </a:spcAft>
                        <a:buClrTx/>
                        <a:buSzTx/>
                        <a:buFontTx/>
                        <a:buNone/>
                        <a:tabLst/>
                        <a:defRPr/>
                      </a:pPr>
                      <a:r>
                        <a:rPr lang="en-US" sz="1600" u="none" strike="noStrike" dirty="0">
                          <a:solidFill>
                            <a:schemeClr val="tx1"/>
                          </a:solidFill>
                          <a:effectLst/>
                          <a:latin typeface="+mn-lt"/>
                        </a:rPr>
                        <a:t>R Rossi T</a:t>
                      </a:r>
                      <a:r>
                        <a:rPr lang="en-US" sz="1600" u="none" strike="noStrike" baseline="0" dirty="0">
                          <a:solidFill>
                            <a:schemeClr val="tx1"/>
                          </a:solidFill>
                          <a:effectLst/>
                          <a:latin typeface="+mn-lt"/>
                        </a:rPr>
                        <a:t> </a:t>
                      </a:r>
                      <a:r>
                        <a:rPr lang="en-US" sz="1600" u="none" strike="noStrike" baseline="0" dirty="0" err="1">
                          <a:solidFill>
                            <a:schemeClr val="tx1"/>
                          </a:solidFill>
                          <a:effectLst/>
                          <a:latin typeface="+mn-lt"/>
                        </a:rPr>
                        <a:t>Cracinescu</a:t>
                      </a:r>
                      <a:endParaRPr lang="en-US" sz="1600" b="1" i="0" u="none" strike="noStrike" dirty="0">
                        <a:solidFill>
                          <a:schemeClr val="tx1"/>
                        </a:solidFill>
                        <a:effectLst/>
                        <a:latin typeface="+mn-lt"/>
                      </a:endParaRPr>
                    </a:p>
                    <a:p>
                      <a:pPr algn="l" fontAlgn="t"/>
                      <a:r>
                        <a:rPr lang="fr-FR" sz="1600" b="0" i="0" u="none" strike="noStrike" dirty="0">
                          <a:solidFill>
                            <a:schemeClr val="tx1"/>
                          </a:solidFill>
                          <a:effectLst/>
                          <a:latin typeface="+mn-lt"/>
                        </a:rPr>
                        <a:t>(ENEA, IAP)</a:t>
                      </a:r>
                      <a:endParaRPr lang="en-US" sz="1600" b="0" i="0" u="none" strike="noStrike" dirty="0">
                        <a:solidFill>
                          <a:schemeClr val="tx1"/>
                        </a:solidFill>
                        <a:effectLst/>
                        <a:latin typeface="+mn-lt"/>
                      </a:endParaRPr>
                    </a:p>
                    <a:p>
                      <a:pPr algn="l" fontAlgn="t"/>
                      <a:r>
                        <a:rPr lang="en-US" sz="1600" u="none" strike="noStrike" kern="1200" baseline="0" dirty="0">
                          <a:solidFill>
                            <a:schemeClr val="tx1"/>
                          </a:solidFill>
                          <a:effectLst/>
                          <a:latin typeface="+mn-lt"/>
                          <a:ea typeface="+mn-ea"/>
                          <a:cs typeface="+mn-cs"/>
                        </a:rPr>
                        <a:t>F Bairaktaris </a:t>
                      </a:r>
                    </a:p>
                    <a:p>
                      <a:pPr algn="l" fontAlgn="t"/>
                      <a:r>
                        <a:rPr lang="en-US" sz="1600" u="none" strike="noStrike" kern="1200" baseline="0" dirty="0">
                          <a:solidFill>
                            <a:schemeClr val="tx1"/>
                          </a:solidFill>
                          <a:effectLst/>
                          <a:latin typeface="+mn-lt"/>
                          <a:ea typeface="+mn-ea"/>
                          <a:cs typeface="+mn-cs"/>
                        </a:rPr>
                        <a:t>A </a:t>
                      </a:r>
                      <a:r>
                        <a:rPr lang="en-US" sz="1600" u="none" strike="noStrike" kern="1200" baseline="0" dirty="0" err="1">
                          <a:solidFill>
                            <a:schemeClr val="tx1"/>
                          </a:solidFill>
                          <a:effectLst/>
                          <a:latin typeface="+mn-lt"/>
                          <a:ea typeface="+mn-ea"/>
                          <a:cs typeface="+mn-cs"/>
                        </a:rPr>
                        <a:t>Papadopulos</a:t>
                      </a:r>
                      <a:r>
                        <a:rPr lang="en-US" sz="1600" u="none" strike="noStrike" kern="1200" baseline="0" dirty="0">
                          <a:solidFill>
                            <a:schemeClr val="tx1"/>
                          </a:solidFill>
                          <a:effectLst/>
                          <a:latin typeface="+mn-lt"/>
                          <a:ea typeface="+mn-ea"/>
                          <a:cs typeface="+mn-cs"/>
                        </a:rPr>
                        <a:t> (NCSRD)</a:t>
                      </a:r>
                    </a:p>
                  </a:txBody>
                  <a:tcPr>
                    <a:solidFill>
                      <a:schemeClr val="tx2">
                        <a:lumMod val="20000"/>
                        <a:lumOff val="80000"/>
                      </a:schemeClr>
                    </a:solidFill>
                  </a:tcPr>
                </a:tc>
                <a:extLst>
                  <a:ext uri="{0D108BD9-81ED-4DB2-BD59-A6C34878D82A}">
                    <a16:rowId xmlns:a16="http://schemas.microsoft.com/office/drawing/2014/main" val="4284678814"/>
                  </a:ext>
                </a:extLst>
              </a:tr>
            </a:tbl>
          </a:graphicData>
        </a:graphic>
      </p:graphicFrame>
      <p:sp>
        <p:nvSpPr>
          <p:cNvPr id="4" name="Espace réservé du pied de page 3"/>
          <p:cNvSpPr>
            <a:spLocks noGrp="1"/>
          </p:cNvSpPr>
          <p:nvPr>
            <p:ph type="ftr" sz="quarter" idx="11"/>
          </p:nvPr>
        </p:nvSpPr>
        <p:spPr/>
        <p:txBody>
          <a:bodyPr/>
          <a:lstStyle/>
          <a:p>
            <a:pPr algn="r"/>
            <a:r>
              <a:rPr lang="en-GB"/>
              <a:t>G Falchetto - WPSA General Science Meeting - 4/05/2022</a:t>
            </a:r>
          </a:p>
        </p:txBody>
      </p:sp>
      <p:sp>
        <p:nvSpPr>
          <p:cNvPr id="5" name="Espace réservé du numéro de diapositive 4"/>
          <p:cNvSpPr>
            <a:spLocks noGrp="1"/>
          </p:cNvSpPr>
          <p:nvPr>
            <p:ph type="sldNum" sz="quarter" idx="4"/>
          </p:nvPr>
        </p:nvSpPr>
        <p:spPr/>
        <p:txBody>
          <a:bodyPr/>
          <a:lstStyle/>
          <a:p>
            <a:fld id="{6A6D9FA1-99C7-4910-8E32-B85D378B0060}" type="slidenum">
              <a:rPr lang="en-GB" smtClean="0"/>
              <a:pPr/>
              <a:t>4</a:t>
            </a:fld>
            <a:endParaRPr lang="en-GB"/>
          </a:p>
        </p:txBody>
      </p:sp>
      <p:sp>
        <p:nvSpPr>
          <p:cNvPr id="8" name="Titre 1"/>
          <p:cNvSpPr>
            <a:spLocks noGrp="1"/>
          </p:cNvSpPr>
          <p:nvPr>
            <p:ph type="title"/>
          </p:nvPr>
        </p:nvSpPr>
        <p:spPr>
          <a:xfrm>
            <a:off x="-1" y="139877"/>
            <a:ext cx="8280971" cy="457200"/>
          </a:xfrm>
        </p:spPr>
        <p:txBody>
          <a:bodyPr/>
          <a:lstStyle/>
          <a:p>
            <a:r>
              <a:rPr lang="fr-FR" sz="2400" dirty="0"/>
              <a:t>WPSA.CM  </a:t>
            </a:r>
            <a:r>
              <a:rPr lang="fr-FR" sz="2400" dirty="0" smtClean="0"/>
              <a:t>IC/</a:t>
            </a:r>
            <a:r>
              <a:rPr lang="fr-FR" sz="2400" dirty="0" err="1"/>
              <a:t>o</a:t>
            </a:r>
            <a:r>
              <a:rPr lang="fr-FR" sz="2400" dirty="0" err="1" smtClean="0"/>
              <a:t>peration</a:t>
            </a:r>
            <a:r>
              <a:rPr lang="fr-FR" sz="2400" dirty="0" smtClean="0"/>
              <a:t> </a:t>
            </a:r>
            <a:r>
              <a:rPr lang="fr-FR" sz="2400" dirty="0" err="1"/>
              <a:t>related</a:t>
            </a:r>
            <a:r>
              <a:rPr lang="fr-FR" sz="2400" dirty="0"/>
              <a:t> </a:t>
            </a:r>
            <a:r>
              <a:rPr lang="fr-FR" sz="2400" dirty="0" err="1"/>
              <a:t>Tasks</a:t>
            </a:r>
            <a:r>
              <a:rPr lang="fr-FR" sz="2400" dirty="0"/>
              <a:t> </a:t>
            </a:r>
            <a:r>
              <a:rPr lang="fr-FR" sz="2400" dirty="0" err="1" smtClean="0"/>
              <a:t>Deliverables</a:t>
            </a:r>
            <a:r>
              <a:rPr lang="fr-FR" sz="2400" dirty="0" smtClean="0"/>
              <a:t> 2022</a:t>
            </a:r>
            <a:endParaRPr lang="en-US" sz="2400" dirty="0"/>
          </a:p>
        </p:txBody>
      </p:sp>
    </p:spTree>
    <p:extLst>
      <p:ext uri="{BB962C8B-B14F-4D97-AF65-F5344CB8AC3E}">
        <p14:creationId xmlns:p14="http://schemas.microsoft.com/office/powerpoint/2010/main" val="3313919936"/>
      </p:ext>
    </p:extLst>
  </p:cSld>
  <p:clrMapOvr>
    <a:masterClrMapping/>
  </p:clrMapOvr>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58BB33B2C8E04AA6E92576314ADB6E" ma:contentTypeVersion="2" ma:contentTypeDescription="Create a new document." ma:contentTypeScope="" ma:versionID="873268eca9b67973c89e8830b7ed5a1c">
  <xsd:schema xmlns:xsd="http://www.w3.org/2001/XMLSchema" xmlns:xs="http://www.w3.org/2001/XMLSchema" xmlns:p="http://schemas.microsoft.com/office/2006/metadata/properties" xmlns:ns2="a4840b81-3d9d-4a78-85a0-d15dfff2b856" targetNamespace="http://schemas.microsoft.com/office/2006/metadata/properties" ma:root="true" ma:fieldsID="043e5b9c1707af6e1e8795c84a034f55" ns2:_="">
    <xsd:import namespace="a4840b81-3d9d-4a78-85a0-d15dfff2b856"/>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840b81-3d9d-4a78-85a0-d15dfff2b85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0F2A5D6-A1F1-4051-A4C0-E72514506E56}">
  <ds:schemaRefs>
    <ds:schemaRef ds:uri="a4840b81-3d9d-4a78-85a0-d15dfff2b85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091EBCC-D6C9-48E0-A874-DA91A8F20153}">
  <ds:schemaRefs>
    <ds:schemaRef ds:uri="http://schemas.microsoft.com/sharepoint/v3/contenttype/forms"/>
  </ds:schemaRefs>
</ds:datastoreItem>
</file>

<file path=customXml/itemProps3.xml><?xml version="1.0" encoding="utf-8"?>
<ds:datastoreItem xmlns:ds="http://schemas.openxmlformats.org/officeDocument/2006/customXml" ds:itemID="{321D8F9A-BDEA-45EA-942D-6471927EED1E}">
  <ds:schemaRefs>
    <ds:schemaRef ds:uri="http://schemas.microsoft.com/office/2006/documentManagement/types"/>
    <ds:schemaRef ds:uri="http://schemas.microsoft.com/office/infopath/2007/PartnerControls"/>
    <ds:schemaRef ds:uri="a4840b81-3d9d-4a78-85a0-d15dfff2b856"/>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387</TotalTime>
  <Words>534</Words>
  <Application>Microsoft Office PowerPoint</Application>
  <PresentationFormat>Affichage à l'écran (4:3)</PresentationFormat>
  <Paragraphs>64</Paragraphs>
  <Slides>4</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vt:i4>
      </vt:variant>
    </vt:vector>
  </HeadingPairs>
  <TitlesOfParts>
    <vt:vector size="9" baseType="lpstr">
      <vt:lpstr>Arial</vt:lpstr>
      <vt:lpstr>Calibri</vt:lpstr>
      <vt:lpstr>Helvetica Light</vt:lpstr>
      <vt:lpstr>Wingdings</vt:lpstr>
      <vt:lpstr>1_Thème Office</vt:lpstr>
      <vt:lpstr>Integrated Commissioning Relevant Physics Topics WPSA CM – OP joint session</vt:lpstr>
      <vt:lpstr>WPSA CM operation related activities 2021-2022</vt:lpstr>
      <vt:lpstr>S2.3 IC Relevant Physics Topics</vt:lpstr>
      <vt:lpstr>WPSA.CM  IC/operation related Tasks Deliverables 2022</vt:lpstr>
    </vt:vector>
  </TitlesOfParts>
  <Company>CEA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FALCHETTO Gloria 201193</dc:creator>
  <cp:lastModifiedBy>FALCHETTO Gloria </cp:lastModifiedBy>
  <cp:revision>22</cp:revision>
  <dcterms:created xsi:type="dcterms:W3CDTF">2021-03-16T12:42:33Z</dcterms:created>
  <dcterms:modified xsi:type="dcterms:W3CDTF">2022-05-06T07:27:32Z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0x010100BB58BB33B2C8E04AA6E92576314ADB6E</vt:lpwstr>
  </property>
</Properties>
</file>