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0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9160"/>
            <a:ext cx="9070920" cy="133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Disruption trigger using Neural Networks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57200" y="1324440"/>
            <a:ext cx="9071640" cy="328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b="0" lang="en-US" sz="1800" spc="-1" strike="noStrike">
              <a:latin typeface="Arial"/>
            </a:endParaRPr>
          </a:p>
          <a:p>
            <a:pPr marL="432000" indent="-3236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Fotis Bairaktaris – NTUA</a:t>
            </a:r>
            <a:r>
              <a:rPr b="0" lang="en-US" sz="3200" spc="-1" strike="noStrike">
                <a:latin typeface="Arial"/>
              </a:rPr>
              <a:t>	</a:t>
            </a:r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63600"/>
            <a:ext cx="9070920" cy="67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Status of tasks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995840"/>
            <a:ext cx="9070920" cy="194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Neural network schema : Done (convolutional and recurrent - lstm)</a:t>
            </a:r>
            <a:endParaRPr b="0" lang="en-US" sz="3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Data processing schema : Partially complete </a:t>
            </a:r>
            <a:endParaRPr b="0" lang="en-US" sz="32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Initial training on JET C-wall: TBD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63600"/>
            <a:ext cx="9070920" cy="67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Development Plan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Data processing and initial JET C-wall training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- due end of June 2022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Inference on JT60SA and transfer learning-tentative (whenever data is available)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Check for possibility of real time application – same as above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63600"/>
            <a:ext cx="9070920" cy="67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Needs of input data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Bolometer data from JET C-wall and JT60SA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If possible, soft X ray data (that will be available in both machines)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63600"/>
            <a:ext cx="9070920" cy="67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Publication Plan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2022 : First publication regarding applications of the trigger (on JET C-wall if JT 60 SA data not available)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2023 : Addition of different NN techniques (PGNN or other architecture and/or synthetic datasets for training)   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LibreOffice/6.3.1.2$Windows_X86_64 LibreOffice_project/b79626edf0065ac373bd1df5c28bd630b4424273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2022-05-04T18:04:41Z</dcterms:created>
  <dc:creator/>
  <dc:description/>
  <dc:language>en-US</dc:language>
  <cp:lastModifiedBy/>
  <dcterms:modified xsi:type="dcterms:W3CDTF">2022-05-06T13:35:30Z</dcterms:modified>
  <cp:revision>14</cp:revision>
  <dc:subject/>
  <dc:title/>
</cp:coreProperties>
</file>