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9" r:id="rId7"/>
    <p:sldId id="260" r:id="rId8"/>
    <p:sldId id="261" r:id="rId9"/>
    <p:sldId id="262" r:id="rId10"/>
    <p:sldId id="258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45AC34"/>
    <a:srgbClr val="379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A2C6F-1CFE-4571-B4D7-547B4E05AC8C}" v="544" dt="2022-04-22T08:33:34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866" autoAdjust="0"/>
  </p:normalViewPr>
  <p:slideViewPr>
    <p:cSldViewPr snapToGrid="0">
      <p:cViewPr varScale="1">
        <p:scale>
          <a:sx n="83" d="100"/>
          <a:sy n="83" d="100"/>
        </p:scale>
        <p:origin x="44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epesi Tamás" userId="ab2bccc8-3112-434e-9a5b-a22afc34ea85" providerId="ADAL" clId="{281A2C6F-1CFE-4571-B4D7-547B4E05AC8C}"/>
    <pc:docChg chg="undo redo custSel addSld delSld modSld sldOrd">
      <pc:chgData name="Szepesi Tamás" userId="ab2bccc8-3112-434e-9a5b-a22afc34ea85" providerId="ADAL" clId="{281A2C6F-1CFE-4571-B4D7-547B4E05AC8C}" dt="2022-04-22T08:33:34.642" v="4918"/>
      <pc:docMkLst>
        <pc:docMk/>
      </pc:docMkLst>
      <pc:sldChg chg="modSp mod">
        <pc:chgData name="Szepesi Tamás" userId="ab2bccc8-3112-434e-9a5b-a22afc34ea85" providerId="ADAL" clId="{281A2C6F-1CFE-4571-B4D7-547B4E05AC8C}" dt="2022-04-21T18:54:56.983" v="4" actId="20577"/>
        <pc:sldMkLst>
          <pc:docMk/>
          <pc:sldMk cId="2959578849" sldId="256"/>
        </pc:sldMkLst>
        <pc:spChg chg="mod">
          <ac:chgData name="Szepesi Tamás" userId="ab2bccc8-3112-434e-9a5b-a22afc34ea85" providerId="ADAL" clId="{281A2C6F-1CFE-4571-B4D7-547B4E05AC8C}" dt="2022-04-21T18:54:56.983" v="4" actId="20577"/>
          <ac:spMkLst>
            <pc:docMk/>
            <pc:sldMk cId="2959578849" sldId="256"/>
            <ac:spMk id="5" creationId="{08D9ECC3-DA81-4DAC-A21D-36B48371FD6D}"/>
          </ac:spMkLst>
        </pc:spChg>
      </pc:sldChg>
      <pc:sldChg chg="addSp modSp mod">
        <pc:chgData name="Szepesi Tamás" userId="ab2bccc8-3112-434e-9a5b-a22afc34ea85" providerId="ADAL" clId="{281A2C6F-1CFE-4571-B4D7-547B4E05AC8C}" dt="2022-04-22T04:53:55.926" v="2634" actId="20577"/>
        <pc:sldMkLst>
          <pc:docMk/>
          <pc:sldMk cId="3043525805" sldId="257"/>
        </pc:sldMkLst>
        <pc:spChg chg="mod">
          <ac:chgData name="Szepesi Tamás" userId="ab2bccc8-3112-434e-9a5b-a22afc34ea85" providerId="ADAL" clId="{281A2C6F-1CFE-4571-B4D7-547B4E05AC8C}" dt="2022-04-21T18:55:20.862" v="12" actId="20577"/>
          <ac:spMkLst>
            <pc:docMk/>
            <pc:sldMk cId="3043525805" sldId="257"/>
            <ac:spMk id="3" creationId="{9C20A952-196A-4E31-85B4-C5654B9F55BA}"/>
          </ac:spMkLst>
        </pc:spChg>
        <pc:spChg chg="add mod">
          <ac:chgData name="Szepesi Tamás" userId="ab2bccc8-3112-434e-9a5b-a22afc34ea85" providerId="ADAL" clId="{281A2C6F-1CFE-4571-B4D7-547B4E05AC8C}" dt="2022-04-21T18:58:03.695" v="114"/>
          <ac:spMkLst>
            <pc:docMk/>
            <pc:sldMk cId="3043525805" sldId="257"/>
            <ac:spMk id="5" creationId="{CE2CA1A6-364B-4F61-AAB5-DD843FEB092C}"/>
          </ac:spMkLst>
        </pc:spChg>
        <pc:spChg chg="mod">
          <ac:chgData name="Szepesi Tamás" userId="ab2bccc8-3112-434e-9a5b-a22afc34ea85" providerId="ADAL" clId="{281A2C6F-1CFE-4571-B4D7-547B4E05AC8C}" dt="2022-04-22T04:53:55.926" v="2634" actId="20577"/>
          <ac:spMkLst>
            <pc:docMk/>
            <pc:sldMk cId="3043525805" sldId="257"/>
            <ac:spMk id="6" creationId="{F06E05D1-D649-43A0-B12E-5BD75A98C608}"/>
          </ac:spMkLst>
        </pc:spChg>
      </pc:sldChg>
      <pc:sldChg chg="addSp modSp mod">
        <pc:chgData name="Szepesi Tamás" userId="ab2bccc8-3112-434e-9a5b-a22afc34ea85" providerId="ADAL" clId="{281A2C6F-1CFE-4571-B4D7-547B4E05AC8C}" dt="2022-04-22T06:29:31.101" v="3219" actId="20577"/>
        <pc:sldMkLst>
          <pc:docMk/>
          <pc:sldMk cId="3869637900" sldId="259"/>
        </pc:sldMkLst>
        <pc:spChg chg="mod">
          <ac:chgData name="Szepesi Tamás" userId="ab2bccc8-3112-434e-9a5b-a22afc34ea85" providerId="ADAL" clId="{281A2C6F-1CFE-4571-B4D7-547B4E05AC8C}" dt="2022-04-21T18:57:22.073" v="93" actId="948"/>
          <ac:spMkLst>
            <pc:docMk/>
            <pc:sldMk cId="3869637900" sldId="259"/>
            <ac:spMk id="6" creationId="{F06E05D1-D649-43A0-B12E-5BD75A98C608}"/>
          </ac:spMkLst>
        </pc:spChg>
        <pc:spChg chg="add mod">
          <ac:chgData name="Szepesi Tamás" userId="ab2bccc8-3112-434e-9a5b-a22afc34ea85" providerId="ADAL" clId="{281A2C6F-1CFE-4571-B4D7-547B4E05AC8C}" dt="2022-04-21T18:57:58.462" v="113" actId="20577"/>
          <ac:spMkLst>
            <pc:docMk/>
            <pc:sldMk cId="3869637900" sldId="259"/>
            <ac:spMk id="13" creationId="{FD68963A-D11A-4C18-BD85-07FDE63C4A02}"/>
          </ac:spMkLst>
        </pc:spChg>
        <pc:spChg chg="mod">
          <ac:chgData name="Szepesi Tamás" userId="ab2bccc8-3112-434e-9a5b-a22afc34ea85" providerId="ADAL" clId="{281A2C6F-1CFE-4571-B4D7-547B4E05AC8C}" dt="2022-04-22T06:29:31.101" v="3219" actId="20577"/>
          <ac:spMkLst>
            <pc:docMk/>
            <pc:sldMk cId="3869637900" sldId="259"/>
            <ac:spMk id="15" creationId="{E98985FD-F46C-49E9-86B9-05CFE30DAB06}"/>
          </ac:spMkLst>
        </pc:spChg>
      </pc:sldChg>
      <pc:sldChg chg="addSp delSp modSp mod ord modAnim">
        <pc:chgData name="Szepesi Tamás" userId="ab2bccc8-3112-434e-9a5b-a22afc34ea85" providerId="ADAL" clId="{281A2C6F-1CFE-4571-B4D7-547B4E05AC8C}" dt="2022-04-22T08:32:44.144" v="4905" actId="478"/>
        <pc:sldMkLst>
          <pc:docMk/>
          <pc:sldMk cId="211981445" sldId="260"/>
        </pc:sldMkLst>
        <pc:spChg chg="del">
          <ac:chgData name="Szepesi Tamás" userId="ab2bccc8-3112-434e-9a5b-a22afc34ea85" providerId="ADAL" clId="{281A2C6F-1CFE-4571-B4D7-547B4E05AC8C}" dt="2022-04-22T06:52:58.904" v="3455" actId="478"/>
          <ac:spMkLst>
            <pc:docMk/>
            <pc:sldMk cId="211981445" sldId="260"/>
            <ac:spMk id="3" creationId="{9C20A952-196A-4E31-85B4-C5654B9F55BA}"/>
          </ac:spMkLst>
        </pc:spChg>
        <pc:spChg chg="mod">
          <ac:chgData name="Szepesi Tamás" userId="ab2bccc8-3112-434e-9a5b-a22afc34ea85" providerId="ADAL" clId="{281A2C6F-1CFE-4571-B4D7-547B4E05AC8C}" dt="2022-04-22T07:36:09.498" v="3996" actId="20577"/>
          <ac:spMkLst>
            <pc:docMk/>
            <pc:sldMk cId="211981445" sldId="260"/>
            <ac:spMk id="6" creationId="{F06E05D1-D649-43A0-B12E-5BD75A98C608}"/>
          </ac:spMkLst>
        </pc:spChg>
        <pc:spChg chg="mod topLvl">
          <ac:chgData name="Szepesi Tamás" userId="ab2bccc8-3112-434e-9a5b-a22afc34ea85" providerId="ADAL" clId="{281A2C6F-1CFE-4571-B4D7-547B4E05AC8C}" dt="2022-04-22T06:51:30.762" v="3445" actId="165"/>
          <ac:spMkLst>
            <pc:docMk/>
            <pc:sldMk cId="211981445" sldId="260"/>
            <ac:spMk id="16" creationId="{2A88B57A-3BD6-4C87-AB1E-77DF47AA48B6}"/>
          </ac:spMkLst>
        </pc:spChg>
        <pc:spChg chg="mod topLvl">
          <ac:chgData name="Szepesi Tamás" userId="ab2bccc8-3112-434e-9a5b-a22afc34ea85" providerId="ADAL" clId="{281A2C6F-1CFE-4571-B4D7-547B4E05AC8C}" dt="2022-04-22T06:51:22.150" v="3444" actId="165"/>
          <ac:spMkLst>
            <pc:docMk/>
            <pc:sldMk cId="211981445" sldId="260"/>
            <ac:spMk id="18" creationId="{0D8AB12D-4DAB-4C9A-B258-4BA4B958D661}"/>
          </ac:spMkLst>
        </pc:spChg>
        <pc:spChg chg="mod topLvl">
          <ac:chgData name="Szepesi Tamás" userId="ab2bccc8-3112-434e-9a5b-a22afc34ea85" providerId="ADAL" clId="{281A2C6F-1CFE-4571-B4D7-547B4E05AC8C}" dt="2022-04-22T06:51:30.762" v="3445" actId="165"/>
          <ac:spMkLst>
            <pc:docMk/>
            <pc:sldMk cId="211981445" sldId="260"/>
            <ac:spMk id="20" creationId="{604328A4-3058-454E-93CF-83ABA94A27DE}"/>
          </ac:spMkLst>
        </pc:spChg>
        <pc:spChg chg="add mod">
          <ac:chgData name="Szepesi Tamás" userId="ab2bccc8-3112-434e-9a5b-a22afc34ea85" providerId="ADAL" clId="{281A2C6F-1CFE-4571-B4D7-547B4E05AC8C}" dt="2022-04-22T07:36:14.559" v="3998" actId="20577"/>
          <ac:spMkLst>
            <pc:docMk/>
            <pc:sldMk cId="211981445" sldId="260"/>
            <ac:spMk id="21" creationId="{A89B6B69-C9BD-49F7-927A-821DCE2FECFD}"/>
          </ac:spMkLst>
        </pc:spChg>
        <pc:spChg chg="mod topLvl">
          <ac:chgData name="Szepesi Tamás" userId="ab2bccc8-3112-434e-9a5b-a22afc34ea85" providerId="ADAL" clId="{281A2C6F-1CFE-4571-B4D7-547B4E05AC8C}" dt="2022-04-22T06:51:22.150" v="3444" actId="165"/>
          <ac:spMkLst>
            <pc:docMk/>
            <pc:sldMk cId="211981445" sldId="260"/>
            <ac:spMk id="22" creationId="{32F42906-CE83-4415-A3E9-79296D048A58}"/>
          </ac:spMkLst>
        </pc:spChg>
        <pc:spChg chg="add mod">
          <ac:chgData name="Szepesi Tamás" userId="ab2bccc8-3112-434e-9a5b-a22afc34ea85" providerId="ADAL" clId="{281A2C6F-1CFE-4571-B4D7-547B4E05AC8C}" dt="2022-04-22T06:53:02.891" v="3456"/>
          <ac:spMkLst>
            <pc:docMk/>
            <pc:sldMk cId="211981445" sldId="260"/>
            <ac:spMk id="24" creationId="{7018F1C1-334F-4E67-9A08-06FCE3201CE4}"/>
          </ac:spMkLst>
        </pc:spChg>
        <pc:spChg chg="add mod ord">
          <ac:chgData name="Szepesi Tamás" userId="ab2bccc8-3112-434e-9a5b-a22afc34ea85" providerId="ADAL" clId="{281A2C6F-1CFE-4571-B4D7-547B4E05AC8C}" dt="2022-04-22T08:32:42.109" v="4903" actId="167"/>
          <ac:spMkLst>
            <pc:docMk/>
            <pc:sldMk cId="211981445" sldId="260"/>
            <ac:spMk id="25" creationId="{6B5659DF-5583-48F7-B6DC-67CECA9BCDE6}"/>
          </ac:spMkLst>
        </pc:spChg>
        <pc:spChg chg="add del mod">
          <ac:chgData name="Szepesi Tamás" userId="ab2bccc8-3112-434e-9a5b-a22afc34ea85" providerId="ADAL" clId="{281A2C6F-1CFE-4571-B4D7-547B4E05AC8C}" dt="2022-04-22T08:32:44.144" v="4905" actId="478"/>
          <ac:spMkLst>
            <pc:docMk/>
            <pc:sldMk cId="211981445" sldId="260"/>
            <ac:spMk id="26" creationId="{3EF48628-E735-4644-9D77-0E4AC28340C8}"/>
          </ac:spMkLst>
        </pc:spChg>
        <pc:grpChg chg="add del mod ord">
          <ac:chgData name="Szepesi Tamás" userId="ab2bccc8-3112-434e-9a5b-a22afc34ea85" providerId="ADAL" clId="{281A2C6F-1CFE-4571-B4D7-547B4E05AC8C}" dt="2022-04-22T06:51:22.150" v="3444" actId="165"/>
          <ac:grpSpMkLst>
            <pc:docMk/>
            <pc:sldMk cId="211981445" sldId="260"/>
            <ac:grpSpMk id="2" creationId="{F3F968F5-0D08-46C2-B343-C09CC8A2546C}"/>
          </ac:grpSpMkLst>
        </pc:grpChg>
        <pc:grpChg chg="add del mod">
          <ac:chgData name="Szepesi Tamás" userId="ab2bccc8-3112-434e-9a5b-a22afc34ea85" providerId="ADAL" clId="{281A2C6F-1CFE-4571-B4D7-547B4E05AC8C}" dt="2022-04-22T06:51:30.762" v="3445" actId="165"/>
          <ac:grpSpMkLst>
            <pc:docMk/>
            <pc:sldMk cId="211981445" sldId="260"/>
            <ac:grpSpMk id="11" creationId="{7D5291DE-9460-4D30-AED0-53AD2EB7049F}"/>
          </ac:grpSpMkLst>
        </pc:grpChg>
        <pc:picChg chg="add del mod">
          <ac:chgData name="Szepesi Tamás" userId="ab2bccc8-3112-434e-9a5b-a22afc34ea85" providerId="ADAL" clId="{281A2C6F-1CFE-4571-B4D7-547B4E05AC8C}" dt="2022-04-22T06:48:56.417" v="3427" actId="478"/>
          <ac:picMkLst>
            <pc:docMk/>
            <pc:sldMk cId="211981445" sldId="260"/>
            <ac:picMk id="7" creationId="{0B50BEE6-DFAD-453A-95E0-A3A922542082}"/>
          </ac:picMkLst>
        </pc:picChg>
        <pc:picChg chg="add mod modCrop">
          <ac:chgData name="Szepesi Tamás" userId="ab2bccc8-3112-434e-9a5b-a22afc34ea85" providerId="ADAL" clId="{281A2C6F-1CFE-4571-B4D7-547B4E05AC8C}" dt="2022-04-22T06:51:03.137" v="3443" actId="208"/>
          <ac:picMkLst>
            <pc:docMk/>
            <pc:sldMk cId="211981445" sldId="260"/>
            <ac:picMk id="9" creationId="{1B5CD04E-6EA5-468D-A67B-9612742F8EB3}"/>
          </ac:picMkLst>
        </pc:picChg>
        <pc:picChg chg="mod topLvl">
          <ac:chgData name="Szepesi Tamás" userId="ab2bccc8-3112-434e-9a5b-a22afc34ea85" providerId="ADAL" clId="{281A2C6F-1CFE-4571-B4D7-547B4E05AC8C}" dt="2022-04-22T06:51:22.150" v="3444" actId="165"/>
          <ac:picMkLst>
            <pc:docMk/>
            <pc:sldMk cId="211981445" sldId="260"/>
            <ac:picMk id="12" creationId="{F60FDB4D-B194-4F5A-BDD9-6AB06CDD79E9}"/>
          </ac:picMkLst>
        </pc:picChg>
        <pc:picChg chg="mod topLvl">
          <ac:chgData name="Szepesi Tamás" userId="ab2bccc8-3112-434e-9a5b-a22afc34ea85" providerId="ADAL" clId="{281A2C6F-1CFE-4571-B4D7-547B4E05AC8C}" dt="2022-04-22T06:51:30.762" v="3445" actId="165"/>
          <ac:picMkLst>
            <pc:docMk/>
            <pc:sldMk cId="211981445" sldId="260"/>
            <ac:picMk id="13" creationId="{A62F7426-00D4-48C8-AC82-0099AA79B4F9}"/>
          </ac:picMkLst>
        </pc:picChg>
        <pc:picChg chg="add mod modCrop">
          <ac:chgData name="Szepesi Tamás" userId="ab2bccc8-3112-434e-9a5b-a22afc34ea85" providerId="ADAL" clId="{281A2C6F-1CFE-4571-B4D7-547B4E05AC8C}" dt="2022-04-22T06:51:01.135" v="3442" actId="208"/>
          <ac:picMkLst>
            <pc:docMk/>
            <pc:sldMk cId="211981445" sldId="260"/>
            <ac:picMk id="23" creationId="{C6AF82DF-2AE9-4C81-8EB7-4F537744D652}"/>
          </ac:picMkLst>
        </pc:picChg>
        <pc:cxnChg chg="mod topLvl">
          <ac:chgData name="Szepesi Tamás" userId="ab2bccc8-3112-434e-9a5b-a22afc34ea85" providerId="ADAL" clId="{281A2C6F-1CFE-4571-B4D7-547B4E05AC8C}" dt="2022-04-22T06:51:22.150" v="3444" actId="165"/>
          <ac:cxnSpMkLst>
            <pc:docMk/>
            <pc:sldMk cId="211981445" sldId="260"/>
            <ac:cxnSpMk id="14" creationId="{56082621-7C05-4AD9-AFF5-77E98B3C5D0F}"/>
          </ac:cxnSpMkLst>
        </pc:cxnChg>
        <pc:cxnChg chg="mod topLvl">
          <ac:chgData name="Szepesi Tamás" userId="ab2bccc8-3112-434e-9a5b-a22afc34ea85" providerId="ADAL" clId="{281A2C6F-1CFE-4571-B4D7-547B4E05AC8C}" dt="2022-04-22T06:51:30.762" v="3445" actId="165"/>
          <ac:cxnSpMkLst>
            <pc:docMk/>
            <pc:sldMk cId="211981445" sldId="260"/>
            <ac:cxnSpMk id="15" creationId="{CA02D4CE-D7AD-4F3C-BDE8-9E3BF4772E6A}"/>
          </ac:cxnSpMkLst>
        </pc:cxnChg>
        <pc:cxnChg chg="mod topLvl">
          <ac:chgData name="Szepesi Tamás" userId="ab2bccc8-3112-434e-9a5b-a22afc34ea85" providerId="ADAL" clId="{281A2C6F-1CFE-4571-B4D7-547B4E05AC8C}" dt="2022-04-22T06:51:30.762" v="3445" actId="165"/>
          <ac:cxnSpMkLst>
            <pc:docMk/>
            <pc:sldMk cId="211981445" sldId="260"/>
            <ac:cxnSpMk id="17" creationId="{9E4C0344-1702-49AF-8129-C9012EE42C3B}"/>
          </ac:cxnSpMkLst>
        </pc:cxnChg>
        <pc:cxnChg chg="mod topLvl">
          <ac:chgData name="Szepesi Tamás" userId="ab2bccc8-3112-434e-9a5b-a22afc34ea85" providerId="ADAL" clId="{281A2C6F-1CFE-4571-B4D7-547B4E05AC8C}" dt="2022-04-22T06:51:22.150" v="3444" actId="165"/>
          <ac:cxnSpMkLst>
            <pc:docMk/>
            <pc:sldMk cId="211981445" sldId="260"/>
            <ac:cxnSpMk id="19" creationId="{1D328D20-0DED-4838-B72E-BE15A1F2379A}"/>
          </ac:cxnSpMkLst>
        </pc:cxnChg>
      </pc:sldChg>
      <pc:sldChg chg="addSp delSp modSp del mod">
        <pc:chgData name="Szepesi Tamás" userId="ab2bccc8-3112-434e-9a5b-a22afc34ea85" providerId="ADAL" clId="{281A2C6F-1CFE-4571-B4D7-547B4E05AC8C}" dt="2022-04-22T06:45:14.435" v="3316" actId="47"/>
        <pc:sldMkLst>
          <pc:docMk/>
          <pc:sldMk cId="4046542583" sldId="261"/>
        </pc:sldMkLst>
        <pc:spChg chg="del mod">
          <ac:chgData name="Szepesi Tamás" userId="ab2bccc8-3112-434e-9a5b-a22afc34ea85" providerId="ADAL" clId="{281A2C6F-1CFE-4571-B4D7-547B4E05AC8C}" dt="2022-04-22T06:45:12.636" v="3315" actId="21"/>
          <ac:spMkLst>
            <pc:docMk/>
            <pc:sldMk cId="4046542583" sldId="261"/>
            <ac:spMk id="6" creationId="{F06E05D1-D649-43A0-B12E-5BD75A98C608}"/>
          </ac:spMkLst>
        </pc:spChg>
        <pc:spChg chg="mod">
          <ac:chgData name="Szepesi Tamás" userId="ab2bccc8-3112-434e-9a5b-a22afc34ea85" providerId="ADAL" clId="{281A2C6F-1CFE-4571-B4D7-547B4E05AC8C}" dt="2022-04-22T06:44:03.193" v="3302" actId="164"/>
          <ac:spMkLst>
            <pc:docMk/>
            <pc:sldMk cId="4046542583" sldId="261"/>
            <ac:spMk id="18" creationId="{0D8AB12D-4DAB-4C9A-B258-4BA4B958D661}"/>
          </ac:spMkLst>
        </pc:spChg>
        <pc:spChg chg="mod">
          <ac:chgData name="Szepesi Tamás" userId="ab2bccc8-3112-434e-9a5b-a22afc34ea85" providerId="ADAL" clId="{281A2C6F-1CFE-4571-B4D7-547B4E05AC8C}" dt="2022-04-22T06:44:03.193" v="3302" actId="164"/>
          <ac:spMkLst>
            <pc:docMk/>
            <pc:sldMk cId="4046542583" sldId="261"/>
            <ac:spMk id="22" creationId="{32F42906-CE83-4415-A3E9-79296D048A58}"/>
          </ac:spMkLst>
        </pc:spChg>
        <pc:grpChg chg="add del mod">
          <ac:chgData name="Szepesi Tamás" userId="ab2bccc8-3112-434e-9a5b-a22afc34ea85" providerId="ADAL" clId="{281A2C6F-1CFE-4571-B4D7-547B4E05AC8C}" dt="2022-04-22T06:44:07.058" v="3303" actId="21"/>
          <ac:grpSpMkLst>
            <pc:docMk/>
            <pc:sldMk cId="4046542583" sldId="261"/>
            <ac:grpSpMk id="2" creationId="{ABDF7DC3-58D6-405A-99A7-B9655A7FEBB4}"/>
          </ac:grpSpMkLst>
        </pc:grpChg>
        <pc:picChg chg="mod">
          <ac:chgData name="Szepesi Tamás" userId="ab2bccc8-3112-434e-9a5b-a22afc34ea85" providerId="ADAL" clId="{281A2C6F-1CFE-4571-B4D7-547B4E05AC8C}" dt="2022-04-22T06:44:03.193" v="3302" actId="164"/>
          <ac:picMkLst>
            <pc:docMk/>
            <pc:sldMk cId="4046542583" sldId="261"/>
            <ac:picMk id="5" creationId="{91373D66-7034-4873-B9F7-B23789B03EB3}"/>
          </ac:picMkLst>
        </pc:picChg>
        <pc:cxnChg chg="mod">
          <ac:chgData name="Szepesi Tamás" userId="ab2bccc8-3112-434e-9a5b-a22afc34ea85" providerId="ADAL" clId="{281A2C6F-1CFE-4571-B4D7-547B4E05AC8C}" dt="2022-04-22T06:44:03.193" v="3302" actId="164"/>
          <ac:cxnSpMkLst>
            <pc:docMk/>
            <pc:sldMk cId="4046542583" sldId="261"/>
            <ac:cxnSpMk id="14" creationId="{56082621-7C05-4AD9-AFF5-77E98B3C5D0F}"/>
          </ac:cxnSpMkLst>
        </pc:cxnChg>
        <pc:cxnChg chg="mod">
          <ac:chgData name="Szepesi Tamás" userId="ab2bccc8-3112-434e-9a5b-a22afc34ea85" providerId="ADAL" clId="{281A2C6F-1CFE-4571-B4D7-547B4E05AC8C}" dt="2022-04-22T06:44:03.193" v="3302" actId="164"/>
          <ac:cxnSpMkLst>
            <pc:docMk/>
            <pc:sldMk cId="4046542583" sldId="261"/>
            <ac:cxnSpMk id="19" creationId="{1D328D20-0DED-4838-B72E-BE15A1F2379A}"/>
          </ac:cxnSpMkLst>
        </pc:cxnChg>
      </pc:sldChg>
      <pc:sldChg chg="addSp delSp modSp del mod ord">
        <pc:chgData name="Szepesi Tamás" userId="ab2bccc8-3112-434e-9a5b-a22afc34ea85" providerId="ADAL" clId="{281A2C6F-1CFE-4571-B4D7-547B4E05AC8C}" dt="2022-04-22T08:08:32.700" v="4596" actId="47"/>
        <pc:sldMkLst>
          <pc:docMk/>
          <pc:sldMk cId="3179769038" sldId="262"/>
        </pc:sldMkLst>
        <pc:spChg chg="del">
          <ac:chgData name="Szepesi Tamás" userId="ab2bccc8-3112-434e-9a5b-a22afc34ea85" providerId="ADAL" clId="{281A2C6F-1CFE-4571-B4D7-547B4E05AC8C}" dt="2022-04-22T07:46:28.497" v="4106" actId="478"/>
          <ac:spMkLst>
            <pc:docMk/>
            <pc:sldMk cId="3179769038" sldId="262"/>
            <ac:spMk id="3" creationId="{9C20A952-196A-4E31-85B4-C5654B9F55BA}"/>
          </ac:spMkLst>
        </pc:spChg>
        <pc:spChg chg="del">
          <ac:chgData name="Szepesi Tamás" userId="ab2bccc8-3112-434e-9a5b-a22afc34ea85" providerId="ADAL" clId="{281A2C6F-1CFE-4571-B4D7-547B4E05AC8C}" dt="2022-04-22T07:46:15.520" v="4105" actId="478"/>
          <ac:spMkLst>
            <pc:docMk/>
            <pc:sldMk cId="3179769038" sldId="262"/>
            <ac:spMk id="6" creationId="{F06E05D1-D649-43A0-B12E-5BD75A98C608}"/>
          </ac:spMkLst>
        </pc:spChg>
        <pc:spChg chg="add mod">
          <ac:chgData name="Szepesi Tamás" userId="ab2bccc8-3112-434e-9a5b-a22afc34ea85" providerId="ADAL" clId="{281A2C6F-1CFE-4571-B4D7-547B4E05AC8C}" dt="2022-04-22T07:46:59.105" v="4136" actId="20577"/>
          <ac:spMkLst>
            <pc:docMk/>
            <pc:sldMk cId="3179769038" sldId="262"/>
            <ac:spMk id="10" creationId="{1D798112-F564-4799-AAC5-97DCF79E229C}"/>
          </ac:spMkLst>
        </pc:spChg>
        <pc:spChg chg="mod">
          <ac:chgData name="Szepesi Tamás" userId="ab2bccc8-3112-434e-9a5b-a22afc34ea85" providerId="ADAL" clId="{281A2C6F-1CFE-4571-B4D7-547B4E05AC8C}" dt="2022-04-22T07:47:05.700" v="4138" actId="1076"/>
          <ac:spMkLst>
            <pc:docMk/>
            <pc:sldMk cId="3179769038" sldId="262"/>
            <ac:spMk id="18" creationId="{0D8AB12D-4DAB-4C9A-B258-4BA4B958D661}"/>
          </ac:spMkLst>
        </pc:spChg>
      </pc:sldChg>
      <pc:sldChg chg="addSp delSp modSp mod">
        <pc:chgData name="Szepesi Tamás" userId="ab2bccc8-3112-434e-9a5b-a22afc34ea85" providerId="ADAL" clId="{281A2C6F-1CFE-4571-B4D7-547B4E05AC8C}" dt="2022-04-22T08:32:51.686" v="4907" actId="167"/>
        <pc:sldMkLst>
          <pc:docMk/>
          <pc:sldMk cId="693182984" sldId="263"/>
        </pc:sldMkLst>
        <pc:spChg chg="del">
          <ac:chgData name="Szepesi Tamás" userId="ab2bccc8-3112-434e-9a5b-a22afc34ea85" providerId="ADAL" clId="{281A2C6F-1CFE-4571-B4D7-547B4E05AC8C}" dt="2022-04-22T07:03:12.924" v="3532" actId="478"/>
          <ac:spMkLst>
            <pc:docMk/>
            <pc:sldMk cId="693182984" sldId="263"/>
            <ac:spMk id="3" creationId="{9C20A952-196A-4E31-85B4-C5654B9F55BA}"/>
          </ac:spMkLst>
        </pc:spChg>
        <pc:spChg chg="mod">
          <ac:chgData name="Szepesi Tamás" userId="ab2bccc8-3112-434e-9a5b-a22afc34ea85" providerId="ADAL" clId="{281A2C6F-1CFE-4571-B4D7-547B4E05AC8C}" dt="2022-04-22T07:33:29.288" v="3964" actId="20577"/>
          <ac:spMkLst>
            <pc:docMk/>
            <pc:sldMk cId="693182984" sldId="263"/>
            <ac:spMk id="6" creationId="{F06E05D1-D649-43A0-B12E-5BD75A98C608}"/>
          </ac:spMkLst>
        </pc:spChg>
        <pc:spChg chg="add mod">
          <ac:chgData name="Szepesi Tamás" userId="ab2bccc8-3112-434e-9a5b-a22afc34ea85" providerId="ADAL" clId="{281A2C6F-1CFE-4571-B4D7-547B4E05AC8C}" dt="2022-04-22T07:33:32.512" v="3967" actId="20577"/>
          <ac:spMkLst>
            <pc:docMk/>
            <pc:sldMk cId="693182984" sldId="263"/>
            <ac:spMk id="11" creationId="{8E9D2AF7-04F4-4236-B738-5848A11B2C56}"/>
          </ac:spMkLst>
        </pc:spChg>
        <pc:spChg chg="mod">
          <ac:chgData name="Szepesi Tamás" userId="ab2bccc8-3112-434e-9a5b-a22afc34ea85" providerId="ADAL" clId="{281A2C6F-1CFE-4571-B4D7-547B4E05AC8C}" dt="2022-04-22T07:01:43.494" v="3498"/>
          <ac:spMkLst>
            <pc:docMk/>
            <pc:sldMk cId="693182984" sldId="263"/>
            <ac:spMk id="16" creationId="{9CB73E16-250C-47F6-BE1F-BDF75A2A590C}"/>
          </ac:spMkLst>
        </pc:spChg>
        <pc:spChg chg="mod">
          <ac:chgData name="Szepesi Tamás" userId="ab2bccc8-3112-434e-9a5b-a22afc34ea85" providerId="ADAL" clId="{281A2C6F-1CFE-4571-B4D7-547B4E05AC8C}" dt="2022-04-22T07:00:01.812" v="3459" actId="164"/>
          <ac:spMkLst>
            <pc:docMk/>
            <pc:sldMk cId="693182984" sldId="263"/>
            <ac:spMk id="18" creationId="{0D8AB12D-4DAB-4C9A-B258-4BA4B958D661}"/>
          </ac:spMkLst>
        </pc:spChg>
        <pc:spChg chg="mod">
          <ac:chgData name="Szepesi Tamás" userId="ab2bccc8-3112-434e-9a5b-a22afc34ea85" providerId="ADAL" clId="{281A2C6F-1CFE-4571-B4D7-547B4E05AC8C}" dt="2022-04-22T07:36:40.702" v="4002" actId="20577"/>
          <ac:spMkLst>
            <pc:docMk/>
            <pc:sldMk cId="693182984" sldId="263"/>
            <ac:spMk id="20" creationId="{FB7F3F1F-6C1A-4D7B-952E-30A98F6E2D9A}"/>
          </ac:spMkLst>
        </pc:spChg>
        <pc:spChg chg="add mod">
          <ac:chgData name="Szepesi Tamás" userId="ab2bccc8-3112-434e-9a5b-a22afc34ea85" providerId="ADAL" clId="{281A2C6F-1CFE-4571-B4D7-547B4E05AC8C}" dt="2022-04-22T07:03:13.197" v="3533"/>
          <ac:spMkLst>
            <pc:docMk/>
            <pc:sldMk cId="693182984" sldId="263"/>
            <ac:spMk id="21" creationId="{C348B081-69AF-4803-8DC1-104FC30CAD36}"/>
          </ac:spMkLst>
        </pc:spChg>
        <pc:spChg chg="mod">
          <ac:chgData name="Szepesi Tamás" userId="ab2bccc8-3112-434e-9a5b-a22afc34ea85" providerId="ADAL" clId="{281A2C6F-1CFE-4571-B4D7-547B4E05AC8C}" dt="2022-04-22T07:00:01.812" v="3459" actId="164"/>
          <ac:spMkLst>
            <pc:docMk/>
            <pc:sldMk cId="693182984" sldId="263"/>
            <ac:spMk id="22" creationId="{32F42906-CE83-4415-A3E9-79296D048A58}"/>
          </ac:spMkLst>
        </pc:spChg>
        <pc:spChg chg="add mod ord">
          <ac:chgData name="Szepesi Tamás" userId="ab2bccc8-3112-434e-9a5b-a22afc34ea85" providerId="ADAL" clId="{281A2C6F-1CFE-4571-B4D7-547B4E05AC8C}" dt="2022-04-22T08:32:51.686" v="4907" actId="167"/>
          <ac:spMkLst>
            <pc:docMk/>
            <pc:sldMk cId="693182984" sldId="263"/>
            <ac:spMk id="23" creationId="{3E8EC037-880B-42A3-AD60-986F2EF83B2A}"/>
          </ac:spMkLst>
        </pc:spChg>
        <pc:grpChg chg="add mod ord">
          <ac:chgData name="Szepesi Tamás" userId="ab2bccc8-3112-434e-9a5b-a22afc34ea85" providerId="ADAL" clId="{281A2C6F-1CFE-4571-B4D7-547B4E05AC8C}" dt="2022-04-22T07:01:08.703" v="3490" actId="167"/>
          <ac:grpSpMkLst>
            <pc:docMk/>
            <pc:sldMk cId="693182984" sldId="263"/>
            <ac:grpSpMk id="2" creationId="{05F28DA4-1896-425F-BFD5-197A665D24D9}"/>
          </ac:grpSpMkLst>
        </pc:grpChg>
        <pc:grpChg chg="add mod">
          <ac:chgData name="Szepesi Tamás" userId="ab2bccc8-3112-434e-9a5b-a22afc34ea85" providerId="ADAL" clId="{281A2C6F-1CFE-4571-B4D7-547B4E05AC8C}" dt="2022-04-22T07:01:49.754" v="3500" actId="1076"/>
          <ac:grpSpMkLst>
            <pc:docMk/>
            <pc:sldMk cId="693182984" sldId="263"/>
            <ac:grpSpMk id="12" creationId="{D0EB5092-DDD8-4A04-906B-34BB2776EA40}"/>
          </ac:grpSpMkLst>
        </pc:grpChg>
        <pc:picChg chg="mod">
          <ac:chgData name="Szepesi Tamás" userId="ab2bccc8-3112-434e-9a5b-a22afc34ea85" providerId="ADAL" clId="{281A2C6F-1CFE-4571-B4D7-547B4E05AC8C}" dt="2022-04-22T07:00:01.812" v="3459" actId="164"/>
          <ac:picMkLst>
            <pc:docMk/>
            <pc:sldMk cId="693182984" sldId="263"/>
            <ac:picMk id="5" creationId="{DA3A2CFA-9CAC-4C61-9E21-ED2C5413E081}"/>
          </ac:picMkLst>
        </pc:picChg>
        <pc:picChg chg="add mod modCrop">
          <ac:chgData name="Szepesi Tamás" userId="ab2bccc8-3112-434e-9a5b-a22afc34ea85" providerId="ADAL" clId="{281A2C6F-1CFE-4571-B4D7-547B4E05AC8C}" dt="2022-04-22T07:04:38.809" v="3552" actId="208"/>
          <ac:picMkLst>
            <pc:docMk/>
            <pc:sldMk cId="693182984" sldId="263"/>
            <ac:picMk id="8" creationId="{8B1753A4-AF09-4F51-BC36-4505FED56EA0}"/>
          </ac:picMkLst>
        </pc:picChg>
        <pc:picChg chg="add mod modCrop">
          <ac:chgData name="Szepesi Tamás" userId="ab2bccc8-3112-434e-9a5b-a22afc34ea85" providerId="ADAL" clId="{281A2C6F-1CFE-4571-B4D7-547B4E05AC8C}" dt="2022-04-22T07:04:40.488" v="3553" actId="208"/>
          <ac:picMkLst>
            <pc:docMk/>
            <pc:sldMk cId="693182984" sldId="263"/>
            <ac:picMk id="10" creationId="{16936F0C-2327-46C2-B14F-E31F1709828C}"/>
          </ac:picMkLst>
        </pc:picChg>
        <pc:picChg chg="mod">
          <ac:chgData name="Szepesi Tamás" userId="ab2bccc8-3112-434e-9a5b-a22afc34ea85" providerId="ADAL" clId="{281A2C6F-1CFE-4571-B4D7-547B4E05AC8C}" dt="2022-04-22T07:01:43.494" v="3498"/>
          <ac:picMkLst>
            <pc:docMk/>
            <pc:sldMk cId="693182984" sldId="263"/>
            <ac:picMk id="13" creationId="{FB65762D-B72B-4FA0-9806-104A0BD123EA}"/>
          </ac:picMkLst>
        </pc:picChg>
        <pc:cxnChg chg="mod">
          <ac:chgData name="Szepesi Tamás" userId="ab2bccc8-3112-434e-9a5b-a22afc34ea85" providerId="ADAL" clId="{281A2C6F-1CFE-4571-B4D7-547B4E05AC8C}" dt="2022-04-22T07:00:01.812" v="3459" actId="164"/>
          <ac:cxnSpMkLst>
            <pc:docMk/>
            <pc:sldMk cId="693182984" sldId="263"/>
            <ac:cxnSpMk id="14" creationId="{56082621-7C05-4AD9-AFF5-77E98B3C5D0F}"/>
          </ac:cxnSpMkLst>
        </pc:cxnChg>
        <pc:cxnChg chg="mod">
          <ac:chgData name="Szepesi Tamás" userId="ab2bccc8-3112-434e-9a5b-a22afc34ea85" providerId="ADAL" clId="{281A2C6F-1CFE-4571-B4D7-547B4E05AC8C}" dt="2022-04-22T07:01:43.494" v="3498"/>
          <ac:cxnSpMkLst>
            <pc:docMk/>
            <pc:sldMk cId="693182984" sldId="263"/>
            <ac:cxnSpMk id="15" creationId="{51E77CB9-9A69-49D8-8E32-0B9B4E3036D1}"/>
          </ac:cxnSpMkLst>
        </pc:cxnChg>
        <pc:cxnChg chg="mod">
          <ac:chgData name="Szepesi Tamás" userId="ab2bccc8-3112-434e-9a5b-a22afc34ea85" providerId="ADAL" clId="{281A2C6F-1CFE-4571-B4D7-547B4E05AC8C}" dt="2022-04-22T07:01:43.494" v="3498"/>
          <ac:cxnSpMkLst>
            <pc:docMk/>
            <pc:sldMk cId="693182984" sldId="263"/>
            <ac:cxnSpMk id="17" creationId="{1ACE4C94-4F65-4C61-B8F7-088266AE105A}"/>
          </ac:cxnSpMkLst>
        </pc:cxnChg>
        <pc:cxnChg chg="mod">
          <ac:chgData name="Szepesi Tamás" userId="ab2bccc8-3112-434e-9a5b-a22afc34ea85" providerId="ADAL" clId="{281A2C6F-1CFE-4571-B4D7-547B4E05AC8C}" dt="2022-04-22T07:00:01.812" v="3459" actId="164"/>
          <ac:cxnSpMkLst>
            <pc:docMk/>
            <pc:sldMk cId="693182984" sldId="263"/>
            <ac:cxnSpMk id="19" creationId="{1D328D20-0DED-4838-B72E-BE15A1F2379A}"/>
          </ac:cxnSpMkLst>
        </pc:cxnChg>
      </pc:sldChg>
      <pc:sldChg chg="addSp delSp modSp del mod">
        <pc:chgData name="Szepesi Tamás" userId="ab2bccc8-3112-434e-9a5b-a22afc34ea85" providerId="ADAL" clId="{281A2C6F-1CFE-4571-B4D7-547B4E05AC8C}" dt="2022-04-22T07:01:41.691" v="3497" actId="47"/>
        <pc:sldMkLst>
          <pc:docMk/>
          <pc:sldMk cId="1832859355" sldId="264"/>
        </pc:sldMkLst>
        <pc:spChg chg="del">
          <ac:chgData name="Szepesi Tamás" userId="ab2bccc8-3112-434e-9a5b-a22afc34ea85" providerId="ADAL" clId="{281A2C6F-1CFE-4571-B4D7-547B4E05AC8C}" dt="2022-04-22T07:01:39.818" v="3496" actId="21"/>
          <ac:spMkLst>
            <pc:docMk/>
            <pc:sldMk cId="1832859355" sldId="264"/>
            <ac:spMk id="6" creationId="{F06E05D1-D649-43A0-B12E-5BD75A98C608}"/>
          </ac:spMkLst>
        </pc:spChg>
        <pc:spChg chg="mod">
          <ac:chgData name="Szepesi Tamás" userId="ab2bccc8-3112-434e-9a5b-a22afc34ea85" providerId="ADAL" clId="{281A2C6F-1CFE-4571-B4D7-547B4E05AC8C}" dt="2022-04-22T07:01:29.555" v="3493" actId="164"/>
          <ac:spMkLst>
            <pc:docMk/>
            <pc:sldMk cId="1832859355" sldId="264"/>
            <ac:spMk id="18" creationId="{0D8AB12D-4DAB-4C9A-B258-4BA4B958D661}"/>
          </ac:spMkLst>
        </pc:spChg>
        <pc:spChg chg="mod">
          <ac:chgData name="Szepesi Tamás" userId="ab2bccc8-3112-434e-9a5b-a22afc34ea85" providerId="ADAL" clId="{281A2C6F-1CFE-4571-B4D7-547B4E05AC8C}" dt="2022-04-22T07:01:29.555" v="3493" actId="164"/>
          <ac:spMkLst>
            <pc:docMk/>
            <pc:sldMk cId="1832859355" sldId="264"/>
            <ac:spMk id="22" creationId="{32F42906-CE83-4415-A3E9-79296D048A58}"/>
          </ac:spMkLst>
        </pc:spChg>
        <pc:grpChg chg="add del mod">
          <ac:chgData name="Szepesi Tamás" userId="ab2bccc8-3112-434e-9a5b-a22afc34ea85" providerId="ADAL" clId="{281A2C6F-1CFE-4571-B4D7-547B4E05AC8C}" dt="2022-04-22T07:01:39.818" v="3496" actId="21"/>
          <ac:grpSpMkLst>
            <pc:docMk/>
            <pc:sldMk cId="1832859355" sldId="264"/>
            <ac:grpSpMk id="2" creationId="{3BE7BF5D-667F-4126-BDA2-A9A1C42C1C04}"/>
          </ac:grpSpMkLst>
        </pc:grpChg>
        <pc:picChg chg="mod">
          <ac:chgData name="Szepesi Tamás" userId="ab2bccc8-3112-434e-9a5b-a22afc34ea85" providerId="ADAL" clId="{281A2C6F-1CFE-4571-B4D7-547B4E05AC8C}" dt="2022-04-22T07:01:29.555" v="3493" actId="164"/>
          <ac:picMkLst>
            <pc:docMk/>
            <pc:sldMk cId="1832859355" sldId="264"/>
            <ac:picMk id="7" creationId="{FD2F2194-8DE0-49C1-84ED-BE3C487EE67E}"/>
          </ac:picMkLst>
        </pc:picChg>
        <pc:cxnChg chg="mod">
          <ac:chgData name="Szepesi Tamás" userId="ab2bccc8-3112-434e-9a5b-a22afc34ea85" providerId="ADAL" clId="{281A2C6F-1CFE-4571-B4D7-547B4E05AC8C}" dt="2022-04-22T07:01:29.555" v="3493" actId="164"/>
          <ac:cxnSpMkLst>
            <pc:docMk/>
            <pc:sldMk cId="1832859355" sldId="264"/>
            <ac:cxnSpMk id="14" creationId="{56082621-7C05-4AD9-AFF5-77E98B3C5D0F}"/>
          </ac:cxnSpMkLst>
        </pc:cxnChg>
        <pc:cxnChg chg="mod">
          <ac:chgData name="Szepesi Tamás" userId="ab2bccc8-3112-434e-9a5b-a22afc34ea85" providerId="ADAL" clId="{281A2C6F-1CFE-4571-B4D7-547B4E05AC8C}" dt="2022-04-22T07:01:29.555" v="3493" actId="164"/>
          <ac:cxnSpMkLst>
            <pc:docMk/>
            <pc:sldMk cId="1832859355" sldId="264"/>
            <ac:cxnSpMk id="19" creationId="{1D328D20-0DED-4838-B72E-BE15A1F2379A}"/>
          </ac:cxnSpMkLst>
        </pc:cxnChg>
      </pc:sldChg>
      <pc:sldChg chg="addSp delSp modSp add mod">
        <pc:chgData name="Szepesi Tamás" userId="ab2bccc8-3112-434e-9a5b-a22afc34ea85" providerId="ADAL" clId="{281A2C6F-1CFE-4571-B4D7-547B4E05AC8C}" dt="2022-04-21T19:06:10.708" v="269" actId="404"/>
        <pc:sldMkLst>
          <pc:docMk/>
          <pc:sldMk cId="1938430540" sldId="265"/>
        </pc:sldMkLst>
        <pc:spChg chg="del">
          <ac:chgData name="Szepesi Tamás" userId="ab2bccc8-3112-434e-9a5b-a22afc34ea85" providerId="ADAL" clId="{281A2C6F-1CFE-4571-B4D7-547B4E05AC8C}" dt="2022-04-21T18:59:39.213" v="118" actId="478"/>
          <ac:spMkLst>
            <pc:docMk/>
            <pc:sldMk cId="1938430540" sldId="265"/>
            <ac:spMk id="2" creationId="{B960BBC6-6F2D-4D0E-ACF3-915D98EBFFF4}"/>
          </ac:spMkLst>
        </pc:spChg>
        <pc:spChg chg="mod">
          <ac:chgData name="Szepesi Tamás" userId="ab2bccc8-3112-434e-9a5b-a22afc34ea85" providerId="ADAL" clId="{281A2C6F-1CFE-4571-B4D7-547B4E05AC8C}" dt="2022-04-21T18:59:43.525" v="119" actId="6549"/>
          <ac:spMkLst>
            <pc:docMk/>
            <pc:sldMk cId="1938430540" sldId="265"/>
            <ac:spMk id="6" creationId="{F06E05D1-D649-43A0-B12E-5BD75A98C608}"/>
          </ac:spMkLst>
        </pc:spChg>
        <pc:spChg chg="mod">
          <ac:chgData name="Szepesi Tamás" userId="ab2bccc8-3112-434e-9a5b-a22afc34ea85" providerId="ADAL" clId="{281A2C6F-1CFE-4571-B4D7-547B4E05AC8C}" dt="2022-04-21T19:06:10.708" v="269" actId="404"/>
          <ac:spMkLst>
            <pc:docMk/>
            <pc:sldMk cId="1938430540" sldId="265"/>
            <ac:spMk id="8" creationId="{A05C53D1-E26F-48F6-B4E5-450F355782E3}"/>
          </ac:spMkLst>
        </pc:spChg>
        <pc:spChg chg="del">
          <ac:chgData name="Szepesi Tamás" userId="ab2bccc8-3112-434e-9a5b-a22afc34ea85" providerId="ADAL" clId="{281A2C6F-1CFE-4571-B4D7-547B4E05AC8C}" dt="2022-04-21T19:02:28.712" v="170" actId="478"/>
          <ac:spMkLst>
            <pc:docMk/>
            <pc:sldMk cId="1938430540" sldId="265"/>
            <ac:spMk id="9" creationId="{556235B7-B943-4769-B134-5CB1014A34F6}"/>
          </ac:spMkLst>
        </pc:spChg>
        <pc:spChg chg="del">
          <ac:chgData name="Szepesi Tamás" userId="ab2bccc8-3112-434e-9a5b-a22afc34ea85" providerId="ADAL" clId="{281A2C6F-1CFE-4571-B4D7-547B4E05AC8C}" dt="2022-04-21T19:02:13.165" v="166" actId="478"/>
          <ac:spMkLst>
            <pc:docMk/>
            <pc:sldMk cId="1938430540" sldId="265"/>
            <ac:spMk id="10" creationId="{5191A21A-27DA-4316-B93B-2F64B0EBB39E}"/>
          </ac:spMkLst>
        </pc:spChg>
        <pc:spChg chg="del">
          <ac:chgData name="Szepesi Tamás" userId="ab2bccc8-3112-434e-9a5b-a22afc34ea85" providerId="ADAL" clId="{281A2C6F-1CFE-4571-B4D7-547B4E05AC8C}" dt="2022-04-21T19:02:17.122" v="167" actId="478"/>
          <ac:spMkLst>
            <pc:docMk/>
            <pc:sldMk cId="1938430540" sldId="265"/>
            <ac:spMk id="15" creationId="{E98985FD-F46C-49E9-86B9-05CFE30DAB06}"/>
          </ac:spMkLst>
        </pc:spChg>
        <pc:spChg chg="add mod">
          <ac:chgData name="Szepesi Tamás" userId="ab2bccc8-3112-434e-9a5b-a22afc34ea85" providerId="ADAL" clId="{281A2C6F-1CFE-4571-B4D7-547B4E05AC8C}" dt="2022-04-21T19:06:07.720" v="268" actId="20577"/>
          <ac:spMkLst>
            <pc:docMk/>
            <pc:sldMk cId="1938430540" sldId="265"/>
            <ac:spMk id="22" creationId="{F1219D04-1E1E-4E66-AB81-A2E33424DB71}"/>
          </ac:spMkLst>
        </pc:spChg>
        <pc:picChg chg="del">
          <ac:chgData name="Szepesi Tamás" userId="ab2bccc8-3112-434e-9a5b-a22afc34ea85" providerId="ADAL" clId="{281A2C6F-1CFE-4571-B4D7-547B4E05AC8C}" dt="2022-04-21T18:59:36.380" v="117" actId="478"/>
          <ac:picMkLst>
            <pc:docMk/>
            <pc:sldMk cId="1938430540" sldId="265"/>
            <ac:picMk id="5" creationId="{5B742FF1-0A34-4FF4-8304-1BBA2DDAF56F}"/>
          </ac:picMkLst>
        </pc:picChg>
        <pc:picChg chg="del">
          <ac:chgData name="Szepesi Tamás" userId="ab2bccc8-3112-434e-9a5b-a22afc34ea85" providerId="ADAL" clId="{281A2C6F-1CFE-4571-B4D7-547B4E05AC8C}" dt="2022-04-21T18:59:34.128" v="116" actId="478"/>
          <ac:picMkLst>
            <pc:docMk/>
            <pc:sldMk cId="1938430540" sldId="265"/>
            <ac:picMk id="7" creationId="{19629EAA-1E3B-40EE-A1E8-E82E906AC7A7}"/>
          </ac:picMkLst>
        </pc:picChg>
        <pc:picChg chg="add mod ord modCrop">
          <ac:chgData name="Szepesi Tamás" userId="ab2bccc8-3112-434e-9a5b-a22afc34ea85" providerId="ADAL" clId="{281A2C6F-1CFE-4571-B4D7-547B4E05AC8C}" dt="2022-04-21T19:00:51.217" v="138" actId="1076"/>
          <ac:picMkLst>
            <pc:docMk/>
            <pc:sldMk cId="1938430540" sldId="265"/>
            <ac:picMk id="14" creationId="{5608694F-87E5-4BBD-9EDF-672FA5D0E590}"/>
          </ac:picMkLst>
        </pc:picChg>
        <pc:picChg chg="add mod ord modCrop">
          <ac:chgData name="Szepesi Tamás" userId="ab2bccc8-3112-434e-9a5b-a22afc34ea85" providerId="ADAL" clId="{281A2C6F-1CFE-4571-B4D7-547B4E05AC8C}" dt="2022-04-21T19:03:10.407" v="189"/>
          <ac:picMkLst>
            <pc:docMk/>
            <pc:sldMk cId="1938430540" sldId="265"/>
            <ac:picMk id="17" creationId="{1E414591-B266-425D-9698-3AB19053324B}"/>
          </ac:picMkLst>
        </pc:picChg>
        <pc:cxnChg chg="mod">
          <ac:chgData name="Szepesi Tamás" userId="ab2bccc8-3112-434e-9a5b-a22afc34ea85" providerId="ADAL" clId="{281A2C6F-1CFE-4571-B4D7-547B4E05AC8C}" dt="2022-04-21T19:06:10.708" v="269" actId="404"/>
          <ac:cxnSpMkLst>
            <pc:docMk/>
            <pc:sldMk cId="1938430540" sldId="265"/>
            <ac:cxnSpMk id="11" creationId="{DF23BAEA-AF67-473C-A0FB-D8599C475121}"/>
          </ac:cxnSpMkLst>
        </pc:cxnChg>
        <pc:cxnChg chg="add mod">
          <ac:chgData name="Szepesi Tamás" userId="ab2bccc8-3112-434e-9a5b-a22afc34ea85" providerId="ADAL" clId="{281A2C6F-1CFE-4571-B4D7-547B4E05AC8C}" dt="2022-04-21T19:06:10.708" v="269" actId="404"/>
          <ac:cxnSpMkLst>
            <pc:docMk/>
            <pc:sldMk cId="1938430540" sldId="265"/>
            <ac:cxnSpMk id="19" creationId="{A7BFCEC9-4E93-4DC0-9F19-1BE7A1AF450F}"/>
          </ac:cxnSpMkLst>
        </pc:cxnChg>
        <pc:cxnChg chg="add mod">
          <ac:chgData name="Szepesi Tamás" userId="ab2bccc8-3112-434e-9a5b-a22afc34ea85" providerId="ADAL" clId="{281A2C6F-1CFE-4571-B4D7-547B4E05AC8C}" dt="2022-04-21T19:06:01.810" v="263" actId="404"/>
          <ac:cxnSpMkLst>
            <pc:docMk/>
            <pc:sldMk cId="1938430540" sldId="265"/>
            <ac:cxnSpMk id="23" creationId="{2D884E56-BF0B-41FF-B3E9-033CC7419715}"/>
          </ac:cxnSpMkLst>
        </pc:cxnChg>
        <pc:cxnChg chg="add del mod">
          <ac:chgData name="Szepesi Tamás" userId="ab2bccc8-3112-434e-9a5b-a22afc34ea85" providerId="ADAL" clId="{281A2C6F-1CFE-4571-B4D7-547B4E05AC8C}" dt="2022-04-21T19:04:03.154" v="202" actId="478"/>
          <ac:cxnSpMkLst>
            <pc:docMk/>
            <pc:sldMk cId="1938430540" sldId="265"/>
            <ac:cxnSpMk id="24" creationId="{D40AE6AF-3448-45CB-A8C9-0E0CA0E6CB2B}"/>
          </ac:cxnSpMkLst>
        </pc:cxnChg>
        <pc:cxnChg chg="add mod">
          <ac:chgData name="Szepesi Tamás" userId="ab2bccc8-3112-434e-9a5b-a22afc34ea85" providerId="ADAL" clId="{281A2C6F-1CFE-4571-B4D7-547B4E05AC8C}" dt="2022-04-21T19:06:01.810" v="263" actId="404"/>
          <ac:cxnSpMkLst>
            <pc:docMk/>
            <pc:sldMk cId="1938430540" sldId="265"/>
            <ac:cxnSpMk id="26" creationId="{1ABE4C7D-43BF-40AF-A363-FFBBD9B68951}"/>
          </ac:cxnSpMkLst>
        </pc:cxnChg>
        <pc:cxnChg chg="add mod">
          <ac:chgData name="Szepesi Tamás" userId="ab2bccc8-3112-434e-9a5b-a22afc34ea85" providerId="ADAL" clId="{281A2C6F-1CFE-4571-B4D7-547B4E05AC8C}" dt="2022-04-21T19:06:01.810" v="263" actId="404"/>
          <ac:cxnSpMkLst>
            <pc:docMk/>
            <pc:sldMk cId="1938430540" sldId="265"/>
            <ac:cxnSpMk id="33" creationId="{D0CA6DE7-4777-44DE-AA71-00CE532C3321}"/>
          </ac:cxnSpMkLst>
        </pc:cxnChg>
        <pc:cxnChg chg="add mod">
          <ac:chgData name="Szepesi Tamás" userId="ab2bccc8-3112-434e-9a5b-a22afc34ea85" providerId="ADAL" clId="{281A2C6F-1CFE-4571-B4D7-547B4E05AC8C}" dt="2022-04-21T19:06:01.810" v="263" actId="404"/>
          <ac:cxnSpMkLst>
            <pc:docMk/>
            <pc:sldMk cId="1938430540" sldId="265"/>
            <ac:cxnSpMk id="36" creationId="{30CDE71A-2EE3-48BD-B8CE-094CBA3E7162}"/>
          </ac:cxnSpMkLst>
        </pc:cxnChg>
        <pc:cxnChg chg="add mod">
          <ac:chgData name="Szepesi Tamás" userId="ab2bccc8-3112-434e-9a5b-a22afc34ea85" providerId="ADAL" clId="{281A2C6F-1CFE-4571-B4D7-547B4E05AC8C}" dt="2022-04-21T19:06:01.810" v="263" actId="404"/>
          <ac:cxnSpMkLst>
            <pc:docMk/>
            <pc:sldMk cId="1938430540" sldId="265"/>
            <ac:cxnSpMk id="37" creationId="{AB6E1F48-BA91-40C6-925F-CC2311CE3880}"/>
          </ac:cxnSpMkLst>
        </pc:cxnChg>
        <pc:cxnChg chg="add mod">
          <ac:chgData name="Szepesi Tamás" userId="ab2bccc8-3112-434e-9a5b-a22afc34ea85" providerId="ADAL" clId="{281A2C6F-1CFE-4571-B4D7-547B4E05AC8C}" dt="2022-04-21T19:06:01.810" v="263" actId="404"/>
          <ac:cxnSpMkLst>
            <pc:docMk/>
            <pc:sldMk cId="1938430540" sldId="265"/>
            <ac:cxnSpMk id="38" creationId="{30B668D6-F742-46C6-A634-FC50B1807BAE}"/>
          </ac:cxnSpMkLst>
        </pc:cxnChg>
      </pc:sldChg>
      <pc:sldChg chg="addSp delSp modSp add mod">
        <pc:chgData name="Szepesi Tamás" userId="ab2bccc8-3112-434e-9a5b-a22afc34ea85" providerId="ADAL" clId="{281A2C6F-1CFE-4571-B4D7-547B4E05AC8C}" dt="2022-04-21T19:16:09.518" v="565" actId="114"/>
        <pc:sldMkLst>
          <pc:docMk/>
          <pc:sldMk cId="2705378548" sldId="312"/>
        </pc:sldMkLst>
        <pc:spChg chg="mod">
          <ac:chgData name="Szepesi Tamás" userId="ab2bccc8-3112-434e-9a5b-a22afc34ea85" providerId="ADAL" clId="{281A2C6F-1CFE-4571-B4D7-547B4E05AC8C}" dt="2022-04-21T19:07:34.231" v="307" actId="20577"/>
          <ac:spMkLst>
            <pc:docMk/>
            <pc:sldMk cId="2705378548" sldId="312"/>
            <ac:spMk id="8" creationId="{67C6D371-27FA-4B73-9E06-E0CFB353981C}"/>
          </ac:spMkLst>
        </pc:spChg>
        <pc:spChg chg="mod">
          <ac:chgData name="Szepesi Tamás" userId="ab2bccc8-3112-434e-9a5b-a22afc34ea85" providerId="ADAL" clId="{281A2C6F-1CFE-4571-B4D7-547B4E05AC8C}" dt="2022-04-21T19:16:09.518" v="565" actId="114"/>
          <ac:spMkLst>
            <pc:docMk/>
            <pc:sldMk cId="2705378548" sldId="312"/>
            <ac:spMk id="9" creationId="{B6C54EEC-0B5C-4E96-89B6-14ED492F15B0}"/>
          </ac:spMkLst>
        </pc:spChg>
        <pc:spChg chg="del">
          <ac:chgData name="Szepesi Tamás" userId="ab2bccc8-3112-434e-9a5b-a22afc34ea85" providerId="ADAL" clId="{281A2C6F-1CFE-4571-B4D7-547B4E05AC8C}" dt="2022-04-21T19:07:06.560" v="271" actId="478"/>
          <ac:spMkLst>
            <pc:docMk/>
            <pc:sldMk cId="2705378548" sldId="312"/>
            <ac:spMk id="10" creationId="{8FAFC1C9-6909-4AE6-B640-9ADA3E6FB13A}"/>
          </ac:spMkLst>
        </pc:spChg>
        <pc:spChg chg="add mod">
          <ac:chgData name="Szepesi Tamás" userId="ab2bccc8-3112-434e-9a5b-a22afc34ea85" providerId="ADAL" clId="{281A2C6F-1CFE-4571-B4D7-547B4E05AC8C}" dt="2022-04-21T19:07:10.239" v="272"/>
          <ac:spMkLst>
            <pc:docMk/>
            <pc:sldMk cId="2705378548" sldId="312"/>
            <ac:spMk id="11" creationId="{668E1191-6771-46A4-85FC-632D2CB41981}"/>
          </ac:spMkLst>
        </pc:spChg>
        <pc:picChg chg="add mod">
          <ac:chgData name="Szepesi Tamás" userId="ab2bccc8-3112-434e-9a5b-a22afc34ea85" providerId="ADAL" clId="{281A2C6F-1CFE-4571-B4D7-547B4E05AC8C}" dt="2022-04-21T19:15:07.974" v="563" actId="14100"/>
          <ac:picMkLst>
            <pc:docMk/>
            <pc:sldMk cId="2705378548" sldId="312"/>
            <ac:picMk id="3" creationId="{DB35D675-4467-444C-8446-2076D00FBEFF}"/>
          </ac:picMkLst>
        </pc:picChg>
        <pc:picChg chg="del">
          <ac:chgData name="Szepesi Tamás" userId="ab2bccc8-3112-434e-9a5b-a22afc34ea85" providerId="ADAL" clId="{281A2C6F-1CFE-4571-B4D7-547B4E05AC8C}" dt="2022-04-21T19:07:27.535" v="305" actId="478"/>
          <ac:picMkLst>
            <pc:docMk/>
            <pc:sldMk cId="2705378548" sldId="312"/>
            <ac:picMk id="5" creationId="{2067507B-2E39-48F0-97B3-7A63205EEAF1}"/>
          </ac:picMkLst>
        </pc:picChg>
        <pc:picChg chg="del">
          <ac:chgData name="Szepesi Tamás" userId="ab2bccc8-3112-434e-9a5b-a22afc34ea85" providerId="ADAL" clId="{281A2C6F-1CFE-4571-B4D7-547B4E05AC8C}" dt="2022-04-21T19:07:28.132" v="306" actId="478"/>
          <ac:picMkLst>
            <pc:docMk/>
            <pc:sldMk cId="2705378548" sldId="312"/>
            <ac:picMk id="7" creationId="{75F447D7-58C9-4E88-9426-B9BD915F2C4F}"/>
          </ac:picMkLst>
        </pc:picChg>
      </pc:sldChg>
      <pc:sldChg chg="addSp delSp modSp add mod">
        <pc:chgData name="Szepesi Tamás" userId="ab2bccc8-3112-434e-9a5b-a22afc34ea85" providerId="ADAL" clId="{281A2C6F-1CFE-4571-B4D7-547B4E05AC8C}" dt="2022-04-21T19:28:58.242" v="1250"/>
        <pc:sldMkLst>
          <pc:docMk/>
          <pc:sldMk cId="2054873723" sldId="313"/>
        </pc:sldMkLst>
        <pc:spChg chg="add mod">
          <ac:chgData name="Szepesi Tamás" userId="ab2bccc8-3112-434e-9a5b-a22afc34ea85" providerId="ADAL" clId="{281A2C6F-1CFE-4571-B4D7-547B4E05AC8C}" dt="2022-04-21T19:22:11.778" v="977" actId="164"/>
          <ac:spMkLst>
            <pc:docMk/>
            <pc:sldMk cId="2054873723" sldId="313"/>
            <ac:spMk id="2" creationId="{31C074FE-FA3A-4FDB-A63C-6DDCEFF21EBF}"/>
          </ac:spMkLst>
        </pc:spChg>
        <pc:spChg chg="mod">
          <ac:chgData name="Szepesi Tamás" userId="ab2bccc8-3112-434e-9a5b-a22afc34ea85" providerId="ADAL" clId="{281A2C6F-1CFE-4571-B4D7-547B4E05AC8C}" dt="2022-04-21T19:17:49.013" v="591" actId="20577"/>
          <ac:spMkLst>
            <pc:docMk/>
            <pc:sldMk cId="2054873723" sldId="313"/>
            <ac:spMk id="8" creationId="{67C6D371-27FA-4B73-9E06-E0CFB353981C}"/>
          </ac:spMkLst>
        </pc:spChg>
        <pc:spChg chg="mod">
          <ac:chgData name="Szepesi Tamás" userId="ab2bccc8-3112-434e-9a5b-a22afc34ea85" providerId="ADAL" clId="{281A2C6F-1CFE-4571-B4D7-547B4E05AC8C}" dt="2022-04-21T19:25:23.177" v="1047" actId="20577"/>
          <ac:spMkLst>
            <pc:docMk/>
            <pc:sldMk cId="2054873723" sldId="313"/>
            <ac:spMk id="9" creationId="{B6C54EEC-0B5C-4E96-89B6-14ED492F15B0}"/>
          </ac:spMkLst>
        </pc:spChg>
        <pc:spChg chg="mod">
          <ac:chgData name="Szepesi Tamás" userId="ab2bccc8-3112-434e-9a5b-a22afc34ea85" providerId="ADAL" clId="{281A2C6F-1CFE-4571-B4D7-547B4E05AC8C}" dt="2022-04-21T19:24:58.729" v="1031" actId="14100"/>
          <ac:spMkLst>
            <pc:docMk/>
            <pc:sldMk cId="2054873723" sldId="313"/>
            <ac:spMk id="14" creationId="{A49DC3BA-1F91-4D0A-9F52-78AA3029AA6D}"/>
          </ac:spMkLst>
        </pc:spChg>
        <pc:spChg chg="add mod">
          <ac:chgData name="Szepesi Tamás" userId="ab2bccc8-3112-434e-9a5b-a22afc34ea85" providerId="ADAL" clId="{281A2C6F-1CFE-4571-B4D7-547B4E05AC8C}" dt="2022-04-21T19:23:13.317" v="988" actId="164"/>
          <ac:spMkLst>
            <pc:docMk/>
            <pc:sldMk cId="2054873723" sldId="313"/>
            <ac:spMk id="17" creationId="{EC5F661A-773A-4DF0-BE71-6036410FB470}"/>
          </ac:spMkLst>
        </pc:spChg>
        <pc:spChg chg="add mod">
          <ac:chgData name="Szepesi Tamás" userId="ab2bccc8-3112-434e-9a5b-a22afc34ea85" providerId="ADAL" clId="{281A2C6F-1CFE-4571-B4D7-547B4E05AC8C}" dt="2022-04-21T19:24:37.774" v="1020" actId="20577"/>
          <ac:spMkLst>
            <pc:docMk/>
            <pc:sldMk cId="2054873723" sldId="313"/>
            <ac:spMk id="19" creationId="{C4162E3E-D4BC-401B-9CB1-7618FFFE1001}"/>
          </ac:spMkLst>
        </pc:spChg>
        <pc:spChg chg="add mod">
          <ac:chgData name="Szepesi Tamás" userId="ab2bccc8-3112-434e-9a5b-a22afc34ea85" providerId="ADAL" clId="{281A2C6F-1CFE-4571-B4D7-547B4E05AC8C}" dt="2022-04-21T19:25:16.368" v="1043" actId="20577"/>
          <ac:spMkLst>
            <pc:docMk/>
            <pc:sldMk cId="2054873723" sldId="313"/>
            <ac:spMk id="21" creationId="{8D536088-EAD4-4724-A6B5-BEB3FE1ECF8A}"/>
          </ac:spMkLst>
        </pc:spChg>
        <pc:spChg chg="add mod">
          <ac:chgData name="Szepesi Tamás" userId="ab2bccc8-3112-434e-9a5b-a22afc34ea85" providerId="ADAL" clId="{281A2C6F-1CFE-4571-B4D7-547B4E05AC8C}" dt="2022-04-21T19:25:28.961" v="1052" actId="20577"/>
          <ac:spMkLst>
            <pc:docMk/>
            <pc:sldMk cId="2054873723" sldId="313"/>
            <ac:spMk id="22" creationId="{CDBC9349-8A2C-4EE0-AA9B-5654045B63DE}"/>
          </ac:spMkLst>
        </pc:spChg>
        <pc:spChg chg="mod">
          <ac:chgData name="Szepesi Tamás" userId="ab2bccc8-3112-434e-9a5b-a22afc34ea85" providerId="ADAL" clId="{281A2C6F-1CFE-4571-B4D7-547B4E05AC8C}" dt="2022-04-21T19:24:01.306" v="1000"/>
          <ac:spMkLst>
            <pc:docMk/>
            <pc:sldMk cId="2054873723" sldId="313"/>
            <ac:spMk id="25" creationId="{46742A81-8034-4A2C-BB4B-0BE6164D8F5E}"/>
          </ac:spMkLst>
        </pc:spChg>
        <pc:spChg chg="mod">
          <ac:chgData name="Szepesi Tamás" userId="ab2bccc8-3112-434e-9a5b-a22afc34ea85" providerId="ADAL" clId="{281A2C6F-1CFE-4571-B4D7-547B4E05AC8C}" dt="2022-04-21T19:24:01.306" v="1000"/>
          <ac:spMkLst>
            <pc:docMk/>
            <pc:sldMk cId="2054873723" sldId="313"/>
            <ac:spMk id="26" creationId="{3373C08F-5FBF-4EEC-87C0-9A2B60C8BA34}"/>
          </ac:spMkLst>
        </pc:spChg>
        <pc:grpChg chg="add mod">
          <ac:chgData name="Szepesi Tamás" userId="ab2bccc8-3112-434e-9a5b-a22afc34ea85" providerId="ADAL" clId="{281A2C6F-1CFE-4571-B4D7-547B4E05AC8C}" dt="2022-04-21T19:23:13.317" v="988" actId="164"/>
          <ac:grpSpMkLst>
            <pc:docMk/>
            <pc:sldMk cId="2054873723" sldId="313"/>
            <ac:grpSpMk id="12" creationId="{616E4991-15C7-4FC1-93D8-9C8598FA5F9C}"/>
          </ac:grpSpMkLst>
        </pc:grpChg>
        <pc:grpChg chg="add mod">
          <ac:chgData name="Szepesi Tamás" userId="ab2bccc8-3112-434e-9a5b-a22afc34ea85" providerId="ADAL" clId="{281A2C6F-1CFE-4571-B4D7-547B4E05AC8C}" dt="2022-04-21T19:23:28.139" v="993" actId="164"/>
          <ac:grpSpMkLst>
            <pc:docMk/>
            <pc:sldMk cId="2054873723" sldId="313"/>
            <ac:grpSpMk id="13" creationId="{26778C18-2747-42FC-BB62-8A6BA98D018B}"/>
          </ac:grpSpMkLst>
        </pc:grpChg>
        <pc:grpChg chg="add mod">
          <ac:chgData name="Szepesi Tamás" userId="ab2bccc8-3112-434e-9a5b-a22afc34ea85" providerId="ADAL" clId="{281A2C6F-1CFE-4571-B4D7-547B4E05AC8C}" dt="2022-04-21T19:24:34.512" v="1018" actId="1037"/>
          <ac:grpSpMkLst>
            <pc:docMk/>
            <pc:sldMk cId="2054873723" sldId="313"/>
            <ac:grpSpMk id="18" creationId="{3869B7B0-33FA-4E31-86C9-DC209BA3B4D5}"/>
          </ac:grpSpMkLst>
        </pc:grpChg>
        <pc:grpChg chg="add mod">
          <ac:chgData name="Szepesi Tamás" userId="ab2bccc8-3112-434e-9a5b-a22afc34ea85" providerId="ADAL" clId="{281A2C6F-1CFE-4571-B4D7-547B4E05AC8C}" dt="2022-04-21T19:24:23.929" v="1005" actId="1076"/>
          <ac:grpSpMkLst>
            <pc:docMk/>
            <pc:sldMk cId="2054873723" sldId="313"/>
            <ac:grpSpMk id="20" creationId="{4B3BEF62-A904-4F4E-B5BF-DE05CB05F8CB}"/>
          </ac:grpSpMkLst>
        </pc:grpChg>
        <pc:grpChg chg="add mod">
          <ac:chgData name="Szepesi Tamás" userId="ab2bccc8-3112-434e-9a5b-a22afc34ea85" providerId="ADAL" clId="{281A2C6F-1CFE-4571-B4D7-547B4E05AC8C}" dt="2022-04-21T19:24:23.929" v="1005" actId="1076"/>
          <ac:grpSpMkLst>
            <pc:docMk/>
            <pc:sldMk cId="2054873723" sldId="313"/>
            <ac:grpSpMk id="23" creationId="{023D3B3F-0545-424C-8EEF-86EA87998ECE}"/>
          </ac:grpSpMkLst>
        </pc:grpChg>
        <pc:grpChg chg="mod">
          <ac:chgData name="Szepesi Tamás" userId="ab2bccc8-3112-434e-9a5b-a22afc34ea85" providerId="ADAL" clId="{281A2C6F-1CFE-4571-B4D7-547B4E05AC8C}" dt="2022-04-21T19:24:01.306" v="1000"/>
          <ac:grpSpMkLst>
            <pc:docMk/>
            <pc:sldMk cId="2054873723" sldId="313"/>
            <ac:grpSpMk id="24" creationId="{D73FE340-5790-422C-A7AE-2BF5869C38E6}"/>
          </ac:grpSpMkLst>
        </pc:grpChg>
        <pc:picChg chg="add del">
          <ac:chgData name="Szepesi Tamás" userId="ab2bccc8-3112-434e-9a5b-a22afc34ea85" providerId="ADAL" clId="{281A2C6F-1CFE-4571-B4D7-547B4E05AC8C}" dt="2022-04-21T19:17:50.477" v="593" actId="478"/>
          <ac:picMkLst>
            <pc:docMk/>
            <pc:sldMk cId="2054873723" sldId="313"/>
            <ac:picMk id="3" creationId="{DB35D675-4467-444C-8446-2076D00FBEFF}"/>
          </ac:picMkLst>
        </pc:picChg>
        <pc:picChg chg="add del mod">
          <ac:chgData name="Szepesi Tamás" userId="ab2bccc8-3112-434e-9a5b-a22afc34ea85" providerId="ADAL" clId="{281A2C6F-1CFE-4571-B4D7-547B4E05AC8C}" dt="2022-04-21T19:28:58.242" v="1250"/>
          <ac:picMkLst>
            <pc:docMk/>
            <pc:sldMk cId="2054873723" sldId="313"/>
            <ac:picMk id="29" creationId="{91525253-CE61-4137-87F6-F2FE0D31ED25}"/>
          </ac:picMkLst>
        </pc:picChg>
        <pc:cxnChg chg="add mod">
          <ac:chgData name="Szepesi Tamás" userId="ab2bccc8-3112-434e-9a5b-a22afc34ea85" providerId="ADAL" clId="{281A2C6F-1CFE-4571-B4D7-547B4E05AC8C}" dt="2022-04-21T19:22:11.778" v="977" actId="164"/>
          <ac:cxnSpMkLst>
            <pc:docMk/>
            <pc:sldMk cId="2054873723" sldId="313"/>
            <ac:cxnSpMk id="6" creationId="{FAA98B5F-46F0-4C4B-9E06-12FEAF6AB131}"/>
          </ac:cxnSpMkLst>
        </pc:cxnChg>
        <pc:cxnChg chg="add mod">
          <ac:chgData name="Szepesi Tamás" userId="ab2bccc8-3112-434e-9a5b-a22afc34ea85" providerId="ADAL" clId="{281A2C6F-1CFE-4571-B4D7-547B4E05AC8C}" dt="2022-04-21T19:22:11.778" v="977" actId="164"/>
          <ac:cxnSpMkLst>
            <pc:docMk/>
            <pc:sldMk cId="2054873723" sldId="313"/>
            <ac:cxnSpMk id="10" creationId="{8856E260-4C7A-4CA0-8C37-E248DF19DC37}"/>
          </ac:cxnSpMkLst>
        </pc:cxnChg>
        <pc:cxnChg chg="mod">
          <ac:chgData name="Szepesi Tamás" userId="ab2bccc8-3112-434e-9a5b-a22afc34ea85" providerId="ADAL" clId="{281A2C6F-1CFE-4571-B4D7-547B4E05AC8C}" dt="2022-04-21T19:22:26.996" v="981" actId="1076"/>
          <ac:cxnSpMkLst>
            <pc:docMk/>
            <pc:sldMk cId="2054873723" sldId="313"/>
            <ac:cxnSpMk id="15" creationId="{0BB37FAD-FFB3-4A2B-86C5-73F50CA5D691}"/>
          </ac:cxnSpMkLst>
        </pc:cxnChg>
        <pc:cxnChg chg="mod">
          <ac:chgData name="Szepesi Tamás" userId="ab2bccc8-3112-434e-9a5b-a22afc34ea85" providerId="ADAL" clId="{281A2C6F-1CFE-4571-B4D7-547B4E05AC8C}" dt="2022-04-21T19:22:23.737" v="980" actId="1076"/>
          <ac:cxnSpMkLst>
            <pc:docMk/>
            <pc:sldMk cId="2054873723" sldId="313"/>
            <ac:cxnSpMk id="16" creationId="{684AE8D5-C810-4697-8EFA-5F83908FC6FC}"/>
          </ac:cxnSpMkLst>
        </pc:cxnChg>
        <pc:cxnChg chg="mod">
          <ac:chgData name="Szepesi Tamás" userId="ab2bccc8-3112-434e-9a5b-a22afc34ea85" providerId="ADAL" clId="{281A2C6F-1CFE-4571-B4D7-547B4E05AC8C}" dt="2022-04-21T19:24:01.306" v="1000"/>
          <ac:cxnSpMkLst>
            <pc:docMk/>
            <pc:sldMk cId="2054873723" sldId="313"/>
            <ac:cxnSpMk id="27" creationId="{037AB57C-B3A5-48B5-BF90-83D869125725}"/>
          </ac:cxnSpMkLst>
        </pc:cxnChg>
        <pc:cxnChg chg="mod">
          <ac:chgData name="Szepesi Tamás" userId="ab2bccc8-3112-434e-9a5b-a22afc34ea85" providerId="ADAL" clId="{281A2C6F-1CFE-4571-B4D7-547B4E05AC8C}" dt="2022-04-21T19:24:01.306" v="1000"/>
          <ac:cxnSpMkLst>
            <pc:docMk/>
            <pc:sldMk cId="2054873723" sldId="313"/>
            <ac:cxnSpMk id="28" creationId="{52327E5F-36A2-4C93-9E00-75E63467F131}"/>
          </ac:cxnSpMkLst>
        </pc:cxnChg>
      </pc:sldChg>
      <pc:sldChg chg="addSp delSp modSp add mod">
        <pc:chgData name="Szepesi Tamás" userId="ab2bccc8-3112-434e-9a5b-a22afc34ea85" providerId="ADAL" clId="{281A2C6F-1CFE-4571-B4D7-547B4E05AC8C}" dt="2022-04-22T05:00:16.052" v="2786" actId="1076"/>
        <pc:sldMkLst>
          <pc:docMk/>
          <pc:sldMk cId="3463445036" sldId="314"/>
        </pc:sldMkLst>
        <pc:spChg chg="add mod">
          <ac:chgData name="Szepesi Tamás" userId="ab2bccc8-3112-434e-9a5b-a22afc34ea85" providerId="ADAL" clId="{281A2C6F-1CFE-4571-B4D7-547B4E05AC8C}" dt="2022-04-21T19:33:03.562" v="1300" actId="1076"/>
          <ac:spMkLst>
            <pc:docMk/>
            <pc:sldMk cId="3463445036" sldId="314"/>
            <ac:spMk id="3" creationId="{E5B8B391-4A7D-477F-8458-C6D13895DAFC}"/>
          </ac:spMkLst>
        </pc:spChg>
        <pc:spChg chg="mod">
          <ac:chgData name="Szepesi Tamás" userId="ab2bccc8-3112-434e-9a5b-a22afc34ea85" providerId="ADAL" clId="{281A2C6F-1CFE-4571-B4D7-547B4E05AC8C}" dt="2022-04-21T19:27:11.599" v="1066" actId="20577"/>
          <ac:spMkLst>
            <pc:docMk/>
            <pc:sldMk cId="3463445036" sldId="314"/>
            <ac:spMk id="8" creationId="{67C6D371-27FA-4B73-9E06-E0CFB353981C}"/>
          </ac:spMkLst>
        </pc:spChg>
        <pc:spChg chg="mod">
          <ac:chgData name="Szepesi Tamás" userId="ab2bccc8-3112-434e-9a5b-a22afc34ea85" providerId="ADAL" clId="{281A2C6F-1CFE-4571-B4D7-547B4E05AC8C}" dt="2022-04-22T05:00:01.144" v="2781" actId="6549"/>
          <ac:spMkLst>
            <pc:docMk/>
            <pc:sldMk cId="3463445036" sldId="314"/>
            <ac:spMk id="9" creationId="{B6C54EEC-0B5C-4E96-89B6-14ED492F15B0}"/>
          </ac:spMkLst>
        </pc:spChg>
        <pc:spChg chg="add mod">
          <ac:chgData name="Szepesi Tamás" userId="ab2bccc8-3112-434e-9a5b-a22afc34ea85" providerId="ADAL" clId="{281A2C6F-1CFE-4571-B4D7-547B4E05AC8C}" dt="2022-04-22T05:00:09.973" v="2784" actId="1076"/>
          <ac:spMkLst>
            <pc:docMk/>
            <pc:sldMk cId="3463445036" sldId="314"/>
            <ac:spMk id="14" creationId="{FD3946D4-2AF0-40CA-898D-46B7A74EAD7C}"/>
          </ac:spMkLst>
        </pc:spChg>
        <pc:spChg chg="add mod">
          <ac:chgData name="Szepesi Tamás" userId="ab2bccc8-3112-434e-9a5b-a22afc34ea85" providerId="ADAL" clId="{281A2C6F-1CFE-4571-B4D7-547B4E05AC8C}" dt="2022-04-22T05:00:16.052" v="2786" actId="1076"/>
          <ac:spMkLst>
            <pc:docMk/>
            <pc:sldMk cId="3463445036" sldId="314"/>
            <ac:spMk id="16" creationId="{0021F234-B875-497B-A6D5-23D69EF5CD8D}"/>
          </ac:spMkLst>
        </pc:spChg>
        <pc:spChg chg="del">
          <ac:chgData name="Szepesi Tamás" userId="ab2bccc8-3112-434e-9a5b-a22afc34ea85" providerId="ADAL" clId="{281A2C6F-1CFE-4571-B4D7-547B4E05AC8C}" dt="2022-04-21T19:27:03.919" v="1054" actId="478"/>
          <ac:spMkLst>
            <pc:docMk/>
            <pc:sldMk cId="3463445036" sldId="314"/>
            <ac:spMk id="21" creationId="{8D536088-EAD4-4724-A6B5-BEB3FE1ECF8A}"/>
          </ac:spMkLst>
        </pc:spChg>
        <pc:spChg chg="del">
          <ac:chgData name="Szepesi Tamás" userId="ab2bccc8-3112-434e-9a5b-a22afc34ea85" providerId="ADAL" clId="{281A2C6F-1CFE-4571-B4D7-547B4E05AC8C}" dt="2022-04-21T19:27:03.919" v="1054" actId="478"/>
          <ac:spMkLst>
            <pc:docMk/>
            <pc:sldMk cId="3463445036" sldId="314"/>
            <ac:spMk id="22" creationId="{CDBC9349-8A2C-4EE0-AA9B-5654045B63DE}"/>
          </ac:spMkLst>
        </pc:spChg>
        <pc:spChg chg="add mod">
          <ac:chgData name="Szepesi Tamás" userId="ab2bccc8-3112-434e-9a5b-a22afc34ea85" providerId="ADAL" clId="{281A2C6F-1CFE-4571-B4D7-547B4E05AC8C}" dt="2022-04-21T19:33:06.238" v="1301" actId="1076"/>
          <ac:spMkLst>
            <pc:docMk/>
            <pc:sldMk cId="3463445036" sldId="314"/>
            <ac:spMk id="34" creationId="{611B0CE7-3BD1-41C1-A2A0-3A9DCB2B5D32}"/>
          </ac:spMkLst>
        </pc:spChg>
        <pc:grpChg chg="del">
          <ac:chgData name="Szepesi Tamás" userId="ab2bccc8-3112-434e-9a5b-a22afc34ea85" providerId="ADAL" clId="{281A2C6F-1CFE-4571-B4D7-547B4E05AC8C}" dt="2022-04-21T19:27:03.919" v="1054" actId="478"/>
          <ac:grpSpMkLst>
            <pc:docMk/>
            <pc:sldMk cId="3463445036" sldId="314"/>
            <ac:grpSpMk id="18" creationId="{3869B7B0-33FA-4E31-86C9-DC209BA3B4D5}"/>
          </ac:grpSpMkLst>
        </pc:grpChg>
        <pc:grpChg chg="del">
          <ac:chgData name="Szepesi Tamás" userId="ab2bccc8-3112-434e-9a5b-a22afc34ea85" providerId="ADAL" clId="{281A2C6F-1CFE-4571-B4D7-547B4E05AC8C}" dt="2022-04-21T19:27:03.919" v="1054" actId="478"/>
          <ac:grpSpMkLst>
            <pc:docMk/>
            <pc:sldMk cId="3463445036" sldId="314"/>
            <ac:grpSpMk id="20" creationId="{4B3BEF62-A904-4F4E-B5BF-DE05CB05F8CB}"/>
          </ac:grpSpMkLst>
        </pc:grpChg>
        <pc:grpChg chg="del">
          <ac:chgData name="Szepesi Tamás" userId="ab2bccc8-3112-434e-9a5b-a22afc34ea85" providerId="ADAL" clId="{281A2C6F-1CFE-4571-B4D7-547B4E05AC8C}" dt="2022-04-21T19:27:03.919" v="1054" actId="478"/>
          <ac:grpSpMkLst>
            <pc:docMk/>
            <pc:sldMk cId="3463445036" sldId="314"/>
            <ac:grpSpMk id="23" creationId="{023D3B3F-0545-424C-8EEF-86EA87998ECE}"/>
          </ac:grpSpMkLst>
        </pc:grpChg>
        <pc:picChg chg="add mod">
          <ac:chgData name="Szepesi Tamás" userId="ab2bccc8-3112-434e-9a5b-a22afc34ea85" providerId="ADAL" clId="{281A2C6F-1CFE-4571-B4D7-547B4E05AC8C}" dt="2022-04-21T19:33:06.238" v="1301" actId="1076"/>
          <ac:picMkLst>
            <pc:docMk/>
            <pc:sldMk cId="3463445036" sldId="314"/>
            <ac:picMk id="7" creationId="{7967FCB8-4D95-423A-A213-AA4500D63D18}"/>
          </ac:picMkLst>
        </pc:picChg>
        <pc:picChg chg="add mod modCrop">
          <ac:chgData name="Szepesi Tamás" userId="ab2bccc8-3112-434e-9a5b-a22afc34ea85" providerId="ADAL" clId="{281A2C6F-1CFE-4571-B4D7-547B4E05AC8C}" dt="2022-04-21T19:33:02.425" v="1299" actId="1076"/>
          <ac:picMkLst>
            <pc:docMk/>
            <pc:sldMk cId="3463445036" sldId="314"/>
            <ac:picMk id="29" creationId="{55B43236-DC60-4FC3-A950-A55FC656F75A}"/>
          </ac:picMkLst>
        </pc:picChg>
        <pc:picChg chg="add mod">
          <ac:chgData name="Szepesi Tamás" userId="ab2bccc8-3112-434e-9a5b-a22afc34ea85" providerId="ADAL" clId="{281A2C6F-1CFE-4571-B4D7-547B4E05AC8C}" dt="2022-04-21T19:33:06.238" v="1301" actId="1076"/>
          <ac:picMkLst>
            <pc:docMk/>
            <pc:sldMk cId="3463445036" sldId="314"/>
            <ac:picMk id="31" creationId="{E61E3008-5ACB-45B1-87FA-504F927C659B}"/>
          </ac:picMkLst>
        </pc:picChg>
        <pc:picChg chg="add mod">
          <ac:chgData name="Szepesi Tamás" userId="ab2bccc8-3112-434e-9a5b-a22afc34ea85" providerId="ADAL" clId="{281A2C6F-1CFE-4571-B4D7-547B4E05AC8C}" dt="2022-04-21T19:33:06.238" v="1301" actId="1076"/>
          <ac:picMkLst>
            <pc:docMk/>
            <pc:sldMk cId="3463445036" sldId="314"/>
            <ac:picMk id="33" creationId="{A78A3C1A-BE09-43EB-913C-62714B6A39B0}"/>
          </ac:picMkLst>
        </pc:picChg>
        <pc:picChg chg="add mod modCrop">
          <ac:chgData name="Szepesi Tamás" userId="ab2bccc8-3112-434e-9a5b-a22afc34ea85" providerId="ADAL" clId="{281A2C6F-1CFE-4571-B4D7-547B4E05AC8C}" dt="2022-04-21T19:33:08.555" v="1302" actId="14100"/>
          <ac:picMkLst>
            <pc:docMk/>
            <pc:sldMk cId="3463445036" sldId="314"/>
            <ac:picMk id="35" creationId="{8F9B9B9A-11BB-411D-852B-669E51AF2997}"/>
          </ac:picMkLst>
        </pc:picChg>
      </pc:sldChg>
      <pc:sldChg chg="delSp modSp add mod ord">
        <pc:chgData name="Szepesi Tamás" userId="ab2bccc8-3112-434e-9a5b-a22afc34ea85" providerId="ADAL" clId="{281A2C6F-1CFE-4571-B4D7-547B4E05AC8C}" dt="2022-04-22T04:56:29.123" v="2646" actId="1035"/>
        <pc:sldMkLst>
          <pc:docMk/>
          <pc:sldMk cId="3822606269" sldId="315"/>
        </pc:sldMkLst>
        <pc:spChg chg="mod">
          <ac:chgData name="Szepesi Tamás" userId="ab2bccc8-3112-434e-9a5b-a22afc34ea85" providerId="ADAL" clId="{281A2C6F-1CFE-4571-B4D7-547B4E05AC8C}" dt="2022-04-21T19:34:06.926" v="1331" actId="20577"/>
          <ac:spMkLst>
            <pc:docMk/>
            <pc:sldMk cId="3822606269" sldId="315"/>
            <ac:spMk id="8" creationId="{67C6D371-27FA-4B73-9E06-E0CFB353981C}"/>
          </ac:spMkLst>
        </pc:spChg>
        <pc:spChg chg="mod">
          <ac:chgData name="Szepesi Tamás" userId="ab2bccc8-3112-434e-9a5b-a22afc34ea85" providerId="ADAL" clId="{281A2C6F-1CFE-4571-B4D7-547B4E05AC8C}" dt="2022-04-22T04:56:29.123" v="2646" actId="1035"/>
          <ac:spMkLst>
            <pc:docMk/>
            <pc:sldMk cId="3822606269" sldId="315"/>
            <ac:spMk id="9" creationId="{B6C54EEC-0B5C-4E96-89B6-14ED492F15B0}"/>
          </ac:spMkLst>
        </pc:spChg>
        <pc:spChg chg="del">
          <ac:chgData name="Szepesi Tamás" userId="ab2bccc8-3112-434e-9a5b-a22afc34ea85" providerId="ADAL" clId="{281A2C6F-1CFE-4571-B4D7-547B4E05AC8C}" dt="2022-04-21T19:34:10.617" v="1332" actId="478"/>
          <ac:spMkLst>
            <pc:docMk/>
            <pc:sldMk cId="3822606269" sldId="315"/>
            <ac:spMk id="21" creationId="{8D536088-EAD4-4724-A6B5-BEB3FE1ECF8A}"/>
          </ac:spMkLst>
        </pc:spChg>
        <pc:spChg chg="del">
          <ac:chgData name="Szepesi Tamás" userId="ab2bccc8-3112-434e-9a5b-a22afc34ea85" providerId="ADAL" clId="{281A2C6F-1CFE-4571-B4D7-547B4E05AC8C}" dt="2022-04-21T19:34:10.617" v="1332" actId="478"/>
          <ac:spMkLst>
            <pc:docMk/>
            <pc:sldMk cId="3822606269" sldId="315"/>
            <ac:spMk id="22" creationId="{CDBC9349-8A2C-4EE0-AA9B-5654045B63DE}"/>
          </ac:spMkLst>
        </pc:spChg>
        <pc:grpChg chg="del">
          <ac:chgData name="Szepesi Tamás" userId="ab2bccc8-3112-434e-9a5b-a22afc34ea85" providerId="ADAL" clId="{281A2C6F-1CFE-4571-B4D7-547B4E05AC8C}" dt="2022-04-21T19:34:10.617" v="1332" actId="478"/>
          <ac:grpSpMkLst>
            <pc:docMk/>
            <pc:sldMk cId="3822606269" sldId="315"/>
            <ac:grpSpMk id="18" creationId="{3869B7B0-33FA-4E31-86C9-DC209BA3B4D5}"/>
          </ac:grpSpMkLst>
        </pc:grpChg>
        <pc:grpChg chg="del">
          <ac:chgData name="Szepesi Tamás" userId="ab2bccc8-3112-434e-9a5b-a22afc34ea85" providerId="ADAL" clId="{281A2C6F-1CFE-4571-B4D7-547B4E05AC8C}" dt="2022-04-21T19:34:10.617" v="1332" actId="478"/>
          <ac:grpSpMkLst>
            <pc:docMk/>
            <pc:sldMk cId="3822606269" sldId="315"/>
            <ac:grpSpMk id="20" creationId="{4B3BEF62-A904-4F4E-B5BF-DE05CB05F8CB}"/>
          </ac:grpSpMkLst>
        </pc:grpChg>
        <pc:grpChg chg="del">
          <ac:chgData name="Szepesi Tamás" userId="ab2bccc8-3112-434e-9a5b-a22afc34ea85" providerId="ADAL" clId="{281A2C6F-1CFE-4571-B4D7-547B4E05AC8C}" dt="2022-04-21T19:34:10.617" v="1332" actId="478"/>
          <ac:grpSpMkLst>
            <pc:docMk/>
            <pc:sldMk cId="3822606269" sldId="315"/>
            <ac:grpSpMk id="23" creationId="{023D3B3F-0545-424C-8EEF-86EA87998ECE}"/>
          </ac:grpSpMkLst>
        </pc:grpChg>
      </pc:sldChg>
      <pc:sldChg chg="modSp add mod">
        <pc:chgData name="Szepesi Tamás" userId="ab2bccc8-3112-434e-9a5b-a22afc34ea85" providerId="ADAL" clId="{281A2C6F-1CFE-4571-B4D7-547B4E05AC8C}" dt="2022-04-22T04:56:25.098" v="2641" actId="1035"/>
        <pc:sldMkLst>
          <pc:docMk/>
          <pc:sldMk cId="4148791871" sldId="316"/>
        </pc:sldMkLst>
        <pc:spChg chg="mod">
          <ac:chgData name="Szepesi Tamás" userId="ab2bccc8-3112-434e-9a5b-a22afc34ea85" providerId="ADAL" clId="{281A2C6F-1CFE-4571-B4D7-547B4E05AC8C}" dt="2022-04-22T04:56:25.098" v="2641" actId="1035"/>
          <ac:spMkLst>
            <pc:docMk/>
            <pc:sldMk cId="4148791871" sldId="316"/>
            <ac:spMk id="9" creationId="{B6C54EEC-0B5C-4E96-89B6-14ED492F15B0}"/>
          </ac:spMkLst>
        </pc:spChg>
      </pc:sldChg>
      <pc:sldChg chg="addSp delSp modSp add mod">
        <pc:chgData name="Szepesi Tamás" userId="ab2bccc8-3112-434e-9a5b-a22afc34ea85" providerId="ADAL" clId="{281A2C6F-1CFE-4571-B4D7-547B4E05AC8C}" dt="2022-04-22T08:32:26.140" v="4898" actId="167"/>
        <pc:sldMkLst>
          <pc:docMk/>
          <pc:sldMk cId="3264219007" sldId="317"/>
        </pc:sldMkLst>
        <pc:spChg chg="mod">
          <ac:chgData name="Szepesi Tamás" userId="ab2bccc8-3112-434e-9a5b-a22afc34ea85" providerId="ADAL" clId="{281A2C6F-1CFE-4571-B4D7-547B4E05AC8C}" dt="2022-04-22T06:52:44.734" v="3454" actId="6549"/>
          <ac:spMkLst>
            <pc:docMk/>
            <pc:sldMk cId="3264219007" sldId="317"/>
            <ac:spMk id="3" creationId="{9C20A952-196A-4E31-85B4-C5654B9F55BA}"/>
          </ac:spMkLst>
        </pc:spChg>
        <pc:spChg chg="mod">
          <ac:chgData name="Szepesi Tamás" userId="ab2bccc8-3112-434e-9a5b-a22afc34ea85" providerId="ADAL" clId="{281A2C6F-1CFE-4571-B4D7-547B4E05AC8C}" dt="2022-04-22T06:12:37.336" v="2884" actId="6549"/>
          <ac:spMkLst>
            <pc:docMk/>
            <pc:sldMk cId="3264219007" sldId="317"/>
            <ac:spMk id="6" creationId="{F06E05D1-D649-43A0-B12E-5BD75A98C608}"/>
          </ac:spMkLst>
        </pc:spChg>
        <pc:spChg chg="add mod ord">
          <ac:chgData name="Szepesi Tamás" userId="ab2bccc8-3112-434e-9a5b-a22afc34ea85" providerId="ADAL" clId="{281A2C6F-1CFE-4571-B4D7-547B4E05AC8C}" dt="2022-04-22T08:32:26.140" v="4898" actId="167"/>
          <ac:spMkLst>
            <pc:docMk/>
            <pc:sldMk cId="3264219007" sldId="317"/>
            <ac:spMk id="11" creationId="{14D40E63-018A-4AA1-ADA7-054184FD3036}"/>
          </ac:spMkLst>
        </pc:spChg>
        <pc:spChg chg="del">
          <ac:chgData name="Szepesi Tamás" userId="ab2bccc8-3112-434e-9a5b-a22afc34ea85" providerId="ADAL" clId="{281A2C6F-1CFE-4571-B4D7-547B4E05AC8C}" dt="2022-04-22T05:11:32.093" v="2828" actId="478"/>
          <ac:spMkLst>
            <pc:docMk/>
            <pc:sldMk cId="3264219007" sldId="317"/>
            <ac:spMk id="18" creationId="{0D8AB12D-4DAB-4C9A-B258-4BA4B958D661}"/>
          </ac:spMkLst>
        </pc:spChg>
        <pc:spChg chg="del">
          <ac:chgData name="Szepesi Tamás" userId="ab2bccc8-3112-434e-9a5b-a22afc34ea85" providerId="ADAL" clId="{281A2C6F-1CFE-4571-B4D7-547B4E05AC8C}" dt="2022-04-22T06:13:14.217" v="2888" actId="478"/>
          <ac:spMkLst>
            <pc:docMk/>
            <pc:sldMk cId="3264219007" sldId="317"/>
            <ac:spMk id="22" creationId="{32F42906-CE83-4415-A3E9-79296D048A58}"/>
          </ac:spMkLst>
        </pc:spChg>
        <pc:picChg chg="add del mod">
          <ac:chgData name="Szepesi Tamás" userId="ab2bccc8-3112-434e-9a5b-a22afc34ea85" providerId="ADAL" clId="{281A2C6F-1CFE-4571-B4D7-547B4E05AC8C}" dt="2022-04-22T06:13:23.189" v="2891" actId="478"/>
          <ac:picMkLst>
            <pc:docMk/>
            <pc:sldMk cId="3264219007" sldId="317"/>
            <ac:picMk id="1026" creationId="{4230522C-E881-4B4B-BCA6-F5F0080D9B62}"/>
          </ac:picMkLst>
        </pc:picChg>
        <pc:cxnChg chg="del mod">
          <ac:chgData name="Szepesi Tamás" userId="ab2bccc8-3112-434e-9a5b-a22afc34ea85" providerId="ADAL" clId="{281A2C6F-1CFE-4571-B4D7-547B4E05AC8C}" dt="2022-04-22T06:13:15.903" v="2889" actId="478"/>
          <ac:cxnSpMkLst>
            <pc:docMk/>
            <pc:sldMk cId="3264219007" sldId="317"/>
            <ac:cxnSpMk id="14" creationId="{56082621-7C05-4AD9-AFF5-77E98B3C5D0F}"/>
          </ac:cxnSpMkLst>
        </pc:cxnChg>
        <pc:cxnChg chg="del">
          <ac:chgData name="Szepesi Tamás" userId="ab2bccc8-3112-434e-9a5b-a22afc34ea85" providerId="ADAL" clId="{281A2C6F-1CFE-4571-B4D7-547B4E05AC8C}" dt="2022-04-22T06:13:12.440" v="2887" actId="478"/>
          <ac:cxnSpMkLst>
            <pc:docMk/>
            <pc:sldMk cId="3264219007" sldId="317"/>
            <ac:cxnSpMk id="19" creationId="{1D328D20-0DED-4838-B72E-BE15A1F2379A}"/>
          </ac:cxnSpMkLst>
        </pc:cxnChg>
      </pc:sldChg>
      <pc:sldChg chg="addSp delSp modSp add mod delAnim modAnim">
        <pc:chgData name="Szepesi Tamás" userId="ab2bccc8-3112-434e-9a5b-a22afc34ea85" providerId="ADAL" clId="{281A2C6F-1CFE-4571-B4D7-547B4E05AC8C}" dt="2022-04-22T08:32:37.815" v="4901" actId="167"/>
        <pc:sldMkLst>
          <pc:docMk/>
          <pc:sldMk cId="3190602003" sldId="318"/>
        </pc:sldMkLst>
        <pc:spChg chg="add mod">
          <ac:chgData name="Szepesi Tamás" userId="ab2bccc8-3112-434e-9a5b-a22afc34ea85" providerId="ADAL" clId="{281A2C6F-1CFE-4571-B4D7-547B4E05AC8C}" dt="2022-04-22T06:27:58.463" v="3211" actId="1582"/>
          <ac:spMkLst>
            <pc:docMk/>
            <pc:sldMk cId="3190602003" sldId="318"/>
            <ac:spMk id="2" creationId="{B64D4080-DD92-495B-928B-A9A448788649}"/>
          </ac:spMkLst>
        </pc:spChg>
        <pc:spChg chg="mod">
          <ac:chgData name="Szepesi Tamás" userId="ab2bccc8-3112-434e-9a5b-a22afc34ea85" providerId="ADAL" clId="{281A2C6F-1CFE-4571-B4D7-547B4E05AC8C}" dt="2022-04-22T06:52:36.482" v="3450" actId="20577"/>
          <ac:spMkLst>
            <pc:docMk/>
            <pc:sldMk cId="3190602003" sldId="318"/>
            <ac:spMk id="3" creationId="{9C20A952-196A-4E31-85B4-C5654B9F55BA}"/>
          </ac:spMkLst>
        </pc:spChg>
        <pc:spChg chg="mod">
          <ac:chgData name="Szepesi Tamás" userId="ab2bccc8-3112-434e-9a5b-a22afc34ea85" providerId="ADAL" clId="{281A2C6F-1CFE-4571-B4D7-547B4E05AC8C}" dt="2022-04-22T06:19:18.148" v="3053" actId="6549"/>
          <ac:spMkLst>
            <pc:docMk/>
            <pc:sldMk cId="3190602003" sldId="318"/>
            <ac:spMk id="6" creationId="{F06E05D1-D649-43A0-B12E-5BD75A98C608}"/>
          </ac:spMkLst>
        </pc:spChg>
        <pc:spChg chg="add mod">
          <ac:chgData name="Szepesi Tamás" userId="ab2bccc8-3112-434e-9a5b-a22afc34ea85" providerId="ADAL" clId="{281A2C6F-1CFE-4571-B4D7-547B4E05AC8C}" dt="2022-04-22T06:27:44.589" v="3209" actId="207"/>
          <ac:spMkLst>
            <pc:docMk/>
            <pc:sldMk cId="3190602003" sldId="318"/>
            <ac:spMk id="15" creationId="{CDAE74C2-532A-458F-9663-35B78098F6C5}"/>
          </ac:spMkLst>
        </pc:spChg>
        <pc:spChg chg="add mod">
          <ac:chgData name="Szepesi Tamás" userId="ab2bccc8-3112-434e-9a5b-a22afc34ea85" providerId="ADAL" clId="{281A2C6F-1CFE-4571-B4D7-547B4E05AC8C}" dt="2022-04-22T06:26:20.274" v="3199" actId="1037"/>
          <ac:spMkLst>
            <pc:docMk/>
            <pc:sldMk cId="3190602003" sldId="318"/>
            <ac:spMk id="16" creationId="{35EB173B-9AB2-4EF3-8613-82F5E6BD8FDD}"/>
          </ac:spMkLst>
        </pc:spChg>
        <pc:spChg chg="add mod">
          <ac:chgData name="Szepesi Tamás" userId="ab2bccc8-3112-434e-9a5b-a22afc34ea85" providerId="ADAL" clId="{281A2C6F-1CFE-4571-B4D7-547B4E05AC8C}" dt="2022-04-22T06:27:27.181" v="3207" actId="207"/>
          <ac:spMkLst>
            <pc:docMk/>
            <pc:sldMk cId="3190602003" sldId="318"/>
            <ac:spMk id="18" creationId="{0EDC0487-AD27-41B5-8A5B-5A4EAC4282F5}"/>
          </ac:spMkLst>
        </pc:spChg>
        <pc:spChg chg="add mod">
          <ac:chgData name="Szepesi Tamás" userId="ab2bccc8-3112-434e-9a5b-a22afc34ea85" providerId="ADAL" clId="{281A2C6F-1CFE-4571-B4D7-547B4E05AC8C}" dt="2022-04-22T06:31:10.825" v="3249" actId="1076"/>
          <ac:spMkLst>
            <pc:docMk/>
            <pc:sldMk cId="3190602003" sldId="318"/>
            <ac:spMk id="20" creationId="{7B12C769-8264-4F9C-8183-E9D2D9D6A303}"/>
          </ac:spMkLst>
        </pc:spChg>
        <pc:spChg chg="mod">
          <ac:chgData name="Szepesi Tamás" userId="ab2bccc8-3112-434e-9a5b-a22afc34ea85" providerId="ADAL" clId="{281A2C6F-1CFE-4571-B4D7-547B4E05AC8C}" dt="2022-04-22T06:26:32.520" v="3200" actId="1076"/>
          <ac:spMkLst>
            <pc:docMk/>
            <pc:sldMk cId="3190602003" sldId="318"/>
            <ac:spMk id="22" creationId="{32F42906-CE83-4415-A3E9-79296D048A58}"/>
          </ac:spMkLst>
        </pc:spChg>
        <pc:spChg chg="add del mod">
          <ac:chgData name="Szepesi Tamás" userId="ab2bccc8-3112-434e-9a5b-a22afc34ea85" providerId="ADAL" clId="{281A2C6F-1CFE-4571-B4D7-547B4E05AC8C}" dt="2022-04-22T06:37:34.863" v="3282" actId="478"/>
          <ac:spMkLst>
            <pc:docMk/>
            <pc:sldMk cId="3190602003" sldId="318"/>
            <ac:spMk id="27" creationId="{5AF5A72C-5E11-4129-B068-F7E531850075}"/>
          </ac:spMkLst>
        </pc:spChg>
        <pc:spChg chg="add mod">
          <ac:chgData name="Szepesi Tamás" userId="ab2bccc8-3112-434e-9a5b-a22afc34ea85" providerId="ADAL" clId="{281A2C6F-1CFE-4571-B4D7-547B4E05AC8C}" dt="2022-04-22T06:39:23.346" v="3293" actId="113"/>
          <ac:spMkLst>
            <pc:docMk/>
            <pc:sldMk cId="3190602003" sldId="318"/>
            <ac:spMk id="28" creationId="{CA6B83D9-5678-4467-9D31-AD88F2EB1AF6}"/>
          </ac:spMkLst>
        </pc:spChg>
        <pc:spChg chg="add mod">
          <ac:chgData name="Szepesi Tamás" userId="ab2bccc8-3112-434e-9a5b-a22afc34ea85" providerId="ADAL" clId="{281A2C6F-1CFE-4571-B4D7-547B4E05AC8C}" dt="2022-04-22T06:39:23.346" v="3293" actId="113"/>
          <ac:spMkLst>
            <pc:docMk/>
            <pc:sldMk cId="3190602003" sldId="318"/>
            <ac:spMk id="29" creationId="{6B7233A5-0708-4221-9853-A3F25CDCFA28}"/>
          </ac:spMkLst>
        </pc:spChg>
        <pc:spChg chg="add mod ord">
          <ac:chgData name="Szepesi Tamás" userId="ab2bccc8-3112-434e-9a5b-a22afc34ea85" providerId="ADAL" clId="{281A2C6F-1CFE-4571-B4D7-547B4E05AC8C}" dt="2022-04-22T08:32:37.815" v="4901" actId="167"/>
          <ac:spMkLst>
            <pc:docMk/>
            <pc:sldMk cId="3190602003" sldId="318"/>
            <ac:spMk id="31" creationId="{5D6CB469-E49E-4DEB-BA2C-6B0D67A656DC}"/>
          </ac:spMkLst>
        </pc:spChg>
        <pc:picChg chg="mod">
          <ac:chgData name="Szepesi Tamás" userId="ab2bccc8-3112-434e-9a5b-a22afc34ea85" providerId="ADAL" clId="{281A2C6F-1CFE-4571-B4D7-547B4E05AC8C}" dt="2022-04-22T06:20:50.221" v="3065" actId="167"/>
          <ac:picMkLst>
            <pc:docMk/>
            <pc:sldMk cId="3190602003" sldId="318"/>
            <ac:picMk id="1026" creationId="{4230522C-E881-4B4B-BCA6-F5F0080D9B62}"/>
          </ac:picMkLst>
        </pc:picChg>
        <pc:cxnChg chg="add mod">
          <ac:chgData name="Szepesi Tamás" userId="ab2bccc8-3112-434e-9a5b-a22afc34ea85" providerId="ADAL" clId="{281A2C6F-1CFE-4571-B4D7-547B4E05AC8C}" dt="2022-04-22T06:23:33.032" v="3118" actId="14100"/>
          <ac:cxnSpMkLst>
            <pc:docMk/>
            <pc:sldMk cId="3190602003" sldId="318"/>
            <ac:cxnSpMk id="13" creationId="{20195E7F-D1E4-4633-9126-11DF7B039A65}"/>
          </ac:cxnSpMkLst>
        </pc:cxnChg>
        <pc:cxnChg chg="add mod">
          <ac:chgData name="Szepesi Tamás" userId="ab2bccc8-3112-434e-9a5b-a22afc34ea85" providerId="ADAL" clId="{281A2C6F-1CFE-4571-B4D7-547B4E05AC8C}" dt="2022-04-22T06:39:45.402" v="3295" actId="14100"/>
          <ac:cxnSpMkLst>
            <pc:docMk/>
            <pc:sldMk cId="3190602003" sldId="318"/>
            <ac:cxnSpMk id="17" creationId="{A5A02CBC-BE8F-4223-B8BC-06BFA77CBABD}"/>
          </ac:cxnSpMkLst>
        </pc:cxnChg>
        <pc:cxnChg chg="mod">
          <ac:chgData name="Szepesi Tamás" userId="ab2bccc8-3112-434e-9a5b-a22afc34ea85" providerId="ADAL" clId="{281A2C6F-1CFE-4571-B4D7-547B4E05AC8C}" dt="2022-04-22T06:22:11.441" v="3093" actId="14100"/>
          <ac:cxnSpMkLst>
            <pc:docMk/>
            <pc:sldMk cId="3190602003" sldId="318"/>
            <ac:cxnSpMk id="19" creationId="{1D328D20-0DED-4838-B72E-BE15A1F2379A}"/>
          </ac:cxnSpMkLst>
        </pc:cxnChg>
        <pc:cxnChg chg="add mod">
          <ac:chgData name="Szepesi Tamás" userId="ab2bccc8-3112-434e-9a5b-a22afc34ea85" providerId="ADAL" clId="{281A2C6F-1CFE-4571-B4D7-547B4E05AC8C}" dt="2022-04-22T06:30:14.756" v="3223" actId="1076"/>
          <ac:cxnSpMkLst>
            <pc:docMk/>
            <pc:sldMk cId="3190602003" sldId="318"/>
            <ac:cxnSpMk id="21" creationId="{988F44B2-B492-46AB-8511-ED38D4722FAF}"/>
          </ac:cxnSpMkLst>
        </pc:cxnChg>
        <pc:cxnChg chg="add mod">
          <ac:chgData name="Szepesi Tamás" userId="ab2bccc8-3112-434e-9a5b-a22afc34ea85" providerId="ADAL" clId="{281A2C6F-1CFE-4571-B4D7-547B4E05AC8C}" dt="2022-04-22T06:39:33.436" v="3294" actId="1582"/>
          <ac:cxnSpMkLst>
            <pc:docMk/>
            <pc:sldMk cId="3190602003" sldId="318"/>
            <ac:cxnSpMk id="23" creationId="{65CE12B2-813C-4895-9D92-2A195E395D90}"/>
          </ac:cxnSpMkLst>
        </pc:cxnChg>
        <pc:cxnChg chg="add mod">
          <ac:chgData name="Szepesi Tamás" userId="ab2bccc8-3112-434e-9a5b-a22afc34ea85" providerId="ADAL" clId="{281A2C6F-1CFE-4571-B4D7-547B4E05AC8C}" dt="2022-04-22T06:39:33.436" v="3294" actId="1582"/>
          <ac:cxnSpMkLst>
            <pc:docMk/>
            <pc:sldMk cId="3190602003" sldId="318"/>
            <ac:cxnSpMk id="24" creationId="{166B6800-0DF6-4580-9EC6-C00229DF3AB8}"/>
          </ac:cxnSpMkLst>
        </pc:cxnChg>
      </pc:sldChg>
      <pc:sldChg chg="addSp delSp modSp add mod">
        <pc:chgData name="Szepesi Tamás" userId="ab2bccc8-3112-434e-9a5b-a22afc34ea85" providerId="ADAL" clId="{281A2C6F-1CFE-4571-B4D7-547B4E05AC8C}" dt="2022-04-22T08:32:27.631" v="4899"/>
        <pc:sldMkLst>
          <pc:docMk/>
          <pc:sldMk cId="802875786" sldId="319"/>
        </pc:sldMkLst>
        <pc:spChg chg="add mod">
          <ac:chgData name="Szepesi Tamás" userId="ab2bccc8-3112-434e-9a5b-a22afc34ea85" providerId="ADAL" clId="{281A2C6F-1CFE-4571-B4D7-547B4E05AC8C}" dt="2022-04-22T06:16:39.076" v="2985" actId="404"/>
          <ac:spMkLst>
            <pc:docMk/>
            <pc:sldMk cId="802875786" sldId="319"/>
            <ac:spMk id="2" creationId="{5ED51658-140F-4EE6-9AE4-8408046C04AA}"/>
          </ac:spMkLst>
        </pc:spChg>
        <pc:spChg chg="mod">
          <ac:chgData name="Szepesi Tamás" userId="ab2bccc8-3112-434e-9a5b-a22afc34ea85" providerId="ADAL" clId="{281A2C6F-1CFE-4571-B4D7-547B4E05AC8C}" dt="2022-04-22T06:52:41.066" v="3452" actId="6549"/>
          <ac:spMkLst>
            <pc:docMk/>
            <pc:sldMk cId="802875786" sldId="319"/>
            <ac:spMk id="3" creationId="{9C20A952-196A-4E31-85B4-C5654B9F55BA}"/>
          </ac:spMkLst>
        </pc:spChg>
        <pc:spChg chg="add mod">
          <ac:chgData name="Szepesi Tamás" userId="ab2bccc8-3112-434e-9a5b-a22afc34ea85" providerId="ADAL" clId="{281A2C6F-1CFE-4571-B4D7-547B4E05AC8C}" dt="2022-04-22T06:17:20.304" v="3005" actId="1076"/>
          <ac:spMkLst>
            <pc:docMk/>
            <pc:sldMk cId="802875786" sldId="319"/>
            <ac:spMk id="7" creationId="{B802210B-F959-4ED5-97FB-1782C44843B0}"/>
          </ac:spMkLst>
        </pc:spChg>
        <pc:spChg chg="add mod">
          <ac:chgData name="Szepesi Tamás" userId="ab2bccc8-3112-434e-9a5b-a22afc34ea85" providerId="ADAL" clId="{281A2C6F-1CFE-4571-B4D7-547B4E05AC8C}" dt="2022-04-22T06:18:17.233" v="3046" actId="1076"/>
          <ac:spMkLst>
            <pc:docMk/>
            <pc:sldMk cId="802875786" sldId="319"/>
            <ac:spMk id="9" creationId="{923AF6D1-AE5E-4DF7-B6E9-547466A67F39}"/>
          </ac:spMkLst>
        </pc:spChg>
        <pc:spChg chg="add mod">
          <ac:chgData name="Szepesi Tamás" userId="ab2bccc8-3112-434e-9a5b-a22afc34ea85" providerId="ADAL" clId="{281A2C6F-1CFE-4571-B4D7-547B4E05AC8C}" dt="2022-04-22T06:17:08.189" v="3004" actId="1076"/>
          <ac:spMkLst>
            <pc:docMk/>
            <pc:sldMk cId="802875786" sldId="319"/>
            <ac:spMk id="10" creationId="{598C6DA0-93A0-4F41-8FA7-3E1EBE9844C0}"/>
          </ac:spMkLst>
        </pc:spChg>
        <pc:spChg chg="add mod">
          <ac:chgData name="Szepesi Tamás" userId="ab2bccc8-3112-434e-9a5b-a22afc34ea85" providerId="ADAL" clId="{281A2C6F-1CFE-4571-B4D7-547B4E05AC8C}" dt="2022-04-22T06:15:37.130" v="2944" actId="1076"/>
          <ac:spMkLst>
            <pc:docMk/>
            <pc:sldMk cId="802875786" sldId="319"/>
            <ac:spMk id="11" creationId="{2EEA8D1C-E567-421A-BDF5-BD6F288A53F6}"/>
          </ac:spMkLst>
        </pc:spChg>
        <pc:spChg chg="add mod">
          <ac:chgData name="Szepesi Tamás" userId="ab2bccc8-3112-434e-9a5b-a22afc34ea85" providerId="ADAL" clId="{281A2C6F-1CFE-4571-B4D7-547B4E05AC8C}" dt="2022-04-22T06:18:12.843" v="3045" actId="1035"/>
          <ac:spMkLst>
            <pc:docMk/>
            <pc:sldMk cId="802875786" sldId="319"/>
            <ac:spMk id="13" creationId="{EAA3C880-9FDF-41ED-BAB9-14E120625FFD}"/>
          </ac:spMkLst>
        </pc:spChg>
        <pc:spChg chg="add mod">
          <ac:chgData name="Szepesi Tamás" userId="ab2bccc8-3112-434e-9a5b-a22afc34ea85" providerId="ADAL" clId="{281A2C6F-1CFE-4571-B4D7-547B4E05AC8C}" dt="2022-04-22T08:32:27.631" v="4899"/>
          <ac:spMkLst>
            <pc:docMk/>
            <pc:sldMk cId="802875786" sldId="319"/>
            <ac:spMk id="14" creationId="{A79D2B17-182F-4FD9-BD91-2BC31EFEDDC6}"/>
          </ac:spMkLst>
        </pc:spChg>
        <pc:picChg chg="del">
          <ac:chgData name="Szepesi Tamás" userId="ab2bccc8-3112-434e-9a5b-a22afc34ea85" providerId="ADAL" clId="{281A2C6F-1CFE-4571-B4D7-547B4E05AC8C}" dt="2022-04-22T06:18:28.304" v="3047" actId="478"/>
          <ac:picMkLst>
            <pc:docMk/>
            <pc:sldMk cId="802875786" sldId="319"/>
            <ac:picMk id="12" creationId="{F60FDB4D-B194-4F5A-BDD9-6AB06CDD79E9}"/>
          </ac:picMkLst>
        </pc:picChg>
        <pc:picChg chg="mod">
          <ac:chgData name="Szepesi Tamás" userId="ab2bccc8-3112-434e-9a5b-a22afc34ea85" providerId="ADAL" clId="{281A2C6F-1CFE-4571-B4D7-547B4E05AC8C}" dt="2022-04-22T06:18:01.739" v="3035" actId="1076"/>
          <ac:picMkLst>
            <pc:docMk/>
            <pc:sldMk cId="802875786" sldId="319"/>
            <ac:picMk id="1026" creationId="{4230522C-E881-4B4B-BCA6-F5F0080D9B62}"/>
          </ac:picMkLst>
        </pc:picChg>
        <pc:cxnChg chg="add mod">
          <ac:chgData name="Szepesi Tamás" userId="ab2bccc8-3112-434e-9a5b-a22afc34ea85" providerId="ADAL" clId="{281A2C6F-1CFE-4571-B4D7-547B4E05AC8C}" dt="2022-04-22T06:14:53.492" v="2916" actId="1076"/>
          <ac:cxnSpMkLst>
            <pc:docMk/>
            <pc:sldMk cId="802875786" sldId="319"/>
            <ac:cxnSpMk id="8" creationId="{30306004-F663-42CB-910E-C0D8126D7CFA}"/>
          </ac:cxnSpMkLst>
        </pc:cxnChg>
      </pc:sldChg>
      <pc:sldChg chg="addSp delSp modSp add mod delAnim modAnim">
        <pc:chgData name="Szepesi Tamás" userId="ab2bccc8-3112-434e-9a5b-a22afc34ea85" providerId="ADAL" clId="{281A2C6F-1CFE-4571-B4D7-547B4E05AC8C}" dt="2022-04-22T08:32:59.808" v="4911" actId="167"/>
        <pc:sldMkLst>
          <pc:docMk/>
          <pc:sldMk cId="3147807345" sldId="320"/>
        </pc:sldMkLst>
        <pc:spChg chg="mod">
          <ac:chgData name="Szepesi Tamás" userId="ab2bccc8-3112-434e-9a5b-a22afc34ea85" providerId="ADAL" clId="{281A2C6F-1CFE-4571-B4D7-547B4E05AC8C}" dt="2022-04-22T07:45:56.615" v="4100" actId="20577"/>
          <ac:spMkLst>
            <pc:docMk/>
            <pc:sldMk cId="3147807345" sldId="320"/>
            <ac:spMk id="6" creationId="{F06E05D1-D649-43A0-B12E-5BD75A98C608}"/>
          </ac:spMkLst>
        </pc:spChg>
        <pc:spChg chg="del">
          <ac:chgData name="Szepesi Tamás" userId="ab2bccc8-3112-434e-9a5b-a22afc34ea85" providerId="ADAL" clId="{281A2C6F-1CFE-4571-B4D7-547B4E05AC8C}" dt="2022-04-22T07:06:32.462" v="3557" actId="478"/>
          <ac:spMkLst>
            <pc:docMk/>
            <pc:sldMk cId="3147807345" sldId="320"/>
            <ac:spMk id="11" creationId="{8E9D2AF7-04F4-4236-B738-5848A11B2C56}"/>
          </ac:spMkLst>
        </pc:spChg>
        <pc:spChg chg="del">
          <ac:chgData name="Szepesi Tamás" userId="ab2bccc8-3112-434e-9a5b-a22afc34ea85" providerId="ADAL" clId="{281A2C6F-1CFE-4571-B4D7-547B4E05AC8C}" dt="2022-04-22T07:11:27.390" v="3655" actId="478"/>
          <ac:spMkLst>
            <pc:docMk/>
            <pc:sldMk cId="3147807345" sldId="320"/>
            <ac:spMk id="18" creationId="{0D8AB12D-4DAB-4C9A-B258-4BA4B958D661}"/>
          </ac:spMkLst>
        </pc:spChg>
        <pc:spChg chg="del">
          <ac:chgData name="Szepesi Tamás" userId="ab2bccc8-3112-434e-9a5b-a22afc34ea85" providerId="ADAL" clId="{281A2C6F-1CFE-4571-B4D7-547B4E05AC8C}" dt="2022-04-22T07:11:29.258" v="3656" actId="478"/>
          <ac:spMkLst>
            <pc:docMk/>
            <pc:sldMk cId="3147807345" sldId="320"/>
            <ac:spMk id="22" creationId="{32F42906-CE83-4415-A3E9-79296D048A58}"/>
          </ac:spMkLst>
        </pc:spChg>
        <pc:spChg chg="add del mod">
          <ac:chgData name="Szepesi Tamás" userId="ab2bccc8-3112-434e-9a5b-a22afc34ea85" providerId="ADAL" clId="{281A2C6F-1CFE-4571-B4D7-547B4E05AC8C}" dt="2022-04-22T07:14:45.290" v="3672" actId="478"/>
          <ac:spMkLst>
            <pc:docMk/>
            <pc:sldMk cId="3147807345" sldId="320"/>
            <ac:spMk id="25" creationId="{710CE9AA-4299-4517-9642-8E1BB160579F}"/>
          </ac:spMkLst>
        </pc:spChg>
        <pc:spChg chg="add del mod">
          <ac:chgData name="Szepesi Tamás" userId="ab2bccc8-3112-434e-9a5b-a22afc34ea85" providerId="ADAL" clId="{281A2C6F-1CFE-4571-B4D7-547B4E05AC8C}" dt="2022-04-22T07:14:45.290" v="3672" actId="478"/>
          <ac:spMkLst>
            <pc:docMk/>
            <pc:sldMk cId="3147807345" sldId="320"/>
            <ac:spMk id="26" creationId="{B1B00E07-C019-4AA9-8CA0-959E453E3985}"/>
          </ac:spMkLst>
        </pc:spChg>
        <pc:spChg chg="add mod ord">
          <ac:chgData name="Szepesi Tamás" userId="ab2bccc8-3112-434e-9a5b-a22afc34ea85" providerId="ADAL" clId="{281A2C6F-1CFE-4571-B4D7-547B4E05AC8C}" dt="2022-04-22T08:32:59.808" v="4911" actId="167"/>
          <ac:spMkLst>
            <pc:docMk/>
            <pc:sldMk cId="3147807345" sldId="320"/>
            <ac:spMk id="32" creationId="{D327B470-52D0-4B27-8846-08E714A2222E}"/>
          </ac:spMkLst>
        </pc:spChg>
        <pc:grpChg chg="add del mod">
          <ac:chgData name="Szepesi Tamás" userId="ab2bccc8-3112-434e-9a5b-a22afc34ea85" providerId="ADAL" clId="{281A2C6F-1CFE-4571-B4D7-547B4E05AC8C}" dt="2022-04-22T07:14:31.202" v="3668" actId="478"/>
          <ac:grpSpMkLst>
            <pc:docMk/>
            <pc:sldMk cId="3147807345" sldId="320"/>
            <ac:grpSpMk id="2" creationId="{05F28DA4-1896-425F-BFD5-197A665D24D9}"/>
          </ac:grpSpMkLst>
        </pc:grpChg>
        <pc:grpChg chg="del">
          <ac:chgData name="Szepesi Tamás" userId="ab2bccc8-3112-434e-9a5b-a22afc34ea85" providerId="ADAL" clId="{281A2C6F-1CFE-4571-B4D7-547B4E05AC8C}" dt="2022-04-22T07:06:30.843" v="3556" actId="478"/>
          <ac:grpSpMkLst>
            <pc:docMk/>
            <pc:sldMk cId="3147807345" sldId="320"/>
            <ac:grpSpMk id="12" creationId="{D0EB5092-DDD8-4A04-906B-34BB2776EA40}"/>
          </ac:grpSpMkLst>
        </pc:grpChg>
        <pc:picChg chg="del">
          <ac:chgData name="Szepesi Tamás" userId="ab2bccc8-3112-434e-9a5b-a22afc34ea85" providerId="ADAL" clId="{281A2C6F-1CFE-4571-B4D7-547B4E05AC8C}" dt="2022-04-22T07:06:33.046" v="3558" actId="478"/>
          <ac:picMkLst>
            <pc:docMk/>
            <pc:sldMk cId="3147807345" sldId="320"/>
            <ac:picMk id="8" creationId="{8B1753A4-AF09-4F51-BC36-4505FED56EA0}"/>
          </ac:picMkLst>
        </pc:picChg>
        <pc:picChg chg="del">
          <ac:chgData name="Szepesi Tamás" userId="ab2bccc8-3112-434e-9a5b-a22afc34ea85" providerId="ADAL" clId="{281A2C6F-1CFE-4571-B4D7-547B4E05AC8C}" dt="2022-04-22T07:06:30.016" v="3555" actId="478"/>
          <ac:picMkLst>
            <pc:docMk/>
            <pc:sldMk cId="3147807345" sldId="320"/>
            <ac:picMk id="10" creationId="{16936F0C-2327-46C2-B14F-E31F1709828C}"/>
          </ac:picMkLst>
        </pc:picChg>
        <pc:picChg chg="add mod modCrop">
          <ac:chgData name="Szepesi Tamás" userId="ab2bccc8-3112-434e-9a5b-a22afc34ea85" providerId="ADAL" clId="{281A2C6F-1CFE-4571-B4D7-547B4E05AC8C}" dt="2022-04-22T07:14:03.628" v="3665" actId="732"/>
          <ac:picMkLst>
            <pc:docMk/>
            <pc:sldMk cId="3147807345" sldId="320"/>
            <ac:picMk id="23" creationId="{8FCAB83F-91E4-41BD-B1DC-6BC7F9EB43F7}"/>
          </ac:picMkLst>
        </pc:picChg>
        <pc:cxnChg chg="add del mod">
          <ac:chgData name="Szepesi Tamás" userId="ab2bccc8-3112-434e-9a5b-a22afc34ea85" providerId="ADAL" clId="{281A2C6F-1CFE-4571-B4D7-547B4E05AC8C}" dt="2022-04-22T07:14:41.071" v="3670" actId="478"/>
          <ac:cxnSpMkLst>
            <pc:docMk/>
            <pc:sldMk cId="3147807345" sldId="320"/>
            <ac:cxnSpMk id="24" creationId="{4D4EEBE8-4F54-45E1-B3AF-6A24D4230772}"/>
          </ac:cxnSpMkLst>
        </pc:cxnChg>
        <pc:cxnChg chg="add del mod">
          <ac:chgData name="Szepesi Tamás" userId="ab2bccc8-3112-434e-9a5b-a22afc34ea85" providerId="ADAL" clId="{281A2C6F-1CFE-4571-B4D7-547B4E05AC8C}" dt="2022-04-22T07:14:45.290" v="3672" actId="478"/>
          <ac:cxnSpMkLst>
            <pc:docMk/>
            <pc:sldMk cId="3147807345" sldId="320"/>
            <ac:cxnSpMk id="27" creationId="{3C2E19DF-BDED-4767-9A1D-836266679C2F}"/>
          </ac:cxnSpMkLst>
        </pc:cxnChg>
        <pc:cxnChg chg="add mod">
          <ac:chgData name="Szepesi Tamás" userId="ab2bccc8-3112-434e-9a5b-a22afc34ea85" providerId="ADAL" clId="{281A2C6F-1CFE-4571-B4D7-547B4E05AC8C}" dt="2022-04-22T07:14:56.955" v="3675" actId="1076"/>
          <ac:cxnSpMkLst>
            <pc:docMk/>
            <pc:sldMk cId="3147807345" sldId="320"/>
            <ac:cxnSpMk id="28" creationId="{D7308C0E-5281-473B-B61E-794F3DD6306E}"/>
          </ac:cxnSpMkLst>
        </pc:cxnChg>
        <pc:cxnChg chg="add mod">
          <ac:chgData name="Szepesi Tamás" userId="ab2bccc8-3112-434e-9a5b-a22afc34ea85" providerId="ADAL" clId="{281A2C6F-1CFE-4571-B4D7-547B4E05AC8C}" dt="2022-04-22T07:15:02.889" v="3677" actId="14100"/>
          <ac:cxnSpMkLst>
            <pc:docMk/>
            <pc:sldMk cId="3147807345" sldId="320"/>
            <ac:cxnSpMk id="29" creationId="{1AA4BA28-9160-4794-AB5A-EC0B20CFC4D4}"/>
          </ac:cxnSpMkLst>
        </pc:cxnChg>
        <pc:cxnChg chg="add mod">
          <ac:chgData name="Szepesi Tamás" userId="ab2bccc8-3112-434e-9a5b-a22afc34ea85" providerId="ADAL" clId="{281A2C6F-1CFE-4571-B4D7-547B4E05AC8C}" dt="2022-04-22T07:16:00.649" v="3698" actId="208"/>
          <ac:cxnSpMkLst>
            <pc:docMk/>
            <pc:sldMk cId="3147807345" sldId="320"/>
            <ac:cxnSpMk id="30" creationId="{CB266DE8-885F-40E3-8AC5-F3EF6F7486CA}"/>
          </ac:cxnSpMkLst>
        </pc:cxnChg>
        <pc:cxnChg chg="add mod">
          <ac:chgData name="Szepesi Tamás" userId="ab2bccc8-3112-434e-9a5b-a22afc34ea85" providerId="ADAL" clId="{281A2C6F-1CFE-4571-B4D7-547B4E05AC8C}" dt="2022-04-22T07:16:00.649" v="3698" actId="208"/>
          <ac:cxnSpMkLst>
            <pc:docMk/>
            <pc:sldMk cId="3147807345" sldId="320"/>
            <ac:cxnSpMk id="31" creationId="{973BA831-C947-456A-9E96-D0FDA8A931F9}"/>
          </ac:cxnSpMkLst>
        </pc:cxnChg>
      </pc:sldChg>
      <pc:sldChg chg="addSp delSp modSp add mod modAnim">
        <pc:chgData name="Szepesi Tamás" userId="ab2bccc8-3112-434e-9a5b-a22afc34ea85" providerId="ADAL" clId="{281A2C6F-1CFE-4571-B4D7-547B4E05AC8C}" dt="2022-04-22T08:33:24.462" v="4913" actId="167"/>
        <pc:sldMkLst>
          <pc:docMk/>
          <pc:sldMk cId="711058165" sldId="321"/>
        </pc:sldMkLst>
        <pc:spChg chg="del">
          <ac:chgData name="Szepesi Tamás" userId="ab2bccc8-3112-434e-9a5b-a22afc34ea85" providerId="ADAL" clId="{281A2C6F-1CFE-4571-B4D7-547B4E05AC8C}" dt="2022-04-22T07:18:18.340" v="3793" actId="478"/>
          <ac:spMkLst>
            <pc:docMk/>
            <pc:sldMk cId="711058165" sldId="321"/>
            <ac:spMk id="6" creationId="{F06E05D1-D649-43A0-B12E-5BD75A98C608}"/>
          </ac:spMkLst>
        </pc:spChg>
        <pc:spChg chg="add mod">
          <ac:chgData name="Szepesi Tamás" userId="ab2bccc8-3112-434e-9a5b-a22afc34ea85" providerId="ADAL" clId="{281A2C6F-1CFE-4571-B4D7-547B4E05AC8C}" dt="2022-04-22T07:46:05.153" v="4104" actId="20577"/>
          <ac:spMkLst>
            <pc:docMk/>
            <pc:sldMk cId="711058165" sldId="321"/>
            <ac:spMk id="12" creationId="{3118A63D-8991-4BDE-9A01-BB003723F1E0}"/>
          </ac:spMkLst>
        </pc:spChg>
        <pc:spChg chg="add mod ord">
          <ac:chgData name="Szepesi Tamás" userId="ab2bccc8-3112-434e-9a5b-a22afc34ea85" providerId="ADAL" clId="{281A2C6F-1CFE-4571-B4D7-547B4E05AC8C}" dt="2022-04-22T08:33:24.462" v="4913" actId="167"/>
          <ac:spMkLst>
            <pc:docMk/>
            <pc:sldMk cId="711058165" sldId="321"/>
            <ac:spMk id="13" creationId="{60312AE1-D16F-4A1E-AA94-4FA05D1BB9D2}"/>
          </ac:spMkLst>
        </pc:spChg>
        <pc:cxnChg chg="del">
          <ac:chgData name="Szepesi Tamás" userId="ab2bccc8-3112-434e-9a5b-a22afc34ea85" providerId="ADAL" clId="{281A2C6F-1CFE-4571-B4D7-547B4E05AC8C}" dt="2022-04-22T07:18:22.927" v="3795" actId="478"/>
          <ac:cxnSpMkLst>
            <pc:docMk/>
            <pc:sldMk cId="711058165" sldId="321"/>
            <ac:cxnSpMk id="28" creationId="{D7308C0E-5281-473B-B61E-794F3DD6306E}"/>
          </ac:cxnSpMkLst>
        </pc:cxnChg>
        <pc:cxnChg chg="del">
          <ac:chgData name="Szepesi Tamás" userId="ab2bccc8-3112-434e-9a5b-a22afc34ea85" providerId="ADAL" clId="{281A2C6F-1CFE-4571-B4D7-547B4E05AC8C}" dt="2022-04-22T07:18:24.248" v="3796" actId="478"/>
          <ac:cxnSpMkLst>
            <pc:docMk/>
            <pc:sldMk cId="711058165" sldId="321"/>
            <ac:cxnSpMk id="29" creationId="{1AA4BA28-9160-4794-AB5A-EC0B20CFC4D4}"/>
          </ac:cxnSpMkLst>
        </pc:cxnChg>
      </pc:sldChg>
      <pc:sldChg chg="addSp delSp modSp add mod">
        <pc:chgData name="Szepesi Tamás" userId="ab2bccc8-3112-434e-9a5b-a22afc34ea85" providerId="ADAL" clId="{281A2C6F-1CFE-4571-B4D7-547B4E05AC8C}" dt="2022-04-22T08:32:55.598" v="4909" actId="167"/>
        <pc:sldMkLst>
          <pc:docMk/>
          <pc:sldMk cId="3531821090" sldId="322"/>
        </pc:sldMkLst>
        <pc:spChg chg="mod">
          <ac:chgData name="Szepesi Tamás" userId="ab2bccc8-3112-434e-9a5b-a22afc34ea85" providerId="ADAL" clId="{281A2C6F-1CFE-4571-B4D7-547B4E05AC8C}" dt="2022-04-22T07:41:38.058" v="4056" actId="14100"/>
          <ac:spMkLst>
            <pc:docMk/>
            <pc:sldMk cId="3531821090" sldId="322"/>
            <ac:spMk id="6" creationId="{F06E05D1-D649-43A0-B12E-5BD75A98C608}"/>
          </ac:spMkLst>
        </pc:spChg>
        <pc:spChg chg="mod">
          <ac:chgData name="Szepesi Tamás" userId="ab2bccc8-3112-434e-9a5b-a22afc34ea85" providerId="ADAL" clId="{281A2C6F-1CFE-4571-B4D7-547B4E05AC8C}" dt="2022-04-22T07:42:18.556" v="4059" actId="20577"/>
          <ac:spMkLst>
            <pc:docMk/>
            <pc:sldMk cId="3531821090" sldId="322"/>
            <ac:spMk id="11" creationId="{8E9D2AF7-04F4-4236-B738-5848A11B2C56}"/>
          </ac:spMkLst>
        </pc:spChg>
        <pc:spChg chg="mod topLvl">
          <ac:chgData name="Szepesi Tamás" userId="ab2bccc8-3112-434e-9a5b-a22afc34ea85" providerId="ADAL" clId="{281A2C6F-1CFE-4571-B4D7-547B4E05AC8C}" dt="2022-04-22T07:35:00.368" v="3982" actId="20577"/>
          <ac:spMkLst>
            <pc:docMk/>
            <pc:sldMk cId="3531821090" sldId="322"/>
            <ac:spMk id="18" creationId="{0D8AB12D-4DAB-4C9A-B258-4BA4B958D661}"/>
          </ac:spMkLst>
        </pc:spChg>
        <pc:spChg chg="mod topLvl">
          <ac:chgData name="Szepesi Tamás" userId="ab2bccc8-3112-434e-9a5b-a22afc34ea85" providerId="ADAL" clId="{281A2C6F-1CFE-4571-B4D7-547B4E05AC8C}" dt="2022-04-22T07:35:53.110" v="3994" actId="1076"/>
          <ac:spMkLst>
            <pc:docMk/>
            <pc:sldMk cId="3531821090" sldId="322"/>
            <ac:spMk id="22" creationId="{32F42906-CE83-4415-A3E9-79296D048A58}"/>
          </ac:spMkLst>
        </pc:spChg>
        <pc:spChg chg="add mod">
          <ac:chgData name="Szepesi Tamás" userId="ab2bccc8-3112-434e-9a5b-a22afc34ea85" providerId="ADAL" clId="{281A2C6F-1CFE-4571-B4D7-547B4E05AC8C}" dt="2022-04-22T07:38:02.738" v="4015" actId="20577"/>
          <ac:spMkLst>
            <pc:docMk/>
            <pc:sldMk cId="3531821090" sldId="322"/>
            <ac:spMk id="26" creationId="{2338C807-EEC2-4EA2-A224-CAC1AEC38189}"/>
          </ac:spMkLst>
        </pc:spChg>
        <pc:spChg chg="add mod">
          <ac:chgData name="Szepesi Tamás" userId="ab2bccc8-3112-434e-9a5b-a22afc34ea85" providerId="ADAL" clId="{281A2C6F-1CFE-4571-B4D7-547B4E05AC8C}" dt="2022-04-22T07:38:18.385" v="4022" actId="20577"/>
          <ac:spMkLst>
            <pc:docMk/>
            <pc:sldMk cId="3531821090" sldId="322"/>
            <ac:spMk id="28" creationId="{DCC917DC-6582-4D53-BEEE-49B47AC4718D}"/>
          </ac:spMkLst>
        </pc:spChg>
        <pc:spChg chg="add mod ord">
          <ac:chgData name="Szepesi Tamás" userId="ab2bccc8-3112-434e-9a5b-a22afc34ea85" providerId="ADAL" clId="{281A2C6F-1CFE-4571-B4D7-547B4E05AC8C}" dt="2022-04-22T08:32:55.598" v="4909" actId="167"/>
          <ac:spMkLst>
            <pc:docMk/>
            <pc:sldMk cId="3531821090" sldId="322"/>
            <ac:spMk id="35" creationId="{5243010D-0C61-40D7-AFE9-2908601A4A58}"/>
          </ac:spMkLst>
        </pc:spChg>
        <pc:grpChg chg="del">
          <ac:chgData name="Szepesi Tamás" userId="ab2bccc8-3112-434e-9a5b-a22afc34ea85" providerId="ADAL" clId="{281A2C6F-1CFE-4571-B4D7-547B4E05AC8C}" dt="2022-04-22T07:34:38.197" v="3976" actId="165"/>
          <ac:grpSpMkLst>
            <pc:docMk/>
            <pc:sldMk cId="3531821090" sldId="322"/>
            <ac:grpSpMk id="2" creationId="{05F28DA4-1896-425F-BFD5-197A665D24D9}"/>
          </ac:grpSpMkLst>
        </pc:grpChg>
        <pc:grpChg chg="del">
          <ac:chgData name="Szepesi Tamás" userId="ab2bccc8-3112-434e-9a5b-a22afc34ea85" providerId="ADAL" clId="{281A2C6F-1CFE-4571-B4D7-547B4E05AC8C}" dt="2022-04-22T07:33:48.036" v="3969" actId="478"/>
          <ac:grpSpMkLst>
            <pc:docMk/>
            <pc:sldMk cId="3531821090" sldId="322"/>
            <ac:grpSpMk id="12" creationId="{D0EB5092-DDD8-4A04-906B-34BB2776EA40}"/>
          </ac:grpSpMkLst>
        </pc:grpChg>
        <pc:picChg chg="del mod topLvl">
          <ac:chgData name="Szepesi Tamás" userId="ab2bccc8-3112-434e-9a5b-a22afc34ea85" providerId="ADAL" clId="{281A2C6F-1CFE-4571-B4D7-547B4E05AC8C}" dt="2022-04-22T07:34:40.880" v="3977" actId="478"/>
          <ac:picMkLst>
            <pc:docMk/>
            <pc:sldMk cId="3531821090" sldId="322"/>
            <ac:picMk id="5" creationId="{DA3A2CFA-9CAC-4C61-9E21-ED2C5413E081}"/>
          </ac:picMkLst>
        </pc:picChg>
        <pc:picChg chg="add mod ord">
          <ac:chgData name="Szepesi Tamás" userId="ab2bccc8-3112-434e-9a5b-a22afc34ea85" providerId="ADAL" clId="{281A2C6F-1CFE-4571-B4D7-547B4E05AC8C}" dt="2022-04-22T07:34:51.612" v="3979" actId="1076"/>
          <ac:picMkLst>
            <pc:docMk/>
            <pc:sldMk cId="3531821090" sldId="322"/>
            <ac:picMk id="7" creationId="{01B59C59-834D-4764-BFE2-141505623085}"/>
          </ac:picMkLst>
        </pc:picChg>
        <pc:picChg chg="del">
          <ac:chgData name="Szepesi Tamás" userId="ab2bccc8-3112-434e-9a5b-a22afc34ea85" providerId="ADAL" clId="{281A2C6F-1CFE-4571-B4D7-547B4E05AC8C}" dt="2022-04-22T07:33:50.377" v="3971" actId="478"/>
          <ac:picMkLst>
            <pc:docMk/>
            <pc:sldMk cId="3531821090" sldId="322"/>
            <ac:picMk id="8" creationId="{8B1753A4-AF09-4F51-BC36-4505FED56EA0}"/>
          </ac:picMkLst>
        </pc:picChg>
        <pc:picChg chg="del">
          <ac:chgData name="Szepesi Tamás" userId="ab2bccc8-3112-434e-9a5b-a22afc34ea85" providerId="ADAL" clId="{281A2C6F-1CFE-4571-B4D7-547B4E05AC8C}" dt="2022-04-22T07:33:49" v="3970" actId="478"/>
          <ac:picMkLst>
            <pc:docMk/>
            <pc:sldMk cId="3531821090" sldId="322"/>
            <ac:picMk id="10" creationId="{16936F0C-2327-46C2-B14F-E31F1709828C}"/>
          </ac:picMkLst>
        </pc:picChg>
        <pc:picChg chg="add mod">
          <ac:chgData name="Szepesi Tamás" userId="ab2bccc8-3112-434e-9a5b-a22afc34ea85" providerId="ADAL" clId="{281A2C6F-1CFE-4571-B4D7-547B4E05AC8C}" dt="2022-04-22T07:37:40.116" v="4011" actId="1076"/>
          <ac:picMkLst>
            <pc:docMk/>
            <pc:sldMk cId="3531821090" sldId="322"/>
            <ac:picMk id="24" creationId="{2EB89E92-920E-4EEE-832B-14B398EA7A38}"/>
          </ac:picMkLst>
        </pc:picChg>
        <pc:picChg chg="add mod modCrop">
          <ac:chgData name="Szepesi Tamás" userId="ab2bccc8-3112-434e-9a5b-a22afc34ea85" providerId="ADAL" clId="{281A2C6F-1CFE-4571-B4D7-547B4E05AC8C}" dt="2022-04-22T07:40:56.828" v="4038" actId="1076"/>
          <ac:picMkLst>
            <pc:docMk/>
            <pc:sldMk cId="3531821090" sldId="322"/>
            <ac:picMk id="33" creationId="{B90B10CB-785F-4F6A-A4C0-F6BFCC669C2A}"/>
          </ac:picMkLst>
        </pc:picChg>
        <pc:picChg chg="add mod">
          <ac:chgData name="Szepesi Tamás" userId="ab2bccc8-3112-434e-9a5b-a22afc34ea85" providerId="ADAL" clId="{281A2C6F-1CFE-4571-B4D7-547B4E05AC8C}" dt="2022-04-22T07:44:45.879" v="4065" actId="1076"/>
          <ac:picMkLst>
            <pc:docMk/>
            <pc:sldMk cId="3531821090" sldId="322"/>
            <ac:picMk id="2050" creationId="{C2994F67-17DA-4A19-AEB0-F11F90172E13}"/>
          </ac:picMkLst>
        </pc:picChg>
        <pc:cxnChg chg="mod topLvl">
          <ac:chgData name="Szepesi Tamás" userId="ab2bccc8-3112-434e-9a5b-a22afc34ea85" providerId="ADAL" clId="{281A2C6F-1CFE-4571-B4D7-547B4E05AC8C}" dt="2022-04-22T07:34:57.194" v="3980" actId="1076"/>
          <ac:cxnSpMkLst>
            <pc:docMk/>
            <pc:sldMk cId="3531821090" sldId="322"/>
            <ac:cxnSpMk id="14" creationId="{56082621-7C05-4AD9-AFF5-77E98B3C5D0F}"/>
          </ac:cxnSpMkLst>
        </pc:cxnChg>
        <pc:cxnChg chg="mod topLvl">
          <ac:chgData name="Szepesi Tamás" userId="ab2bccc8-3112-434e-9a5b-a22afc34ea85" providerId="ADAL" clId="{281A2C6F-1CFE-4571-B4D7-547B4E05AC8C}" dt="2022-04-22T07:35:48.063" v="3991" actId="14100"/>
          <ac:cxnSpMkLst>
            <pc:docMk/>
            <pc:sldMk cId="3531821090" sldId="322"/>
            <ac:cxnSpMk id="19" creationId="{1D328D20-0DED-4838-B72E-BE15A1F2379A}"/>
          </ac:cxnSpMkLst>
        </pc:cxnChg>
        <pc:cxnChg chg="add mod">
          <ac:chgData name="Szepesi Tamás" userId="ab2bccc8-3112-434e-9a5b-a22afc34ea85" providerId="ADAL" clId="{281A2C6F-1CFE-4571-B4D7-547B4E05AC8C}" dt="2022-04-22T07:38:12.721" v="4018" actId="14100"/>
          <ac:cxnSpMkLst>
            <pc:docMk/>
            <pc:sldMk cId="3531821090" sldId="322"/>
            <ac:cxnSpMk id="25" creationId="{7EC472CE-A37F-4A2F-9F32-1AE2C8F0B240}"/>
          </ac:cxnSpMkLst>
        </pc:cxnChg>
        <pc:cxnChg chg="add mod">
          <ac:chgData name="Szepesi Tamás" userId="ab2bccc8-3112-434e-9a5b-a22afc34ea85" providerId="ADAL" clId="{281A2C6F-1CFE-4571-B4D7-547B4E05AC8C}" dt="2022-04-22T07:38:15.996" v="4019" actId="14100"/>
          <ac:cxnSpMkLst>
            <pc:docMk/>
            <pc:sldMk cId="3531821090" sldId="322"/>
            <ac:cxnSpMk id="27" creationId="{665762D6-8A74-4EE8-8A91-C8C97C5D6320}"/>
          </ac:cxnSpMkLst>
        </pc:cxnChg>
      </pc:sldChg>
      <pc:sldChg chg="addSp delSp modSp add mod">
        <pc:chgData name="Szepesi Tamás" userId="ab2bccc8-3112-434e-9a5b-a22afc34ea85" providerId="ADAL" clId="{281A2C6F-1CFE-4571-B4D7-547B4E05AC8C}" dt="2022-04-22T08:33:25.548" v="4914"/>
        <pc:sldMkLst>
          <pc:docMk/>
          <pc:sldMk cId="1566692239" sldId="323"/>
        </pc:sldMkLst>
        <pc:spChg chg="add mod">
          <ac:chgData name="Szepesi Tamás" userId="ab2bccc8-3112-434e-9a5b-a22afc34ea85" providerId="ADAL" clId="{281A2C6F-1CFE-4571-B4D7-547B4E05AC8C}" dt="2022-04-22T07:47:44.902" v="4150"/>
          <ac:spMkLst>
            <pc:docMk/>
            <pc:sldMk cId="1566692239" sldId="323"/>
            <ac:spMk id="10" creationId="{692859E1-A7C0-4F1E-A497-EDB98C4211F0}"/>
          </ac:spMkLst>
        </pc:spChg>
        <pc:spChg chg="mod">
          <ac:chgData name="Szepesi Tamás" userId="ab2bccc8-3112-434e-9a5b-a22afc34ea85" providerId="ADAL" clId="{281A2C6F-1CFE-4571-B4D7-547B4E05AC8C}" dt="2022-04-22T07:53:43.669" v="4283" actId="5793"/>
          <ac:spMkLst>
            <pc:docMk/>
            <pc:sldMk cId="1566692239" sldId="323"/>
            <ac:spMk id="12" creationId="{3118A63D-8991-4BDE-9A01-BB003723F1E0}"/>
          </ac:spMkLst>
        </pc:spChg>
        <pc:spChg chg="add mod">
          <ac:chgData name="Szepesi Tamás" userId="ab2bccc8-3112-434e-9a5b-a22afc34ea85" providerId="ADAL" clId="{281A2C6F-1CFE-4571-B4D7-547B4E05AC8C}" dt="2022-04-22T08:33:25.548" v="4914"/>
          <ac:spMkLst>
            <pc:docMk/>
            <pc:sldMk cId="1566692239" sldId="323"/>
            <ac:spMk id="17" creationId="{A14B130B-3114-496C-BDF2-4ADBB9327540}"/>
          </ac:spMkLst>
        </pc:spChg>
        <pc:spChg chg="del">
          <ac:chgData name="Szepesi Tamás" userId="ab2bccc8-3112-434e-9a5b-a22afc34ea85" providerId="ADAL" clId="{281A2C6F-1CFE-4571-B4D7-547B4E05AC8C}" dt="2022-04-22T07:47:44.714" v="4149" actId="478"/>
          <ac:spMkLst>
            <pc:docMk/>
            <pc:sldMk cId="1566692239" sldId="323"/>
            <ac:spMk id="21" creationId="{C348B081-69AF-4803-8DC1-104FC30CAD36}"/>
          </ac:spMkLst>
        </pc:spChg>
        <pc:spChg chg="del">
          <ac:chgData name="Szepesi Tamás" userId="ab2bccc8-3112-434e-9a5b-a22afc34ea85" providerId="ADAL" clId="{281A2C6F-1CFE-4571-B4D7-547B4E05AC8C}" dt="2022-04-22T07:47:34.061" v="4148" actId="478"/>
          <ac:spMkLst>
            <pc:docMk/>
            <pc:sldMk cId="1566692239" sldId="323"/>
            <ac:spMk id="25" creationId="{710CE9AA-4299-4517-9642-8E1BB160579F}"/>
          </ac:spMkLst>
        </pc:spChg>
        <pc:spChg chg="del">
          <ac:chgData name="Szepesi Tamás" userId="ab2bccc8-3112-434e-9a5b-a22afc34ea85" providerId="ADAL" clId="{281A2C6F-1CFE-4571-B4D7-547B4E05AC8C}" dt="2022-04-22T07:47:31.313" v="4145" actId="478"/>
          <ac:spMkLst>
            <pc:docMk/>
            <pc:sldMk cId="1566692239" sldId="323"/>
            <ac:spMk id="26" creationId="{B1B00E07-C019-4AA9-8CA0-959E453E3985}"/>
          </ac:spMkLst>
        </pc:spChg>
        <pc:picChg chg="add del mod">
          <ac:chgData name="Szepesi Tamás" userId="ab2bccc8-3112-434e-9a5b-a22afc34ea85" providerId="ADAL" clId="{281A2C6F-1CFE-4571-B4D7-547B4E05AC8C}" dt="2022-04-22T07:52:03.543" v="4248" actId="478"/>
          <ac:picMkLst>
            <pc:docMk/>
            <pc:sldMk cId="1566692239" sldId="323"/>
            <ac:picMk id="3" creationId="{DFC0585D-835A-4F43-978D-1E710531222B}"/>
          </ac:picMkLst>
        </pc:picChg>
        <pc:picChg chg="add del mod">
          <ac:chgData name="Szepesi Tamás" userId="ab2bccc8-3112-434e-9a5b-a22afc34ea85" providerId="ADAL" clId="{281A2C6F-1CFE-4571-B4D7-547B4E05AC8C}" dt="2022-04-22T07:52:37.048" v="4251" actId="478"/>
          <ac:picMkLst>
            <pc:docMk/>
            <pc:sldMk cId="1566692239" sldId="323"/>
            <ac:picMk id="6" creationId="{94D7A791-C71A-4C6A-9D70-774CB66F7995}"/>
          </ac:picMkLst>
        </pc:picChg>
        <pc:picChg chg="add mod">
          <ac:chgData name="Szepesi Tamás" userId="ab2bccc8-3112-434e-9a5b-a22afc34ea85" providerId="ADAL" clId="{281A2C6F-1CFE-4571-B4D7-547B4E05AC8C}" dt="2022-04-22T07:53:48.083" v="4291" actId="1036"/>
          <ac:picMkLst>
            <pc:docMk/>
            <pc:sldMk cId="1566692239" sldId="323"/>
            <ac:picMk id="8" creationId="{DCEF08E2-F671-4ADE-A44C-2F77F1BA7949}"/>
          </ac:picMkLst>
        </pc:picChg>
        <pc:picChg chg="del">
          <ac:chgData name="Szepesi Tamás" userId="ab2bccc8-3112-434e-9a5b-a22afc34ea85" providerId="ADAL" clId="{281A2C6F-1CFE-4571-B4D7-547B4E05AC8C}" dt="2022-04-22T07:47:31.841" v="4146" actId="478"/>
          <ac:picMkLst>
            <pc:docMk/>
            <pc:sldMk cId="1566692239" sldId="323"/>
            <ac:picMk id="23" creationId="{8FCAB83F-91E4-41BD-B1DC-6BC7F9EB43F7}"/>
          </ac:picMkLst>
        </pc:picChg>
        <pc:cxnChg chg="del">
          <ac:chgData name="Szepesi Tamás" userId="ab2bccc8-3112-434e-9a5b-a22afc34ea85" providerId="ADAL" clId="{281A2C6F-1CFE-4571-B4D7-547B4E05AC8C}" dt="2022-04-22T07:47:32.642" v="4147" actId="478"/>
          <ac:cxnSpMkLst>
            <pc:docMk/>
            <pc:sldMk cId="1566692239" sldId="323"/>
            <ac:cxnSpMk id="24" creationId="{4D4EEBE8-4F54-45E1-B3AF-6A24D4230772}"/>
          </ac:cxnSpMkLst>
        </pc:cxnChg>
        <pc:cxnChg chg="del">
          <ac:chgData name="Szepesi Tamás" userId="ab2bccc8-3112-434e-9a5b-a22afc34ea85" providerId="ADAL" clId="{281A2C6F-1CFE-4571-B4D7-547B4E05AC8C}" dt="2022-04-22T07:47:30.657" v="4144" actId="478"/>
          <ac:cxnSpMkLst>
            <pc:docMk/>
            <pc:sldMk cId="1566692239" sldId="323"/>
            <ac:cxnSpMk id="27" creationId="{3C2E19DF-BDED-4767-9A1D-836266679C2F}"/>
          </ac:cxnSpMkLst>
        </pc:cxnChg>
      </pc:sldChg>
      <pc:sldChg chg="addSp delSp modSp add mod">
        <pc:chgData name="Szepesi Tamás" userId="ab2bccc8-3112-434e-9a5b-a22afc34ea85" providerId="ADAL" clId="{281A2C6F-1CFE-4571-B4D7-547B4E05AC8C}" dt="2022-04-22T08:33:34.642" v="4918"/>
        <pc:sldMkLst>
          <pc:docMk/>
          <pc:sldMk cId="2156923338" sldId="324"/>
        </pc:sldMkLst>
        <pc:spChg chg="add mod">
          <ac:chgData name="Szepesi Tamás" userId="ab2bccc8-3112-434e-9a5b-a22afc34ea85" providerId="ADAL" clId="{281A2C6F-1CFE-4571-B4D7-547B4E05AC8C}" dt="2022-04-22T08:00:07.951" v="4410" actId="113"/>
          <ac:spMkLst>
            <pc:docMk/>
            <pc:sldMk cId="2156923338" sldId="324"/>
            <ac:spMk id="7" creationId="{A6B2C3AE-0538-4E98-AD6C-F71C19DE7661}"/>
          </ac:spMkLst>
        </pc:spChg>
        <pc:spChg chg="add mod">
          <ac:chgData name="Szepesi Tamás" userId="ab2bccc8-3112-434e-9a5b-a22afc34ea85" providerId="ADAL" clId="{281A2C6F-1CFE-4571-B4D7-547B4E05AC8C}" dt="2022-04-22T08:00:01.540" v="4407" actId="113"/>
          <ac:spMkLst>
            <pc:docMk/>
            <pc:sldMk cId="2156923338" sldId="324"/>
            <ac:spMk id="11" creationId="{8CE9AD50-0A72-4EEA-8500-6DF781536DE9}"/>
          </ac:spMkLst>
        </pc:spChg>
        <pc:spChg chg="mod">
          <ac:chgData name="Szepesi Tamás" userId="ab2bccc8-3112-434e-9a5b-a22afc34ea85" providerId="ADAL" clId="{281A2C6F-1CFE-4571-B4D7-547B4E05AC8C}" dt="2022-04-22T07:57:22.170" v="4384" actId="6549"/>
          <ac:spMkLst>
            <pc:docMk/>
            <pc:sldMk cId="2156923338" sldId="324"/>
            <ac:spMk id="12" creationId="{3118A63D-8991-4BDE-9A01-BB003723F1E0}"/>
          </ac:spMkLst>
        </pc:spChg>
        <pc:spChg chg="add mod">
          <ac:chgData name="Szepesi Tamás" userId="ab2bccc8-3112-434e-9a5b-a22afc34ea85" providerId="ADAL" clId="{281A2C6F-1CFE-4571-B4D7-547B4E05AC8C}" dt="2022-04-22T08:00:30.675" v="4440" actId="1076"/>
          <ac:spMkLst>
            <pc:docMk/>
            <pc:sldMk cId="2156923338" sldId="324"/>
            <ac:spMk id="16" creationId="{070666F9-7AA2-436E-BE4E-B829892CEE68}"/>
          </ac:spMkLst>
        </pc:spChg>
        <pc:spChg chg="add mod">
          <ac:chgData name="Szepesi Tamás" userId="ab2bccc8-3112-434e-9a5b-a22afc34ea85" providerId="ADAL" clId="{281A2C6F-1CFE-4571-B4D7-547B4E05AC8C}" dt="2022-04-22T08:00:35.213" v="4442" actId="1076"/>
          <ac:spMkLst>
            <pc:docMk/>
            <pc:sldMk cId="2156923338" sldId="324"/>
            <ac:spMk id="17" creationId="{071EC495-DB4C-44A8-93AC-2D3811B40C24}"/>
          </ac:spMkLst>
        </pc:spChg>
        <pc:spChg chg="add mod">
          <ac:chgData name="Szepesi Tamás" userId="ab2bccc8-3112-434e-9a5b-a22afc34ea85" providerId="ADAL" clId="{281A2C6F-1CFE-4571-B4D7-547B4E05AC8C}" dt="2022-04-22T08:00:44.168" v="4450" actId="1076"/>
          <ac:spMkLst>
            <pc:docMk/>
            <pc:sldMk cId="2156923338" sldId="324"/>
            <ac:spMk id="18" creationId="{7229A65C-B69A-48CF-9A2E-06D52AD03240}"/>
          </ac:spMkLst>
        </pc:spChg>
        <pc:spChg chg="add mod">
          <ac:chgData name="Szepesi Tamás" userId="ab2bccc8-3112-434e-9a5b-a22afc34ea85" providerId="ADAL" clId="{281A2C6F-1CFE-4571-B4D7-547B4E05AC8C}" dt="2022-04-22T08:00:49.144" v="4452" actId="1076"/>
          <ac:spMkLst>
            <pc:docMk/>
            <pc:sldMk cId="2156923338" sldId="324"/>
            <ac:spMk id="19" creationId="{C4585179-F29A-472C-BE81-68108DBBE560}"/>
          </ac:spMkLst>
        </pc:spChg>
        <pc:spChg chg="add del mod ord">
          <ac:chgData name="Szepesi Tamás" userId="ab2bccc8-3112-434e-9a5b-a22afc34ea85" providerId="ADAL" clId="{281A2C6F-1CFE-4571-B4D7-547B4E05AC8C}" dt="2022-04-22T08:33:34.642" v="4918"/>
          <ac:spMkLst>
            <pc:docMk/>
            <pc:sldMk cId="2156923338" sldId="324"/>
            <ac:spMk id="24" creationId="{3383CF31-621A-4EAD-9A06-680A3BF1FDD5}"/>
          </ac:spMkLst>
        </pc:spChg>
        <pc:picChg chg="add mod">
          <ac:chgData name="Szepesi Tamás" userId="ab2bccc8-3112-434e-9a5b-a22afc34ea85" providerId="ADAL" clId="{281A2C6F-1CFE-4571-B4D7-547B4E05AC8C}" dt="2022-04-22T08:04:43.497" v="4551" actId="14100"/>
          <ac:picMkLst>
            <pc:docMk/>
            <pc:sldMk cId="2156923338" sldId="324"/>
            <ac:picMk id="3" creationId="{87AB25B3-73C3-4970-AD3E-F1853C4E9267}"/>
          </ac:picMkLst>
        </pc:picChg>
        <pc:picChg chg="add mod">
          <ac:chgData name="Szepesi Tamás" userId="ab2bccc8-3112-434e-9a5b-a22afc34ea85" providerId="ADAL" clId="{281A2C6F-1CFE-4571-B4D7-547B4E05AC8C}" dt="2022-04-22T08:04:49.963" v="4552" actId="14100"/>
          <ac:picMkLst>
            <pc:docMk/>
            <pc:sldMk cId="2156923338" sldId="324"/>
            <ac:picMk id="6" creationId="{B208CCDE-3931-43DE-B1D4-E4B3243F4CF6}"/>
          </ac:picMkLst>
        </pc:picChg>
        <pc:picChg chg="del">
          <ac:chgData name="Szepesi Tamás" userId="ab2bccc8-3112-434e-9a5b-a22afc34ea85" providerId="ADAL" clId="{281A2C6F-1CFE-4571-B4D7-547B4E05AC8C}" dt="2022-04-22T07:53:04.106" v="4256" actId="478"/>
          <ac:picMkLst>
            <pc:docMk/>
            <pc:sldMk cId="2156923338" sldId="324"/>
            <ac:picMk id="8" creationId="{DCEF08E2-F671-4ADE-A44C-2F77F1BA7949}"/>
          </ac:picMkLst>
        </pc:picChg>
        <pc:picChg chg="add mod modCrop">
          <ac:chgData name="Szepesi Tamás" userId="ab2bccc8-3112-434e-9a5b-a22afc34ea85" providerId="ADAL" clId="{281A2C6F-1CFE-4571-B4D7-547B4E05AC8C}" dt="2022-04-22T07:58:27.270" v="4397" actId="1076"/>
          <ac:picMkLst>
            <pc:docMk/>
            <pc:sldMk cId="2156923338" sldId="324"/>
            <ac:picMk id="13" creationId="{2D3F584D-81D9-4573-9E28-EC1E95889251}"/>
          </ac:picMkLst>
        </pc:picChg>
        <pc:picChg chg="add mod modCrop">
          <ac:chgData name="Szepesi Tamás" userId="ab2bccc8-3112-434e-9a5b-a22afc34ea85" providerId="ADAL" clId="{281A2C6F-1CFE-4571-B4D7-547B4E05AC8C}" dt="2022-04-22T07:57:57.486" v="4393" actId="1076"/>
          <ac:picMkLst>
            <pc:docMk/>
            <pc:sldMk cId="2156923338" sldId="324"/>
            <ac:picMk id="15" creationId="{119A804A-07D7-4FCD-B154-330F6E7EF043}"/>
          </ac:picMkLst>
        </pc:picChg>
        <pc:picChg chg="add mod">
          <ac:chgData name="Szepesi Tamás" userId="ab2bccc8-3112-434e-9a5b-a22afc34ea85" providerId="ADAL" clId="{281A2C6F-1CFE-4571-B4D7-547B4E05AC8C}" dt="2022-04-22T08:04:53.808" v="4554" actId="1076"/>
          <ac:picMkLst>
            <pc:docMk/>
            <pc:sldMk cId="2156923338" sldId="324"/>
            <ac:picMk id="21" creationId="{0AFDFBD5-EA6E-4970-8628-E489597D5BD8}"/>
          </ac:picMkLst>
        </pc:picChg>
        <pc:picChg chg="add mod">
          <ac:chgData name="Szepesi Tamás" userId="ab2bccc8-3112-434e-9a5b-a22afc34ea85" providerId="ADAL" clId="{281A2C6F-1CFE-4571-B4D7-547B4E05AC8C}" dt="2022-04-22T08:04:57.008" v="4556" actId="1076"/>
          <ac:picMkLst>
            <pc:docMk/>
            <pc:sldMk cId="2156923338" sldId="324"/>
            <ac:picMk id="23" creationId="{E5685903-B475-4846-851D-13248B165ADE}"/>
          </ac:picMkLst>
        </pc:picChg>
      </pc:sldChg>
      <pc:sldChg chg="addSp delSp modSp add mod modAnim">
        <pc:chgData name="Szepesi Tamás" userId="ab2bccc8-3112-434e-9a5b-a22afc34ea85" providerId="ADAL" clId="{281A2C6F-1CFE-4571-B4D7-547B4E05AC8C}" dt="2022-04-22T08:23:03.619" v="4896"/>
        <pc:sldMkLst>
          <pc:docMk/>
          <pc:sldMk cId="704251259" sldId="325"/>
        </pc:sldMkLst>
        <pc:spChg chg="mod">
          <ac:chgData name="Szepesi Tamás" userId="ab2bccc8-3112-434e-9a5b-a22afc34ea85" providerId="ADAL" clId="{281A2C6F-1CFE-4571-B4D7-547B4E05AC8C}" dt="2022-04-22T08:08:57.828" v="4602" actId="113"/>
          <ac:spMkLst>
            <pc:docMk/>
            <pc:sldMk cId="704251259" sldId="325"/>
            <ac:spMk id="7" creationId="{A6B2C3AE-0538-4E98-AD6C-F71C19DE7661}"/>
          </ac:spMkLst>
        </pc:spChg>
        <pc:spChg chg="mod">
          <ac:chgData name="Szepesi Tamás" userId="ab2bccc8-3112-434e-9a5b-a22afc34ea85" providerId="ADAL" clId="{281A2C6F-1CFE-4571-B4D7-547B4E05AC8C}" dt="2022-04-22T08:08:57.828" v="4602" actId="113"/>
          <ac:spMkLst>
            <pc:docMk/>
            <pc:sldMk cId="704251259" sldId="325"/>
            <ac:spMk id="11" creationId="{8CE9AD50-0A72-4EEA-8500-6DF781536DE9}"/>
          </ac:spMkLst>
        </pc:spChg>
        <pc:spChg chg="add mod">
          <ac:chgData name="Szepesi Tamás" userId="ab2bccc8-3112-434e-9a5b-a22afc34ea85" providerId="ADAL" clId="{281A2C6F-1CFE-4571-B4D7-547B4E05AC8C}" dt="2022-04-22T08:01:38.874" v="4501" actId="1037"/>
          <ac:spMkLst>
            <pc:docMk/>
            <pc:sldMk cId="704251259" sldId="325"/>
            <ac:spMk id="16" creationId="{F98355A3-4F28-4FDF-8B71-2144DA14FE20}"/>
          </ac:spMkLst>
        </pc:spChg>
        <pc:spChg chg="add mod">
          <ac:chgData name="Szepesi Tamás" userId="ab2bccc8-3112-434e-9a5b-a22afc34ea85" providerId="ADAL" clId="{281A2C6F-1CFE-4571-B4D7-547B4E05AC8C}" dt="2022-04-22T08:01:47.653" v="4503" actId="1076"/>
          <ac:spMkLst>
            <pc:docMk/>
            <pc:sldMk cId="704251259" sldId="325"/>
            <ac:spMk id="17" creationId="{13C1BC4B-DA9A-4E52-929E-2B53DEEDB934}"/>
          </ac:spMkLst>
        </pc:spChg>
        <pc:spChg chg="add del mod">
          <ac:chgData name="Szepesi Tamás" userId="ab2bccc8-3112-434e-9a5b-a22afc34ea85" providerId="ADAL" clId="{281A2C6F-1CFE-4571-B4D7-547B4E05AC8C}" dt="2022-04-22T08:02:25.246" v="4530" actId="478"/>
          <ac:spMkLst>
            <pc:docMk/>
            <pc:sldMk cId="704251259" sldId="325"/>
            <ac:spMk id="18" creationId="{EDB3F11E-4022-45C8-873B-2CF333CCFA52}"/>
          </ac:spMkLst>
        </pc:spChg>
        <pc:spChg chg="add mod">
          <ac:chgData name="Szepesi Tamás" userId="ab2bccc8-3112-434e-9a5b-a22afc34ea85" providerId="ADAL" clId="{281A2C6F-1CFE-4571-B4D7-547B4E05AC8C}" dt="2022-04-22T08:16:44.826" v="4696" actId="20577"/>
          <ac:spMkLst>
            <pc:docMk/>
            <pc:sldMk cId="704251259" sldId="325"/>
            <ac:spMk id="20" creationId="{E8F22D37-B092-4AAE-A433-E18D9C60DBC1}"/>
          </ac:spMkLst>
        </pc:spChg>
        <pc:spChg chg="add mod">
          <ac:chgData name="Szepesi Tamás" userId="ab2bccc8-3112-434e-9a5b-a22afc34ea85" providerId="ADAL" clId="{281A2C6F-1CFE-4571-B4D7-547B4E05AC8C}" dt="2022-04-22T08:16:41.873" v="4694" actId="20577"/>
          <ac:spMkLst>
            <pc:docMk/>
            <pc:sldMk cId="704251259" sldId="325"/>
            <ac:spMk id="22" creationId="{E6F1949E-734B-42BC-A165-932E9204E343}"/>
          </ac:spMkLst>
        </pc:spChg>
        <pc:spChg chg="add mod">
          <ac:chgData name="Szepesi Tamás" userId="ab2bccc8-3112-434e-9a5b-a22afc34ea85" providerId="ADAL" clId="{281A2C6F-1CFE-4571-B4D7-547B4E05AC8C}" dt="2022-04-22T08:05:41.538" v="4562" actId="1076"/>
          <ac:spMkLst>
            <pc:docMk/>
            <pc:sldMk cId="704251259" sldId="325"/>
            <ac:spMk id="23" creationId="{385E3D37-342D-4D34-B6B0-3B59A0D75654}"/>
          </ac:spMkLst>
        </pc:spChg>
        <pc:spChg chg="add mod">
          <ac:chgData name="Szepesi Tamás" userId="ab2bccc8-3112-434e-9a5b-a22afc34ea85" providerId="ADAL" clId="{281A2C6F-1CFE-4571-B4D7-547B4E05AC8C}" dt="2022-04-22T08:05:47.046" v="4565" actId="1076"/>
          <ac:spMkLst>
            <pc:docMk/>
            <pc:sldMk cId="704251259" sldId="325"/>
            <ac:spMk id="24" creationId="{03610242-4FDA-4E64-A744-01F56C0653A5}"/>
          </ac:spMkLst>
        </pc:spChg>
        <pc:spChg chg="add mod">
          <ac:chgData name="Szepesi Tamás" userId="ab2bccc8-3112-434e-9a5b-a22afc34ea85" providerId="ADAL" clId="{281A2C6F-1CFE-4571-B4D7-547B4E05AC8C}" dt="2022-04-22T08:07:57.236" v="4588" actId="1076"/>
          <ac:spMkLst>
            <pc:docMk/>
            <pc:sldMk cId="704251259" sldId="325"/>
            <ac:spMk id="25" creationId="{D40D1532-FF84-459D-A7BD-3A65E92E801C}"/>
          </ac:spMkLst>
        </pc:spChg>
        <pc:spChg chg="add mod">
          <ac:chgData name="Szepesi Tamás" userId="ab2bccc8-3112-434e-9a5b-a22afc34ea85" providerId="ADAL" clId="{281A2C6F-1CFE-4571-B4D7-547B4E05AC8C}" dt="2022-04-22T08:08:05.952" v="4594" actId="20577"/>
          <ac:spMkLst>
            <pc:docMk/>
            <pc:sldMk cId="704251259" sldId="325"/>
            <ac:spMk id="26" creationId="{B49C5638-F091-4408-AB9C-15D4B4AEC594}"/>
          </ac:spMkLst>
        </pc:spChg>
        <pc:picChg chg="del">
          <ac:chgData name="Szepesi Tamás" userId="ab2bccc8-3112-434e-9a5b-a22afc34ea85" providerId="ADAL" clId="{281A2C6F-1CFE-4571-B4D7-547B4E05AC8C}" dt="2022-04-22T07:59:08.195" v="4399" actId="478"/>
          <ac:picMkLst>
            <pc:docMk/>
            <pc:sldMk cId="704251259" sldId="325"/>
            <ac:picMk id="3" creationId="{87AB25B3-73C3-4970-AD3E-F1853C4E9267}"/>
          </ac:picMkLst>
        </pc:picChg>
        <pc:picChg chg="add mod">
          <ac:chgData name="Szepesi Tamás" userId="ab2bccc8-3112-434e-9a5b-a22afc34ea85" providerId="ADAL" clId="{281A2C6F-1CFE-4571-B4D7-547B4E05AC8C}" dt="2022-04-22T07:59:24.981" v="4403" actId="14100"/>
          <ac:picMkLst>
            <pc:docMk/>
            <pc:sldMk cId="704251259" sldId="325"/>
            <ac:picMk id="5" creationId="{BD5D037E-7E22-47CE-AC5F-F5FA47EE1C29}"/>
          </ac:picMkLst>
        </pc:picChg>
        <pc:picChg chg="del">
          <ac:chgData name="Szepesi Tamás" userId="ab2bccc8-3112-434e-9a5b-a22afc34ea85" providerId="ADAL" clId="{281A2C6F-1CFE-4571-B4D7-547B4E05AC8C}" dt="2022-04-22T07:59:08.650" v="4400" actId="478"/>
          <ac:picMkLst>
            <pc:docMk/>
            <pc:sldMk cId="704251259" sldId="325"/>
            <ac:picMk id="6" creationId="{B208CCDE-3931-43DE-B1D4-E4B3243F4CF6}"/>
          </ac:picMkLst>
        </pc:picChg>
        <pc:picChg chg="add mod">
          <ac:chgData name="Szepesi Tamás" userId="ab2bccc8-3112-434e-9a5b-a22afc34ea85" providerId="ADAL" clId="{281A2C6F-1CFE-4571-B4D7-547B4E05AC8C}" dt="2022-04-22T07:59:48.944" v="4406" actId="14100"/>
          <ac:picMkLst>
            <pc:docMk/>
            <pc:sldMk cId="704251259" sldId="325"/>
            <ac:picMk id="9" creationId="{09285675-9254-40C1-8BA7-1AC569FB0E7E}"/>
          </ac:picMkLst>
        </pc:picChg>
        <pc:cxnChg chg="add mod">
          <ac:chgData name="Szepesi Tamás" userId="ab2bccc8-3112-434e-9a5b-a22afc34ea85" providerId="ADAL" clId="{281A2C6F-1CFE-4571-B4D7-547B4E05AC8C}" dt="2022-04-22T08:03:46.397" v="4542" actId="1076"/>
          <ac:cxnSpMkLst>
            <pc:docMk/>
            <pc:sldMk cId="704251259" sldId="325"/>
            <ac:cxnSpMk id="19" creationId="{BFC17F76-FCF2-4DDD-B5AF-E95B30E27B40}"/>
          </ac:cxnSpMkLst>
        </pc:cxnChg>
        <pc:cxnChg chg="add mod">
          <ac:chgData name="Szepesi Tamás" userId="ab2bccc8-3112-434e-9a5b-a22afc34ea85" providerId="ADAL" clId="{281A2C6F-1CFE-4571-B4D7-547B4E05AC8C}" dt="2022-04-22T08:04:00.120" v="4550" actId="1076"/>
          <ac:cxnSpMkLst>
            <pc:docMk/>
            <pc:sldMk cId="704251259" sldId="325"/>
            <ac:cxnSpMk id="21" creationId="{E493B4B7-6B7A-40B0-98D9-7EC453C6FDAC}"/>
          </ac:cxnSpMkLst>
        </pc:cxnChg>
      </pc:sldChg>
      <pc:sldChg chg="addSp delSp modSp add mod delAnim modAnim">
        <pc:chgData name="Szepesi Tamás" userId="ab2bccc8-3112-434e-9a5b-a22afc34ea85" providerId="ADAL" clId="{281A2C6F-1CFE-4571-B4D7-547B4E05AC8C}" dt="2022-04-22T08:22:56.970" v="4890"/>
        <pc:sldMkLst>
          <pc:docMk/>
          <pc:sldMk cId="3768496057" sldId="326"/>
        </pc:sldMkLst>
        <pc:spChg chg="mod">
          <ac:chgData name="Szepesi Tamás" userId="ab2bccc8-3112-434e-9a5b-a22afc34ea85" providerId="ADAL" clId="{281A2C6F-1CFE-4571-B4D7-547B4E05AC8C}" dt="2022-04-22T08:09:00.787" v="4603" actId="113"/>
          <ac:spMkLst>
            <pc:docMk/>
            <pc:sldMk cId="3768496057" sldId="326"/>
            <ac:spMk id="7" creationId="{A6B2C3AE-0538-4E98-AD6C-F71C19DE7661}"/>
          </ac:spMkLst>
        </pc:spChg>
        <pc:spChg chg="mod">
          <ac:chgData name="Szepesi Tamás" userId="ab2bccc8-3112-434e-9a5b-a22afc34ea85" providerId="ADAL" clId="{281A2C6F-1CFE-4571-B4D7-547B4E05AC8C}" dt="2022-04-22T08:09:00.787" v="4603" actId="113"/>
          <ac:spMkLst>
            <pc:docMk/>
            <pc:sldMk cId="3768496057" sldId="326"/>
            <ac:spMk id="11" creationId="{8CE9AD50-0A72-4EEA-8500-6DF781536DE9}"/>
          </ac:spMkLst>
        </pc:spChg>
        <pc:spChg chg="del">
          <ac:chgData name="Szepesi Tamás" userId="ab2bccc8-3112-434e-9a5b-a22afc34ea85" providerId="ADAL" clId="{281A2C6F-1CFE-4571-B4D7-547B4E05AC8C}" dt="2022-04-22T08:08:44.164" v="4598" actId="478"/>
          <ac:spMkLst>
            <pc:docMk/>
            <pc:sldMk cId="3768496057" sldId="326"/>
            <ac:spMk id="20" creationId="{E8F22D37-B092-4AAE-A433-E18D9C60DBC1}"/>
          </ac:spMkLst>
        </pc:spChg>
        <pc:spChg chg="del">
          <ac:chgData name="Szepesi Tamás" userId="ab2bccc8-3112-434e-9a5b-a22afc34ea85" providerId="ADAL" clId="{281A2C6F-1CFE-4571-B4D7-547B4E05AC8C}" dt="2022-04-22T08:08:46.893" v="4600" actId="478"/>
          <ac:spMkLst>
            <pc:docMk/>
            <pc:sldMk cId="3768496057" sldId="326"/>
            <ac:spMk id="22" creationId="{E6F1949E-734B-42BC-A165-932E9204E343}"/>
          </ac:spMkLst>
        </pc:spChg>
        <pc:spChg chg="del">
          <ac:chgData name="Szepesi Tamás" userId="ab2bccc8-3112-434e-9a5b-a22afc34ea85" providerId="ADAL" clId="{281A2C6F-1CFE-4571-B4D7-547B4E05AC8C}" dt="2022-04-22T08:08:44.164" v="4598" actId="478"/>
          <ac:spMkLst>
            <pc:docMk/>
            <pc:sldMk cId="3768496057" sldId="326"/>
            <ac:spMk id="23" creationId="{385E3D37-342D-4D34-B6B0-3B59A0D75654}"/>
          </ac:spMkLst>
        </pc:spChg>
        <pc:spChg chg="del">
          <ac:chgData name="Szepesi Tamás" userId="ab2bccc8-3112-434e-9a5b-a22afc34ea85" providerId="ADAL" clId="{281A2C6F-1CFE-4571-B4D7-547B4E05AC8C}" dt="2022-04-22T08:08:46.893" v="4600" actId="478"/>
          <ac:spMkLst>
            <pc:docMk/>
            <pc:sldMk cId="3768496057" sldId="326"/>
            <ac:spMk id="24" creationId="{03610242-4FDA-4E64-A744-01F56C0653A5}"/>
          </ac:spMkLst>
        </pc:spChg>
        <pc:spChg chg="del">
          <ac:chgData name="Szepesi Tamás" userId="ab2bccc8-3112-434e-9a5b-a22afc34ea85" providerId="ADAL" clId="{281A2C6F-1CFE-4571-B4D7-547B4E05AC8C}" dt="2022-04-22T08:08:46.893" v="4600" actId="478"/>
          <ac:spMkLst>
            <pc:docMk/>
            <pc:sldMk cId="3768496057" sldId="326"/>
            <ac:spMk id="25" creationId="{D40D1532-FF84-459D-A7BD-3A65E92E801C}"/>
          </ac:spMkLst>
        </pc:spChg>
        <pc:spChg chg="del">
          <ac:chgData name="Szepesi Tamás" userId="ab2bccc8-3112-434e-9a5b-a22afc34ea85" providerId="ADAL" clId="{281A2C6F-1CFE-4571-B4D7-547B4E05AC8C}" dt="2022-04-22T08:08:44.164" v="4598" actId="478"/>
          <ac:spMkLst>
            <pc:docMk/>
            <pc:sldMk cId="3768496057" sldId="326"/>
            <ac:spMk id="26" creationId="{B49C5638-F091-4408-AB9C-15D4B4AEC594}"/>
          </ac:spMkLst>
        </pc:spChg>
        <pc:spChg chg="add mod">
          <ac:chgData name="Szepesi Tamás" userId="ab2bccc8-3112-434e-9a5b-a22afc34ea85" providerId="ADAL" clId="{281A2C6F-1CFE-4571-B4D7-547B4E05AC8C}" dt="2022-04-22T08:16:50.617" v="4698" actId="20577"/>
          <ac:spMkLst>
            <pc:docMk/>
            <pc:sldMk cId="3768496057" sldId="326"/>
            <ac:spMk id="28" creationId="{73CE9009-C7FB-46E3-B10C-571A968E4613}"/>
          </ac:spMkLst>
        </pc:spChg>
        <pc:spChg chg="add mod">
          <ac:chgData name="Szepesi Tamás" userId="ab2bccc8-3112-434e-9a5b-a22afc34ea85" providerId="ADAL" clId="{281A2C6F-1CFE-4571-B4D7-547B4E05AC8C}" dt="2022-04-22T08:16:52.745" v="4700" actId="20577"/>
          <ac:spMkLst>
            <pc:docMk/>
            <pc:sldMk cId="3768496057" sldId="326"/>
            <ac:spMk id="32" creationId="{83B12A9A-A102-4448-9A9A-D3416A0CB56E}"/>
          </ac:spMkLst>
        </pc:spChg>
        <pc:picChg chg="add mod">
          <ac:chgData name="Szepesi Tamás" userId="ab2bccc8-3112-434e-9a5b-a22afc34ea85" providerId="ADAL" clId="{281A2C6F-1CFE-4571-B4D7-547B4E05AC8C}" dt="2022-04-22T08:09:27.053" v="4605" actId="1076"/>
          <ac:picMkLst>
            <pc:docMk/>
            <pc:sldMk cId="3768496057" sldId="326"/>
            <ac:picMk id="3" creationId="{C5A3AEBC-2AD8-429B-AC74-C3F5BBAE6394}"/>
          </ac:picMkLst>
        </pc:picChg>
        <pc:picChg chg="del">
          <ac:chgData name="Szepesi Tamás" userId="ab2bccc8-3112-434e-9a5b-a22afc34ea85" providerId="ADAL" clId="{281A2C6F-1CFE-4571-B4D7-547B4E05AC8C}" dt="2022-04-22T08:08:42.073" v="4597" actId="478"/>
          <ac:picMkLst>
            <pc:docMk/>
            <pc:sldMk cId="3768496057" sldId="326"/>
            <ac:picMk id="5" creationId="{BD5D037E-7E22-47CE-AC5F-F5FA47EE1C29}"/>
          </ac:picMkLst>
        </pc:picChg>
        <pc:picChg chg="add mod">
          <ac:chgData name="Szepesi Tamás" userId="ab2bccc8-3112-434e-9a5b-a22afc34ea85" providerId="ADAL" clId="{281A2C6F-1CFE-4571-B4D7-547B4E05AC8C}" dt="2022-04-22T08:10:19.632" v="4612" actId="1076"/>
          <ac:picMkLst>
            <pc:docMk/>
            <pc:sldMk cId="3768496057" sldId="326"/>
            <ac:picMk id="8" creationId="{FD919C5D-4EA1-4C66-8080-3871D9B802EC}"/>
          </ac:picMkLst>
        </pc:picChg>
        <pc:picChg chg="del">
          <ac:chgData name="Szepesi Tamás" userId="ab2bccc8-3112-434e-9a5b-a22afc34ea85" providerId="ADAL" clId="{281A2C6F-1CFE-4571-B4D7-547B4E05AC8C}" dt="2022-04-22T08:08:45.026" v="4599" actId="478"/>
          <ac:picMkLst>
            <pc:docMk/>
            <pc:sldMk cId="3768496057" sldId="326"/>
            <ac:picMk id="9" creationId="{09285675-9254-40C1-8BA7-1AC569FB0E7E}"/>
          </ac:picMkLst>
        </pc:picChg>
        <pc:picChg chg="add mod">
          <ac:chgData name="Szepesi Tamás" userId="ab2bccc8-3112-434e-9a5b-a22afc34ea85" providerId="ADAL" clId="{281A2C6F-1CFE-4571-B4D7-547B4E05AC8C}" dt="2022-04-22T08:10:42.292" v="4614" actId="1076"/>
          <ac:picMkLst>
            <pc:docMk/>
            <pc:sldMk cId="3768496057" sldId="326"/>
            <ac:picMk id="18" creationId="{613F0B60-B332-4880-B522-6545121665B2}"/>
          </ac:picMkLst>
        </pc:picChg>
        <pc:picChg chg="add mod">
          <ac:chgData name="Szepesi Tamás" userId="ab2bccc8-3112-434e-9a5b-a22afc34ea85" providerId="ADAL" clId="{281A2C6F-1CFE-4571-B4D7-547B4E05AC8C}" dt="2022-04-22T08:10:53.611" v="4616" actId="1076"/>
          <ac:picMkLst>
            <pc:docMk/>
            <pc:sldMk cId="3768496057" sldId="326"/>
            <ac:picMk id="30" creationId="{2B71A59A-F65D-4AC4-AC69-4EAA24516F7C}"/>
          </ac:picMkLst>
        </pc:picChg>
        <pc:cxnChg chg="del">
          <ac:chgData name="Szepesi Tamás" userId="ab2bccc8-3112-434e-9a5b-a22afc34ea85" providerId="ADAL" clId="{281A2C6F-1CFE-4571-B4D7-547B4E05AC8C}" dt="2022-04-22T08:08:44.164" v="4598" actId="478"/>
          <ac:cxnSpMkLst>
            <pc:docMk/>
            <pc:sldMk cId="3768496057" sldId="326"/>
            <ac:cxnSpMk id="19" creationId="{BFC17F76-FCF2-4DDD-B5AF-E95B30E27B40}"/>
          </ac:cxnSpMkLst>
        </pc:cxnChg>
        <pc:cxnChg chg="del">
          <ac:chgData name="Szepesi Tamás" userId="ab2bccc8-3112-434e-9a5b-a22afc34ea85" providerId="ADAL" clId="{281A2C6F-1CFE-4571-B4D7-547B4E05AC8C}" dt="2022-04-22T08:08:46.893" v="4600" actId="478"/>
          <ac:cxnSpMkLst>
            <pc:docMk/>
            <pc:sldMk cId="3768496057" sldId="326"/>
            <ac:cxnSpMk id="21" creationId="{E493B4B7-6B7A-40B0-98D9-7EC453C6FDAC}"/>
          </ac:cxnSpMkLst>
        </pc:cxnChg>
        <pc:cxnChg chg="add mod">
          <ac:chgData name="Szepesi Tamás" userId="ab2bccc8-3112-434e-9a5b-a22afc34ea85" providerId="ADAL" clId="{281A2C6F-1CFE-4571-B4D7-547B4E05AC8C}" dt="2022-04-22T08:09:57.726" v="4609" actId="1076"/>
          <ac:cxnSpMkLst>
            <pc:docMk/>
            <pc:sldMk cId="3768496057" sldId="326"/>
            <ac:cxnSpMk id="27" creationId="{7FC37CA4-7993-45EB-8EEF-A8C05417FB93}"/>
          </ac:cxnSpMkLst>
        </pc:cxnChg>
        <pc:cxnChg chg="add mod">
          <ac:chgData name="Szepesi Tamás" userId="ab2bccc8-3112-434e-9a5b-a22afc34ea85" providerId="ADAL" clId="{281A2C6F-1CFE-4571-B4D7-547B4E05AC8C}" dt="2022-04-22T08:11:03.587" v="4618" actId="1076"/>
          <ac:cxnSpMkLst>
            <pc:docMk/>
            <pc:sldMk cId="3768496057" sldId="326"/>
            <ac:cxnSpMk id="31" creationId="{3F3B8343-614E-4AF2-908C-6C8935CA3F34}"/>
          </ac:cxnSpMkLst>
        </pc:cxnChg>
      </pc:sldChg>
      <pc:sldChg chg="addSp delSp modSp add mod modAnim">
        <pc:chgData name="Szepesi Tamás" userId="ab2bccc8-3112-434e-9a5b-a22afc34ea85" providerId="ADAL" clId="{281A2C6F-1CFE-4571-B4D7-547B4E05AC8C}" dt="2022-04-22T08:22:52.523" v="4886"/>
        <pc:sldMkLst>
          <pc:docMk/>
          <pc:sldMk cId="2161750358" sldId="327"/>
        </pc:sldMkLst>
        <pc:spChg chg="mod">
          <ac:chgData name="Szepesi Tamás" userId="ab2bccc8-3112-434e-9a5b-a22afc34ea85" providerId="ADAL" clId="{281A2C6F-1CFE-4571-B4D7-547B4E05AC8C}" dt="2022-04-22T08:12:13.801" v="4656" actId="20577"/>
          <ac:spMkLst>
            <pc:docMk/>
            <pc:sldMk cId="2161750358" sldId="327"/>
            <ac:spMk id="7" creationId="{A6B2C3AE-0538-4E98-AD6C-F71C19DE7661}"/>
          </ac:spMkLst>
        </pc:spChg>
        <pc:spChg chg="del mod">
          <ac:chgData name="Szepesi Tamás" userId="ab2bccc8-3112-434e-9a5b-a22afc34ea85" providerId="ADAL" clId="{281A2C6F-1CFE-4571-B4D7-547B4E05AC8C}" dt="2022-04-22T08:14:23.779" v="4670" actId="478"/>
          <ac:spMkLst>
            <pc:docMk/>
            <pc:sldMk cId="2161750358" sldId="327"/>
            <ac:spMk id="11" creationId="{8CE9AD50-0A72-4EEA-8500-6DF781536DE9}"/>
          </ac:spMkLst>
        </pc:spChg>
        <pc:spChg chg="del">
          <ac:chgData name="Szepesi Tamás" userId="ab2bccc8-3112-434e-9a5b-a22afc34ea85" providerId="ADAL" clId="{281A2C6F-1CFE-4571-B4D7-547B4E05AC8C}" dt="2022-04-22T08:14:26.226" v="4673" actId="478"/>
          <ac:spMkLst>
            <pc:docMk/>
            <pc:sldMk cId="2161750358" sldId="327"/>
            <ac:spMk id="16" creationId="{070666F9-7AA2-436E-BE4E-B829892CEE68}"/>
          </ac:spMkLst>
        </pc:spChg>
        <pc:spChg chg="del">
          <ac:chgData name="Szepesi Tamás" userId="ab2bccc8-3112-434e-9a5b-a22afc34ea85" providerId="ADAL" clId="{281A2C6F-1CFE-4571-B4D7-547B4E05AC8C}" dt="2022-04-22T08:14:28.043" v="4674" actId="478"/>
          <ac:spMkLst>
            <pc:docMk/>
            <pc:sldMk cId="2161750358" sldId="327"/>
            <ac:spMk id="19" creationId="{C4585179-F29A-472C-BE81-68108DBBE560}"/>
          </ac:spMkLst>
        </pc:spChg>
        <pc:spChg chg="add mod">
          <ac:chgData name="Szepesi Tamás" userId="ab2bccc8-3112-434e-9a5b-a22afc34ea85" providerId="ADAL" clId="{281A2C6F-1CFE-4571-B4D7-547B4E05AC8C}" dt="2022-04-22T08:15:43.099" v="4681" actId="1038"/>
          <ac:spMkLst>
            <pc:docMk/>
            <pc:sldMk cId="2161750358" sldId="327"/>
            <ac:spMk id="24" creationId="{31F8CE0E-F2E7-4EC4-8260-9853FEA3E630}"/>
          </ac:spMkLst>
        </pc:spChg>
        <pc:spChg chg="add mod">
          <ac:chgData name="Szepesi Tamás" userId="ab2bccc8-3112-434e-9a5b-a22afc34ea85" providerId="ADAL" clId="{281A2C6F-1CFE-4571-B4D7-547B4E05AC8C}" dt="2022-04-22T08:16:56.210" v="4702" actId="20577"/>
          <ac:spMkLst>
            <pc:docMk/>
            <pc:sldMk cId="2161750358" sldId="327"/>
            <ac:spMk id="26" creationId="{FA13175F-E493-479D-84EC-B7C6FD98D443}"/>
          </ac:spMkLst>
        </pc:spChg>
        <pc:spChg chg="add mod">
          <ac:chgData name="Szepesi Tamás" userId="ab2bccc8-3112-434e-9a5b-a22afc34ea85" providerId="ADAL" clId="{281A2C6F-1CFE-4571-B4D7-547B4E05AC8C}" dt="2022-04-22T08:16:01.227" v="4691" actId="1035"/>
          <ac:spMkLst>
            <pc:docMk/>
            <pc:sldMk cId="2161750358" sldId="327"/>
            <ac:spMk id="27" creationId="{0A9163D1-BD38-4A89-862B-D2EBB1DABFD1}"/>
          </ac:spMkLst>
        </pc:spChg>
        <pc:spChg chg="add mod">
          <ac:chgData name="Szepesi Tamás" userId="ab2bccc8-3112-434e-9a5b-a22afc34ea85" providerId="ADAL" clId="{281A2C6F-1CFE-4571-B4D7-547B4E05AC8C}" dt="2022-04-22T08:16:11.544" v="4692" actId="1076"/>
          <ac:spMkLst>
            <pc:docMk/>
            <pc:sldMk cId="2161750358" sldId="327"/>
            <ac:spMk id="28" creationId="{6FA03E6A-446B-400D-AEFA-0E1FC05FE26A}"/>
          </ac:spMkLst>
        </pc:spChg>
        <pc:picChg chg="del">
          <ac:chgData name="Szepesi Tamás" userId="ab2bccc8-3112-434e-9a5b-a22afc34ea85" providerId="ADAL" clId="{281A2C6F-1CFE-4571-B4D7-547B4E05AC8C}" dt="2022-04-22T08:13:24.561" v="4664" actId="478"/>
          <ac:picMkLst>
            <pc:docMk/>
            <pc:sldMk cId="2161750358" sldId="327"/>
            <ac:picMk id="3" creationId="{87AB25B3-73C3-4970-AD3E-F1853C4E9267}"/>
          </ac:picMkLst>
        </pc:picChg>
        <pc:picChg chg="add mod modCrop">
          <ac:chgData name="Szepesi Tamás" userId="ab2bccc8-3112-434e-9a5b-a22afc34ea85" providerId="ADAL" clId="{281A2C6F-1CFE-4571-B4D7-547B4E05AC8C}" dt="2022-04-22T08:12:58.926" v="4663" actId="1076"/>
          <ac:picMkLst>
            <pc:docMk/>
            <pc:sldMk cId="2161750358" sldId="327"/>
            <ac:picMk id="5" creationId="{38C0E813-6CCC-490E-B70A-7B8B3580FEC1}"/>
          </ac:picMkLst>
        </pc:picChg>
        <pc:picChg chg="del">
          <ac:chgData name="Szepesi Tamás" userId="ab2bccc8-3112-434e-9a5b-a22afc34ea85" providerId="ADAL" clId="{281A2C6F-1CFE-4571-B4D7-547B4E05AC8C}" dt="2022-04-22T08:14:24.337" v="4671" actId="478"/>
          <ac:picMkLst>
            <pc:docMk/>
            <pc:sldMk cId="2161750358" sldId="327"/>
            <ac:picMk id="6" creationId="{B208CCDE-3931-43DE-B1D4-E4B3243F4CF6}"/>
          </ac:picMkLst>
        </pc:picChg>
        <pc:picChg chg="add mod ord">
          <ac:chgData name="Szepesi Tamás" userId="ab2bccc8-3112-434e-9a5b-a22afc34ea85" providerId="ADAL" clId="{281A2C6F-1CFE-4571-B4D7-547B4E05AC8C}" dt="2022-04-22T08:13:39.668" v="4669" actId="14100"/>
          <ac:picMkLst>
            <pc:docMk/>
            <pc:sldMk cId="2161750358" sldId="327"/>
            <ac:picMk id="9" creationId="{5E3AF208-E3EA-4535-B30B-43C749DF7ACD}"/>
          </ac:picMkLst>
        </pc:picChg>
        <pc:picChg chg="del">
          <ac:chgData name="Szepesi Tamás" userId="ab2bccc8-3112-434e-9a5b-a22afc34ea85" providerId="ADAL" clId="{281A2C6F-1CFE-4571-B4D7-547B4E05AC8C}" dt="2022-04-22T08:11:46.689" v="4621" actId="478"/>
          <ac:picMkLst>
            <pc:docMk/>
            <pc:sldMk cId="2161750358" sldId="327"/>
            <ac:picMk id="13" creationId="{2D3F584D-81D9-4573-9E28-EC1E95889251}"/>
          </ac:picMkLst>
        </pc:picChg>
        <pc:picChg chg="del">
          <ac:chgData name="Szepesi Tamás" userId="ab2bccc8-3112-434e-9a5b-a22afc34ea85" providerId="ADAL" clId="{281A2C6F-1CFE-4571-B4D7-547B4E05AC8C}" dt="2022-04-22T08:11:46.035" v="4620" actId="478"/>
          <ac:picMkLst>
            <pc:docMk/>
            <pc:sldMk cId="2161750358" sldId="327"/>
            <ac:picMk id="15" creationId="{119A804A-07D7-4FCD-B154-330F6E7EF043}"/>
          </ac:picMkLst>
        </pc:picChg>
        <pc:picChg chg="add mod">
          <ac:chgData name="Szepesi Tamás" userId="ab2bccc8-3112-434e-9a5b-a22afc34ea85" providerId="ADAL" clId="{281A2C6F-1CFE-4571-B4D7-547B4E05AC8C}" dt="2022-04-22T08:15:20.133" v="4676" actId="1076"/>
          <ac:picMkLst>
            <pc:docMk/>
            <pc:sldMk cId="2161750358" sldId="327"/>
            <ac:picMk id="20" creationId="{1BBEB05E-9183-48E0-BDCB-5350ADAF8FD8}"/>
          </ac:picMkLst>
        </pc:picChg>
        <pc:picChg chg="del">
          <ac:chgData name="Szepesi Tamás" userId="ab2bccc8-3112-434e-9a5b-a22afc34ea85" providerId="ADAL" clId="{281A2C6F-1CFE-4571-B4D7-547B4E05AC8C}" dt="2022-04-22T08:14:25.259" v="4672" actId="478"/>
          <ac:picMkLst>
            <pc:docMk/>
            <pc:sldMk cId="2161750358" sldId="327"/>
            <ac:picMk id="23" creationId="{E5685903-B475-4846-851D-13248B165ADE}"/>
          </ac:picMkLst>
        </pc:picChg>
        <pc:cxnChg chg="add mod">
          <ac:chgData name="Szepesi Tamás" userId="ab2bccc8-3112-434e-9a5b-a22afc34ea85" providerId="ADAL" clId="{281A2C6F-1CFE-4571-B4D7-547B4E05AC8C}" dt="2022-04-22T08:17:08.107" v="4703" actId="1076"/>
          <ac:cxnSpMkLst>
            <pc:docMk/>
            <pc:sldMk cId="2161750358" sldId="327"/>
            <ac:cxnSpMk id="25" creationId="{4BFB3345-E74B-405B-B7ED-18A0C174B376}"/>
          </ac:cxnSpMkLst>
        </pc:cxnChg>
      </pc:sldChg>
      <pc:sldChg chg="addSp delSp modSp add mod delAnim modAnim">
        <pc:chgData name="Szepesi Tamás" userId="ab2bccc8-3112-434e-9a5b-a22afc34ea85" providerId="ADAL" clId="{281A2C6F-1CFE-4571-B4D7-547B4E05AC8C}" dt="2022-04-22T08:22:46.571" v="4883"/>
        <pc:sldMkLst>
          <pc:docMk/>
          <pc:sldMk cId="1781040262" sldId="328"/>
        </pc:sldMkLst>
        <pc:spChg chg="del">
          <ac:chgData name="Szepesi Tamás" userId="ab2bccc8-3112-434e-9a5b-a22afc34ea85" providerId="ADAL" clId="{281A2C6F-1CFE-4571-B4D7-547B4E05AC8C}" dt="2022-04-22T08:18:03.891" v="4715" actId="478"/>
          <ac:spMkLst>
            <pc:docMk/>
            <pc:sldMk cId="1781040262" sldId="328"/>
            <ac:spMk id="17" creationId="{071EC495-DB4C-44A8-93AC-2D3811B40C24}"/>
          </ac:spMkLst>
        </pc:spChg>
        <pc:spChg chg="del">
          <ac:chgData name="Szepesi Tamás" userId="ab2bccc8-3112-434e-9a5b-a22afc34ea85" providerId="ADAL" clId="{281A2C6F-1CFE-4571-B4D7-547B4E05AC8C}" dt="2022-04-22T08:18:01.731" v="4714" actId="478"/>
          <ac:spMkLst>
            <pc:docMk/>
            <pc:sldMk cId="1781040262" sldId="328"/>
            <ac:spMk id="18" creationId="{7229A65C-B69A-48CF-9A2E-06D52AD03240}"/>
          </ac:spMkLst>
        </pc:spChg>
        <pc:spChg chg="add mod">
          <ac:chgData name="Szepesi Tamás" userId="ab2bccc8-3112-434e-9a5b-a22afc34ea85" providerId="ADAL" clId="{281A2C6F-1CFE-4571-B4D7-547B4E05AC8C}" dt="2022-04-22T08:18:39.603" v="4721" actId="1076"/>
          <ac:spMkLst>
            <pc:docMk/>
            <pc:sldMk cId="1781040262" sldId="328"/>
            <ac:spMk id="23" creationId="{57FCCBC1-0E58-45C3-AB1D-31F0FDBE5A66}"/>
          </ac:spMkLst>
        </pc:spChg>
        <pc:spChg chg="del">
          <ac:chgData name="Szepesi Tamás" userId="ab2bccc8-3112-434e-9a5b-a22afc34ea85" providerId="ADAL" clId="{281A2C6F-1CFE-4571-B4D7-547B4E05AC8C}" dt="2022-04-22T08:17:30.630" v="4708" actId="478"/>
          <ac:spMkLst>
            <pc:docMk/>
            <pc:sldMk cId="1781040262" sldId="328"/>
            <ac:spMk id="24" creationId="{31F8CE0E-F2E7-4EC4-8260-9853FEA3E630}"/>
          </ac:spMkLst>
        </pc:spChg>
        <pc:spChg chg="del">
          <ac:chgData name="Szepesi Tamás" userId="ab2bccc8-3112-434e-9a5b-a22afc34ea85" providerId="ADAL" clId="{281A2C6F-1CFE-4571-B4D7-547B4E05AC8C}" dt="2022-04-22T08:17:30.630" v="4708" actId="478"/>
          <ac:spMkLst>
            <pc:docMk/>
            <pc:sldMk cId="1781040262" sldId="328"/>
            <ac:spMk id="26" creationId="{FA13175F-E493-479D-84EC-B7C6FD98D443}"/>
          </ac:spMkLst>
        </pc:spChg>
        <pc:spChg chg="del">
          <ac:chgData name="Szepesi Tamás" userId="ab2bccc8-3112-434e-9a5b-a22afc34ea85" providerId="ADAL" clId="{281A2C6F-1CFE-4571-B4D7-547B4E05AC8C}" dt="2022-04-22T08:17:30.630" v="4708" actId="478"/>
          <ac:spMkLst>
            <pc:docMk/>
            <pc:sldMk cId="1781040262" sldId="328"/>
            <ac:spMk id="27" creationId="{0A9163D1-BD38-4A89-862B-D2EBB1DABFD1}"/>
          </ac:spMkLst>
        </pc:spChg>
        <pc:spChg chg="del">
          <ac:chgData name="Szepesi Tamás" userId="ab2bccc8-3112-434e-9a5b-a22afc34ea85" providerId="ADAL" clId="{281A2C6F-1CFE-4571-B4D7-547B4E05AC8C}" dt="2022-04-22T08:17:30.630" v="4708" actId="478"/>
          <ac:spMkLst>
            <pc:docMk/>
            <pc:sldMk cId="1781040262" sldId="328"/>
            <ac:spMk id="28" creationId="{6FA03E6A-446B-400D-AEFA-0E1FC05FE26A}"/>
          </ac:spMkLst>
        </pc:spChg>
        <pc:spChg chg="add mod">
          <ac:chgData name="Szepesi Tamás" userId="ab2bccc8-3112-434e-9a5b-a22afc34ea85" providerId="ADAL" clId="{281A2C6F-1CFE-4571-B4D7-547B4E05AC8C}" dt="2022-04-22T08:21:54.827" v="4881" actId="14100"/>
          <ac:spMkLst>
            <pc:docMk/>
            <pc:sldMk cId="1781040262" sldId="328"/>
            <ac:spMk id="29" creationId="{FF3A4238-A84D-4DD5-BD97-4163BBBB784F}"/>
          </ac:spMkLst>
        </pc:spChg>
        <pc:picChg chg="add mod">
          <ac:chgData name="Szepesi Tamás" userId="ab2bccc8-3112-434e-9a5b-a22afc34ea85" providerId="ADAL" clId="{281A2C6F-1CFE-4571-B4D7-547B4E05AC8C}" dt="2022-04-22T08:18:13.385" v="4716" actId="1076"/>
          <ac:picMkLst>
            <pc:docMk/>
            <pc:sldMk cId="1781040262" sldId="328"/>
            <ac:picMk id="3" creationId="{F193F67A-5A16-4E6C-AD3B-4A1C5FA405D8}"/>
          </ac:picMkLst>
        </pc:picChg>
        <pc:picChg chg="add mod">
          <ac:chgData name="Szepesi Tamás" userId="ab2bccc8-3112-434e-9a5b-a22afc34ea85" providerId="ADAL" clId="{281A2C6F-1CFE-4571-B4D7-547B4E05AC8C}" dt="2022-04-22T08:19:45.497" v="4725" actId="1076"/>
          <ac:picMkLst>
            <pc:docMk/>
            <pc:sldMk cId="1781040262" sldId="328"/>
            <ac:picMk id="8" creationId="{5E402CF2-68F7-4D64-8B29-40DCDED56786}"/>
          </ac:picMkLst>
        </pc:picChg>
        <pc:picChg chg="del">
          <ac:chgData name="Szepesi Tamás" userId="ab2bccc8-3112-434e-9a5b-a22afc34ea85" providerId="ADAL" clId="{281A2C6F-1CFE-4571-B4D7-547B4E05AC8C}" dt="2022-04-22T08:17:58.794" v="4712" actId="478"/>
          <ac:picMkLst>
            <pc:docMk/>
            <pc:sldMk cId="1781040262" sldId="328"/>
            <ac:picMk id="9" creationId="{5E3AF208-E3EA-4535-B30B-43C749DF7ACD}"/>
          </ac:picMkLst>
        </pc:picChg>
        <pc:picChg chg="del">
          <ac:chgData name="Szepesi Tamás" userId="ab2bccc8-3112-434e-9a5b-a22afc34ea85" providerId="ADAL" clId="{281A2C6F-1CFE-4571-B4D7-547B4E05AC8C}" dt="2022-04-22T08:17:31.426" v="4709" actId="478"/>
          <ac:picMkLst>
            <pc:docMk/>
            <pc:sldMk cId="1781040262" sldId="328"/>
            <ac:picMk id="20" creationId="{1BBEB05E-9183-48E0-BDCB-5350ADAF8FD8}"/>
          </ac:picMkLst>
        </pc:picChg>
        <pc:picChg chg="del">
          <ac:chgData name="Szepesi Tamás" userId="ab2bccc8-3112-434e-9a5b-a22afc34ea85" providerId="ADAL" clId="{281A2C6F-1CFE-4571-B4D7-547B4E05AC8C}" dt="2022-04-22T08:18:00.482" v="4713" actId="478"/>
          <ac:picMkLst>
            <pc:docMk/>
            <pc:sldMk cId="1781040262" sldId="328"/>
            <ac:picMk id="21" creationId="{0AFDFBD5-EA6E-4970-8628-E489597D5BD8}"/>
          </ac:picMkLst>
        </pc:picChg>
        <pc:cxnChg chg="add mod">
          <ac:chgData name="Szepesi Tamás" userId="ab2bccc8-3112-434e-9a5b-a22afc34ea85" providerId="ADAL" clId="{281A2C6F-1CFE-4571-B4D7-547B4E05AC8C}" dt="2022-04-22T08:18:49.275" v="4724" actId="1076"/>
          <ac:cxnSpMkLst>
            <pc:docMk/>
            <pc:sldMk cId="1781040262" sldId="328"/>
            <ac:cxnSpMk id="22" creationId="{F30DB96A-9956-4DC8-B66E-26C8287E2410}"/>
          </ac:cxnSpMkLst>
        </pc:cxnChg>
        <pc:cxnChg chg="del">
          <ac:chgData name="Szepesi Tamás" userId="ab2bccc8-3112-434e-9a5b-a22afc34ea85" providerId="ADAL" clId="{281A2C6F-1CFE-4571-B4D7-547B4E05AC8C}" dt="2022-04-22T08:17:30.630" v="4708" actId="478"/>
          <ac:cxnSpMkLst>
            <pc:docMk/>
            <pc:sldMk cId="1781040262" sldId="328"/>
            <ac:cxnSpMk id="25" creationId="{4BFB3345-E74B-405B-B7ED-18A0C174B376}"/>
          </ac:cxnSpMkLst>
        </pc:cxnChg>
      </pc:sldChg>
      <pc:sldChg chg="add del">
        <pc:chgData name="Szepesi Tamás" userId="ab2bccc8-3112-434e-9a5b-a22afc34ea85" providerId="ADAL" clId="{281A2C6F-1CFE-4571-B4D7-547B4E05AC8C}" dt="2022-04-22T08:17:13.115" v="4704" actId="47"/>
        <pc:sldMkLst>
          <pc:docMk/>
          <pc:sldMk cId="3026486200" sldId="328"/>
        </pc:sldMkLst>
      </pc:sldChg>
      <pc:sldChg chg="delSp add del mod">
        <pc:chgData name="Szepesi Tamás" userId="ab2bccc8-3112-434e-9a5b-a22afc34ea85" providerId="ADAL" clId="{281A2C6F-1CFE-4571-B4D7-547B4E05AC8C}" dt="2022-04-22T08:17:21.127" v="4706" actId="47"/>
        <pc:sldMkLst>
          <pc:docMk/>
          <pc:sldMk cId="3105644687" sldId="329"/>
        </pc:sldMkLst>
        <pc:picChg chg="del">
          <ac:chgData name="Szepesi Tamás" userId="ab2bccc8-3112-434e-9a5b-a22afc34ea85" providerId="ADAL" clId="{281A2C6F-1CFE-4571-B4D7-547B4E05AC8C}" dt="2022-04-22T08:17:16.842" v="4705" actId="478"/>
          <ac:picMkLst>
            <pc:docMk/>
            <pc:sldMk cId="3105644687" sldId="329"/>
            <ac:picMk id="13" creationId="{2D3F584D-81D9-4573-9E28-EC1E958892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068F-8A7D-484B-A6D6-00DF5EA06CE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9ECA2-3A85-412D-A918-36B1E646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:a16="http://schemas.microsoft.com/office/drawing/2014/main" id="{FAE51729-F250-4FFE-979B-445B61B98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868" y="1363889"/>
            <a:ext cx="1206823" cy="1585435"/>
          </a:xfrm>
          <a:prstGeom prst="rect">
            <a:avLst/>
          </a:prstGeom>
        </p:spPr>
      </p:pic>
      <p:pic>
        <p:nvPicPr>
          <p:cNvPr id="2" name="Ábra 1">
            <a:extLst>
              <a:ext uri="{FF2B5EF4-FFF2-40B4-BE49-F238E27FC236}">
                <a16:creationId xmlns:a16="http://schemas.microsoft.com/office/drawing/2014/main" id="{77644524-E2A4-4D83-8ADD-56E6DE030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71" y="-10137"/>
            <a:ext cx="960019" cy="688206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839E3AA-B5B3-47F2-BE07-450B83201444}"/>
              </a:ext>
            </a:extLst>
          </p:cNvPr>
          <p:cNvSpPr txBox="1"/>
          <p:nvPr userDrawn="1"/>
        </p:nvSpPr>
        <p:spPr>
          <a:xfrm>
            <a:off x="2316168" y="1576937"/>
            <a:ext cx="649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tx1"/>
                </a:solidFill>
              </a:rPr>
              <a:t>Centre </a:t>
            </a:r>
            <a:r>
              <a:rPr lang="hu-HU" sz="4400" b="1" dirty="0" err="1">
                <a:solidFill>
                  <a:schemeClr val="tx1"/>
                </a:solidFill>
              </a:rPr>
              <a:t>for</a:t>
            </a:r>
            <a:r>
              <a:rPr lang="hu-HU" sz="4400" b="1" dirty="0">
                <a:solidFill>
                  <a:schemeClr val="tx1"/>
                </a:solidFill>
              </a:rPr>
              <a:t> </a:t>
            </a:r>
            <a:r>
              <a:rPr lang="hu-HU" sz="4400" b="1" dirty="0" err="1">
                <a:solidFill>
                  <a:schemeClr val="tx1"/>
                </a:solidFill>
              </a:rPr>
              <a:t>Energy</a:t>
            </a:r>
            <a:r>
              <a:rPr lang="hu-HU" sz="4400" b="1" dirty="0">
                <a:solidFill>
                  <a:schemeClr val="tx1"/>
                </a:solidFill>
              </a:rPr>
              <a:t> Research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A2B8BD3-701D-4571-B1A6-3C47626CE1B1}"/>
              </a:ext>
            </a:extLst>
          </p:cNvPr>
          <p:cNvSpPr txBox="1"/>
          <p:nvPr userDrawn="1"/>
        </p:nvSpPr>
        <p:spPr>
          <a:xfrm>
            <a:off x="2348659" y="2156606"/>
            <a:ext cx="566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chemeClr val="tx1"/>
                </a:solidFill>
              </a:rPr>
              <a:t>Fusion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chemeClr val="tx1"/>
                </a:solidFill>
              </a:rPr>
              <a:t>Plasma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chemeClr val="tx1"/>
                </a:solidFill>
              </a:rPr>
              <a:t>Physics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chemeClr val="tx1"/>
                </a:solidFill>
              </a:rPr>
              <a:t>Department</a:t>
            </a:r>
            <a:endParaRPr lang="hu-HU" sz="2800" b="1" dirty="0">
              <a:solidFill>
                <a:schemeClr val="tx1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B0061E72-F611-44CB-9413-C4678F14B9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34" y="1781482"/>
            <a:ext cx="1229806" cy="8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Ábra 2">
            <a:extLst>
              <a:ext uri="{FF2B5EF4-FFF2-40B4-BE49-F238E27FC236}">
                <a16:creationId xmlns:a16="http://schemas.microsoft.com/office/drawing/2014/main" id="{6EC81674-0278-40EB-8104-1306C2BFA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282" y="21677"/>
            <a:ext cx="352425" cy="462989"/>
          </a:xfrm>
          <a:prstGeom prst="rect">
            <a:avLst/>
          </a:prstGeom>
        </p:spPr>
      </p:pic>
      <p:pic>
        <p:nvPicPr>
          <p:cNvPr id="4" name="Ábra 3">
            <a:extLst>
              <a:ext uri="{FF2B5EF4-FFF2-40B4-BE49-F238E27FC236}">
                <a16:creationId xmlns:a16="http://schemas.microsoft.com/office/drawing/2014/main" id="{5E11C9C9-0BAD-4523-B2D9-31D937E067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2451" y="0"/>
            <a:ext cx="10459549" cy="504825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0EDB64FA-5250-4B0F-BF08-511FD4C803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52538" cy="50634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D5DE02B-3580-4153-9100-D927A7EEEFBE}"/>
              </a:ext>
            </a:extLst>
          </p:cNvPr>
          <p:cNvSpPr txBox="1"/>
          <p:nvPr userDrawn="1"/>
        </p:nvSpPr>
        <p:spPr>
          <a:xfrm>
            <a:off x="88192" y="40245"/>
            <a:ext cx="105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Centre </a:t>
            </a:r>
            <a:r>
              <a:rPr lang="hu-HU" sz="1000" dirty="0" err="1">
                <a:solidFill>
                  <a:schemeClr val="bg1"/>
                </a:solidFill>
              </a:rPr>
              <a:t>for</a:t>
            </a:r>
            <a:r>
              <a:rPr lang="hu-HU" sz="1000" dirty="0">
                <a:solidFill>
                  <a:schemeClr val="bg1"/>
                </a:solidFill>
              </a:rPr>
              <a:t> </a:t>
            </a:r>
            <a:r>
              <a:rPr lang="hu-HU" sz="1000" dirty="0" err="1">
                <a:solidFill>
                  <a:schemeClr val="bg1"/>
                </a:solidFill>
              </a:rPr>
              <a:t>Energy</a:t>
            </a:r>
            <a:r>
              <a:rPr lang="hu-HU" sz="1000" dirty="0">
                <a:solidFill>
                  <a:schemeClr val="bg1"/>
                </a:solidFill>
              </a:rPr>
              <a:t> Research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33B6E17-1B31-4E00-A7A3-FA5E5E18B7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77" y="66073"/>
            <a:ext cx="529388" cy="3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:a16="http://schemas.microsoft.com/office/drawing/2014/main" id="{F91F2F9B-6308-4A0A-98C0-C2079DAA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867" y="1363889"/>
            <a:ext cx="1206823" cy="1585435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id="{4A8FC1B6-C9E9-4FC5-A485-7F65F5914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70" y="-10137"/>
            <a:ext cx="960019" cy="688206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1763457-488B-412E-87D5-6A63943AF861}"/>
              </a:ext>
            </a:extLst>
          </p:cNvPr>
          <p:cNvSpPr txBox="1"/>
          <p:nvPr userDrawn="1"/>
        </p:nvSpPr>
        <p:spPr>
          <a:xfrm>
            <a:off x="2631799" y="100898"/>
            <a:ext cx="8122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0" dirty="0">
                <a:solidFill>
                  <a:schemeClr val="tx1"/>
                </a:solidFill>
              </a:rPr>
              <a:t>Centre </a:t>
            </a:r>
            <a:r>
              <a:rPr lang="hu-HU" sz="4400" b="0" dirty="0" err="1">
                <a:solidFill>
                  <a:schemeClr val="tx1"/>
                </a:solidFill>
              </a:rPr>
              <a:t>for</a:t>
            </a:r>
            <a:r>
              <a:rPr lang="hu-HU" sz="4400" b="0" dirty="0">
                <a:solidFill>
                  <a:schemeClr val="tx1"/>
                </a:solidFill>
              </a:rPr>
              <a:t> </a:t>
            </a:r>
            <a:r>
              <a:rPr lang="hu-HU" sz="4400" b="0" dirty="0" err="1">
                <a:solidFill>
                  <a:schemeClr val="tx1"/>
                </a:solidFill>
              </a:rPr>
              <a:t>Energy</a:t>
            </a:r>
            <a:r>
              <a:rPr lang="hu-HU" sz="4400" b="0" dirty="0">
                <a:solidFill>
                  <a:schemeClr val="tx1"/>
                </a:solidFill>
              </a:rPr>
              <a:t> Research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4503D70-DC89-43EC-AB70-075A285812E7}"/>
              </a:ext>
            </a:extLst>
          </p:cNvPr>
          <p:cNvSpPr txBox="1"/>
          <p:nvPr userDrawn="1"/>
        </p:nvSpPr>
        <p:spPr>
          <a:xfrm>
            <a:off x="2668931" y="654392"/>
            <a:ext cx="635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0" dirty="0" err="1">
                <a:solidFill>
                  <a:schemeClr val="tx1"/>
                </a:solidFill>
              </a:rPr>
              <a:t>Fusion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Plasma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Physics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Department</a:t>
            </a:r>
            <a:endParaRPr lang="hu-HU" sz="3200" b="0" dirty="0">
              <a:solidFill>
                <a:schemeClr val="tx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2DEA4CA-C6FD-432C-AE91-D250D9B82C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22" y="268312"/>
            <a:ext cx="1229806" cy="8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2F34-5412-4F40-A4DB-B7B98A06672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1F73-F485-4D4B-BE83-4A5422F4D9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4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D9ECC3-DA81-4DAC-A21D-36B48371FD6D}"/>
              </a:ext>
            </a:extLst>
          </p:cNvPr>
          <p:cNvSpPr txBox="1">
            <a:spLocks/>
          </p:cNvSpPr>
          <p:nvPr/>
        </p:nvSpPr>
        <p:spPr>
          <a:xfrm>
            <a:off x="2470892" y="3124200"/>
            <a:ext cx="8984508" cy="308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/>
              <a:t>EDICAM </a:t>
            </a:r>
            <a:r>
              <a:rPr lang="hu-HU" sz="6000" dirty="0" err="1"/>
              <a:t>visible</a:t>
            </a:r>
            <a:r>
              <a:rPr lang="hu-HU" sz="6000" dirty="0"/>
              <a:t> camera </a:t>
            </a:r>
            <a:r>
              <a:rPr lang="hu-HU" sz="6000" dirty="0" err="1"/>
              <a:t>system</a:t>
            </a:r>
            <a:br>
              <a:rPr lang="hu-HU" dirty="0"/>
            </a:br>
            <a:br>
              <a:rPr lang="hu-HU" dirty="0"/>
            </a:br>
            <a:r>
              <a:rPr lang="hu-HU" b="1" dirty="0"/>
              <a:t>Tamás Szepesi</a:t>
            </a:r>
            <a:br>
              <a:rPr lang="hu-HU" dirty="0"/>
            </a:b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EU and JA EDICAM </a:t>
            </a:r>
            <a:r>
              <a:rPr lang="hu-HU" dirty="0" err="1"/>
              <a:t>teams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9F19BA9-5587-3661-C960-01CE6C03F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47" y="214225"/>
            <a:ext cx="2904899" cy="82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108BA97-A1BF-1023-FF30-A07239CD2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31" y="69450"/>
            <a:ext cx="4407664" cy="11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7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94481" y="22716"/>
            <a:ext cx="613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2400" b="1" dirty="0">
                <a:solidFill>
                  <a:schemeClr val="bg1"/>
                </a:solidFill>
                <a:latin typeface="+mn-lt"/>
              </a:rPr>
              <a:t>EDICAM o</a:t>
            </a:r>
            <a:r>
              <a:rPr lang="en-US" altLang="en-US" sz="2400" b="1" dirty="0" err="1">
                <a:solidFill>
                  <a:schemeClr val="bg1"/>
                </a:solidFill>
                <a:latin typeface="+mn-lt"/>
              </a:rPr>
              <a:t>verview</a:t>
            </a:r>
            <a:r>
              <a:rPr lang="hu-HU" altLang="en-US" sz="2400" b="1" dirty="0">
                <a:solidFill>
                  <a:schemeClr val="bg1"/>
                </a:solidFill>
                <a:latin typeface="+mn-lt"/>
              </a:rPr>
              <a:t> – Design </a:t>
            </a:r>
            <a:r>
              <a:rPr lang="hu-HU" altLang="en-US" sz="2400" b="1" dirty="0" err="1">
                <a:solidFill>
                  <a:schemeClr val="bg1"/>
                </a:solidFill>
                <a:latin typeface="+mn-lt"/>
              </a:rPr>
              <a:t>parameters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E2CA1A6-364B-4F61-AAB5-DD843FEB092C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T. Szepesi					 </a:t>
            </a:r>
            <a:r>
              <a:rPr lang="hu-HU" sz="1200" dirty="0"/>
              <a:t>The EDICAM </a:t>
            </a:r>
            <a:r>
              <a:rPr lang="hu-HU" sz="1200" dirty="0" err="1"/>
              <a:t>system</a:t>
            </a:r>
            <a:r>
              <a:rPr lang="hu-HU" sz="1200" dirty="0"/>
              <a:t> </a:t>
            </a:r>
            <a:r>
              <a:rPr lang="en-US" sz="1200" dirty="0"/>
              <a:t>| </a:t>
            </a:r>
            <a:r>
              <a:rPr lang="hu-HU" sz="1200" dirty="0"/>
              <a:t>WPSA </a:t>
            </a:r>
            <a:r>
              <a:rPr lang="hu-HU" sz="1200" dirty="0" err="1"/>
              <a:t>Coordination</a:t>
            </a:r>
            <a:r>
              <a:rPr lang="hu-HU" sz="1200" dirty="0"/>
              <a:t> </a:t>
            </a:r>
            <a:r>
              <a:rPr lang="en-US" sz="1200" dirty="0"/>
              <a:t>Meeting 2022.0</a:t>
            </a:r>
            <a:r>
              <a:rPr lang="hu-HU" sz="1200" dirty="0"/>
              <a:t>5</a:t>
            </a:r>
            <a:r>
              <a:rPr lang="en-US" sz="1200" dirty="0"/>
              <a:t>.</a:t>
            </a:r>
            <a:r>
              <a:rPr lang="hu-HU" sz="1200" dirty="0"/>
              <a:t>04</a:t>
            </a:r>
            <a:r>
              <a:rPr lang="en-US" sz="1200" dirty="0"/>
              <a:t>.				</a:t>
            </a:r>
            <a:fld id="{06D74EA2-A4FC-4FB0-9C98-75DC27E57537}" type="slidenum">
              <a:rPr lang="en-US" sz="1200" smtClean="0"/>
              <a:t>2</a:t>
            </a:fld>
            <a:endParaRPr lang="en-US" sz="12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297C69-CB84-B915-0A82-FFC66867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87" y="-1"/>
            <a:ext cx="497952" cy="50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3FD502-ED38-4235-3B33-42C184BC4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0" y="-2684"/>
            <a:ext cx="1768199" cy="5040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251EDDD-0DB9-FA32-A4FC-342382A3A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6" b="19067"/>
          <a:stretch/>
        </p:blipFill>
        <p:spPr bwMode="auto">
          <a:xfrm>
            <a:off x="2011789" y="3746482"/>
            <a:ext cx="8168421" cy="276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89A79F1A-086E-11EF-0BA0-A00E1B4EDA8B}"/>
              </a:ext>
            </a:extLst>
          </p:cNvPr>
          <p:cNvGrpSpPr/>
          <p:nvPr/>
        </p:nvGrpSpPr>
        <p:grpSpPr>
          <a:xfrm>
            <a:off x="7239000" y="702705"/>
            <a:ext cx="4587337" cy="2754238"/>
            <a:chOff x="5676945" y="660971"/>
            <a:chExt cx="3442757" cy="2067032"/>
          </a:xfrm>
        </p:grpSpPr>
        <p:pic>
          <p:nvPicPr>
            <p:cNvPr id="14" name="Kép 13">
              <a:extLst>
                <a:ext uri="{FF2B5EF4-FFF2-40B4-BE49-F238E27FC236}">
                  <a16:creationId xmlns:a16="http://schemas.microsoft.com/office/drawing/2014/main" id="{F8FF2E3E-1509-F5BB-50A0-53C113A77C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8"/>
            <a:stretch/>
          </p:blipFill>
          <p:spPr>
            <a:xfrm>
              <a:off x="5676945" y="660971"/>
              <a:ext cx="3438004" cy="2067032"/>
            </a:xfrm>
            <a:prstGeom prst="rect">
              <a:avLst/>
            </a:prstGeom>
          </p:spPr>
        </p:pic>
        <p:sp>
          <p:nvSpPr>
            <p:cNvPr id="13" name="Ellipszis 12">
              <a:extLst>
                <a:ext uri="{FF2B5EF4-FFF2-40B4-BE49-F238E27FC236}">
                  <a16:creationId xmlns:a16="http://schemas.microsoft.com/office/drawing/2014/main" id="{8E4E6BC2-0A8D-CB77-E4BB-01BD77638768}"/>
                </a:ext>
              </a:extLst>
            </p:cNvPr>
            <p:cNvSpPr/>
            <p:nvPr/>
          </p:nvSpPr>
          <p:spPr>
            <a:xfrm>
              <a:off x="8255606" y="1876669"/>
              <a:ext cx="864096" cy="62898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AutoShape 59">
            <a:extLst>
              <a:ext uri="{FF2B5EF4-FFF2-40B4-BE49-F238E27FC236}">
                <a16:creationId xmlns:a16="http://schemas.microsoft.com/office/drawing/2014/main" id="{8A7AB44C-4B6E-754E-55E3-BCD0FEEA3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548680"/>
            <a:ext cx="9070975" cy="3000821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Single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channel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wide-angle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fast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video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diagnostics</a:t>
            </a:r>
            <a:endParaRPr lang="en-US" altLang="en-US" sz="2000" dirty="0">
              <a:solidFill>
                <a:srgbClr val="3333FF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Features</a:t>
            </a:r>
            <a:endParaRPr lang="en-US" altLang="en-US" sz="2000" u="sng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Field-of-view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: 80° (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wide-angle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  <a:endParaRPr lang="en-US" altLang="en-US" sz="2000" dirty="0">
              <a:solidFill>
                <a:srgbClr val="FF0000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Tangential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view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Temporal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resolution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: 100 Hz @ 1.3 Mp (1280x1024)</a:t>
            </a:r>
          </a:p>
          <a:p>
            <a:pPr lvl="2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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max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. 400 Hz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full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frame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up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 kHz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ROIs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Spatial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resolution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: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better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than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13 mm (over 3-8 m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distance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352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94481" y="22716"/>
            <a:ext cx="613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2400" b="1" dirty="0">
                <a:solidFill>
                  <a:schemeClr val="bg1"/>
                </a:solidFill>
                <a:latin typeface="+mn-lt"/>
              </a:rPr>
              <a:t>EDICAM o</a:t>
            </a:r>
            <a:r>
              <a:rPr lang="en-US" altLang="en-US" sz="2400" b="1" dirty="0" err="1">
                <a:solidFill>
                  <a:schemeClr val="bg1"/>
                </a:solidFill>
                <a:latin typeface="+mn-lt"/>
              </a:rPr>
              <a:t>verview</a:t>
            </a:r>
            <a:r>
              <a:rPr lang="hu-HU" altLang="en-US" sz="2400" b="1" dirty="0">
                <a:solidFill>
                  <a:schemeClr val="bg1"/>
                </a:solidFill>
                <a:latin typeface="+mn-lt"/>
              </a:rPr>
              <a:t> – Camera </a:t>
            </a:r>
            <a:r>
              <a:rPr lang="hu-HU" altLang="en-US" sz="2400" b="1" dirty="0" err="1">
                <a:solidFill>
                  <a:schemeClr val="bg1"/>
                </a:solidFill>
                <a:latin typeface="+mn-lt"/>
              </a:rPr>
              <a:t>capabilities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E2CA1A6-364B-4F61-AAB5-DD843FEB092C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T. Szepesi					 </a:t>
            </a:r>
            <a:r>
              <a:rPr lang="hu-HU" sz="1200" dirty="0"/>
              <a:t>The EDICAM </a:t>
            </a:r>
            <a:r>
              <a:rPr lang="hu-HU" sz="1200" dirty="0" err="1"/>
              <a:t>system</a:t>
            </a:r>
            <a:r>
              <a:rPr lang="hu-HU" sz="1200" dirty="0"/>
              <a:t> </a:t>
            </a:r>
            <a:r>
              <a:rPr lang="en-US" sz="1200" dirty="0"/>
              <a:t>| </a:t>
            </a:r>
            <a:r>
              <a:rPr lang="hu-HU" sz="1200" dirty="0"/>
              <a:t>WPSA </a:t>
            </a:r>
            <a:r>
              <a:rPr lang="hu-HU" sz="1200" dirty="0" err="1"/>
              <a:t>Coordination</a:t>
            </a:r>
            <a:r>
              <a:rPr lang="hu-HU" sz="1200" dirty="0"/>
              <a:t> </a:t>
            </a:r>
            <a:r>
              <a:rPr lang="en-US" sz="1200" dirty="0"/>
              <a:t>Meeting 2022.0</a:t>
            </a:r>
            <a:r>
              <a:rPr lang="hu-HU" sz="1200" dirty="0"/>
              <a:t>5</a:t>
            </a:r>
            <a:r>
              <a:rPr lang="en-US" sz="1200" dirty="0"/>
              <a:t>.</a:t>
            </a:r>
            <a:r>
              <a:rPr lang="hu-HU" sz="1200" dirty="0"/>
              <a:t>04</a:t>
            </a:r>
            <a:r>
              <a:rPr lang="en-US" sz="1200" dirty="0"/>
              <a:t>.				</a:t>
            </a:r>
            <a:fld id="{06D74EA2-A4FC-4FB0-9C98-75DC27E57537}" type="slidenum">
              <a:rPr lang="en-US" sz="1200" smtClean="0"/>
              <a:t>3</a:t>
            </a:fld>
            <a:endParaRPr lang="en-US" sz="12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297C69-CB84-B915-0A82-FFC66867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87" y="-1"/>
            <a:ext cx="497952" cy="50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3FD502-ED38-4235-3B33-42C184BC4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0" y="-2684"/>
            <a:ext cx="1768199" cy="504000"/>
          </a:xfrm>
          <a:prstGeom prst="rect">
            <a:avLst/>
          </a:prstGeom>
        </p:spPr>
      </p:pic>
      <p:sp>
        <p:nvSpPr>
          <p:cNvPr id="23" name="AutoShape 59">
            <a:extLst>
              <a:ext uri="{FF2B5EF4-FFF2-40B4-BE49-F238E27FC236}">
                <a16:creationId xmlns:a16="http://schemas.microsoft.com/office/drawing/2014/main" id="{01961AD5-6DA7-E2CF-6D43-C969409FE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24880"/>
            <a:ext cx="10518775" cy="5152116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Advanced camera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control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: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multiple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ROIs</a:t>
            </a:r>
            <a:endParaRPr lang="en-US" altLang="en-US" sz="2000" dirty="0">
              <a:solidFill>
                <a:srgbClr val="3333FF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Define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several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regions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be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observed</a:t>
            </a:r>
            <a:endParaRPr lang="en-US" altLang="en-US" sz="2000" u="sng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different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size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and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position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independent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timing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(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frame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rate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</a:p>
          <a:p>
            <a:pPr lvl="1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up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6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ROIs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can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be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defined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Real-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time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features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and image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processing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capabilities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All data is flowing through 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an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FPGA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(≈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fast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chip)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→ offers real-time image processing</a:t>
            </a:r>
            <a:endParaRPr kumimoji="0" lang="hu-HU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events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intensity threshold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on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image,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time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,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external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input (TTL)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  <a:p>
            <a:pPr lvl="1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→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events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are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detected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automatically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in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real-time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actions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: start/stop ROI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readout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,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external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trigger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(TTL)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  <a:p>
            <a:pPr lvl="1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→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actions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are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performed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autmatically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in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real-time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B524B048-79AE-BEFE-8024-066C8C656C64}"/>
              </a:ext>
            </a:extLst>
          </p:cNvPr>
          <p:cNvGrpSpPr/>
          <p:nvPr/>
        </p:nvGrpSpPr>
        <p:grpSpPr>
          <a:xfrm>
            <a:off x="9220200" y="779949"/>
            <a:ext cx="2601912" cy="1839912"/>
            <a:chOff x="6465888" y="1208088"/>
            <a:chExt cx="2601912" cy="1839912"/>
          </a:xfrm>
        </p:grpSpPr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2C39C5F2-F8C9-5E89-9E21-C447B0478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438" y="1208088"/>
              <a:ext cx="2519362" cy="18002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B76722B5-B4D3-D251-8B02-6356F40CE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963" y="1352550"/>
              <a:ext cx="1655762" cy="115093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31">
              <a:extLst>
                <a:ext uri="{FF2B5EF4-FFF2-40B4-BE49-F238E27FC236}">
                  <a16:creationId xmlns:a16="http://schemas.microsoft.com/office/drawing/2014/main" id="{D9DE26B2-E75F-AAD9-C72F-967397BEA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5888" y="2678113"/>
              <a:ext cx="16113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CMOS </a:t>
              </a:r>
              <a:r>
                <a:rPr kumimoji="0" lang="hu-HU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chip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32">
              <a:extLst>
                <a:ext uri="{FF2B5EF4-FFF2-40B4-BE49-F238E27FC236}">
                  <a16:creationId xmlns:a16="http://schemas.microsoft.com/office/drawing/2014/main" id="{8920FFC5-0C11-222C-5803-E86DECC86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1939925"/>
              <a:ext cx="720725" cy="3460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ROI 2</a:t>
              </a:r>
            </a:p>
          </p:txBody>
        </p:sp>
        <p:sp>
          <p:nvSpPr>
            <p:cNvPr id="29" name="Text Box 34">
              <a:extLst>
                <a:ext uri="{FF2B5EF4-FFF2-40B4-BE49-F238E27FC236}">
                  <a16:creationId xmlns:a16="http://schemas.microsoft.com/office/drawing/2014/main" id="{6026769E-B4CD-4BE1-AA29-186C3CFD4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963" y="1374775"/>
              <a:ext cx="9366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ROI 1</a:t>
              </a:r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:a16="http://schemas.microsoft.com/office/drawing/2014/main" id="{2ECC63C5-9D71-F6B9-2D1E-3396242A60A6}"/>
              </a:ext>
            </a:extLst>
          </p:cNvPr>
          <p:cNvGrpSpPr>
            <a:grpSpLocks/>
          </p:cNvGrpSpPr>
          <p:nvPr/>
        </p:nvGrpSpPr>
        <p:grpSpPr bwMode="auto">
          <a:xfrm>
            <a:off x="8270677" y="5724888"/>
            <a:ext cx="3785861" cy="770373"/>
            <a:chOff x="1610" y="2018"/>
            <a:chExt cx="3843" cy="782"/>
          </a:xfrm>
        </p:grpSpPr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1DF218C4-E414-D356-3E96-61A5F7C98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2205"/>
              <a:ext cx="771" cy="3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FPGA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2" name="computr3">
              <a:extLst>
                <a:ext uri="{FF2B5EF4-FFF2-40B4-BE49-F238E27FC236}">
                  <a16:creationId xmlns:a16="http://schemas.microsoft.com/office/drawing/2014/main" id="{1551CCE0-8B9E-964C-3B49-4E0731E8712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558" y="2018"/>
              <a:ext cx="895" cy="579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819 w 21600"/>
                <a:gd name="T13" fmla="*/ 2574 h 21600"/>
                <a:gd name="T14" fmla="*/ 16363 w 21600"/>
                <a:gd name="T15" fmla="*/ 117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3" name="Oval 13">
              <a:extLst>
                <a:ext uri="{FF2B5EF4-FFF2-40B4-BE49-F238E27FC236}">
                  <a16:creationId xmlns:a16="http://schemas.microsoft.com/office/drawing/2014/main" id="{413014E0-BEB3-DD4F-1BA2-9CB6551AD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064"/>
              <a:ext cx="272" cy="272"/>
            </a:xfrm>
            <a:prstGeom prst="ellips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id="{412C003C-6DCA-1D2A-2E81-B3AD494E8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2338"/>
              <a:ext cx="1315" cy="3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35" name="Group 15">
              <a:extLst>
                <a:ext uri="{FF2B5EF4-FFF2-40B4-BE49-F238E27FC236}">
                  <a16:creationId xmlns:a16="http://schemas.microsoft.com/office/drawing/2014/main" id="{948C1916-3BB6-C84F-D8EC-5BF0BE9FCC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129"/>
              <a:ext cx="1081" cy="340"/>
              <a:chOff x="589" y="2954"/>
              <a:chExt cx="1081" cy="340"/>
            </a:xfrm>
          </p:grpSpPr>
          <p:sp>
            <p:nvSpPr>
              <p:cNvPr id="37" name="AutoShape 16">
                <a:extLst>
                  <a:ext uri="{FF2B5EF4-FFF2-40B4-BE49-F238E27FC236}">
                    <a16:creationId xmlns:a16="http://schemas.microsoft.com/office/drawing/2014/main" id="{0B227C6A-5813-FB8D-5E3F-4F49DEFCA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862" y="2681"/>
                <a:ext cx="340" cy="885"/>
              </a:xfrm>
              <a:prstGeom prst="can">
                <a:avLst>
                  <a:gd name="adj" fmla="val 34429"/>
                </a:avLst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17">
                <a:extLst>
                  <a:ext uri="{FF2B5EF4-FFF2-40B4-BE49-F238E27FC236}">
                    <a16:creationId xmlns:a16="http://schemas.microsoft.com/office/drawing/2014/main" id="{338EAF97-0886-1B5C-DDE6-CECDB331D5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" y="2987"/>
                <a:ext cx="1008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cam.head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Text Box 18">
              <a:extLst>
                <a:ext uri="{FF2B5EF4-FFF2-40B4-BE49-F238E27FC236}">
                  <a16:creationId xmlns:a16="http://schemas.microsoft.com/office/drawing/2014/main" id="{E9121423-406F-00F3-44D9-E6D7F82F7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2331"/>
              <a:ext cx="1134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10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Gbit</a:t>
              </a:r>
              <a:r>
                <a: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/s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 fiber link</a:t>
              </a:r>
            </a:p>
          </p:txBody>
        </p:sp>
      </p:grp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B2278682-FCB8-44DD-7011-CD9CCF16D9A9}"/>
              </a:ext>
            </a:extLst>
          </p:cNvPr>
          <p:cNvSpPr txBox="1"/>
          <p:nvPr/>
        </p:nvSpPr>
        <p:spPr>
          <a:xfrm>
            <a:off x="8846741" y="3734758"/>
            <a:ext cx="31960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hu-HU" sz="1800" b="1" dirty="0" err="1">
                <a:solidFill>
                  <a:srgbClr val="3333FF"/>
                </a:solidFill>
                <a:latin typeface="+mn-lt"/>
                <a:cs typeface="Arial" panose="020B0604020202020204" pitchFamily="34" charset="0"/>
              </a:rPr>
              <a:t>Modular</a:t>
            </a:r>
            <a:r>
              <a:rPr lang="hu-HU" sz="1800" b="1" dirty="0">
                <a:solidFill>
                  <a:srgbClr val="3333FF"/>
                </a:solidFill>
                <a:latin typeface="+mn-lt"/>
                <a:cs typeface="Arial" panose="020B0604020202020204" pitchFamily="34" charset="0"/>
              </a:rPr>
              <a:t> design:</a:t>
            </a:r>
          </a:p>
          <a:p>
            <a:pPr algn="r" eaLnBrk="1" hangingPunct="1"/>
            <a:r>
              <a:rPr lang="hu-HU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camera </a:t>
            </a:r>
            <a:r>
              <a:rPr lang="hu-HU" sz="18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head</a:t>
            </a:r>
            <a:r>
              <a:rPr lang="hu-HU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+ FPGA </a:t>
            </a:r>
            <a:r>
              <a:rPr lang="hu-HU" sz="18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card</a:t>
            </a:r>
            <a:endParaRPr lang="hu-HU" sz="1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F7EFAC1A-CB48-3698-0C00-1749D2812D1A}"/>
              </a:ext>
            </a:extLst>
          </p:cNvPr>
          <p:cNvSpPr txBox="1"/>
          <p:nvPr/>
        </p:nvSpPr>
        <p:spPr>
          <a:xfrm>
            <a:off x="9012903" y="4649158"/>
            <a:ext cx="1219200" cy="64633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144000" marR="0" lvl="0" indent="-14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</a:t>
            </a:r>
          </a:p>
          <a:p>
            <a:pPr marL="144000" marR="0" lvl="0" indent="-14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Durable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5C7EC4AB-B702-6C1B-BEBF-8432249D88D1}"/>
              </a:ext>
            </a:extLst>
          </p:cNvPr>
          <p:cNvSpPr txBox="1"/>
          <p:nvPr/>
        </p:nvSpPr>
        <p:spPr>
          <a:xfrm>
            <a:off x="10601990" y="4649157"/>
            <a:ext cx="1440785" cy="92333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144000" marR="0" lvl="0" indent="-14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 </a:t>
            </a: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4000" marR="0" lvl="0" indent="-14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716D8B4-EADF-B99E-43C2-BEDB8E54DD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7" r="7787" b="19598"/>
          <a:stretch/>
        </p:blipFill>
        <p:spPr>
          <a:xfrm>
            <a:off x="6337300" y="5615987"/>
            <a:ext cx="2849919" cy="79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0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94481" y="22716"/>
            <a:ext cx="613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2400" b="1" dirty="0">
                <a:solidFill>
                  <a:schemeClr val="bg1"/>
                </a:solidFill>
                <a:latin typeface="+mn-lt"/>
              </a:rPr>
              <a:t>Project </a:t>
            </a:r>
            <a:r>
              <a:rPr lang="hu-HU" altLang="en-US" sz="2400" b="1" dirty="0" err="1">
                <a:solidFill>
                  <a:schemeClr val="bg1"/>
                </a:solidFill>
                <a:latin typeface="+mn-lt"/>
              </a:rPr>
              <a:t>timeline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E2CA1A6-364B-4F61-AAB5-DD843FEB092C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T. Szepesi					 </a:t>
            </a:r>
            <a:r>
              <a:rPr lang="hu-HU" sz="1200" dirty="0"/>
              <a:t>The EDICAM </a:t>
            </a:r>
            <a:r>
              <a:rPr lang="hu-HU" sz="1200" dirty="0" err="1"/>
              <a:t>system</a:t>
            </a:r>
            <a:r>
              <a:rPr lang="hu-HU" sz="1200" dirty="0"/>
              <a:t> </a:t>
            </a:r>
            <a:r>
              <a:rPr lang="en-US" sz="1200" dirty="0"/>
              <a:t>| </a:t>
            </a:r>
            <a:r>
              <a:rPr lang="hu-HU" sz="1200" dirty="0"/>
              <a:t>WPSA </a:t>
            </a:r>
            <a:r>
              <a:rPr lang="hu-HU" sz="1200" dirty="0" err="1"/>
              <a:t>Coordination</a:t>
            </a:r>
            <a:r>
              <a:rPr lang="hu-HU" sz="1200" dirty="0"/>
              <a:t> </a:t>
            </a:r>
            <a:r>
              <a:rPr lang="en-US" sz="1200" dirty="0"/>
              <a:t>Meeting 2022.0</a:t>
            </a:r>
            <a:r>
              <a:rPr lang="hu-HU" sz="1200" dirty="0"/>
              <a:t>5</a:t>
            </a:r>
            <a:r>
              <a:rPr lang="en-US" sz="1200" dirty="0"/>
              <a:t>.</a:t>
            </a:r>
            <a:r>
              <a:rPr lang="hu-HU" sz="1200" dirty="0"/>
              <a:t>04</a:t>
            </a:r>
            <a:r>
              <a:rPr lang="en-US" sz="1200" dirty="0"/>
              <a:t>.				</a:t>
            </a:r>
            <a:fld id="{06D74EA2-A4FC-4FB0-9C98-75DC27E57537}" type="slidenum">
              <a:rPr lang="en-US" sz="1200" smtClean="0"/>
              <a:t>4</a:t>
            </a:fld>
            <a:endParaRPr lang="en-US" sz="12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297C69-CB84-B915-0A82-FFC66867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87" y="-1"/>
            <a:ext cx="497952" cy="50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3FD502-ED38-4235-3B33-42C184BC4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0" y="-2684"/>
            <a:ext cx="1768199" cy="504000"/>
          </a:xfrm>
          <a:prstGeom prst="rect">
            <a:avLst/>
          </a:prstGeom>
        </p:spPr>
      </p:pic>
      <p:sp>
        <p:nvSpPr>
          <p:cNvPr id="42" name="AutoShape 59">
            <a:extLst>
              <a:ext uri="{FF2B5EF4-FFF2-40B4-BE49-F238E27FC236}">
                <a16:creationId xmlns:a16="http://schemas.microsoft.com/office/drawing/2014/main" id="{F25CA711-752A-B4B8-5048-543F4950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48680"/>
            <a:ext cx="8886825" cy="5906169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Completion</a:t>
            </a:r>
            <a:endParaRPr lang="en-GB" altLang="en-US" sz="2000" dirty="0">
              <a:solidFill>
                <a:srgbClr val="3333FF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acceptance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tests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passed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11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July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2019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delivered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Naka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22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July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2019</a:t>
            </a:r>
          </a:p>
          <a:p>
            <a:pPr eaLnBrk="1" fontAlgn="base" hangingPunct="1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</a:pP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Installation</a:t>
            </a:r>
            <a:endParaRPr lang="en-GB" altLang="en-US" sz="2000" dirty="0">
              <a:solidFill>
                <a:srgbClr val="3333FF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port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plug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installed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10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April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2020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in-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vessel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16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April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2020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high-quality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14 May 2020</a:t>
            </a:r>
          </a:p>
          <a:p>
            <a:pPr eaLnBrk="1" fontAlgn="base" hangingPunct="1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</a:pP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Commissioning</a:t>
            </a:r>
            <a:endParaRPr lang="en-GB" altLang="en-US" sz="2000" dirty="0">
              <a:solidFill>
                <a:srgbClr val="3333FF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individual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linkage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 / Nov 2019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4x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integrated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linkage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tests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 2020</a:t>
            </a:r>
          </a:p>
          <a:p>
            <a:pPr lvl="1"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→ in last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one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overperform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specifications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software update /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March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2021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5th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integrated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linke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 in 2022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</a:pPr>
            <a:r>
              <a:rPr kumimoji="0" lang="hu-HU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All</a:t>
            </a:r>
            <a:r>
              <a:rPr kumimoji="0" lang="hu-H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tests</a:t>
            </a:r>
            <a:r>
              <a:rPr kumimoji="0" lang="hu-H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were</a:t>
            </a:r>
            <a:r>
              <a:rPr kumimoji="0" lang="hu-H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passed</a:t>
            </a:r>
            <a:r>
              <a:rPr kumimoji="0" lang="hu-H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, EDICAM is </a:t>
            </a:r>
            <a:r>
              <a:rPr kumimoji="0" lang="hu-HU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ready</a:t>
            </a:r>
            <a:r>
              <a:rPr kumimoji="0" lang="hu-H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for</a:t>
            </a:r>
            <a:r>
              <a:rPr kumimoji="0" lang="hu-H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operation</a:t>
            </a:r>
            <a:r>
              <a:rPr kumimoji="0" lang="hu-H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.</a:t>
            </a:r>
            <a:endParaRPr lang="en-GB" altLang="en-US" sz="2000" b="1" dirty="0">
              <a:solidFill>
                <a:srgbClr val="00B050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pic>
        <p:nvPicPr>
          <p:cNvPr id="43" name="Picture 2" descr="F:\work\EUROFusion\SA\20190722 EDICAM arrival\photos\EDICAM Arrival 190722 small.jpg">
            <a:extLst>
              <a:ext uri="{FF2B5EF4-FFF2-40B4-BE49-F238E27FC236}">
                <a16:creationId xmlns:a16="http://schemas.microsoft.com/office/drawing/2014/main" id="{6E8927A6-5DD4-0679-57FC-790C65E37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3"/>
          <a:stretch/>
        </p:blipFill>
        <p:spPr bwMode="auto">
          <a:xfrm>
            <a:off x="6945402" y="572653"/>
            <a:ext cx="5155492" cy="265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98102E85-AFB0-0CD6-DBD1-F62A06DF4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56" y="3276599"/>
            <a:ext cx="2430537" cy="3240716"/>
          </a:xfrm>
          <a:prstGeom prst="rect">
            <a:avLst/>
          </a:prstGeom>
        </p:spPr>
      </p:pic>
      <p:pic>
        <p:nvPicPr>
          <p:cNvPr id="45" name="Kép 44" descr="A képen motor, fekete, piszkos látható&#10;&#10;Automatikusan generált leírás">
            <a:extLst>
              <a:ext uri="{FF2B5EF4-FFF2-40B4-BE49-F238E27FC236}">
                <a16:creationId xmlns:a16="http://schemas.microsoft.com/office/drawing/2014/main" id="{E075C0AD-4E9D-D71E-3996-1310ED7DB3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02" y="3276598"/>
            <a:ext cx="2617698" cy="32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0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94481" y="22716"/>
            <a:ext cx="613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chemeClr val="bg1"/>
                </a:solidFill>
              </a:rPr>
              <a:t>Planned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work</a:t>
            </a:r>
            <a:r>
              <a:rPr lang="hu-HU" sz="2400" b="1" dirty="0">
                <a:solidFill>
                  <a:schemeClr val="bg1"/>
                </a:solidFill>
              </a:rPr>
              <a:t> 2022 and </a:t>
            </a:r>
            <a:r>
              <a:rPr lang="hu-HU" sz="2400" b="1" dirty="0" err="1">
                <a:solidFill>
                  <a:schemeClr val="bg1"/>
                </a:solidFill>
              </a:rPr>
              <a:t>beyond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E2CA1A6-364B-4F61-AAB5-DD843FEB092C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T. Szepesi					 </a:t>
            </a:r>
            <a:r>
              <a:rPr lang="hu-HU" sz="1200" dirty="0"/>
              <a:t>The EDICAM </a:t>
            </a:r>
            <a:r>
              <a:rPr lang="hu-HU" sz="1200" dirty="0" err="1"/>
              <a:t>system</a:t>
            </a:r>
            <a:r>
              <a:rPr lang="hu-HU" sz="1200" dirty="0"/>
              <a:t> </a:t>
            </a:r>
            <a:r>
              <a:rPr lang="en-US" sz="1200" dirty="0"/>
              <a:t>| </a:t>
            </a:r>
            <a:r>
              <a:rPr lang="hu-HU" sz="1200" dirty="0"/>
              <a:t>WPSA </a:t>
            </a:r>
            <a:r>
              <a:rPr lang="hu-HU" sz="1200" dirty="0" err="1"/>
              <a:t>Coordination</a:t>
            </a:r>
            <a:r>
              <a:rPr lang="hu-HU" sz="1200" dirty="0"/>
              <a:t> </a:t>
            </a:r>
            <a:r>
              <a:rPr lang="en-US" sz="1200" dirty="0"/>
              <a:t>Meeting 2022.0</a:t>
            </a:r>
            <a:r>
              <a:rPr lang="hu-HU" sz="1200" dirty="0"/>
              <a:t>5</a:t>
            </a:r>
            <a:r>
              <a:rPr lang="en-US" sz="1200" dirty="0"/>
              <a:t>.</a:t>
            </a:r>
            <a:r>
              <a:rPr lang="hu-HU" sz="1200" dirty="0"/>
              <a:t>04</a:t>
            </a:r>
            <a:r>
              <a:rPr lang="en-US" sz="1200" dirty="0"/>
              <a:t>.				</a:t>
            </a:r>
            <a:fld id="{06D74EA2-A4FC-4FB0-9C98-75DC27E57537}" type="slidenum">
              <a:rPr lang="en-US" sz="1200" smtClean="0"/>
              <a:t>5</a:t>
            </a:fld>
            <a:endParaRPr lang="en-US" sz="12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297C69-CB84-B915-0A82-FFC66867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87" y="-1"/>
            <a:ext cx="497952" cy="50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3FD502-ED38-4235-3B33-42C184BC4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0" y="-2684"/>
            <a:ext cx="1768199" cy="504000"/>
          </a:xfrm>
          <a:prstGeom prst="rect">
            <a:avLst/>
          </a:prstGeom>
        </p:spPr>
      </p:pic>
      <p:sp>
        <p:nvSpPr>
          <p:cNvPr id="42" name="AutoShape 59">
            <a:extLst>
              <a:ext uri="{FF2B5EF4-FFF2-40B4-BE49-F238E27FC236}">
                <a16:creationId xmlns:a16="http://schemas.microsoft.com/office/drawing/2014/main" id="{F25CA711-752A-B4B8-5048-543F4950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48680"/>
            <a:ext cx="8886825" cy="5752280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Participation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Integrated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Commissioning</a:t>
            </a:r>
            <a:endParaRPr lang="en-GB" altLang="en-US" sz="2000" dirty="0">
              <a:solidFill>
                <a:srgbClr val="3333FF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-site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presence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throughout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campaign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(?)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operation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of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camera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help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commission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tokamak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observe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breakdown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determine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plasma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size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and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position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observe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radiation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collapse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disruption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detect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ECRH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shinethrough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detect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hot-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spots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UFOs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observe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radiation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during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ECWC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 and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exploit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camera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functionality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</a:pP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Longer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term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upgrade</a:t>
            </a:r>
            <a:endParaRPr lang="en-GB" altLang="en-US" sz="2000" dirty="0">
              <a:solidFill>
                <a:srgbClr val="3333FF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change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of camera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receiver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card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(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outdated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no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spare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change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control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PC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operating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system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from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Win7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Ubuntu</a:t>
            </a:r>
          </a:p>
          <a:p>
            <a:pPr lvl="1"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→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originally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planned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for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2022,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but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don’t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want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to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do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it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before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IC</a:t>
            </a:r>
            <a:endParaRPr lang="en-GB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1E6F355-A468-337B-6A88-25D4440CB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706" y="770313"/>
            <a:ext cx="5060119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1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94481" y="22716"/>
            <a:ext cx="613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chemeClr val="bg1"/>
                </a:solidFill>
              </a:rPr>
              <a:t>Publication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plan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E2CA1A6-364B-4F61-AAB5-DD843FEB092C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T. Szepesi					 </a:t>
            </a:r>
            <a:r>
              <a:rPr lang="hu-HU" sz="1200" dirty="0"/>
              <a:t>The EDICAM </a:t>
            </a:r>
            <a:r>
              <a:rPr lang="hu-HU" sz="1200" dirty="0" err="1"/>
              <a:t>system</a:t>
            </a:r>
            <a:r>
              <a:rPr lang="hu-HU" sz="1200" dirty="0"/>
              <a:t> </a:t>
            </a:r>
            <a:r>
              <a:rPr lang="en-US" sz="1200" dirty="0"/>
              <a:t>| </a:t>
            </a:r>
            <a:r>
              <a:rPr lang="hu-HU" sz="1200" dirty="0"/>
              <a:t>WPSA </a:t>
            </a:r>
            <a:r>
              <a:rPr lang="hu-HU" sz="1200" dirty="0" err="1"/>
              <a:t>Coordination</a:t>
            </a:r>
            <a:r>
              <a:rPr lang="hu-HU" sz="1200" dirty="0"/>
              <a:t> </a:t>
            </a:r>
            <a:r>
              <a:rPr lang="en-US" sz="1200" dirty="0"/>
              <a:t>Meeting 2022.0</a:t>
            </a:r>
            <a:r>
              <a:rPr lang="hu-HU" sz="1200" dirty="0"/>
              <a:t>5</a:t>
            </a:r>
            <a:r>
              <a:rPr lang="en-US" sz="1200" dirty="0"/>
              <a:t>.</a:t>
            </a:r>
            <a:r>
              <a:rPr lang="hu-HU" sz="1200" dirty="0"/>
              <a:t>04</a:t>
            </a:r>
            <a:r>
              <a:rPr lang="en-US" sz="1200" dirty="0"/>
              <a:t>.				</a:t>
            </a:r>
            <a:fld id="{06D74EA2-A4FC-4FB0-9C98-75DC27E57537}" type="slidenum">
              <a:rPr lang="en-US" sz="1200" smtClean="0"/>
              <a:t>6</a:t>
            </a:fld>
            <a:endParaRPr lang="en-US" sz="12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297C69-CB84-B915-0A82-FFC66867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87" y="-1"/>
            <a:ext cx="497952" cy="50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3FD502-ED38-4235-3B33-42C184BC4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0" y="-2684"/>
            <a:ext cx="1768199" cy="504000"/>
          </a:xfrm>
          <a:prstGeom prst="rect">
            <a:avLst/>
          </a:prstGeom>
        </p:spPr>
      </p:pic>
      <p:sp>
        <p:nvSpPr>
          <p:cNvPr id="42" name="AutoShape 59">
            <a:extLst>
              <a:ext uri="{FF2B5EF4-FFF2-40B4-BE49-F238E27FC236}">
                <a16:creationId xmlns:a16="http://schemas.microsoft.com/office/drawing/2014/main" id="{F25CA711-752A-B4B8-5048-543F4950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48680"/>
            <a:ext cx="8886825" cy="3166957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Publications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past</a:t>
            </a:r>
            <a:endParaRPr lang="en-GB" altLang="en-US" sz="2000" dirty="0">
              <a:solidFill>
                <a:srgbClr val="3333FF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2019: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poster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ISFNT</a:t>
            </a:r>
          </a:p>
          <a:p>
            <a:pPr marL="800100" lvl="1" indent="-342900"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description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of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whole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system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2020: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paper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in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Fusion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Enginering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and Design </a:t>
            </a:r>
            <a:r>
              <a:rPr kumimoji="0" lang="hu-HU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153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, 111505</a:t>
            </a:r>
          </a:p>
          <a:p>
            <a:pPr marL="800100" lvl="1" indent="-342900"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all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details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of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system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incl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. port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plug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vacuum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mechanics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optics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</a:pP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Planned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publications</a:t>
            </a:r>
            <a:endParaRPr lang="en-GB" altLang="en-US" sz="2000" dirty="0">
              <a:solidFill>
                <a:srgbClr val="3333FF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conference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and/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or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journal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paper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results</a:t>
            </a:r>
            <a:endParaRPr lang="en-GB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15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8FDD6A2-31F6-4F23-80FB-69E75D06B7BC}"/>
              </a:ext>
            </a:extLst>
          </p:cNvPr>
          <p:cNvSpPr txBox="1"/>
          <p:nvPr/>
        </p:nvSpPr>
        <p:spPr>
          <a:xfrm>
            <a:off x="3301960" y="2459504"/>
            <a:ext cx="6200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err="1"/>
              <a:t>Thank</a:t>
            </a:r>
            <a:r>
              <a:rPr lang="hu-HU" sz="6000" dirty="0"/>
              <a:t> </a:t>
            </a:r>
            <a:r>
              <a:rPr lang="hu-HU" sz="6000" dirty="0" err="1"/>
              <a:t>you</a:t>
            </a:r>
            <a:r>
              <a:rPr lang="hu-HU" sz="6000" dirty="0"/>
              <a:t> </a:t>
            </a:r>
            <a:r>
              <a:rPr lang="hu-HU" sz="6000" dirty="0" err="1"/>
              <a:t>for</a:t>
            </a:r>
            <a:r>
              <a:rPr lang="hu-HU" sz="6000" dirty="0"/>
              <a:t> </a:t>
            </a:r>
            <a:r>
              <a:rPr lang="hu-HU" sz="6000" dirty="0" err="1"/>
              <a:t>your</a:t>
            </a:r>
            <a:r>
              <a:rPr lang="hu-HU" sz="6000" dirty="0"/>
              <a:t> </a:t>
            </a:r>
            <a:r>
              <a:rPr lang="hu-HU" sz="6000" dirty="0" err="1"/>
              <a:t>attention</a:t>
            </a:r>
            <a:r>
              <a:rPr lang="hu-HU" sz="6000" dirty="0"/>
              <a:t>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0658A47-1A65-1957-CA16-BCDEFB0A2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872" y="1295399"/>
            <a:ext cx="2141574" cy="6104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C2ED6D0-3FE0-9ED4-B044-FA0B572BE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386" y="190498"/>
            <a:ext cx="1003313" cy="101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3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843B81-792A-46AD-82EE-D17754240462}" vid="{0287F088-6E5E-4A04-8C4E-5F68CA9EB0B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A5200647F466340B38792547CB20F3E" ma:contentTypeVersion="15" ma:contentTypeDescription="Új dokumentum létrehozása." ma:contentTypeScope="" ma:versionID="f2168eb4edb01ffd15a5c276c752e280">
  <xsd:schema xmlns:xsd="http://www.w3.org/2001/XMLSchema" xmlns:xs="http://www.w3.org/2001/XMLSchema" xmlns:p="http://schemas.microsoft.com/office/2006/metadata/properties" xmlns:ns2="1266b29e-a045-4d0d-ba42-8468eda22558" xmlns:ns3="45efeced-5d3f-47f2-abdc-8aa444217caa" xmlns:ns4="http://schemas.microsoft.com/sharepoint/v3/fields" targetNamespace="http://schemas.microsoft.com/office/2006/metadata/properties" ma:root="true" ma:fieldsID="045eda4a20d967b2dd22bfa7aa84c792" ns2:_="" ns3:_="" ns4:_="">
    <xsd:import namespace="1266b29e-a045-4d0d-ba42-8468eda22558"/>
    <xsd:import namespace="45efeced-5d3f-47f2-abdc-8aa444217ca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6b29e-a045-4d0d-ba42-8468eda225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Láttamozási állapot" ma:internalName="L_x00e1_ttamoz_x00e1_si_x0020__x00e1_llapot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ced-5d3f-47f2-abdc-8aa444217c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22" nillable="true" ma:displayName="Verziószám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266b29e-a045-4d0d-ba42-8468eda22558" xsi:nil="true"/>
    <_Version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12299C-0466-4002-B894-DB94D54E7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6b29e-a045-4d0d-ba42-8468eda22558"/>
    <ds:schemaRef ds:uri="45efeced-5d3f-47f2-abdc-8aa444217caa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88B1E1-6171-40A2-8078-526B6ED50D70}">
  <ds:schemaRefs>
    <ds:schemaRef ds:uri="http://purl.org/dc/elements/1.1/"/>
    <ds:schemaRef ds:uri="http://schemas.microsoft.com/office/2006/metadata/properties"/>
    <ds:schemaRef ds:uri="261dcbfd-f167-44d1-8d5d-8bd3f8909e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8b593a4-4805-4cd3-a99e-875e95c19b98"/>
    <ds:schemaRef ds:uri="http://schemas.microsoft.com/office/infopath/2007/PartnerControls"/>
    <ds:schemaRef ds:uri="http://www.w3.org/XML/1998/namespace"/>
    <ds:schemaRef ds:uri="http://purl.org/dc/dcmitype/"/>
    <ds:schemaRef ds:uri="1266b29e-a045-4d0d-ba42-8468eda22558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AC3A2C5A-B9A1-4C0D-8DCC-FF101ECD3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589</Words>
  <Application>Microsoft Office PowerPoint</Application>
  <PresentationFormat>Szélesvásznú</PresentationFormat>
  <Paragraphs>81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Tomzi</dc:creator>
  <cp:lastModifiedBy>Szepesi Tamás</cp:lastModifiedBy>
  <cp:revision>64</cp:revision>
  <dcterms:created xsi:type="dcterms:W3CDTF">2016-11-26T14:36:45Z</dcterms:created>
  <dcterms:modified xsi:type="dcterms:W3CDTF">2022-05-04T09:25:20Z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0x0101006A5200647F466340B38792547CB20F3E</vt:lpwstr>
  </property>
</Properties>
</file>