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  <p:cmAuthor id="1" name="Donne Tony" initials="DT" lastIdx="8" clrIdx="1">
    <p:extLst/>
  </p:cmAuthor>
  <p:cmAuthor id="2" name="Litaudon, Xavier" initials="LX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99"/>
    <a:srgbClr val="0066CC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766" autoAdjust="0"/>
  </p:normalViewPr>
  <p:slideViewPr>
    <p:cSldViewPr showGuides="1">
      <p:cViewPr varScale="1">
        <p:scale>
          <a:sx n="128" d="100"/>
          <a:sy n="128" d="100"/>
        </p:scale>
        <p:origin x="103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376" y="5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24/05/2022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24/05/2022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50"/>
            <a:ext cx="9144000" cy="65316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2" name="Bild 13" descr="EU_und_Tex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057" y="5805265"/>
            <a:ext cx="4025423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27584" y="6597352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Introduction | FSD</a:t>
            </a:r>
            <a:r>
              <a:rPr lang="en-GB" sz="1100" b="0" baseline="0" dirty="0" smtClean="0">
                <a:latin typeface="+mn-lt"/>
                <a:cs typeface="Arial" panose="020B0604020202020204" pitchFamily="34" charset="0"/>
              </a:rPr>
              <a:t> SCM 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on edge and PWI modelling in I-DTT  | Page </a:t>
            </a:r>
            <a:fld id="{6A6D9FA1-99C7-4910-8E32-B85D378B0060}" type="slidenum">
              <a:rPr lang="en-GB" sz="1100" b="1" smtClean="0">
                <a:latin typeface="+mn-lt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24/05/2022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Goal of the meeting – expected outcome : 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fr-FR" sz="1800" b="1" dirty="0" smtClean="0">
                <a:solidFill>
                  <a:srgbClr val="FF0000"/>
                </a:solidFill>
              </a:rPr>
              <a:t>identification </a:t>
            </a:r>
            <a:r>
              <a:rPr lang="fr-FR" sz="1800" b="1" dirty="0">
                <a:solidFill>
                  <a:srgbClr val="FF0000"/>
                </a:solidFill>
              </a:rPr>
              <a:t>of </a:t>
            </a:r>
            <a:r>
              <a:rPr lang="fr-FR" sz="1800" b="1" dirty="0" err="1" smtClean="0">
                <a:solidFill>
                  <a:srgbClr val="FF0000"/>
                </a:solidFill>
              </a:rPr>
              <a:t>advanced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 smtClean="0">
                <a:solidFill>
                  <a:srgbClr val="FF0000"/>
                </a:solidFill>
              </a:rPr>
              <a:t>modelling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>
                <a:solidFill>
                  <a:srgbClr val="FF0000"/>
                </a:solidFill>
              </a:rPr>
              <a:t>needs</a:t>
            </a:r>
            <a:r>
              <a:rPr lang="fr-FR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(plasma edge, PWI</a:t>
            </a:r>
            <a:r>
              <a:rPr lang="en-US" sz="1800" b="1" smtClean="0">
                <a:solidFill>
                  <a:srgbClr val="FF0000"/>
                </a:solidFill>
              </a:rPr>
              <a:t>) </a:t>
            </a:r>
            <a:r>
              <a:rPr lang="en-GB" sz="1800" b="1" smtClean="0">
                <a:solidFill>
                  <a:srgbClr val="FF0000"/>
                </a:solidFill>
              </a:rPr>
              <a:t>in </a:t>
            </a:r>
            <a:r>
              <a:rPr lang="en-GB" sz="1800" b="1" dirty="0">
                <a:solidFill>
                  <a:srgbClr val="FF0000"/>
                </a:solidFill>
              </a:rPr>
              <a:t>support of WP DIV/ I-DTT </a:t>
            </a:r>
            <a:endParaRPr lang="en-GB" sz="16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GB" sz="20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000" dirty="0" smtClean="0"/>
              <a:t>3 presentations:</a:t>
            </a:r>
          </a:p>
          <a:p>
            <a:pPr lvl="1" defTabSz="987425">
              <a:lnSpc>
                <a:spcPct val="120000"/>
              </a:lnSpc>
              <a:spcBef>
                <a:spcPts val="600"/>
              </a:spcBef>
              <a:tabLst>
                <a:tab pos="1974850" algn="l"/>
              </a:tabLst>
            </a:pPr>
            <a:r>
              <a:rPr lang="en-GB" sz="1600" dirty="0" smtClean="0"/>
              <a:t>R. Neu: 	DTT and the Subproject WPDIV-IDDT</a:t>
            </a:r>
          </a:p>
          <a:p>
            <a:pPr lvl="1" defTabSz="987425">
              <a:lnSpc>
                <a:spcPct val="120000"/>
              </a:lnSpc>
              <a:spcBef>
                <a:spcPts val="600"/>
              </a:spcBef>
              <a:tabLst>
                <a:tab pos="1974850" algn="l"/>
              </a:tabLst>
            </a:pPr>
            <a:endParaRPr lang="en-GB" sz="1600" dirty="0" smtClean="0"/>
          </a:p>
          <a:p>
            <a:pPr lvl="1" defTabSz="987425">
              <a:lnSpc>
                <a:spcPct val="120000"/>
              </a:lnSpc>
              <a:spcBef>
                <a:spcPts val="600"/>
              </a:spcBef>
              <a:tabLst>
                <a:tab pos="1974850" algn="l"/>
              </a:tabLst>
            </a:pPr>
            <a:r>
              <a:rPr lang="en-GB" sz="1600" dirty="0" smtClean="0"/>
              <a:t>P. Innocente: 	Design of the multi configuration DTT </a:t>
            </a:r>
            <a:r>
              <a:rPr lang="en-GB" sz="1600" dirty="0" err="1" smtClean="0"/>
              <a:t>divertor</a:t>
            </a:r>
            <a:r>
              <a:rPr lang="en-GB" sz="1600" dirty="0" smtClean="0"/>
              <a:t> by edge modelling with 		SOLEDGE2D</a:t>
            </a:r>
          </a:p>
          <a:p>
            <a:pPr lvl="1" defTabSz="987425">
              <a:lnSpc>
                <a:spcPct val="120000"/>
              </a:lnSpc>
              <a:spcBef>
                <a:spcPts val="600"/>
              </a:spcBef>
              <a:tabLst>
                <a:tab pos="1974850" algn="l"/>
              </a:tabLst>
            </a:pPr>
            <a:endParaRPr lang="en-GB" sz="1600" dirty="0" smtClean="0"/>
          </a:p>
          <a:p>
            <a:pPr lvl="1" defTabSz="987425">
              <a:lnSpc>
                <a:spcPct val="120000"/>
              </a:lnSpc>
              <a:spcBef>
                <a:spcPts val="600"/>
              </a:spcBef>
              <a:tabLst>
                <a:tab pos="1974850" algn="l"/>
              </a:tabLst>
            </a:pPr>
            <a:r>
              <a:rPr lang="en-GB" sz="1600" dirty="0" smtClean="0"/>
              <a:t>S. Di Genova : 	SOLEDGE ERO2.0 </a:t>
            </a:r>
            <a:r>
              <a:rPr lang="en-GB" sz="1600" dirty="0" err="1" smtClean="0"/>
              <a:t>modeling</a:t>
            </a:r>
            <a:r>
              <a:rPr lang="en-GB" sz="1600" dirty="0" smtClean="0"/>
              <a:t> of impurity transport and tungsten sources in  	WEST boundary plasma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GB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FSD Science Coordination </a:t>
            </a:r>
            <a:r>
              <a:rPr lang="en-US" dirty="0"/>
              <a:t>Meeting on </a:t>
            </a:r>
            <a:r>
              <a:rPr lang="en-GB" dirty="0" smtClean="0"/>
              <a:t>edge </a:t>
            </a:r>
            <a:r>
              <a:rPr lang="en-GB" dirty="0"/>
              <a:t>and PWI modelling in I-DTT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32150</TotalTime>
  <Words>89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FSD Science Coordination Meeting on edge and PWI modelling in I-DTT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Douai David</cp:lastModifiedBy>
  <cp:revision>1593</cp:revision>
  <cp:lastPrinted>2018-01-15T17:58:35Z</cp:lastPrinted>
  <dcterms:created xsi:type="dcterms:W3CDTF">2014-10-27T16:40:37Z</dcterms:created>
  <dcterms:modified xsi:type="dcterms:W3CDTF">2022-05-24T11:40:48Z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xavier.litaudon@jet.euro-fusion.org</vt:lpwstr>
  </property>
  <property fmtid="{D5CDD505-2E9C-101B-9397-08002B2CF9AE}" pid="5" name="MSIP_Label_0dcb255a-fd3f-4c0f-857e-201fa46304da_SetDate">
    <vt:lpwstr>2019-09-24T10:34:15.7860221Z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01dc46bf-f72e-4eaa-b372-df92e7c3fc97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xavier.litaudon@jet.euro-fusion.org</vt:lpwstr>
  </property>
  <property fmtid="{D5CDD505-2E9C-101B-9397-08002B2CF9AE}" pid="13" name="MSIP_Label_22759de7-3255-46b5-8dfe-736652f9c6c1_SetDate">
    <vt:lpwstr>2019-09-24T10:34:15.7860221Z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01dc46bf-f72e-4eaa-b372-df92e7c3fc97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