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70" r:id="rId2"/>
  </p:sldIdLst>
  <p:sldSz cx="9144000" cy="6858000" type="screen4x3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cDonald Darren" initials="DMcD" lastIdx="3" clrIdx="0"/>
  <p:cmAuthor id="1" name="Donne Tony" initials="DT" lastIdx="8" clrIdx="1">
    <p:extLst/>
  </p:cmAuthor>
  <p:cmAuthor id="2" name="Litaudon, Xavier" initials="LX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3399"/>
    <a:srgbClr val="0066CC"/>
    <a:srgbClr val="7F7F7F"/>
    <a:srgbClr val="E3E3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7" autoAdjust="0"/>
    <p:restoredTop sz="94766" autoAdjust="0"/>
  </p:normalViewPr>
  <p:slideViewPr>
    <p:cSldViewPr showGuides="1">
      <p:cViewPr varScale="1">
        <p:scale>
          <a:sx n="128" d="100"/>
          <a:sy n="128" d="100"/>
        </p:scale>
        <p:origin x="103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2376" y="58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24/05/2022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‹#›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24/05/2022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29" tIns="47414" rIns="94829" bIns="4741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9515"/>
            <a:ext cx="5438140" cy="4442698"/>
          </a:xfrm>
          <a:prstGeom prst="rect">
            <a:avLst/>
          </a:prstGeom>
        </p:spPr>
        <p:txBody>
          <a:bodyPr vert="horz" lIns="94829" tIns="47414" rIns="94829" bIns="47414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3633"/>
          </a:xfrm>
          <a:prstGeom prst="rect">
            <a:avLst/>
          </a:prstGeom>
        </p:spPr>
        <p:txBody>
          <a:bodyPr vert="horz" lIns="94829" tIns="47414" rIns="94829" bIns="4741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1.png" descr="EUROFUSION PowerPoint MASTER DECKBLATT.png"/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6350"/>
            <a:ext cx="9144000" cy="653169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2348880"/>
            <a:ext cx="8496944" cy="1296144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Presentation title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4293096"/>
            <a:ext cx="4392488" cy="432048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Name </a:t>
            </a:r>
            <a:r>
              <a:rPr lang="en-US" smtClean="0"/>
              <a:t>of presenter</a:t>
            </a:r>
            <a:endParaRPr lang="en-US" dirty="0" smtClean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5" y="-457200"/>
            <a:ext cx="1076325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6" y="5691683"/>
            <a:ext cx="1295375" cy="905669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5661248"/>
            <a:ext cx="3168352" cy="93610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12" name="Bild 13" descr="EU_und_Text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7057" y="5805265"/>
            <a:ext cx="4025423" cy="756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71038"/>
          </a:xfrm>
        </p:spPr>
        <p:txBody>
          <a:bodyPr/>
          <a:lstStyle>
            <a:lvl1pPr marL="342900" indent="-342900">
              <a:spcAft>
                <a:spcPts val="600"/>
              </a:spcAft>
              <a:buFont typeface="Arial" panose="020B0604020202020204" pitchFamily="34" charset="0"/>
              <a:buChar char="•"/>
              <a:defRPr sz="2400" b="1">
                <a:latin typeface="+mj-lt"/>
                <a:cs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−"/>
              <a:defRPr sz="2000">
                <a:solidFill>
                  <a:srgbClr val="002060"/>
                </a:solidFill>
                <a:latin typeface="+mj-lt"/>
                <a:cs typeface="Arial" panose="020B0604020202020204" pitchFamily="34" charset="0"/>
              </a:defRPr>
            </a:lvl2pPr>
            <a:lvl3pPr marL="1143000" indent="-228600">
              <a:buFont typeface="Courier New" panose="02070309020205020404" pitchFamily="49" charset="0"/>
              <a:buChar char="o"/>
              <a:defRPr sz="2000">
                <a:latin typeface="+mj-lt"/>
                <a:cs typeface="Arial" panose="020B0604020202020204" pitchFamily="34" charset="0"/>
              </a:defRPr>
            </a:lvl3pPr>
            <a:lvl4pPr marL="1714500" indent="-342900">
              <a:buFont typeface="Arial" panose="020B0604020202020204" pitchFamily="34" charset="0"/>
              <a:buChar char="•"/>
              <a:defRPr sz="2000" baseline="0">
                <a:solidFill>
                  <a:srgbClr val="002060"/>
                </a:solidFill>
                <a:latin typeface="+mj-lt"/>
              </a:defRPr>
            </a:lvl4pPr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pic>
        <p:nvPicPr>
          <p:cNvPr id="9" name="Picture 8" descr="EurofusionDisc.eps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44408" y="220092"/>
            <a:ext cx="458197" cy="465708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0"/>
            <a:ext cx="7543800" cy="914400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000" b="1"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Second line of title</a:t>
            </a:r>
            <a:endParaRPr lang="en-GB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827584" y="6597352"/>
            <a:ext cx="82350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Introduction | FSD</a:t>
            </a:r>
            <a:r>
              <a:rPr lang="en-GB" sz="1100" b="0" baseline="0" dirty="0" smtClean="0">
                <a:latin typeface="+mn-lt"/>
                <a:cs typeface="Arial" panose="020B0604020202020204" pitchFamily="34" charset="0"/>
              </a:rPr>
              <a:t> SCM </a:t>
            </a:r>
            <a:r>
              <a:rPr lang="en-GB" sz="1100" b="0" dirty="0" smtClean="0">
                <a:latin typeface="+mn-lt"/>
                <a:cs typeface="Arial" panose="020B0604020202020204" pitchFamily="34" charset="0"/>
              </a:rPr>
              <a:t>on edge and PWI modelling in I-DTT  | Page </a:t>
            </a:r>
            <a:fld id="{6A6D9FA1-99C7-4910-8E32-B85D378B0060}" type="slidenum">
              <a:rPr lang="en-GB" sz="1100" b="1" smtClean="0">
                <a:latin typeface="+mn-lt"/>
                <a:cs typeface="Arial" panose="020B0604020202020204" pitchFamily="3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GB" sz="1100" b="1" dirty="0" smtClean="0"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EB1851A-CFBC-47C7-80F8-04FF84B1759D}" type="datetimeFigureOut">
              <a:rPr lang="en-GB" smtClean="0"/>
              <a:pPr/>
              <a:t>24/05/2022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6A6D9FA1-99C7-4910-8E32-B85D378B006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/>
              <a:t>Goal of the meeting – expected outcome : </a:t>
            </a:r>
          </a:p>
          <a:p>
            <a:pPr lvl="2">
              <a:lnSpc>
                <a:spcPct val="120000"/>
              </a:lnSpc>
              <a:spcBef>
                <a:spcPts val="600"/>
              </a:spcBef>
            </a:pPr>
            <a:r>
              <a:rPr lang="fr-FR" sz="1800" b="1" dirty="0" smtClean="0">
                <a:solidFill>
                  <a:srgbClr val="FF0000"/>
                </a:solidFill>
              </a:rPr>
              <a:t>identification </a:t>
            </a:r>
            <a:r>
              <a:rPr lang="fr-FR" sz="1800" b="1" dirty="0">
                <a:solidFill>
                  <a:srgbClr val="FF0000"/>
                </a:solidFill>
              </a:rPr>
              <a:t>of </a:t>
            </a:r>
            <a:r>
              <a:rPr lang="fr-FR" sz="1800" b="1" dirty="0" err="1" smtClean="0">
                <a:solidFill>
                  <a:srgbClr val="FF0000"/>
                </a:solidFill>
              </a:rPr>
              <a:t>advanced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 smtClean="0">
                <a:solidFill>
                  <a:srgbClr val="FF0000"/>
                </a:solidFill>
              </a:rPr>
              <a:t>modelling</a:t>
            </a:r>
            <a:r>
              <a:rPr lang="fr-FR" sz="1800" b="1" dirty="0" smtClean="0">
                <a:solidFill>
                  <a:srgbClr val="FF0000"/>
                </a:solidFill>
              </a:rPr>
              <a:t> </a:t>
            </a:r>
            <a:r>
              <a:rPr lang="fr-FR" sz="1800" b="1" dirty="0" err="1">
                <a:solidFill>
                  <a:srgbClr val="FF0000"/>
                </a:solidFill>
              </a:rPr>
              <a:t>needs</a:t>
            </a:r>
            <a:r>
              <a:rPr lang="fr-FR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(plasma edge, PWI</a:t>
            </a:r>
            <a:r>
              <a:rPr lang="en-US" sz="1800" b="1" smtClean="0">
                <a:solidFill>
                  <a:srgbClr val="FF0000"/>
                </a:solidFill>
              </a:rPr>
              <a:t>) </a:t>
            </a:r>
            <a:r>
              <a:rPr lang="en-GB" sz="1800" b="1" smtClean="0">
                <a:solidFill>
                  <a:srgbClr val="FF0000"/>
                </a:solidFill>
              </a:rPr>
              <a:t>in </a:t>
            </a:r>
            <a:r>
              <a:rPr lang="en-GB" sz="1800" b="1" dirty="0">
                <a:solidFill>
                  <a:srgbClr val="FF0000"/>
                </a:solidFill>
              </a:rPr>
              <a:t>support of WP DIV/ I-DTT </a:t>
            </a:r>
            <a:endParaRPr lang="en-GB" sz="16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GB" sz="2000" dirty="0" smtClean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GB" sz="2000" dirty="0" smtClean="0"/>
              <a:t>3 presentations:</a:t>
            </a:r>
          </a:p>
          <a:p>
            <a:pPr lvl="1" defTabSz="987425">
              <a:lnSpc>
                <a:spcPct val="120000"/>
              </a:lnSpc>
              <a:spcBef>
                <a:spcPts val="600"/>
              </a:spcBef>
              <a:tabLst>
                <a:tab pos="1974850" algn="l"/>
              </a:tabLst>
            </a:pPr>
            <a:r>
              <a:rPr lang="en-GB" sz="1600" dirty="0" smtClean="0"/>
              <a:t>R. Neu: 	DTT and the Subproject WPDIV-IDDT</a:t>
            </a:r>
          </a:p>
          <a:p>
            <a:pPr lvl="1" defTabSz="987425">
              <a:lnSpc>
                <a:spcPct val="120000"/>
              </a:lnSpc>
              <a:spcBef>
                <a:spcPts val="600"/>
              </a:spcBef>
              <a:tabLst>
                <a:tab pos="1974850" algn="l"/>
              </a:tabLst>
            </a:pPr>
            <a:endParaRPr lang="en-GB" sz="1600" dirty="0" smtClean="0"/>
          </a:p>
          <a:p>
            <a:pPr lvl="1" defTabSz="987425">
              <a:lnSpc>
                <a:spcPct val="120000"/>
              </a:lnSpc>
              <a:spcBef>
                <a:spcPts val="600"/>
              </a:spcBef>
              <a:tabLst>
                <a:tab pos="1974850" algn="l"/>
              </a:tabLst>
            </a:pPr>
            <a:r>
              <a:rPr lang="en-GB" sz="1600" dirty="0" smtClean="0"/>
              <a:t>P. Innocente: 	Design of the multi configuration DTT </a:t>
            </a:r>
            <a:r>
              <a:rPr lang="en-GB" sz="1600" dirty="0" err="1" smtClean="0"/>
              <a:t>divertor</a:t>
            </a:r>
            <a:r>
              <a:rPr lang="en-GB" sz="1600" dirty="0" smtClean="0"/>
              <a:t> by edge modelling with 		SOLEDGE2D</a:t>
            </a:r>
          </a:p>
          <a:p>
            <a:pPr lvl="1" defTabSz="987425">
              <a:lnSpc>
                <a:spcPct val="120000"/>
              </a:lnSpc>
              <a:spcBef>
                <a:spcPts val="600"/>
              </a:spcBef>
              <a:tabLst>
                <a:tab pos="1974850" algn="l"/>
              </a:tabLst>
            </a:pPr>
            <a:endParaRPr lang="en-GB" sz="1600" dirty="0" smtClean="0"/>
          </a:p>
          <a:p>
            <a:pPr lvl="1" defTabSz="987425">
              <a:lnSpc>
                <a:spcPct val="120000"/>
              </a:lnSpc>
              <a:spcBef>
                <a:spcPts val="600"/>
              </a:spcBef>
              <a:tabLst>
                <a:tab pos="1974850" algn="l"/>
              </a:tabLst>
            </a:pPr>
            <a:r>
              <a:rPr lang="en-GB" sz="1600" dirty="0" smtClean="0"/>
              <a:t>S. Di Genova : 	SOLEDGE ERO2.0 </a:t>
            </a:r>
            <a:r>
              <a:rPr lang="en-GB" sz="1600" dirty="0" err="1" smtClean="0"/>
              <a:t>modeling</a:t>
            </a:r>
            <a:r>
              <a:rPr lang="en-GB" sz="1600" dirty="0" smtClean="0"/>
              <a:t> of impurity transport and tungsten sources in  	WEST boundary plasma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GB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FSD Science Coordination </a:t>
            </a:r>
            <a:r>
              <a:rPr lang="en-US" dirty="0"/>
              <a:t>Meeting on </a:t>
            </a:r>
            <a:r>
              <a:rPr lang="en-GB" dirty="0" smtClean="0"/>
              <a:t>edge </a:t>
            </a:r>
            <a:r>
              <a:rPr lang="en-GB" dirty="0"/>
              <a:t>and PWI modelling in I-DTT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59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32150</TotalTime>
  <Words>89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FSD Science Coordination Meeting on edge and PWI modelling in I-DTT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Darren.McDonald@euro-fusion.org;Xavier.Litaudon@euro-fusion.org</dc:creator>
  <cp:lastModifiedBy>Douai David</cp:lastModifiedBy>
  <cp:revision>1593</cp:revision>
  <cp:lastPrinted>2018-01-15T17:58:35Z</cp:lastPrinted>
  <dcterms:created xsi:type="dcterms:W3CDTF">2014-10-27T16:40:37Z</dcterms:created>
  <dcterms:modified xsi:type="dcterms:W3CDTF">2022-05-24T11:40:48Z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dcb255a-fd3f-4c0f-857e-201fa46304da_Enabled">
    <vt:lpwstr>True</vt:lpwstr>
  </property>
  <property fmtid="{D5CDD505-2E9C-101B-9397-08002B2CF9AE}" pid="3" name="MSIP_Label_0dcb255a-fd3f-4c0f-857e-201fa46304da_SiteId">
    <vt:lpwstr>c6ac664b-ae27-4d5d-b4e6-bb5717196fc7</vt:lpwstr>
  </property>
  <property fmtid="{D5CDD505-2E9C-101B-9397-08002B2CF9AE}" pid="4" name="MSIP_Label_0dcb255a-fd3f-4c0f-857e-201fa46304da_Owner">
    <vt:lpwstr>xavier.litaudon@jet.euro-fusion.org</vt:lpwstr>
  </property>
  <property fmtid="{D5CDD505-2E9C-101B-9397-08002B2CF9AE}" pid="5" name="MSIP_Label_0dcb255a-fd3f-4c0f-857e-201fa46304da_SetDate">
    <vt:lpwstr>2019-09-24T10:34:15.7860221Z</vt:lpwstr>
  </property>
  <property fmtid="{D5CDD505-2E9C-101B-9397-08002B2CF9AE}" pid="6" name="MSIP_Label_0dcb255a-fd3f-4c0f-857e-201fa46304da_Name">
    <vt:lpwstr>Official</vt:lpwstr>
  </property>
  <property fmtid="{D5CDD505-2E9C-101B-9397-08002B2CF9AE}" pid="7" name="MSIP_Label_0dcb255a-fd3f-4c0f-857e-201fa46304da_Application">
    <vt:lpwstr>Microsoft Azure Information Protection</vt:lpwstr>
  </property>
  <property fmtid="{D5CDD505-2E9C-101B-9397-08002B2CF9AE}" pid="8" name="MSIP_Label_0dcb255a-fd3f-4c0f-857e-201fa46304da_ActionId">
    <vt:lpwstr>01dc46bf-f72e-4eaa-b372-df92e7c3fc97</vt:lpwstr>
  </property>
  <property fmtid="{D5CDD505-2E9C-101B-9397-08002B2CF9AE}" pid="9" name="MSIP_Label_0dcb255a-fd3f-4c0f-857e-201fa46304da_Extended_MSFT_Method">
    <vt:lpwstr>Automatic</vt:lpwstr>
  </property>
  <property fmtid="{D5CDD505-2E9C-101B-9397-08002B2CF9AE}" pid="10" name="MSIP_Label_22759de7-3255-46b5-8dfe-736652f9c6c1_Enabled">
    <vt:lpwstr>True</vt:lpwstr>
  </property>
  <property fmtid="{D5CDD505-2E9C-101B-9397-08002B2CF9AE}" pid="11" name="MSIP_Label_22759de7-3255-46b5-8dfe-736652f9c6c1_SiteId">
    <vt:lpwstr>c6ac664b-ae27-4d5d-b4e6-bb5717196fc7</vt:lpwstr>
  </property>
  <property fmtid="{D5CDD505-2E9C-101B-9397-08002B2CF9AE}" pid="12" name="MSIP_Label_22759de7-3255-46b5-8dfe-736652f9c6c1_Owner">
    <vt:lpwstr>xavier.litaudon@jet.euro-fusion.org</vt:lpwstr>
  </property>
  <property fmtid="{D5CDD505-2E9C-101B-9397-08002B2CF9AE}" pid="13" name="MSIP_Label_22759de7-3255-46b5-8dfe-736652f9c6c1_SetDate">
    <vt:lpwstr>2019-09-24T10:34:15.7860221Z</vt:lpwstr>
  </property>
  <property fmtid="{D5CDD505-2E9C-101B-9397-08002B2CF9AE}" pid="14" name="MSIP_Label_22759de7-3255-46b5-8dfe-736652f9c6c1_Name">
    <vt:lpwstr>Public</vt:lpwstr>
  </property>
  <property fmtid="{D5CDD505-2E9C-101B-9397-08002B2CF9AE}" pid="15" name="MSIP_Label_22759de7-3255-46b5-8dfe-736652f9c6c1_Application">
    <vt:lpwstr>Microsoft Azure Information Protection</vt:lpwstr>
  </property>
  <property fmtid="{D5CDD505-2E9C-101B-9397-08002B2CF9AE}" pid="16" name="MSIP_Label_22759de7-3255-46b5-8dfe-736652f9c6c1_ActionId">
    <vt:lpwstr>01dc46bf-f72e-4eaa-b372-df92e7c3fc97</vt:lpwstr>
  </property>
  <property fmtid="{D5CDD505-2E9C-101B-9397-08002B2CF9AE}" pid="17" name="MSIP_Label_22759de7-3255-46b5-8dfe-736652f9c6c1_Parent">
    <vt:lpwstr>0dcb255a-fd3f-4c0f-857e-201fa46304da</vt:lpwstr>
  </property>
  <property fmtid="{D5CDD505-2E9C-101B-9397-08002B2CF9AE}" pid="18" name="MSIP_Label_22759de7-3255-46b5-8dfe-736652f9c6c1_Extended_MSFT_Method">
    <vt:lpwstr>Automatic</vt:lpwstr>
  </property>
  <property fmtid="{D5CDD505-2E9C-101B-9397-08002B2CF9AE}" pid="19" name="Sensitivity">
    <vt:lpwstr>Official Public</vt:lpwstr>
  </property>
</Properties>
</file>