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  <p:cmAuthor id="1" name="Donne Tony" initials="DT" lastIdx="8" clrIdx="1">
    <p:extLst/>
  </p:cmAuthor>
  <p:cmAuthor id="2" name="Litaudon, Xavier" initials="LX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99"/>
    <a:srgbClr val="0066CC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766" autoAdjust="0"/>
  </p:normalViewPr>
  <p:slideViewPr>
    <p:cSldViewPr showGuides="1">
      <p:cViewPr varScale="1">
        <p:scale>
          <a:sx n="128" d="100"/>
          <a:sy n="128" d="100"/>
        </p:scale>
        <p:origin x="10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376" y="58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24/05/2022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24/05/2022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350"/>
            <a:ext cx="9144000" cy="653169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2" name="Bild 13" descr="EU_und_Tex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7057" y="5805265"/>
            <a:ext cx="4025423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20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27584" y="6597352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Introduction | FSD</a:t>
            </a:r>
            <a:r>
              <a:rPr lang="en-GB" sz="1100" b="0" baseline="0" dirty="0" smtClean="0">
                <a:latin typeface="+mn-lt"/>
                <a:cs typeface="Arial" panose="020B0604020202020204" pitchFamily="34" charset="0"/>
              </a:rPr>
              <a:t> SCM </a:t>
            </a: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on edge and PWI modelling in I-DTT  | Page </a:t>
            </a:r>
            <a:fld id="{6A6D9FA1-99C7-4910-8E32-B85D378B0060}" type="slidenum">
              <a:rPr lang="en-GB" sz="1100" b="1" smtClean="0">
                <a:latin typeface="+mn-lt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 smtClean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24/05/2022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Goal of the meeting – expected outcome 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800" b="1" dirty="0" smtClean="0">
                <a:solidFill>
                  <a:srgbClr val="FF0000"/>
                </a:solidFill>
              </a:rPr>
              <a:t>identification </a:t>
            </a:r>
            <a:r>
              <a:rPr lang="fr-FR" sz="1800" b="1" dirty="0">
                <a:solidFill>
                  <a:srgbClr val="FF0000"/>
                </a:solidFill>
              </a:rPr>
              <a:t>of </a:t>
            </a:r>
            <a:r>
              <a:rPr lang="fr-FR" sz="1800" b="1" dirty="0" err="1" smtClean="0">
                <a:solidFill>
                  <a:srgbClr val="FF0000"/>
                </a:solidFill>
              </a:rPr>
              <a:t>advanced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 smtClean="0">
                <a:solidFill>
                  <a:srgbClr val="FF0000"/>
                </a:solidFill>
              </a:rPr>
              <a:t>modelling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>
                <a:solidFill>
                  <a:srgbClr val="FF0000"/>
                </a:solidFill>
              </a:rPr>
              <a:t>needs</a:t>
            </a:r>
            <a:r>
              <a:rPr lang="fr-FR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(plasma edge, PWI) </a:t>
            </a:r>
            <a:r>
              <a:rPr lang="en-GB" sz="1800" b="1" dirty="0" smtClean="0">
                <a:solidFill>
                  <a:srgbClr val="FF0000"/>
                </a:solidFill>
              </a:rPr>
              <a:t>in </a:t>
            </a:r>
            <a:r>
              <a:rPr lang="en-GB" sz="1800" b="1" dirty="0">
                <a:solidFill>
                  <a:srgbClr val="FF0000"/>
                </a:solidFill>
              </a:rPr>
              <a:t>support of WP DIV/ I-DTT </a:t>
            </a:r>
            <a:endParaRPr lang="en-GB" sz="16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GB" sz="2000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000" dirty="0" smtClean="0"/>
              <a:t>to </a:t>
            </a:r>
            <a:r>
              <a:rPr lang="en-GB" sz="2000" dirty="0"/>
              <a:t>be discussed 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figure of merit of different magnetic configurations (XD, SXD LXD…) </a:t>
            </a:r>
            <a:r>
              <a:rPr lang="en-GB" sz="1600" dirty="0" err="1"/>
              <a:t>wrt</a:t>
            </a:r>
            <a:r>
              <a:rPr lang="en-GB" sz="1600" dirty="0"/>
              <a:t> SN 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do we have them all</a:t>
            </a:r>
            <a:r>
              <a:rPr lang="en-GB" sz="1600" dirty="0" smtClean="0"/>
              <a:t>? all </a:t>
            </a:r>
            <a:r>
              <a:rPr lang="en-GB" sz="1600" dirty="0"/>
              <a:t>configurations </a:t>
            </a:r>
            <a:r>
              <a:rPr lang="en-GB" sz="1600" dirty="0" smtClean="0"/>
              <a:t>treated? 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GB" sz="1600" dirty="0" smtClean="0"/>
              <a:t>room for optimization vs technical </a:t>
            </a:r>
            <a:r>
              <a:rPr lang="en-GB" sz="1600" dirty="0" err="1" smtClean="0"/>
              <a:t>contraints</a:t>
            </a:r>
            <a:r>
              <a:rPr lang="en-GB" sz="1600" dirty="0" smtClean="0"/>
              <a:t>?</a:t>
            </a:r>
            <a:endParaRPr lang="en-GB" sz="1600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extend modelling to predict W erosion/migration/transport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SOLEDGE-2D-ERO2.0, others?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Possible WP TE contribution?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How can machine contribute ? Link with RT18 (ADC scenarios) ?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GB" sz="1600" dirty="0"/>
              <a:t>experiment for further validation of the codes?</a:t>
            </a:r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FSD Science Coordination </a:t>
            </a:r>
            <a:r>
              <a:rPr lang="en-US" dirty="0"/>
              <a:t>Meeting on </a:t>
            </a:r>
            <a:r>
              <a:rPr lang="en-GB" dirty="0" smtClean="0"/>
              <a:t>edge </a:t>
            </a:r>
            <a:r>
              <a:rPr lang="en-GB" dirty="0"/>
              <a:t>and PWI modelling in I-DTT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1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32309</TotalTime>
  <Words>109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FSD Science Coordination Meeting on edge and PWI modelling in I-DTT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Douai David</cp:lastModifiedBy>
  <cp:revision>1595</cp:revision>
  <cp:lastPrinted>2018-01-15T17:58:35Z</cp:lastPrinted>
  <dcterms:created xsi:type="dcterms:W3CDTF">2014-10-27T16:40:37Z</dcterms:created>
  <dcterms:modified xsi:type="dcterms:W3CDTF">2022-05-24T11:40:42Z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dcb255a-fd3f-4c0f-857e-201fa46304da_Enabled">
    <vt:lpwstr>True</vt:lpwstr>
  </property>
  <property fmtid="{D5CDD505-2E9C-101B-9397-08002B2CF9AE}" pid="3" name="MSIP_Label_0dcb255a-fd3f-4c0f-857e-201fa46304da_SiteId">
    <vt:lpwstr>c6ac664b-ae27-4d5d-b4e6-bb5717196fc7</vt:lpwstr>
  </property>
  <property fmtid="{D5CDD505-2E9C-101B-9397-08002B2CF9AE}" pid="4" name="MSIP_Label_0dcb255a-fd3f-4c0f-857e-201fa46304da_Owner">
    <vt:lpwstr>xavier.litaudon@jet.euro-fusion.org</vt:lpwstr>
  </property>
  <property fmtid="{D5CDD505-2E9C-101B-9397-08002B2CF9AE}" pid="5" name="MSIP_Label_0dcb255a-fd3f-4c0f-857e-201fa46304da_SetDate">
    <vt:lpwstr>2019-09-24T10:34:15.7860221Z</vt:lpwstr>
  </property>
  <property fmtid="{D5CDD505-2E9C-101B-9397-08002B2CF9AE}" pid="6" name="MSIP_Label_0dcb255a-fd3f-4c0f-857e-201fa46304da_Name">
    <vt:lpwstr>Official</vt:lpwstr>
  </property>
  <property fmtid="{D5CDD505-2E9C-101B-9397-08002B2CF9AE}" pid="7" name="MSIP_Label_0dcb255a-fd3f-4c0f-857e-201fa46304da_Application">
    <vt:lpwstr>Microsoft Azure Information Protection</vt:lpwstr>
  </property>
  <property fmtid="{D5CDD505-2E9C-101B-9397-08002B2CF9AE}" pid="8" name="MSIP_Label_0dcb255a-fd3f-4c0f-857e-201fa46304da_ActionId">
    <vt:lpwstr>01dc46bf-f72e-4eaa-b372-df92e7c3fc97</vt:lpwstr>
  </property>
  <property fmtid="{D5CDD505-2E9C-101B-9397-08002B2CF9AE}" pid="9" name="MSIP_Label_0dcb255a-fd3f-4c0f-857e-201fa46304da_Extended_MSFT_Method">
    <vt:lpwstr>Automatic</vt:lpwstr>
  </property>
  <property fmtid="{D5CDD505-2E9C-101B-9397-08002B2CF9AE}" pid="10" name="MSIP_Label_22759de7-3255-46b5-8dfe-736652f9c6c1_Enabled">
    <vt:lpwstr>True</vt:lpwstr>
  </property>
  <property fmtid="{D5CDD505-2E9C-101B-9397-08002B2CF9AE}" pid="11" name="MSIP_Label_22759de7-3255-46b5-8dfe-736652f9c6c1_SiteId">
    <vt:lpwstr>c6ac664b-ae27-4d5d-b4e6-bb5717196fc7</vt:lpwstr>
  </property>
  <property fmtid="{D5CDD505-2E9C-101B-9397-08002B2CF9AE}" pid="12" name="MSIP_Label_22759de7-3255-46b5-8dfe-736652f9c6c1_Owner">
    <vt:lpwstr>xavier.litaudon@jet.euro-fusion.org</vt:lpwstr>
  </property>
  <property fmtid="{D5CDD505-2E9C-101B-9397-08002B2CF9AE}" pid="13" name="MSIP_Label_22759de7-3255-46b5-8dfe-736652f9c6c1_SetDate">
    <vt:lpwstr>2019-09-24T10:34:15.7860221Z</vt:lpwstr>
  </property>
  <property fmtid="{D5CDD505-2E9C-101B-9397-08002B2CF9AE}" pid="14" name="MSIP_Label_22759de7-3255-46b5-8dfe-736652f9c6c1_Name">
    <vt:lpwstr>Public</vt:lpwstr>
  </property>
  <property fmtid="{D5CDD505-2E9C-101B-9397-08002B2CF9AE}" pid="15" name="MSIP_Label_22759de7-3255-46b5-8dfe-736652f9c6c1_Application">
    <vt:lpwstr>Microsoft Azure Information Protection</vt:lpwstr>
  </property>
  <property fmtid="{D5CDD505-2E9C-101B-9397-08002B2CF9AE}" pid="16" name="MSIP_Label_22759de7-3255-46b5-8dfe-736652f9c6c1_ActionId">
    <vt:lpwstr>01dc46bf-f72e-4eaa-b372-df92e7c3fc97</vt:lpwstr>
  </property>
  <property fmtid="{D5CDD505-2E9C-101B-9397-08002B2CF9AE}" pid="17" name="MSIP_Label_22759de7-3255-46b5-8dfe-736652f9c6c1_Parent">
    <vt:lpwstr>0dcb255a-fd3f-4c0f-857e-201fa46304da</vt:lpwstr>
  </property>
  <property fmtid="{D5CDD505-2E9C-101B-9397-08002B2CF9AE}" pid="18" name="MSIP_Label_22759de7-3255-46b5-8dfe-736652f9c6c1_Extended_MSFT_Method">
    <vt:lpwstr>Automatic</vt:lpwstr>
  </property>
  <property fmtid="{D5CDD505-2E9C-101B-9397-08002B2CF9AE}" pid="19" name="Sensitivity">
    <vt:lpwstr>Official Public</vt:lpwstr>
  </property>
</Properties>
</file>