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9" r:id="rId3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>
        <p:scale>
          <a:sx n="90" d="100"/>
          <a:sy n="90" d="100"/>
        </p:scale>
        <p:origin x="600" y="-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20/04/2022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20/04/2022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20/04/2022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20</a:t>
            </a:r>
            <a:r>
              <a:rPr lang="en-GB" sz="2800" b="0" dirty="0" smtClean="0"/>
              <a:t>/04/2022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2: boundary conditions</a:t>
            </a:r>
            <a:br>
              <a:rPr lang="en-GB" sz="2800" b="0" dirty="0" smtClean="0"/>
            </a:br>
            <a:r>
              <a:rPr lang="en-GB" sz="2800" b="0" i="1" dirty="0" smtClean="0"/>
              <a:t>Project </a:t>
            </a:r>
            <a:r>
              <a:rPr lang="en-GB" sz="2800" b="0" i="1" dirty="0" smtClean="0"/>
              <a:t>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20/04/2022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705437"/>
            <a:ext cx="7618033" cy="40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2823</TotalTime>
  <Words>38</Words>
  <Application>Microsoft Office PowerPoint</Application>
  <PresentationFormat>Affichage à l'écran (16:9)</PresentationFormat>
  <Paragraphs>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TSVV3 – Regular advancement meeting 20/04/2022 – Task 2: boundary conditions Project news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160</cp:revision>
  <cp:lastPrinted>2014-10-16T14:51:28Z</cp:lastPrinted>
  <dcterms:created xsi:type="dcterms:W3CDTF">2021-03-22T08:41:36Z</dcterms:created>
  <dcterms:modified xsi:type="dcterms:W3CDTF">2022-04-20T09:49:48Z</dcterms:modified>
</cp:coreProperties>
</file>